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 id="305" r:id="rId55"/>
    <p:sldId id="306" r:id="rId56"/>
    <p:sldId id="307" r:id="rId57"/>
    <p:sldId id="308" r:id="rId58"/>
    <p:sldId id="309" r:id="rId59"/>
    <p:sldId id="310" r:id="rId60"/>
    <p:sldId id="311" r:id="rId61"/>
  </p:sldIdLst>
  <p:sldSz cy="5143500" cx="9144000"/>
  <p:notesSz cx="6858000" cy="9144000"/>
  <p:embeddedFontLst>
    <p:embeddedFont>
      <p:font typeface="Poppins"/>
      <p:regular r:id="rId62"/>
      <p:bold r:id="rId63"/>
      <p:italic r:id="rId64"/>
      <p:boldItalic r:id="rId65"/>
    </p:embeddedFont>
    <p:embeddedFont>
      <p:font typeface="Bebas Neue"/>
      <p:regular r:id="rId66"/>
    </p:embeddedFont>
    <p:embeddedFont>
      <p:font typeface="Russo One"/>
      <p:regular r:id="rId67"/>
    </p:embeddedFont>
    <p:embeddedFont>
      <p:font typeface="Lalezar"/>
      <p:regular r:id="rId68"/>
    </p:embeddedFont>
    <p:embeddedFont>
      <p:font typeface="Barlow"/>
      <p:regular r:id="rId69"/>
      <p:bold r:id="rId70"/>
      <p:italic r:id="rId71"/>
      <p:boldItalic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slide" Target="slides/slide39.xml"/><Relationship Id="rId43" Type="http://schemas.openxmlformats.org/officeDocument/2006/relationships/slide" Target="slides/slide38.xml"/><Relationship Id="rId46" Type="http://schemas.openxmlformats.org/officeDocument/2006/relationships/slide" Target="slides/slide41.xml"/><Relationship Id="rId45" Type="http://schemas.openxmlformats.org/officeDocument/2006/relationships/slide" Target="slides/slide40.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48" Type="http://schemas.openxmlformats.org/officeDocument/2006/relationships/slide" Target="slides/slide43.xml"/><Relationship Id="rId47" Type="http://schemas.openxmlformats.org/officeDocument/2006/relationships/slide" Target="slides/slide42.xml"/><Relationship Id="rId49" Type="http://schemas.openxmlformats.org/officeDocument/2006/relationships/slide" Target="slides/slide44.xml"/><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72" Type="http://schemas.openxmlformats.org/officeDocument/2006/relationships/font" Target="fonts/Barlow-boldItalic.fntdata"/><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71" Type="http://schemas.openxmlformats.org/officeDocument/2006/relationships/font" Target="fonts/Barlow-italic.fntdata"/><Relationship Id="rId70" Type="http://schemas.openxmlformats.org/officeDocument/2006/relationships/font" Target="fonts/Barlow-bold.fntdata"/><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Poppins-regular.fntdata"/><Relationship Id="rId61" Type="http://schemas.openxmlformats.org/officeDocument/2006/relationships/slide" Target="slides/slide56.xml"/><Relationship Id="rId20" Type="http://schemas.openxmlformats.org/officeDocument/2006/relationships/slide" Target="slides/slide15.xml"/><Relationship Id="rId64" Type="http://schemas.openxmlformats.org/officeDocument/2006/relationships/font" Target="fonts/Poppins-italic.fntdata"/><Relationship Id="rId63" Type="http://schemas.openxmlformats.org/officeDocument/2006/relationships/font" Target="fonts/Poppins-bold.fntdata"/><Relationship Id="rId22" Type="http://schemas.openxmlformats.org/officeDocument/2006/relationships/slide" Target="slides/slide17.xml"/><Relationship Id="rId66" Type="http://schemas.openxmlformats.org/officeDocument/2006/relationships/font" Target="fonts/BebasNeue-regular.fntdata"/><Relationship Id="rId21" Type="http://schemas.openxmlformats.org/officeDocument/2006/relationships/slide" Target="slides/slide16.xml"/><Relationship Id="rId65" Type="http://schemas.openxmlformats.org/officeDocument/2006/relationships/font" Target="fonts/Poppins-boldItalic.fntdata"/><Relationship Id="rId24" Type="http://schemas.openxmlformats.org/officeDocument/2006/relationships/slide" Target="slides/slide19.xml"/><Relationship Id="rId68" Type="http://schemas.openxmlformats.org/officeDocument/2006/relationships/font" Target="fonts/Lalezar-regular.fntdata"/><Relationship Id="rId23" Type="http://schemas.openxmlformats.org/officeDocument/2006/relationships/slide" Target="slides/slide18.xml"/><Relationship Id="rId67" Type="http://schemas.openxmlformats.org/officeDocument/2006/relationships/font" Target="fonts/RussoOne-regular.fntdata"/><Relationship Id="rId60" Type="http://schemas.openxmlformats.org/officeDocument/2006/relationships/slide" Target="slides/slide55.xml"/><Relationship Id="rId26" Type="http://schemas.openxmlformats.org/officeDocument/2006/relationships/slide" Target="slides/slide21.xml"/><Relationship Id="rId25" Type="http://schemas.openxmlformats.org/officeDocument/2006/relationships/slide" Target="slides/slide20.xml"/><Relationship Id="rId69" Type="http://schemas.openxmlformats.org/officeDocument/2006/relationships/font" Target="fonts/Barlow-regular.fntdata"/><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slide" Target="slides/slide46.xml"/><Relationship Id="rId50" Type="http://schemas.openxmlformats.org/officeDocument/2006/relationships/slide" Target="slides/slide45.xml"/><Relationship Id="rId53" Type="http://schemas.openxmlformats.org/officeDocument/2006/relationships/slide" Target="slides/slide48.xml"/><Relationship Id="rId52" Type="http://schemas.openxmlformats.org/officeDocument/2006/relationships/slide" Target="slides/slide47.xml"/><Relationship Id="rId11" Type="http://schemas.openxmlformats.org/officeDocument/2006/relationships/slide" Target="slides/slide6.xml"/><Relationship Id="rId55" Type="http://schemas.openxmlformats.org/officeDocument/2006/relationships/slide" Target="slides/slide50.xml"/><Relationship Id="rId10" Type="http://schemas.openxmlformats.org/officeDocument/2006/relationships/slide" Target="slides/slide5.xml"/><Relationship Id="rId54" Type="http://schemas.openxmlformats.org/officeDocument/2006/relationships/slide" Target="slides/slide49.xml"/><Relationship Id="rId13" Type="http://schemas.openxmlformats.org/officeDocument/2006/relationships/slide" Target="slides/slide8.xml"/><Relationship Id="rId57" Type="http://schemas.openxmlformats.org/officeDocument/2006/relationships/slide" Target="slides/slide52.xml"/><Relationship Id="rId12" Type="http://schemas.openxmlformats.org/officeDocument/2006/relationships/slide" Target="slides/slide7.xml"/><Relationship Id="rId56" Type="http://schemas.openxmlformats.org/officeDocument/2006/relationships/slide" Target="slides/slide51.xml"/><Relationship Id="rId15" Type="http://schemas.openxmlformats.org/officeDocument/2006/relationships/slide" Target="slides/slide10.xml"/><Relationship Id="rId59" Type="http://schemas.openxmlformats.org/officeDocument/2006/relationships/slide" Target="slides/slide54.xml"/><Relationship Id="rId14" Type="http://schemas.openxmlformats.org/officeDocument/2006/relationships/slide" Target="slides/slide9.xml"/><Relationship Id="rId58" Type="http://schemas.openxmlformats.org/officeDocument/2006/relationships/slide" Target="slides/slide53.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127372949c2_0_5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127372949c2_0_5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g11629f8e370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 name="Google Shape;1683;g11629f8e370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3" name="Shape 1833"/>
        <p:cNvGrpSpPr/>
        <p:nvPr/>
      </p:nvGrpSpPr>
      <p:grpSpPr>
        <a:xfrm>
          <a:off x="0" y="0"/>
          <a:ext cx="0" cy="0"/>
          <a:chOff x="0" y="0"/>
          <a:chExt cx="0" cy="0"/>
        </a:xfrm>
      </p:grpSpPr>
      <p:sp>
        <p:nvSpPr>
          <p:cNvPr id="1834" name="Google Shape;1834;g35e8e0378cf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5" name="Google Shape;1835;g35e8e0378cf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5" name="Shape 1985"/>
        <p:cNvGrpSpPr/>
        <p:nvPr/>
      </p:nvGrpSpPr>
      <p:grpSpPr>
        <a:xfrm>
          <a:off x="0" y="0"/>
          <a:ext cx="0" cy="0"/>
          <a:chOff x="0" y="0"/>
          <a:chExt cx="0" cy="0"/>
        </a:xfrm>
      </p:grpSpPr>
      <p:sp>
        <p:nvSpPr>
          <p:cNvPr id="1986" name="Google Shape;1986;g127372949c2_0_7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7" name="Google Shape;1987;g127372949c2_0_7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3" name="Shape 2253"/>
        <p:cNvGrpSpPr/>
        <p:nvPr/>
      </p:nvGrpSpPr>
      <p:grpSpPr>
        <a:xfrm>
          <a:off x="0" y="0"/>
          <a:ext cx="0" cy="0"/>
          <a:chOff x="0" y="0"/>
          <a:chExt cx="0" cy="0"/>
        </a:xfrm>
      </p:grpSpPr>
      <p:sp>
        <p:nvSpPr>
          <p:cNvPr id="2254" name="Google Shape;2254;g11629f8e370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5" name="Google Shape;2255;g11629f8e370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9" name="Shape 2449"/>
        <p:cNvGrpSpPr/>
        <p:nvPr/>
      </p:nvGrpSpPr>
      <p:grpSpPr>
        <a:xfrm>
          <a:off x="0" y="0"/>
          <a:ext cx="0" cy="0"/>
          <a:chOff x="0" y="0"/>
          <a:chExt cx="0" cy="0"/>
        </a:xfrm>
      </p:grpSpPr>
      <p:sp>
        <p:nvSpPr>
          <p:cNvPr id="2450" name="Google Shape;2450;g35e8e0378cf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1" name="Google Shape;2451;g35e8e0378cf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g1298d33e4ce_0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7" name="Google Shape;2647;g1298d33e4ce_0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3" name="Shape 2823"/>
        <p:cNvGrpSpPr/>
        <p:nvPr/>
      </p:nvGrpSpPr>
      <p:grpSpPr>
        <a:xfrm>
          <a:off x="0" y="0"/>
          <a:ext cx="0" cy="0"/>
          <a:chOff x="0" y="0"/>
          <a:chExt cx="0" cy="0"/>
        </a:xfrm>
      </p:grpSpPr>
      <p:sp>
        <p:nvSpPr>
          <p:cNvPr id="2824" name="Google Shape;2824;g35e8e0378cf_0_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5" name="Google Shape;2825;g35e8e0378cf_0_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1" name="Shape 3001"/>
        <p:cNvGrpSpPr/>
        <p:nvPr/>
      </p:nvGrpSpPr>
      <p:grpSpPr>
        <a:xfrm>
          <a:off x="0" y="0"/>
          <a:ext cx="0" cy="0"/>
          <a:chOff x="0" y="0"/>
          <a:chExt cx="0" cy="0"/>
        </a:xfrm>
      </p:grpSpPr>
      <p:sp>
        <p:nvSpPr>
          <p:cNvPr id="3002" name="Google Shape;3002;g35e8e0378cf_0_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3" name="Google Shape;3003;g35e8e0378cf_0_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g35e8e0378cf_0_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1" name="Google Shape;3181;g35e8e0378cf_0_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7" name="Shape 3357"/>
        <p:cNvGrpSpPr/>
        <p:nvPr/>
      </p:nvGrpSpPr>
      <p:grpSpPr>
        <a:xfrm>
          <a:off x="0" y="0"/>
          <a:ext cx="0" cy="0"/>
          <a:chOff x="0" y="0"/>
          <a:chExt cx="0" cy="0"/>
        </a:xfrm>
      </p:grpSpPr>
      <p:sp>
        <p:nvSpPr>
          <p:cNvPr id="3358" name="Google Shape;3358;g35e8e0378cf_0_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9" name="Google Shape;3359;g35e8e0378cf_0_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5" name="Shape 3535"/>
        <p:cNvGrpSpPr/>
        <p:nvPr/>
      </p:nvGrpSpPr>
      <p:grpSpPr>
        <a:xfrm>
          <a:off x="0" y="0"/>
          <a:ext cx="0" cy="0"/>
          <a:chOff x="0" y="0"/>
          <a:chExt cx="0" cy="0"/>
        </a:xfrm>
      </p:grpSpPr>
      <p:sp>
        <p:nvSpPr>
          <p:cNvPr id="3536" name="Google Shape;3536;g35e8e0378cf_0_1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7" name="Google Shape;3537;g35e8e0378cf_0_1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3" name="Shape 3713"/>
        <p:cNvGrpSpPr/>
        <p:nvPr/>
      </p:nvGrpSpPr>
      <p:grpSpPr>
        <a:xfrm>
          <a:off x="0" y="0"/>
          <a:ext cx="0" cy="0"/>
          <a:chOff x="0" y="0"/>
          <a:chExt cx="0" cy="0"/>
        </a:xfrm>
      </p:grpSpPr>
      <p:sp>
        <p:nvSpPr>
          <p:cNvPr id="3714" name="Google Shape;3714;g35e8e0378cf_0_1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5" name="Google Shape;3715;g35e8e0378cf_0_1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1" name="Shape 3891"/>
        <p:cNvGrpSpPr/>
        <p:nvPr/>
      </p:nvGrpSpPr>
      <p:grpSpPr>
        <a:xfrm>
          <a:off x="0" y="0"/>
          <a:ext cx="0" cy="0"/>
          <a:chOff x="0" y="0"/>
          <a:chExt cx="0" cy="0"/>
        </a:xfrm>
      </p:grpSpPr>
      <p:sp>
        <p:nvSpPr>
          <p:cNvPr id="3892" name="Google Shape;3892;g35e8e0378cf_0_1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3" name="Google Shape;3893;g35e8e0378cf_0_1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9" name="Shape 4069"/>
        <p:cNvGrpSpPr/>
        <p:nvPr/>
      </p:nvGrpSpPr>
      <p:grpSpPr>
        <a:xfrm>
          <a:off x="0" y="0"/>
          <a:ext cx="0" cy="0"/>
          <a:chOff x="0" y="0"/>
          <a:chExt cx="0" cy="0"/>
        </a:xfrm>
      </p:grpSpPr>
      <p:sp>
        <p:nvSpPr>
          <p:cNvPr id="4070" name="Google Shape;4070;g11629f8e370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1" name="Google Shape;4071;g11629f8e370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g11621753f28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2" name="Google Shape;4382;g11621753f28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3" name="Shape 4853"/>
        <p:cNvGrpSpPr/>
        <p:nvPr/>
      </p:nvGrpSpPr>
      <p:grpSpPr>
        <a:xfrm>
          <a:off x="0" y="0"/>
          <a:ext cx="0" cy="0"/>
          <a:chOff x="0" y="0"/>
          <a:chExt cx="0" cy="0"/>
        </a:xfrm>
      </p:grpSpPr>
      <p:sp>
        <p:nvSpPr>
          <p:cNvPr id="4854" name="Google Shape;4854;g11621753f28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5" name="Google Shape;4855;g11621753f28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6" name="Shape 4986"/>
        <p:cNvGrpSpPr/>
        <p:nvPr/>
      </p:nvGrpSpPr>
      <p:grpSpPr>
        <a:xfrm>
          <a:off x="0" y="0"/>
          <a:ext cx="0" cy="0"/>
          <a:chOff x="0" y="0"/>
          <a:chExt cx="0" cy="0"/>
        </a:xfrm>
      </p:grpSpPr>
      <p:sp>
        <p:nvSpPr>
          <p:cNvPr id="4987" name="Google Shape;4987;g35e8e0378cf_0_1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8" name="Google Shape;4988;g35e8e0378cf_0_1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4" name="Shape 5164"/>
        <p:cNvGrpSpPr/>
        <p:nvPr/>
      </p:nvGrpSpPr>
      <p:grpSpPr>
        <a:xfrm>
          <a:off x="0" y="0"/>
          <a:ext cx="0" cy="0"/>
          <a:chOff x="0" y="0"/>
          <a:chExt cx="0" cy="0"/>
        </a:xfrm>
      </p:grpSpPr>
      <p:sp>
        <p:nvSpPr>
          <p:cNvPr id="5165" name="Google Shape;5165;g11629f8e370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6" name="Google Shape;5166;g11629f8e370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8" name="Shape 5328"/>
        <p:cNvGrpSpPr/>
        <p:nvPr/>
      </p:nvGrpSpPr>
      <p:grpSpPr>
        <a:xfrm>
          <a:off x="0" y="0"/>
          <a:ext cx="0" cy="0"/>
          <a:chOff x="0" y="0"/>
          <a:chExt cx="0" cy="0"/>
        </a:xfrm>
      </p:grpSpPr>
      <p:sp>
        <p:nvSpPr>
          <p:cNvPr id="5329" name="Google Shape;5329;g11621753f28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0" name="Google Shape;5330;g11621753f28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6" name="Shape 5616"/>
        <p:cNvGrpSpPr/>
        <p:nvPr/>
      </p:nvGrpSpPr>
      <p:grpSpPr>
        <a:xfrm>
          <a:off x="0" y="0"/>
          <a:ext cx="0" cy="0"/>
          <a:chOff x="0" y="0"/>
          <a:chExt cx="0" cy="0"/>
        </a:xfrm>
      </p:grpSpPr>
      <p:sp>
        <p:nvSpPr>
          <p:cNvPr id="5617" name="Google Shape;5617;g35e8e0378cf_0_1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8" name="Google Shape;5618;g35e8e0378cf_0_1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4" name="Shape 5904"/>
        <p:cNvGrpSpPr/>
        <p:nvPr/>
      </p:nvGrpSpPr>
      <p:grpSpPr>
        <a:xfrm>
          <a:off x="0" y="0"/>
          <a:ext cx="0" cy="0"/>
          <a:chOff x="0" y="0"/>
          <a:chExt cx="0" cy="0"/>
        </a:xfrm>
      </p:grpSpPr>
      <p:sp>
        <p:nvSpPr>
          <p:cNvPr id="5905" name="Google Shape;5905;g127372949c2_0_10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6" name="Google Shape;5906;g127372949c2_0_10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7" name="Shape 6047"/>
        <p:cNvGrpSpPr/>
        <p:nvPr/>
      </p:nvGrpSpPr>
      <p:grpSpPr>
        <a:xfrm>
          <a:off x="0" y="0"/>
          <a:ext cx="0" cy="0"/>
          <a:chOff x="0" y="0"/>
          <a:chExt cx="0" cy="0"/>
        </a:xfrm>
      </p:grpSpPr>
      <p:sp>
        <p:nvSpPr>
          <p:cNvPr id="6048" name="Google Shape;6048;g11621753f28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9" name="Google Shape;6049;g11621753f28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2" name="Shape 6342"/>
        <p:cNvGrpSpPr/>
        <p:nvPr/>
      </p:nvGrpSpPr>
      <p:grpSpPr>
        <a:xfrm>
          <a:off x="0" y="0"/>
          <a:ext cx="0" cy="0"/>
          <a:chOff x="0" y="0"/>
          <a:chExt cx="0" cy="0"/>
        </a:xfrm>
      </p:grpSpPr>
      <p:sp>
        <p:nvSpPr>
          <p:cNvPr id="6343" name="Google Shape;6343;g127372949c2_0_7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4" name="Google Shape;6344;g127372949c2_0_7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8" name="Shape 6618"/>
        <p:cNvGrpSpPr/>
        <p:nvPr/>
      </p:nvGrpSpPr>
      <p:grpSpPr>
        <a:xfrm>
          <a:off x="0" y="0"/>
          <a:ext cx="0" cy="0"/>
          <a:chOff x="0" y="0"/>
          <a:chExt cx="0" cy="0"/>
        </a:xfrm>
      </p:grpSpPr>
      <p:sp>
        <p:nvSpPr>
          <p:cNvPr id="6619" name="Google Shape;6619;g3605af8379c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0" name="Google Shape;6620;g3605af8379c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4" name="Shape 6894"/>
        <p:cNvGrpSpPr/>
        <p:nvPr/>
      </p:nvGrpSpPr>
      <p:grpSpPr>
        <a:xfrm>
          <a:off x="0" y="0"/>
          <a:ext cx="0" cy="0"/>
          <a:chOff x="0" y="0"/>
          <a:chExt cx="0" cy="0"/>
        </a:xfrm>
      </p:grpSpPr>
      <p:sp>
        <p:nvSpPr>
          <p:cNvPr id="6895" name="Google Shape;6895;g121a8be2e95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6" name="Google Shape;6896;g121a8be2e95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6" name="Shape 7186"/>
        <p:cNvGrpSpPr/>
        <p:nvPr/>
      </p:nvGrpSpPr>
      <p:grpSpPr>
        <a:xfrm>
          <a:off x="0" y="0"/>
          <a:ext cx="0" cy="0"/>
          <a:chOff x="0" y="0"/>
          <a:chExt cx="0" cy="0"/>
        </a:xfrm>
      </p:grpSpPr>
      <p:sp>
        <p:nvSpPr>
          <p:cNvPr id="7187" name="Google Shape;7187;g127372949c2_0_7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8" name="Google Shape;7188;g127372949c2_0_7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2" name="Shape 7312"/>
        <p:cNvGrpSpPr/>
        <p:nvPr/>
      </p:nvGrpSpPr>
      <p:grpSpPr>
        <a:xfrm>
          <a:off x="0" y="0"/>
          <a:ext cx="0" cy="0"/>
          <a:chOff x="0" y="0"/>
          <a:chExt cx="0" cy="0"/>
        </a:xfrm>
      </p:grpSpPr>
      <p:sp>
        <p:nvSpPr>
          <p:cNvPr id="7313" name="Google Shape;7313;g3605af8379c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4" name="Google Shape;7314;g3605af8379c_0_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8" name="Shape 7438"/>
        <p:cNvGrpSpPr/>
        <p:nvPr/>
      </p:nvGrpSpPr>
      <p:grpSpPr>
        <a:xfrm>
          <a:off x="0" y="0"/>
          <a:ext cx="0" cy="0"/>
          <a:chOff x="0" y="0"/>
          <a:chExt cx="0" cy="0"/>
        </a:xfrm>
      </p:grpSpPr>
      <p:sp>
        <p:nvSpPr>
          <p:cNvPr id="7439" name="Google Shape;7439;g11621753f28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0" name="Google Shape;7440;g11621753f28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7" name="Shape 7757"/>
        <p:cNvGrpSpPr/>
        <p:nvPr/>
      </p:nvGrpSpPr>
      <p:grpSpPr>
        <a:xfrm>
          <a:off x="0" y="0"/>
          <a:ext cx="0" cy="0"/>
          <a:chOff x="0" y="0"/>
          <a:chExt cx="0" cy="0"/>
        </a:xfrm>
      </p:grpSpPr>
      <p:sp>
        <p:nvSpPr>
          <p:cNvPr id="7758" name="Google Shape;7758;g1298d33e4ce_0_1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9" name="Google Shape;7759;g1298d33e4ce_0_1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8" name="Shape 7858"/>
        <p:cNvGrpSpPr/>
        <p:nvPr/>
      </p:nvGrpSpPr>
      <p:grpSpPr>
        <a:xfrm>
          <a:off x="0" y="0"/>
          <a:ext cx="0" cy="0"/>
          <a:chOff x="0" y="0"/>
          <a:chExt cx="0" cy="0"/>
        </a:xfrm>
      </p:grpSpPr>
      <p:sp>
        <p:nvSpPr>
          <p:cNvPr id="7859" name="Google Shape;7859;g127372949c2_0_10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0" name="Google Shape;7860;g127372949c2_0_10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8" name="Shape 8058"/>
        <p:cNvGrpSpPr/>
        <p:nvPr/>
      </p:nvGrpSpPr>
      <p:grpSpPr>
        <a:xfrm>
          <a:off x="0" y="0"/>
          <a:ext cx="0" cy="0"/>
          <a:chOff x="0" y="0"/>
          <a:chExt cx="0" cy="0"/>
        </a:xfrm>
      </p:grpSpPr>
      <p:sp>
        <p:nvSpPr>
          <p:cNvPr id="8059" name="Google Shape;8059;g3605af8379c_0_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0" name="Google Shape;8060;g3605af8379c_0_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6" name="Shape 8206"/>
        <p:cNvGrpSpPr/>
        <p:nvPr/>
      </p:nvGrpSpPr>
      <p:grpSpPr>
        <a:xfrm>
          <a:off x="0" y="0"/>
          <a:ext cx="0" cy="0"/>
          <a:chOff x="0" y="0"/>
          <a:chExt cx="0" cy="0"/>
        </a:xfrm>
      </p:grpSpPr>
      <p:sp>
        <p:nvSpPr>
          <p:cNvPr id="8207" name="Google Shape;8207;g11621753f28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8" name="Google Shape;8208;g11621753f28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3" name="Shape 8353"/>
        <p:cNvGrpSpPr/>
        <p:nvPr/>
      </p:nvGrpSpPr>
      <p:grpSpPr>
        <a:xfrm>
          <a:off x="0" y="0"/>
          <a:ext cx="0" cy="0"/>
          <a:chOff x="0" y="0"/>
          <a:chExt cx="0" cy="0"/>
        </a:xfrm>
      </p:grpSpPr>
      <p:sp>
        <p:nvSpPr>
          <p:cNvPr id="8354" name="Google Shape;8354;g11629f8e370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5" name="Google Shape;8355;g11629f8e370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4" name="Shape 8514"/>
        <p:cNvGrpSpPr/>
        <p:nvPr/>
      </p:nvGrpSpPr>
      <p:grpSpPr>
        <a:xfrm>
          <a:off x="0" y="0"/>
          <a:ext cx="0" cy="0"/>
          <a:chOff x="0" y="0"/>
          <a:chExt cx="0" cy="0"/>
        </a:xfrm>
      </p:grpSpPr>
      <p:sp>
        <p:nvSpPr>
          <p:cNvPr id="8515" name="Google Shape;8515;g3605af8379c_0_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6" name="Google Shape;8516;g3605af8379c_0_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2" name="Shape 8662"/>
        <p:cNvGrpSpPr/>
        <p:nvPr/>
      </p:nvGrpSpPr>
      <p:grpSpPr>
        <a:xfrm>
          <a:off x="0" y="0"/>
          <a:ext cx="0" cy="0"/>
          <a:chOff x="0" y="0"/>
          <a:chExt cx="0" cy="0"/>
        </a:xfrm>
      </p:grpSpPr>
      <p:sp>
        <p:nvSpPr>
          <p:cNvPr id="8663" name="Google Shape;8663;g11621753f28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4" name="Google Shape;8664;g11621753f28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7" name="Shape 9157"/>
        <p:cNvGrpSpPr/>
        <p:nvPr/>
      </p:nvGrpSpPr>
      <p:grpSpPr>
        <a:xfrm>
          <a:off x="0" y="0"/>
          <a:ext cx="0" cy="0"/>
          <a:chOff x="0" y="0"/>
          <a:chExt cx="0" cy="0"/>
        </a:xfrm>
      </p:grpSpPr>
      <p:sp>
        <p:nvSpPr>
          <p:cNvPr id="9158" name="Google Shape;9158;g11621753f28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9" name="Google Shape;9159;g11621753f28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4" name="Shape 9364"/>
        <p:cNvGrpSpPr/>
        <p:nvPr/>
      </p:nvGrpSpPr>
      <p:grpSpPr>
        <a:xfrm>
          <a:off x="0" y="0"/>
          <a:ext cx="0" cy="0"/>
          <a:chOff x="0" y="0"/>
          <a:chExt cx="0" cy="0"/>
        </a:xfrm>
      </p:grpSpPr>
      <p:sp>
        <p:nvSpPr>
          <p:cNvPr id="9365" name="Google Shape;9365;g11629f8e370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6" name="Google Shape;9366;g11629f8e370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9" name="Shape 9479"/>
        <p:cNvGrpSpPr/>
        <p:nvPr/>
      </p:nvGrpSpPr>
      <p:grpSpPr>
        <a:xfrm>
          <a:off x="0" y="0"/>
          <a:ext cx="0" cy="0"/>
          <a:chOff x="0" y="0"/>
          <a:chExt cx="0" cy="0"/>
        </a:xfrm>
      </p:grpSpPr>
      <p:sp>
        <p:nvSpPr>
          <p:cNvPr id="9480" name="Google Shape;9480;g11621753f28_0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1" name="Google Shape;9481;g11621753f28_0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3" name="Shape 9763"/>
        <p:cNvGrpSpPr/>
        <p:nvPr/>
      </p:nvGrpSpPr>
      <p:grpSpPr>
        <a:xfrm>
          <a:off x="0" y="0"/>
          <a:ext cx="0" cy="0"/>
          <a:chOff x="0" y="0"/>
          <a:chExt cx="0" cy="0"/>
        </a:xfrm>
      </p:grpSpPr>
      <p:sp>
        <p:nvSpPr>
          <p:cNvPr id="9764" name="Google Shape;9764;g3605af8379c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5" name="Google Shape;9765;g3605af8379c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0" name="Shape 9970"/>
        <p:cNvGrpSpPr/>
        <p:nvPr/>
      </p:nvGrpSpPr>
      <p:grpSpPr>
        <a:xfrm>
          <a:off x="0" y="0"/>
          <a:ext cx="0" cy="0"/>
          <a:chOff x="0" y="0"/>
          <a:chExt cx="0" cy="0"/>
        </a:xfrm>
      </p:grpSpPr>
      <p:sp>
        <p:nvSpPr>
          <p:cNvPr id="9971" name="Google Shape;9971;g11621753f28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2" name="Google Shape;9972;g11621753f28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0" name="Shape 10170"/>
        <p:cNvGrpSpPr/>
        <p:nvPr/>
      </p:nvGrpSpPr>
      <p:grpSpPr>
        <a:xfrm>
          <a:off x="0" y="0"/>
          <a:ext cx="0" cy="0"/>
          <a:chOff x="0" y="0"/>
          <a:chExt cx="0" cy="0"/>
        </a:xfrm>
      </p:grpSpPr>
      <p:sp>
        <p:nvSpPr>
          <p:cNvPr id="10171" name="Google Shape;10171;g3605af8379c_0_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2" name="Google Shape;10172;g3605af8379c_0_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3" name="Shape 10283"/>
        <p:cNvGrpSpPr/>
        <p:nvPr/>
      </p:nvGrpSpPr>
      <p:grpSpPr>
        <a:xfrm>
          <a:off x="0" y="0"/>
          <a:ext cx="0" cy="0"/>
          <a:chOff x="0" y="0"/>
          <a:chExt cx="0" cy="0"/>
        </a:xfrm>
      </p:grpSpPr>
      <p:sp>
        <p:nvSpPr>
          <p:cNvPr id="10284" name="Google Shape;10284;g11621753f28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5" name="Google Shape;10285;g11621753f28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6" name="Shape 10416"/>
        <p:cNvGrpSpPr/>
        <p:nvPr/>
      </p:nvGrpSpPr>
      <p:grpSpPr>
        <a:xfrm>
          <a:off x="0" y="0"/>
          <a:ext cx="0" cy="0"/>
          <a:chOff x="0" y="0"/>
          <a:chExt cx="0" cy="0"/>
        </a:xfrm>
      </p:grpSpPr>
      <p:sp>
        <p:nvSpPr>
          <p:cNvPr id="10417" name="Google Shape;10417;g3605af8379c_0_1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8" name="Google Shape;10418;g3605af8379c_0_1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2" name="Shape 10542"/>
        <p:cNvGrpSpPr/>
        <p:nvPr/>
      </p:nvGrpSpPr>
      <p:grpSpPr>
        <a:xfrm>
          <a:off x="0" y="0"/>
          <a:ext cx="0" cy="0"/>
          <a:chOff x="0" y="0"/>
          <a:chExt cx="0" cy="0"/>
        </a:xfrm>
      </p:grpSpPr>
      <p:sp>
        <p:nvSpPr>
          <p:cNvPr id="10543" name="Google Shape;10543;g3605af8379c_0_1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4" name="Google Shape;10544;g3605af8379c_0_1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9" name="Shape 10749"/>
        <p:cNvGrpSpPr/>
        <p:nvPr/>
      </p:nvGrpSpPr>
      <p:grpSpPr>
        <a:xfrm>
          <a:off x="0" y="0"/>
          <a:ext cx="0" cy="0"/>
          <a:chOff x="0" y="0"/>
          <a:chExt cx="0" cy="0"/>
        </a:xfrm>
      </p:grpSpPr>
      <p:sp>
        <p:nvSpPr>
          <p:cNvPr id="10750" name="Google Shape;10750;g11621753f28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51" name="Google Shape;10751;g11621753f28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g11629f8e370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8" name="Google Shape;10998;g11629f8e370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8" name="Shape 11368"/>
        <p:cNvGrpSpPr/>
        <p:nvPr/>
      </p:nvGrpSpPr>
      <p:grpSpPr>
        <a:xfrm>
          <a:off x="0" y="0"/>
          <a:ext cx="0" cy="0"/>
          <a:chOff x="0" y="0"/>
          <a:chExt cx="0" cy="0"/>
        </a:xfrm>
      </p:grpSpPr>
      <p:sp>
        <p:nvSpPr>
          <p:cNvPr id="11369" name="Google Shape;11369;g11621753f28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0" name="Google Shape;11370;g11621753f28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5" name="Shape 11585"/>
        <p:cNvGrpSpPr/>
        <p:nvPr/>
      </p:nvGrpSpPr>
      <p:grpSpPr>
        <a:xfrm>
          <a:off x="0" y="0"/>
          <a:ext cx="0" cy="0"/>
          <a:chOff x="0" y="0"/>
          <a:chExt cx="0" cy="0"/>
        </a:xfrm>
      </p:grpSpPr>
      <p:sp>
        <p:nvSpPr>
          <p:cNvPr id="11586" name="Google Shape;11586;g3605af8379c_0_1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7" name="Google Shape;11587;g3605af8379c_0_1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6" name="Shape 11746"/>
        <p:cNvGrpSpPr/>
        <p:nvPr/>
      </p:nvGrpSpPr>
      <p:grpSpPr>
        <a:xfrm>
          <a:off x="0" y="0"/>
          <a:ext cx="0" cy="0"/>
          <a:chOff x="0" y="0"/>
          <a:chExt cx="0" cy="0"/>
        </a:xfrm>
      </p:grpSpPr>
      <p:sp>
        <p:nvSpPr>
          <p:cNvPr id="11747" name="Google Shape;11747;g11629f8e370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8" name="Google Shape;11748;g11629f8e370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0" name="Shape 11790"/>
        <p:cNvGrpSpPr/>
        <p:nvPr/>
      </p:nvGrpSpPr>
      <p:grpSpPr>
        <a:xfrm>
          <a:off x="0" y="0"/>
          <a:ext cx="0" cy="0"/>
          <a:chOff x="0" y="0"/>
          <a:chExt cx="0" cy="0"/>
        </a:xfrm>
      </p:grpSpPr>
      <p:sp>
        <p:nvSpPr>
          <p:cNvPr id="11791" name="Google Shape;11791;g127372949c2_0_2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2" name="Google Shape;11792;g127372949c2_0_2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1" name="Shape 11911"/>
        <p:cNvGrpSpPr/>
        <p:nvPr/>
      </p:nvGrpSpPr>
      <p:grpSpPr>
        <a:xfrm>
          <a:off x="0" y="0"/>
          <a:ext cx="0" cy="0"/>
          <a:chOff x="0" y="0"/>
          <a:chExt cx="0" cy="0"/>
        </a:xfrm>
      </p:grpSpPr>
      <p:sp>
        <p:nvSpPr>
          <p:cNvPr id="11912" name="Google Shape;11912;g3605af8379c_0_2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3" name="Google Shape;11913;g3605af8379c_0_2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30" name="Shape 12030"/>
        <p:cNvGrpSpPr/>
        <p:nvPr/>
      </p:nvGrpSpPr>
      <p:grpSpPr>
        <a:xfrm>
          <a:off x="0" y="0"/>
          <a:ext cx="0" cy="0"/>
          <a:chOff x="0" y="0"/>
          <a:chExt cx="0" cy="0"/>
        </a:xfrm>
      </p:grpSpPr>
      <p:sp>
        <p:nvSpPr>
          <p:cNvPr id="12031" name="Google Shape;12031;g3605af8379c_0_2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32" name="Google Shape;12032;g3605af8379c_0_2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68" name="Shape 12768"/>
        <p:cNvGrpSpPr/>
        <p:nvPr/>
      </p:nvGrpSpPr>
      <p:grpSpPr>
        <a:xfrm>
          <a:off x="0" y="0"/>
          <a:ext cx="0" cy="0"/>
          <a:chOff x="0" y="0"/>
          <a:chExt cx="0" cy="0"/>
        </a:xfrm>
      </p:grpSpPr>
      <p:sp>
        <p:nvSpPr>
          <p:cNvPr id="12769" name="Google Shape;12769;g11621753f28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70" name="Google Shape;12770;g11621753f28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3" name="Shape 12853"/>
        <p:cNvGrpSpPr/>
        <p:nvPr/>
      </p:nvGrpSpPr>
      <p:grpSpPr>
        <a:xfrm>
          <a:off x="0" y="0"/>
          <a:ext cx="0" cy="0"/>
          <a:chOff x="0" y="0"/>
          <a:chExt cx="0" cy="0"/>
        </a:xfrm>
      </p:grpSpPr>
      <p:sp>
        <p:nvSpPr>
          <p:cNvPr id="12854" name="Google Shape;12854;g11629f8e370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55" name="Google Shape;12855;g11629f8e370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55" name="Shape 13055"/>
        <p:cNvGrpSpPr/>
        <p:nvPr/>
      </p:nvGrpSpPr>
      <p:grpSpPr>
        <a:xfrm>
          <a:off x="0" y="0"/>
          <a:ext cx="0" cy="0"/>
          <a:chOff x="0" y="0"/>
          <a:chExt cx="0" cy="0"/>
        </a:xfrm>
      </p:grpSpPr>
      <p:sp>
        <p:nvSpPr>
          <p:cNvPr id="13056" name="Google Shape;13056;g11629f8e370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57" name="Google Shape;13057;g11629f8e370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847014" y="4572191"/>
            <a:ext cx="3909083" cy="422283"/>
          </a:xfrm>
          <a:custGeom>
            <a:rect b="b" l="l" r="r" t="t"/>
            <a:pathLst>
              <a:path extrusionOk="0" h="13217" w="122350">
                <a:moveTo>
                  <a:pt x="13229" y="0"/>
                </a:moveTo>
                <a:lnTo>
                  <a:pt x="101085" y="0"/>
                </a:lnTo>
                <a:lnTo>
                  <a:pt x="122350" y="13216"/>
                </a:lnTo>
                <a:lnTo>
                  <a:pt x="1" y="13216"/>
                </a:lnTo>
                <a:close/>
              </a:path>
            </a:pathLst>
          </a:custGeom>
          <a:gradFill>
            <a:gsLst>
              <a:gs pos="0">
                <a:schemeClr val="accent2"/>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0" y="0"/>
            <a:ext cx="2389349" cy="4932729"/>
          </a:xfrm>
          <a:custGeom>
            <a:rect b="b" l="l" r="r" t="t"/>
            <a:pathLst>
              <a:path extrusionOk="0" h="154389" w="74784">
                <a:moveTo>
                  <a:pt x="1" y="0"/>
                </a:moveTo>
                <a:lnTo>
                  <a:pt x="1" y="154388"/>
                </a:lnTo>
                <a:lnTo>
                  <a:pt x="20670" y="154281"/>
                </a:lnTo>
                <a:lnTo>
                  <a:pt x="41196" y="140375"/>
                </a:lnTo>
                <a:lnTo>
                  <a:pt x="40839" y="38267"/>
                </a:lnTo>
                <a:lnTo>
                  <a:pt x="747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58900" y="1573425"/>
            <a:ext cx="668738" cy="3354674"/>
          </a:xfrm>
          <a:custGeom>
            <a:rect b="b" l="l" r="r" t="t"/>
            <a:pathLst>
              <a:path extrusionOk="0" h="105121" w="20515">
                <a:moveTo>
                  <a:pt x="0" y="0"/>
                </a:moveTo>
                <a:lnTo>
                  <a:pt x="0" y="105120"/>
                </a:lnTo>
                <a:lnTo>
                  <a:pt x="20515" y="91214"/>
                </a:lnTo>
                <a:lnTo>
                  <a:pt x="20515" y="15514"/>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gradFill>
            <a:gsLst>
              <a:gs pos="0">
                <a:schemeClr val="accent2"/>
              </a:gs>
              <a:gs pos="100000">
                <a:schemeClr val="accent3"/>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242950" y="-875"/>
            <a:ext cx="2319425" cy="2071300"/>
          </a:xfrm>
          <a:custGeom>
            <a:rect b="b" l="l" r="r" t="t"/>
            <a:pathLst>
              <a:path extrusionOk="0" h="82852" w="92777">
                <a:moveTo>
                  <a:pt x="0" y="80422"/>
                </a:moveTo>
                <a:lnTo>
                  <a:pt x="3298" y="82852"/>
                </a:lnTo>
                <a:lnTo>
                  <a:pt x="92777" y="0"/>
                </a:lnTo>
                <a:lnTo>
                  <a:pt x="87397" y="0"/>
                </a:lnTo>
                <a:close/>
              </a:path>
            </a:pathLst>
          </a:custGeom>
          <a:solidFill>
            <a:schemeClr val="accent1"/>
          </a:solidFill>
          <a:ln>
            <a:noFill/>
          </a:ln>
        </p:spPr>
      </p:sp>
      <p:sp>
        <p:nvSpPr>
          <p:cNvPr id="20" name="Google Shape;20;p2"/>
          <p:cNvSpPr/>
          <p:nvPr/>
        </p:nvSpPr>
        <p:spPr>
          <a:xfrm>
            <a:off x="1316500" y="-5700"/>
            <a:ext cx="7834400" cy="4492100"/>
          </a:xfrm>
          <a:custGeom>
            <a:rect b="b" l="l" r="r" t="t"/>
            <a:pathLst>
              <a:path extrusionOk="0" h="179684" w="313376">
                <a:moveTo>
                  <a:pt x="0" y="82902"/>
                </a:moveTo>
                <a:lnTo>
                  <a:pt x="89892" y="0"/>
                </a:lnTo>
                <a:lnTo>
                  <a:pt x="313286" y="240"/>
                </a:lnTo>
                <a:lnTo>
                  <a:pt x="313376" y="179684"/>
                </a:lnTo>
                <a:lnTo>
                  <a:pt x="42" y="179654"/>
                </a:lnTo>
                <a:close/>
              </a:path>
            </a:pathLst>
          </a:custGeom>
          <a:gradFill>
            <a:gsLst>
              <a:gs pos="0">
                <a:srgbClr val="F59A93">
                  <a:alpha val="15294"/>
                </a:srgbClr>
              </a:gs>
              <a:gs pos="100000">
                <a:srgbClr val="737373">
                  <a:alpha val="0"/>
                </a:srgbClr>
              </a:gs>
            </a:gsLst>
            <a:lin ang="2700006" scaled="0"/>
          </a:gradFill>
          <a:ln>
            <a:noFill/>
          </a:ln>
        </p:spPr>
      </p:sp>
      <p:sp>
        <p:nvSpPr>
          <p:cNvPr id="21" name="Google Shape;21;p2"/>
          <p:cNvSpPr/>
          <p:nvPr/>
        </p:nvSpPr>
        <p:spPr>
          <a:xfrm>
            <a:off x="1323975" y="-5700"/>
            <a:ext cx="7826925" cy="4492100"/>
          </a:xfrm>
          <a:custGeom>
            <a:rect b="b" l="l" r="r" t="t"/>
            <a:pathLst>
              <a:path extrusionOk="0" h="179684" w="313077">
                <a:moveTo>
                  <a:pt x="0" y="82787"/>
                </a:moveTo>
                <a:lnTo>
                  <a:pt x="89593" y="0"/>
                </a:lnTo>
                <a:lnTo>
                  <a:pt x="312987" y="240"/>
                </a:lnTo>
                <a:lnTo>
                  <a:pt x="313077" y="179684"/>
                </a:lnTo>
                <a:lnTo>
                  <a:pt x="47" y="179609"/>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22" name="Google Shape;22;p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975" y="5147369"/>
            <a:ext cx="9206201" cy="7253"/>
          </a:xfrm>
          <a:custGeom>
            <a:rect b="b" l="l" r="r" t="t"/>
            <a:pathLst>
              <a:path extrusionOk="0" h="227" w="288144">
                <a:moveTo>
                  <a:pt x="1" y="0"/>
                </a:moveTo>
                <a:lnTo>
                  <a:pt x="1" y="227"/>
                </a:lnTo>
                <a:lnTo>
                  <a:pt x="288144" y="227"/>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573608" y="4921413"/>
            <a:ext cx="241606" cy="233970"/>
          </a:xfrm>
          <a:custGeom>
            <a:rect b="b" l="l" r="r" t="t"/>
            <a:pathLst>
              <a:path extrusionOk="0" h="7323" w="7562">
                <a:moveTo>
                  <a:pt x="7407" y="0"/>
                </a:moveTo>
                <a:lnTo>
                  <a:pt x="1" y="7168"/>
                </a:lnTo>
                <a:lnTo>
                  <a:pt x="168" y="7322"/>
                </a:lnTo>
                <a:lnTo>
                  <a:pt x="7561" y="155"/>
                </a:lnTo>
                <a:lnTo>
                  <a:pt x="74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032007" y="4481259"/>
            <a:ext cx="237804" cy="230551"/>
          </a:xfrm>
          <a:custGeom>
            <a:rect b="b" l="l" r="r" t="t"/>
            <a:pathLst>
              <a:path extrusionOk="0" h="7216" w="7443">
                <a:moveTo>
                  <a:pt x="7288" y="1"/>
                </a:moveTo>
                <a:lnTo>
                  <a:pt x="1" y="7061"/>
                </a:lnTo>
                <a:lnTo>
                  <a:pt x="156" y="7216"/>
                </a:lnTo>
                <a:lnTo>
                  <a:pt x="7442" y="155"/>
                </a:lnTo>
                <a:lnTo>
                  <a:pt x="72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951326" y="4926334"/>
            <a:ext cx="236654" cy="229050"/>
          </a:xfrm>
          <a:custGeom>
            <a:rect b="b" l="l" r="r" t="t"/>
            <a:pathLst>
              <a:path extrusionOk="0" h="7169" w="7407">
                <a:moveTo>
                  <a:pt x="167" y="1"/>
                </a:moveTo>
                <a:lnTo>
                  <a:pt x="0" y="156"/>
                </a:lnTo>
                <a:lnTo>
                  <a:pt x="7239" y="7168"/>
                </a:lnTo>
                <a:lnTo>
                  <a:pt x="7406" y="7014"/>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6491393" y="4481259"/>
            <a:ext cx="238187" cy="230551"/>
          </a:xfrm>
          <a:custGeom>
            <a:rect b="b" l="l" r="r" t="t"/>
            <a:pathLst>
              <a:path extrusionOk="0" h="7216" w="7455">
                <a:moveTo>
                  <a:pt x="167" y="1"/>
                </a:moveTo>
                <a:lnTo>
                  <a:pt x="1" y="155"/>
                </a:lnTo>
                <a:lnTo>
                  <a:pt x="7287" y="7216"/>
                </a:lnTo>
                <a:lnTo>
                  <a:pt x="7454" y="7061"/>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463534" y="4704563"/>
            <a:ext cx="7253" cy="225599"/>
          </a:xfrm>
          <a:custGeom>
            <a:rect b="b" l="l" r="r" t="t"/>
            <a:pathLst>
              <a:path extrusionOk="0" h="7061" w="227">
                <a:moveTo>
                  <a:pt x="0" y="0"/>
                </a:moveTo>
                <a:lnTo>
                  <a:pt x="0" y="7061"/>
                </a:lnTo>
                <a:lnTo>
                  <a:pt x="226" y="7061"/>
                </a:lnTo>
                <a:lnTo>
                  <a:pt x="22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5463534" y="5149638"/>
            <a:ext cx="7253" cy="27062"/>
          </a:xfrm>
          <a:custGeom>
            <a:rect b="b" l="l" r="r" t="t"/>
            <a:pathLst>
              <a:path extrusionOk="0" h="847" w="227">
                <a:moveTo>
                  <a:pt x="0" y="1"/>
                </a:moveTo>
                <a:lnTo>
                  <a:pt x="0" y="846"/>
                </a:lnTo>
                <a:lnTo>
                  <a:pt x="226" y="846"/>
                </a:lnTo>
                <a:lnTo>
                  <a:pt x="22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221513" y="4928634"/>
            <a:ext cx="328702" cy="204288"/>
          </a:xfrm>
          <a:custGeom>
            <a:rect b="b" l="l" r="r" t="t"/>
            <a:pathLst>
              <a:path extrusionOk="0" h="6394" w="10288">
                <a:moveTo>
                  <a:pt x="10288" y="0"/>
                </a:moveTo>
                <a:lnTo>
                  <a:pt x="7585" y="1679"/>
                </a:lnTo>
                <a:lnTo>
                  <a:pt x="2394" y="4906"/>
                </a:lnTo>
                <a:lnTo>
                  <a:pt x="1" y="6394"/>
                </a:lnTo>
                <a:lnTo>
                  <a:pt x="1" y="6394"/>
                </a:lnTo>
                <a:lnTo>
                  <a:pt x="1028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187262" y="4925567"/>
            <a:ext cx="364869" cy="230583"/>
          </a:xfrm>
          <a:custGeom>
            <a:rect b="b" l="l" r="r" t="t"/>
            <a:pathLst>
              <a:path extrusionOk="0" h="7217" w="11420">
                <a:moveTo>
                  <a:pt x="11300" y="1"/>
                </a:moveTo>
                <a:lnTo>
                  <a:pt x="1" y="7026"/>
                </a:lnTo>
                <a:lnTo>
                  <a:pt x="120" y="7216"/>
                </a:lnTo>
                <a:lnTo>
                  <a:pt x="11419" y="191"/>
                </a:lnTo>
                <a:lnTo>
                  <a:pt x="113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474594" y="4706480"/>
            <a:ext cx="359885" cy="221797"/>
          </a:xfrm>
          <a:custGeom>
            <a:rect b="b" l="l" r="r" t="t"/>
            <a:pathLst>
              <a:path extrusionOk="0" h="6942" w="11264">
                <a:moveTo>
                  <a:pt x="11264" y="0"/>
                </a:moveTo>
                <a:lnTo>
                  <a:pt x="1" y="694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472709" y="4703413"/>
            <a:ext cx="363687" cy="227899"/>
          </a:xfrm>
          <a:custGeom>
            <a:rect b="b" l="l" r="r" t="t"/>
            <a:pathLst>
              <a:path extrusionOk="0" h="7133" w="11383">
                <a:moveTo>
                  <a:pt x="11252" y="1"/>
                </a:moveTo>
                <a:lnTo>
                  <a:pt x="0" y="6954"/>
                </a:lnTo>
                <a:lnTo>
                  <a:pt x="119" y="7133"/>
                </a:lnTo>
                <a:lnTo>
                  <a:pt x="11383" y="191"/>
                </a:lnTo>
                <a:lnTo>
                  <a:pt x="112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8802814" y="5147753"/>
            <a:ext cx="50225" cy="28947"/>
          </a:xfrm>
          <a:custGeom>
            <a:rect b="b" l="l" r="r" t="t"/>
            <a:pathLst>
              <a:path extrusionOk="0" h="906" w="1572">
                <a:moveTo>
                  <a:pt x="119" y="0"/>
                </a:moveTo>
                <a:lnTo>
                  <a:pt x="0" y="191"/>
                </a:lnTo>
                <a:lnTo>
                  <a:pt x="1155" y="905"/>
                </a:lnTo>
                <a:lnTo>
                  <a:pt x="1572" y="905"/>
                </a:lnTo>
                <a:lnTo>
                  <a:pt x="1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8083057" y="4704180"/>
            <a:ext cx="363687" cy="227516"/>
          </a:xfrm>
          <a:custGeom>
            <a:rect b="b" l="l" r="r" t="t"/>
            <a:pathLst>
              <a:path extrusionOk="0" h="7121" w="11383">
                <a:moveTo>
                  <a:pt x="132" y="1"/>
                </a:moveTo>
                <a:lnTo>
                  <a:pt x="1" y="179"/>
                </a:lnTo>
                <a:lnTo>
                  <a:pt x="11264" y="7120"/>
                </a:lnTo>
                <a:lnTo>
                  <a:pt x="11383" y="6942"/>
                </a:lnTo>
                <a:lnTo>
                  <a:pt x="13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83" y="4924832"/>
            <a:ext cx="658138" cy="7253"/>
          </a:xfrm>
          <a:custGeom>
            <a:rect b="b" l="l" r="r" t="t"/>
            <a:pathLst>
              <a:path extrusionOk="0" h="227" w="20599">
                <a:moveTo>
                  <a:pt x="0" y="0"/>
                </a:moveTo>
                <a:lnTo>
                  <a:pt x="0" y="226"/>
                </a:lnTo>
                <a:lnTo>
                  <a:pt x="20598" y="226"/>
                </a:lnTo>
                <a:lnTo>
                  <a:pt x="205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664564" y="1565853"/>
            <a:ext cx="663058" cy="3366060"/>
          </a:xfrm>
          <a:custGeom>
            <a:rect b="b" l="l" r="r" t="t"/>
            <a:pathLst>
              <a:path extrusionOk="0" h="105354" w="20753">
                <a:moveTo>
                  <a:pt x="226" y="340"/>
                </a:moveTo>
                <a:lnTo>
                  <a:pt x="20538" y="15688"/>
                </a:lnTo>
                <a:lnTo>
                  <a:pt x="20538" y="91268"/>
                </a:lnTo>
                <a:lnTo>
                  <a:pt x="226" y="105020"/>
                </a:lnTo>
                <a:lnTo>
                  <a:pt x="226" y="340"/>
                </a:lnTo>
                <a:close/>
                <a:moveTo>
                  <a:pt x="116" y="0"/>
                </a:moveTo>
                <a:cubicBezTo>
                  <a:pt x="58" y="0"/>
                  <a:pt x="0" y="45"/>
                  <a:pt x="0" y="114"/>
                </a:cubicBezTo>
                <a:lnTo>
                  <a:pt x="0" y="105234"/>
                </a:lnTo>
                <a:cubicBezTo>
                  <a:pt x="0" y="105294"/>
                  <a:pt x="48" y="105353"/>
                  <a:pt x="119" y="105353"/>
                </a:cubicBezTo>
                <a:cubicBezTo>
                  <a:pt x="143" y="105353"/>
                  <a:pt x="155" y="105341"/>
                  <a:pt x="179" y="105330"/>
                </a:cubicBezTo>
                <a:lnTo>
                  <a:pt x="20705" y="91411"/>
                </a:lnTo>
                <a:cubicBezTo>
                  <a:pt x="20729" y="91399"/>
                  <a:pt x="20753" y="91364"/>
                  <a:pt x="20753" y="91328"/>
                </a:cubicBezTo>
                <a:lnTo>
                  <a:pt x="20753" y="15628"/>
                </a:lnTo>
                <a:cubicBezTo>
                  <a:pt x="20753" y="15592"/>
                  <a:pt x="20729" y="15569"/>
                  <a:pt x="20705" y="15545"/>
                </a:cubicBezTo>
                <a:lnTo>
                  <a:pt x="179" y="19"/>
                </a:lnTo>
                <a:cubicBezTo>
                  <a:pt x="160" y="6"/>
                  <a:pt x="138" y="0"/>
                  <a:pt x="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667262" y="0"/>
            <a:ext cx="1150" cy="2008569"/>
          </a:xfrm>
          <a:custGeom>
            <a:rect b="b" l="l" r="r" t="t"/>
            <a:pathLst>
              <a:path extrusionOk="0" h="62866" w="36">
                <a:moveTo>
                  <a:pt x="36" y="0"/>
                </a:moveTo>
                <a:cubicBezTo>
                  <a:pt x="0" y="20955"/>
                  <a:pt x="0" y="41910"/>
                  <a:pt x="36" y="62865"/>
                </a:cubicBezTo>
                <a:lnTo>
                  <a:pt x="36" y="0"/>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64578" y="0"/>
            <a:ext cx="2762173" cy="2012083"/>
          </a:xfrm>
          <a:custGeom>
            <a:rect b="b" l="l" r="r" t="t"/>
            <a:pathLst>
              <a:path extrusionOk="0" h="62976" w="86453">
                <a:moveTo>
                  <a:pt x="51841" y="0"/>
                </a:move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gradFill>
            <a:gsLst>
              <a:gs pos="0">
                <a:schemeClr val="accent2"/>
              </a:gs>
              <a:gs pos="50000">
                <a:schemeClr val="accent3"/>
              </a:gs>
              <a:gs pos="100000">
                <a:schemeClr val="accent1"/>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664578" y="0"/>
            <a:ext cx="2762173" cy="2012083"/>
          </a:xfrm>
          <a:custGeom>
            <a:rect b="b" l="l" r="r" t="t"/>
            <a:pathLst>
              <a:path extrusionOk="0" h="62976" w="86453">
                <a:moveTo>
                  <a:pt x="76094" y="0"/>
                </a:moveTo>
                <a:lnTo>
                  <a:pt x="15669" y="55864"/>
                </a:lnTo>
                <a:lnTo>
                  <a:pt x="3049" y="46315"/>
                </a:lnTo>
                <a:cubicBezTo>
                  <a:pt x="3029" y="46300"/>
                  <a:pt x="3007" y="46294"/>
                  <a:pt x="2985" y="46294"/>
                </a:cubicBezTo>
                <a:cubicBezTo>
                  <a:pt x="2955" y="46294"/>
                  <a:pt x="2927" y="46307"/>
                  <a:pt x="2906" y="46327"/>
                </a:cubicBez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3001" y="46554"/>
                </a:lnTo>
                <a:lnTo>
                  <a:pt x="15622" y="56102"/>
                </a:lnTo>
                <a:cubicBezTo>
                  <a:pt x="15646" y="56120"/>
                  <a:pt x="15672" y="56129"/>
                  <a:pt x="15699" y="56129"/>
                </a:cubicBezTo>
                <a:cubicBezTo>
                  <a:pt x="15726" y="56129"/>
                  <a:pt x="15753" y="56120"/>
                  <a:pt x="15777" y="56102"/>
                </a:cubicBezTo>
                <a:lnTo>
                  <a:pt x="7642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165599" y="1789468"/>
            <a:ext cx="83326" cy="219145"/>
          </a:xfrm>
          <a:custGeom>
            <a:rect b="b" l="l" r="r" t="t"/>
            <a:pathLst>
              <a:path extrusionOk="0" h="6859" w="2608">
                <a:moveTo>
                  <a:pt x="0" y="0"/>
                </a:moveTo>
                <a:lnTo>
                  <a:pt x="2608" y="6858"/>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162181" y="1788318"/>
            <a:ext cx="89780" cy="221414"/>
          </a:xfrm>
          <a:custGeom>
            <a:rect b="b" l="l" r="r" t="t"/>
            <a:pathLst>
              <a:path extrusionOk="0" h="6930" w="2810">
                <a:moveTo>
                  <a:pt x="214" y="0"/>
                </a:moveTo>
                <a:lnTo>
                  <a:pt x="0" y="84"/>
                </a:lnTo>
                <a:lnTo>
                  <a:pt x="2608" y="6930"/>
                </a:lnTo>
                <a:lnTo>
                  <a:pt x="2810" y="6846"/>
                </a:lnTo>
                <a:lnTo>
                  <a:pt x="2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1406" y="5092190"/>
            <a:ext cx="9210770" cy="7285"/>
          </a:xfrm>
          <a:custGeom>
            <a:rect b="b" l="l" r="r" t="t"/>
            <a:pathLst>
              <a:path extrusionOk="0" h="228" w="288287">
                <a:moveTo>
                  <a:pt x="1" y="1"/>
                </a:moveTo>
                <a:lnTo>
                  <a:pt x="1" y="227"/>
                </a:lnTo>
                <a:lnTo>
                  <a:pt x="288287" y="227"/>
                </a:lnTo>
                <a:lnTo>
                  <a:pt x="28828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txBox="1"/>
          <p:nvPr>
            <p:ph type="ctrTitle"/>
          </p:nvPr>
        </p:nvSpPr>
        <p:spPr>
          <a:xfrm>
            <a:off x="2567550" y="1154500"/>
            <a:ext cx="4009500" cy="21804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Clr>
                <a:srgbClr val="191919"/>
              </a:buClr>
              <a:buSzPts val="5200"/>
              <a:buNone/>
              <a:defRPr sz="60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9" name="Google Shape;49;p2"/>
          <p:cNvSpPr txBox="1"/>
          <p:nvPr>
            <p:ph idx="1" type="subTitle"/>
          </p:nvPr>
        </p:nvSpPr>
        <p:spPr>
          <a:xfrm>
            <a:off x="2775375" y="3233475"/>
            <a:ext cx="3593400" cy="409500"/>
          </a:xfrm>
          <a:prstGeom prst="rect">
            <a:avLst/>
          </a:prstGeom>
          <a:gradFill>
            <a:gsLst>
              <a:gs pos="0">
                <a:srgbClr val="F5A65A">
                  <a:alpha val="60392"/>
                </a:srgbClr>
              </a:gs>
              <a:gs pos="100000">
                <a:srgbClr val="D88794">
                  <a:alpha val="61176"/>
                </a:srgbClr>
              </a:gs>
            </a:gsLst>
            <a:lin ang="13500032" scaled="0"/>
          </a:gradFill>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0" name="Shape 50"/>
        <p:cNvGrpSpPr/>
        <p:nvPr/>
      </p:nvGrpSpPr>
      <p:grpSpPr>
        <a:xfrm>
          <a:off x="0" y="0"/>
          <a:ext cx="0" cy="0"/>
          <a:chOff x="0" y="0"/>
          <a:chExt cx="0" cy="0"/>
        </a:xfrm>
      </p:grpSpPr>
      <p:sp>
        <p:nvSpPr>
          <p:cNvPr id="51" name="Google Shape;51;p3"/>
          <p:cNvSpPr/>
          <p:nvPr/>
        </p:nvSpPr>
        <p:spPr>
          <a:xfrm>
            <a:off x="1993" y="3552355"/>
            <a:ext cx="9134697" cy="510799"/>
          </a:xfrm>
          <a:custGeom>
            <a:rect b="b" l="l" r="r" t="t"/>
            <a:pathLst>
              <a:path extrusionOk="0" h="4100" w="73321">
                <a:moveTo>
                  <a:pt x="8738" y="0"/>
                </a:moveTo>
                <a:lnTo>
                  <a:pt x="6679" y="2011"/>
                </a:lnTo>
                <a:lnTo>
                  <a:pt x="1" y="2011"/>
                </a:lnTo>
                <a:lnTo>
                  <a:pt x="1" y="4100"/>
                </a:lnTo>
                <a:lnTo>
                  <a:pt x="6653" y="4100"/>
                </a:lnTo>
                <a:lnTo>
                  <a:pt x="8774" y="2086"/>
                </a:lnTo>
                <a:lnTo>
                  <a:pt x="73321" y="2086"/>
                </a:lnTo>
                <a:lnTo>
                  <a:pt x="73321" y="0"/>
                </a:lnTo>
                <a:close/>
              </a:path>
            </a:pathLst>
          </a:custGeom>
          <a:gradFill>
            <a:gsLst>
              <a:gs pos="0">
                <a:schemeClr val="accent1"/>
              </a:gs>
              <a:gs pos="100000">
                <a:schemeClr val="dk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rot="5400000">
            <a:off x="4570147" y="-764296"/>
            <a:ext cx="3805" cy="914407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1993" y="3981218"/>
            <a:ext cx="828864" cy="3364"/>
          </a:xfrm>
          <a:custGeom>
            <a:rect b="b" l="l" r="r" t="t"/>
            <a:pathLst>
              <a:path extrusionOk="0" h="27" w="6653">
                <a:moveTo>
                  <a:pt x="1" y="0"/>
                </a:moveTo>
                <a:lnTo>
                  <a:pt x="1" y="26"/>
                </a:lnTo>
                <a:lnTo>
                  <a:pt x="6653" y="26"/>
                </a:lnTo>
                <a:lnTo>
                  <a:pt x="66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rot="5400000">
            <a:off x="4570147" y="-1017796"/>
            <a:ext cx="3805" cy="914407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1625" y="-5700"/>
            <a:ext cx="826871" cy="4122436"/>
          </a:xfrm>
          <a:custGeom>
            <a:rect b="b" l="l" r="r" t="t"/>
            <a:pathLst>
              <a:path extrusionOk="0" h="33033" w="6637">
                <a:moveTo>
                  <a:pt x="0" y="1"/>
                </a:moveTo>
                <a:lnTo>
                  <a:pt x="0" y="33033"/>
                </a:lnTo>
                <a:lnTo>
                  <a:pt x="6636" y="33033"/>
                </a:lnTo>
                <a:lnTo>
                  <a:pt x="6636"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txBox="1"/>
          <p:nvPr>
            <p:ph type="title"/>
          </p:nvPr>
        </p:nvSpPr>
        <p:spPr>
          <a:xfrm>
            <a:off x="2917000" y="1382825"/>
            <a:ext cx="44925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7" name="Google Shape;57;p3"/>
          <p:cNvSpPr txBox="1"/>
          <p:nvPr>
            <p:ph hasCustomPrompt="1" idx="2" type="title"/>
          </p:nvPr>
        </p:nvSpPr>
        <p:spPr>
          <a:xfrm>
            <a:off x="1736525" y="1281725"/>
            <a:ext cx="1074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8" name="Google Shape;58;p3"/>
          <p:cNvSpPr txBox="1"/>
          <p:nvPr>
            <p:ph idx="1" type="subTitle"/>
          </p:nvPr>
        </p:nvSpPr>
        <p:spPr>
          <a:xfrm>
            <a:off x="3118413" y="2263900"/>
            <a:ext cx="4089600" cy="471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 name="Google Shape;59;p3"/>
          <p:cNvSpPr/>
          <p:nvPr/>
        </p:nvSpPr>
        <p:spPr>
          <a:xfrm>
            <a:off x="831970" y="-5705"/>
            <a:ext cx="263248" cy="4118656"/>
          </a:xfrm>
          <a:custGeom>
            <a:rect b="b" l="l" r="r" t="t"/>
            <a:pathLst>
              <a:path extrusionOk="0" h="33059" w="2113">
                <a:moveTo>
                  <a:pt x="0" y="1"/>
                </a:moveTo>
                <a:lnTo>
                  <a:pt x="0" y="33059"/>
                </a:lnTo>
                <a:lnTo>
                  <a:pt x="2112" y="31019"/>
                </a:lnTo>
                <a:lnTo>
                  <a:pt x="2112"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830351" y="-7325"/>
            <a:ext cx="266861" cy="4122393"/>
          </a:xfrm>
          <a:custGeom>
            <a:rect b="b" l="l" r="r" t="t"/>
            <a:pathLst>
              <a:path extrusionOk="0" h="33089" w="2142">
                <a:moveTo>
                  <a:pt x="2112" y="27"/>
                </a:moveTo>
                <a:lnTo>
                  <a:pt x="2112" y="31029"/>
                </a:lnTo>
                <a:lnTo>
                  <a:pt x="26" y="33039"/>
                </a:lnTo>
                <a:lnTo>
                  <a:pt x="26" y="30"/>
                </a:lnTo>
                <a:lnTo>
                  <a:pt x="2112" y="27"/>
                </a:lnTo>
                <a:close/>
                <a:moveTo>
                  <a:pt x="13" y="1"/>
                </a:moveTo>
                <a:cubicBezTo>
                  <a:pt x="4" y="1"/>
                  <a:pt x="0" y="7"/>
                  <a:pt x="0" y="14"/>
                </a:cubicBezTo>
                <a:lnTo>
                  <a:pt x="0" y="33075"/>
                </a:lnTo>
                <a:cubicBezTo>
                  <a:pt x="0" y="33078"/>
                  <a:pt x="4" y="33085"/>
                  <a:pt x="7" y="33088"/>
                </a:cubicBezTo>
                <a:lnTo>
                  <a:pt x="13" y="33088"/>
                </a:lnTo>
                <a:cubicBezTo>
                  <a:pt x="17" y="33085"/>
                  <a:pt x="20" y="33085"/>
                  <a:pt x="23" y="33082"/>
                </a:cubicBezTo>
                <a:lnTo>
                  <a:pt x="2135" y="31042"/>
                </a:lnTo>
                <a:cubicBezTo>
                  <a:pt x="2138" y="31042"/>
                  <a:pt x="2138" y="31035"/>
                  <a:pt x="2142" y="31032"/>
                </a:cubicBezTo>
                <a:lnTo>
                  <a:pt x="2142" y="14"/>
                </a:lnTo>
                <a:cubicBezTo>
                  <a:pt x="2138" y="7"/>
                  <a:pt x="2132" y="1"/>
                  <a:pt x="21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rot="5400000">
            <a:off x="401804" y="3690331"/>
            <a:ext cx="5416" cy="85490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1068675" y="25400"/>
            <a:ext cx="8081025"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3" name="Shape 63"/>
        <p:cNvGrpSpPr/>
        <p:nvPr/>
      </p:nvGrpSpPr>
      <p:grpSpPr>
        <a:xfrm>
          <a:off x="0" y="0"/>
          <a:ext cx="0" cy="0"/>
          <a:chOff x="0" y="0"/>
          <a:chExt cx="0" cy="0"/>
        </a:xfrm>
      </p:grpSpPr>
      <p:sp>
        <p:nvSpPr>
          <p:cNvPr id="64" name="Google Shape;64;p4"/>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 name="Google Shape;66;p4"/>
          <p:cNvSpPr txBox="1"/>
          <p:nvPr>
            <p:ph idx="1" type="body"/>
          </p:nvPr>
        </p:nvSpPr>
        <p:spPr>
          <a:xfrm>
            <a:off x="1210875" y="1017725"/>
            <a:ext cx="6722100" cy="3526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dk2"/>
              </a:buClr>
              <a:buSzPts val="1400"/>
              <a:buChar char="●"/>
              <a:defRPr sz="1200">
                <a:solidFill>
                  <a:srgbClr val="434343"/>
                </a:solidFill>
              </a:defRPr>
            </a:lvl1pPr>
            <a:lvl2pPr indent="-317500" lvl="1" marL="914400" rtl="0">
              <a:lnSpc>
                <a:spcPct val="115000"/>
              </a:lnSpc>
              <a:spcBef>
                <a:spcPts val="0"/>
              </a:spcBef>
              <a:spcAft>
                <a:spcPts val="0"/>
              </a:spcAft>
              <a:buClr>
                <a:schemeClr val="dk2"/>
              </a:buClr>
              <a:buSzPts val="1400"/>
              <a:buFont typeface="Overpass"/>
              <a:buChar char="○"/>
              <a:defRPr>
                <a:solidFill>
                  <a:srgbClr val="434343"/>
                </a:solidFill>
              </a:defRPr>
            </a:lvl2pPr>
            <a:lvl3pPr indent="-317500" lvl="2" marL="1371600" rtl="0">
              <a:lnSpc>
                <a:spcPct val="115000"/>
              </a:lnSpc>
              <a:spcBef>
                <a:spcPts val="0"/>
              </a:spcBef>
              <a:spcAft>
                <a:spcPts val="0"/>
              </a:spcAft>
              <a:buClr>
                <a:schemeClr val="dk2"/>
              </a:buClr>
              <a:buSzPts val="1400"/>
              <a:buFont typeface="Overpass"/>
              <a:buChar char="■"/>
              <a:defRPr>
                <a:solidFill>
                  <a:srgbClr val="434343"/>
                </a:solidFill>
              </a:defRPr>
            </a:lvl3pPr>
            <a:lvl4pPr indent="-317500" lvl="3" marL="1828800" rtl="0">
              <a:lnSpc>
                <a:spcPct val="115000"/>
              </a:lnSpc>
              <a:spcBef>
                <a:spcPts val="0"/>
              </a:spcBef>
              <a:spcAft>
                <a:spcPts val="0"/>
              </a:spcAft>
              <a:buClr>
                <a:schemeClr val="dk2"/>
              </a:buClr>
              <a:buSzPts val="1400"/>
              <a:buFont typeface="Overpass"/>
              <a:buChar char="●"/>
              <a:defRPr>
                <a:solidFill>
                  <a:srgbClr val="434343"/>
                </a:solidFill>
              </a:defRPr>
            </a:lvl4pPr>
            <a:lvl5pPr indent="-317500" lvl="4" marL="2286000" rtl="0">
              <a:lnSpc>
                <a:spcPct val="115000"/>
              </a:lnSpc>
              <a:spcBef>
                <a:spcPts val="0"/>
              </a:spcBef>
              <a:spcAft>
                <a:spcPts val="0"/>
              </a:spcAft>
              <a:buClr>
                <a:schemeClr val="dk2"/>
              </a:buClr>
              <a:buSzPts val="1400"/>
              <a:buFont typeface="Overpass"/>
              <a:buChar char="○"/>
              <a:defRPr>
                <a:solidFill>
                  <a:srgbClr val="434343"/>
                </a:solidFill>
              </a:defRPr>
            </a:lvl5pPr>
            <a:lvl6pPr indent="-317500" lvl="5" marL="2743200" rtl="0">
              <a:lnSpc>
                <a:spcPct val="115000"/>
              </a:lnSpc>
              <a:spcBef>
                <a:spcPts val="0"/>
              </a:spcBef>
              <a:spcAft>
                <a:spcPts val="0"/>
              </a:spcAft>
              <a:buClr>
                <a:schemeClr val="dk2"/>
              </a:buClr>
              <a:buSzPts val="1400"/>
              <a:buFont typeface="Overpass"/>
              <a:buChar char="■"/>
              <a:defRPr>
                <a:solidFill>
                  <a:srgbClr val="434343"/>
                </a:solidFill>
              </a:defRPr>
            </a:lvl6pPr>
            <a:lvl7pPr indent="-317500" lvl="6" marL="3200400" rtl="0">
              <a:lnSpc>
                <a:spcPct val="115000"/>
              </a:lnSpc>
              <a:spcBef>
                <a:spcPts val="0"/>
              </a:spcBef>
              <a:spcAft>
                <a:spcPts val="0"/>
              </a:spcAft>
              <a:buClr>
                <a:schemeClr val="dk2"/>
              </a:buClr>
              <a:buSzPts val="1400"/>
              <a:buFont typeface="Overpass"/>
              <a:buChar char="●"/>
              <a:defRPr>
                <a:solidFill>
                  <a:srgbClr val="434343"/>
                </a:solidFill>
              </a:defRPr>
            </a:lvl7pPr>
            <a:lvl8pPr indent="-317500" lvl="7" marL="3657600" rtl="0">
              <a:lnSpc>
                <a:spcPct val="115000"/>
              </a:lnSpc>
              <a:spcBef>
                <a:spcPts val="0"/>
              </a:spcBef>
              <a:spcAft>
                <a:spcPts val="0"/>
              </a:spcAft>
              <a:buClr>
                <a:schemeClr val="dk2"/>
              </a:buClr>
              <a:buSzPts val="1400"/>
              <a:buFont typeface="Overpass"/>
              <a:buChar char="○"/>
              <a:defRPr>
                <a:solidFill>
                  <a:srgbClr val="434343"/>
                </a:solidFill>
              </a:defRPr>
            </a:lvl8pPr>
            <a:lvl9pPr indent="-317500" lvl="8" marL="4114800" rtl="0">
              <a:lnSpc>
                <a:spcPct val="115000"/>
              </a:lnSpc>
              <a:spcBef>
                <a:spcPts val="0"/>
              </a:spcBef>
              <a:spcAft>
                <a:spcPts val="0"/>
              </a:spcAft>
              <a:buClr>
                <a:schemeClr val="dk2"/>
              </a:buClr>
              <a:buSzPts val="1400"/>
              <a:buFont typeface="Overpass"/>
              <a:buChar char="■"/>
              <a:defRPr>
                <a:solidFill>
                  <a:srgbClr val="434343"/>
                </a:solidFill>
              </a:defRPr>
            </a:lvl9pPr>
          </a:lstStyle>
          <a:p/>
        </p:txBody>
      </p:sp>
      <p:sp>
        <p:nvSpPr>
          <p:cNvPr id="67" name="Google Shape;67;p4"/>
          <p:cNvSpPr/>
          <p:nvPr/>
        </p:nvSpPr>
        <p:spPr>
          <a:xfrm>
            <a:off x="6374175" y="0"/>
            <a:ext cx="2769825" cy="5158400"/>
          </a:xfrm>
          <a:custGeom>
            <a:rect b="b" l="l" r="r" t="t"/>
            <a:pathLst>
              <a:path extrusionOk="0" h="206336" w="110793">
                <a:moveTo>
                  <a:pt x="73904" y="0"/>
                </a:moveTo>
                <a:lnTo>
                  <a:pt x="110793" y="0"/>
                </a:lnTo>
                <a:lnTo>
                  <a:pt x="110793" y="37130"/>
                </a:lnTo>
                <a:lnTo>
                  <a:pt x="93499" y="206125"/>
                </a:lnTo>
                <a:lnTo>
                  <a:pt x="0" y="20633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grpSp>
        <p:nvGrpSpPr>
          <p:cNvPr id="68" name="Google Shape;68;p4"/>
          <p:cNvGrpSpPr/>
          <p:nvPr/>
        </p:nvGrpSpPr>
        <p:grpSpPr>
          <a:xfrm>
            <a:off x="-1900" y="4679440"/>
            <a:ext cx="9146015" cy="446821"/>
            <a:chOff x="-24849" y="3699650"/>
            <a:chExt cx="9204000" cy="635863"/>
          </a:xfrm>
        </p:grpSpPr>
        <p:sp>
          <p:nvSpPr>
            <p:cNvPr id="69" name="Google Shape;69;p4"/>
            <p:cNvSpPr/>
            <p:nvPr/>
          </p:nvSpPr>
          <p:spPr>
            <a:xfrm>
              <a:off x="-24849" y="3707313"/>
              <a:ext cx="9204000" cy="628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1" name="Shape 71"/>
        <p:cNvGrpSpPr/>
        <p:nvPr/>
      </p:nvGrpSpPr>
      <p:grpSpPr>
        <a:xfrm>
          <a:off x="0" y="0"/>
          <a:ext cx="0" cy="0"/>
          <a:chOff x="0" y="0"/>
          <a:chExt cx="0" cy="0"/>
        </a:xfrm>
      </p:grpSpPr>
      <p:sp>
        <p:nvSpPr>
          <p:cNvPr id="72" name="Google Shape;72;p5"/>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txBox="1"/>
          <p:nvPr>
            <p:ph idx="1" type="subTitle"/>
          </p:nvPr>
        </p:nvSpPr>
        <p:spPr>
          <a:xfrm>
            <a:off x="4379200" y="1181663"/>
            <a:ext cx="34350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4" name="Google Shape;74;p5"/>
          <p:cNvSpPr txBox="1"/>
          <p:nvPr>
            <p:ph idx="2" type="subTitle"/>
          </p:nvPr>
        </p:nvSpPr>
        <p:spPr>
          <a:xfrm>
            <a:off x="4379217" y="2677225"/>
            <a:ext cx="34350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 name="Google Shape;75;p5"/>
          <p:cNvSpPr txBox="1"/>
          <p:nvPr>
            <p:ph idx="3" type="subTitle"/>
          </p:nvPr>
        </p:nvSpPr>
        <p:spPr>
          <a:xfrm>
            <a:off x="4379200" y="1754363"/>
            <a:ext cx="3435000" cy="8607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 name="Google Shape;76;p5"/>
          <p:cNvSpPr txBox="1"/>
          <p:nvPr>
            <p:ph idx="4" type="subTitle"/>
          </p:nvPr>
        </p:nvSpPr>
        <p:spPr>
          <a:xfrm>
            <a:off x="4379225" y="3249925"/>
            <a:ext cx="3435000" cy="8607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 name="Google Shape;77;p5"/>
          <p:cNvSpPr txBox="1"/>
          <p:nvPr>
            <p:ph type="title"/>
          </p:nvPr>
        </p:nvSpPr>
        <p:spPr>
          <a:xfrm>
            <a:off x="2680800" y="445025"/>
            <a:ext cx="57432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78" name="Google Shape;78;p5"/>
          <p:cNvGrpSpPr/>
          <p:nvPr/>
        </p:nvGrpSpPr>
        <p:grpSpPr>
          <a:xfrm>
            <a:off x="-22937" y="4378725"/>
            <a:ext cx="9202062" cy="768475"/>
            <a:chOff x="-22937" y="3699650"/>
            <a:chExt cx="9202062" cy="768475"/>
          </a:xfrm>
        </p:grpSpPr>
        <p:sp>
          <p:nvSpPr>
            <p:cNvPr id="79" name="Google Shape;79;p5"/>
            <p:cNvSpPr/>
            <p:nvPr/>
          </p:nvSpPr>
          <p:spPr>
            <a:xfrm>
              <a:off x="5150" y="3707325"/>
              <a:ext cx="9144000" cy="7608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 name="Google Shape;81;p5"/>
          <p:cNvSpPr/>
          <p:nvPr/>
        </p:nvSpPr>
        <p:spPr>
          <a:xfrm>
            <a:off x="2368325"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2" name="Shape 82"/>
        <p:cNvGrpSpPr/>
        <p:nvPr/>
      </p:nvGrpSpPr>
      <p:grpSpPr>
        <a:xfrm>
          <a:off x="0" y="0"/>
          <a:ext cx="0" cy="0"/>
          <a:chOff x="0" y="0"/>
          <a:chExt cx="0" cy="0"/>
        </a:xfrm>
      </p:grpSpPr>
      <p:sp>
        <p:nvSpPr>
          <p:cNvPr id="83" name="Google Shape;83;p6"/>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6"/>
          <p:cNvSpPr/>
          <p:nvPr/>
        </p:nvSpPr>
        <p:spPr>
          <a:xfrm>
            <a:off x="454325" y="0"/>
            <a:ext cx="8695075" cy="4761398"/>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85" name="Google Shape;85;p6"/>
          <p:cNvSpPr/>
          <p:nvPr/>
        </p:nvSpPr>
        <p:spPr>
          <a:xfrm>
            <a:off x="-650" y="4761150"/>
            <a:ext cx="9145775" cy="391050"/>
          </a:xfrm>
          <a:custGeom>
            <a:rect b="b" l="l" r="r" t="t"/>
            <a:pathLst>
              <a:path extrusionOk="0" h="15642" w="365831">
                <a:moveTo>
                  <a:pt x="0" y="12002"/>
                </a:moveTo>
                <a:lnTo>
                  <a:pt x="17969" y="0"/>
                </a:lnTo>
                <a:lnTo>
                  <a:pt x="365783" y="109"/>
                </a:lnTo>
                <a:lnTo>
                  <a:pt x="365831" y="15280"/>
                </a:lnTo>
                <a:lnTo>
                  <a:pt x="24" y="15642"/>
                </a:lnTo>
                <a:close/>
              </a:path>
            </a:pathLst>
          </a:custGeom>
          <a:solidFill>
            <a:schemeClr val="lt2"/>
          </a:solidFill>
          <a:ln>
            <a:noFill/>
          </a:ln>
        </p:spPr>
      </p:sp>
      <p:sp>
        <p:nvSpPr>
          <p:cNvPr id="86" name="Google Shape;86;p6"/>
          <p:cNvSpPr/>
          <p:nvPr/>
        </p:nvSpPr>
        <p:spPr>
          <a:xfrm rot="10800000">
            <a:off x="450150" y="5"/>
            <a:ext cx="3725" cy="476412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6"/>
          <p:cNvSpPr/>
          <p:nvPr/>
        </p:nvSpPr>
        <p:spPr>
          <a:xfrm flipH="1" rot="-7427376">
            <a:off x="-209130" y="4410467"/>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 name="Google Shape;89;p6"/>
          <p:cNvSpPr/>
          <p:nvPr/>
        </p:nvSpPr>
        <p:spPr>
          <a:xfrm rot="5400000">
            <a:off x="4795167" y="416117"/>
            <a:ext cx="3805" cy="8693861"/>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0" name="Shape 90"/>
        <p:cNvGrpSpPr/>
        <p:nvPr/>
      </p:nvGrpSpPr>
      <p:grpSpPr>
        <a:xfrm>
          <a:off x="0" y="0"/>
          <a:ext cx="0" cy="0"/>
          <a:chOff x="0" y="0"/>
          <a:chExt cx="0" cy="0"/>
        </a:xfrm>
      </p:grpSpPr>
      <p:sp>
        <p:nvSpPr>
          <p:cNvPr id="91" name="Google Shape;91;p7"/>
          <p:cNvSpPr txBox="1"/>
          <p:nvPr>
            <p:ph type="title"/>
          </p:nvPr>
        </p:nvSpPr>
        <p:spPr>
          <a:xfrm>
            <a:off x="2680800" y="445025"/>
            <a:ext cx="57432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2" name="Google Shape;92;p7"/>
          <p:cNvSpPr txBox="1"/>
          <p:nvPr>
            <p:ph idx="1" type="body"/>
          </p:nvPr>
        </p:nvSpPr>
        <p:spPr>
          <a:xfrm>
            <a:off x="3362000" y="1492525"/>
            <a:ext cx="4271400" cy="28107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SzPts val="1000"/>
              <a:buFont typeface="Anaheim"/>
              <a:buChar char="●"/>
              <a:defRPr sz="1400">
                <a:solidFill>
                  <a:srgbClr val="434343"/>
                </a:solidFill>
              </a:defRPr>
            </a:lvl1pPr>
            <a:lvl2pPr indent="-317500" lvl="1" marL="914400" rtl="0">
              <a:lnSpc>
                <a:spcPct val="115000"/>
              </a:lnSpc>
              <a:spcBef>
                <a:spcPts val="0"/>
              </a:spcBef>
              <a:spcAft>
                <a:spcPts val="0"/>
              </a:spcAft>
              <a:buSzPts val="1400"/>
              <a:buFont typeface="Anaheim"/>
              <a:buChar char="○"/>
              <a:defRPr>
                <a:solidFill>
                  <a:srgbClr val="434343"/>
                </a:solidFill>
              </a:defRPr>
            </a:lvl2pPr>
            <a:lvl3pPr indent="-317500" lvl="2" marL="1371600" rtl="0">
              <a:lnSpc>
                <a:spcPct val="115000"/>
              </a:lnSpc>
              <a:spcBef>
                <a:spcPts val="0"/>
              </a:spcBef>
              <a:spcAft>
                <a:spcPts val="0"/>
              </a:spcAft>
              <a:buSzPts val="1400"/>
              <a:buFont typeface="Anaheim"/>
              <a:buChar char="■"/>
              <a:defRPr>
                <a:solidFill>
                  <a:srgbClr val="434343"/>
                </a:solidFill>
              </a:defRPr>
            </a:lvl3pPr>
            <a:lvl4pPr indent="-317500" lvl="3" marL="1828800" rtl="0">
              <a:lnSpc>
                <a:spcPct val="115000"/>
              </a:lnSpc>
              <a:spcBef>
                <a:spcPts val="0"/>
              </a:spcBef>
              <a:spcAft>
                <a:spcPts val="0"/>
              </a:spcAft>
              <a:buSzPts val="1400"/>
              <a:buFont typeface="Anaheim"/>
              <a:buChar char="●"/>
              <a:defRPr>
                <a:solidFill>
                  <a:srgbClr val="434343"/>
                </a:solidFill>
              </a:defRPr>
            </a:lvl4pPr>
            <a:lvl5pPr indent="-317500" lvl="4" marL="2286000" rtl="0">
              <a:lnSpc>
                <a:spcPct val="115000"/>
              </a:lnSpc>
              <a:spcBef>
                <a:spcPts val="0"/>
              </a:spcBef>
              <a:spcAft>
                <a:spcPts val="0"/>
              </a:spcAft>
              <a:buSzPts val="1400"/>
              <a:buFont typeface="Anaheim"/>
              <a:buChar char="○"/>
              <a:defRPr>
                <a:solidFill>
                  <a:srgbClr val="434343"/>
                </a:solidFill>
              </a:defRPr>
            </a:lvl5pPr>
            <a:lvl6pPr indent="-317500" lvl="5" marL="2743200" rtl="0">
              <a:lnSpc>
                <a:spcPct val="115000"/>
              </a:lnSpc>
              <a:spcBef>
                <a:spcPts val="0"/>
              </a:spcBef>
              <a:spcAft>
                <a:spcPts val="0"/>
              </a:spcAft>
              <a:buSzPts val="1400"/>
              <a:buFont typeface="Anaheim"/>
              <a:buChar char="■"/>
              <a:defRPr>
                <a:solidFill>
                  <a:srgbClr val="434343"/>
                </a:solidFill>
              </a:defRPr>
            </a:lvl6pPr>
            <a:lvl7pPr indent="-317500" lvl="6" marL="3200400" rtl="0">
              <a:lnSpc>
                <a:spcPct val="115000"/>
              </a:lnSpc>
              <a:spcBef>
                <a:spcPts val="0"/>
              </a:spcBef>
              <a:spcAft>
                <a:spcPts val="0"/>
              </a:spcAft>
              <a:buSzPts val="1400"/>
              <a:buFont typeface="Anaheim"/>
              <a:buChar char="●"/>
              <a:defRPr>
                <a:solidFill>
                  <a:srgbClr val="434343"/>
                </a:solidFill>
              </a:defRPr>
            </a:lvl7pPr>
            <a:lvl8pPr indent="-317500" lvl="7" marL="3657600" rtl="0">
              <a:lnSpc>
                <a:spcPct val="115000"/>
              </a:lnSpc>
              <a:spcBef>
                <a:spcPts val="0"/>
              </a:spcBef>
              <a:spcAft>
                <a:spcPts val="0"/>
              </a:spcAft>
              <a:buSzPts val="1400"/>
              <a:buFont typeface="Anaheim"/>
              <a:buChar char="○"/>
              <a:defRPr>
                <a:solidFill>
                  <a:srgbClr val="434343"/>
                </a:solidFill>
              </a:defRPr>
            </a:lvl8pPr>
            <a:lvl9pPr indent="-317500" lvl="8" marL="4114800" rtl="0">
              <a:lnSpc>
                <a:spcPct val="115000"/>
              </a:lnSpc>
              <a:spcBef>
                <a:spcPts val="0"/>
              </a:spcBef>
              <a:spcAft>
                <a:spcPts val="0"/>
              </a:spcAft>
              <a:buSzPts val="1400"/>
              <a:buFont typeface="Anaheim"/>
              <a:buChar char="■"/>
              <a:defRPr>
                <a:solidFill>
                  <a:srgbClr val="434343"/>
                </a:solidFill>
              </a:defRPr>
            </a:lvl9pPr>
          </a:lstStyle>
          <a:p/>
        </p:txBody>
      </p:sp>
      <p:grpSp>
        <p:nvGrpSpPr>
          <p:cNvPr id="93" name="Google Shape;93;p7"/>
          <p:cNvGrpSpPr/>
          <p:nvPr/>
        </p:nvGrpSpPr>
        <p:grpSpPr>
          <a:xfrm>
            <a:off x="-22937" y="4378725"/>
            <a:ext cx="9202062" cy="768475"/>
            <a:chOff x="-22937" y="3699650"/>
            <a:chExt cx="9202062" cy="768475"/>
          </a:xfrm>
        </p:grpSpPr>
        <p:sp>
          <p:nvSpPr>
            <p:cNvPr id="94" name="Google Shape;94;p7"/>
            <p:cNvSpPr/>
            <p:nvPr/>
          </p:nvSpPr>
          <p:spPr>
            <a:xfrm>
              <a:off x="5150" y="3707325"/>
              <a:ext cx="9144000" cy="7608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 name="Google Shape;96;p7"/>
          <p:cNvSpPr/>
          <p:nvPr/>
        </p:nvSpPr>
        <p:spPr>
          <a:xfrm>
            <a:off x="0" y="0"/>
            <a:ext cx="9190725" cy="5173050"/>
          </a:xfrm>
          <a:custGeom>
            <a:rect b="b" l="l" r="r" t="t"/>
            <a:pathLst>
              <a:path extrusionOk="0" h="206922" w="367629">
                <a:moveTo>
                  <a:pt x="0" y="229"/>
                </a:moveTo>
                <a:lnTo>
                  <a:pt x="28003" y="0"/>
                </a:lnTo>
                <a:lnTo>
                  <a:pt x="367629" y="205650"/>
                </a:lnTo>
                <a:lnTo>
                  <a:pt x="142097" y="206922"/>
                </a:lnTo>
                <a:lnTo>
                  <a:pt x="231" y="31730"/>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7" name="Shape 97"/>
        <p:cNvGrpSpPr/>
        <p:nvPr/>
      </p:nvGrpSpPr>
      <p:grpSpPr>
        <a:xfrm>
          <a:off x="0" y="0"/>
          <a:ext cx="0" cy="0"/>
          <a:chOff x="0" y="0"/>
          <a:chExt cx="0" cy="0"/>
        </a:xfrm>
      </p:grpSpPr>
      <p:sp>
        <p:nvSpPr>
          <p:cNvPr id="98" name="Google Shape;98;p8"/>
          <p:cNvSpPr/>
          <p:nvPr/>
        </p:nvSpPr>
        <p:spPr>
          <a:xfrm>
            <a:off x="2847014" y="4572191"/>
            <a:ext cx="3909083" cy="422283"/>
          </a:xfrm>
          <a:custGeom>
            <a:rect b="b" l="l" r="r" t="t"/>
            <a:pathLst>
              <a:path extrusionOk="0" h="13217" w="122350">
                <a:moveTo>
                  <a:pt x="13229" y="0"/>
                </a:moveTo>
                <a:lnTo>
                  <a:pt x="101085" y="0"/>
                </a:lnTo>
                <a:lnTo>
                  <a:pt x="122350" y="13216"/>
                </a:lnTo>
                <a:lnTo>
                  <a:pt x="1" y="13216"/>
                </a:lnTo>
                <a:close/>
              </a:path>
            </a:pathLst>
          </a:custGeom>
          <a:gradFill>
            <a:gsLst>
              <a:gs pos="0">
                <a:schemeClr val="accent2"/>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8"/>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8"/>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8"/>
          <p:cNvSpPr/>
          <p:nvPr/>
        </p:nvSpPr>
        <p:spPr>
          <a:xfrm>
            <a:off x="0" y="0"/>
            <a:ext cx="2389349" cy="4932729"/>
          </a:xfrm>
          <a:custGeom>
            <a:rect b="b" l="l" r="r" t="t"/>
            <a:pathLst>
              <a:path extrusionOk="0" h="154389" w="74784">
                <a:moveTo>
                  <a:pt x="1" y="0"/>
                </a:moveTo>
                <a:lnTo>
                  <a:pt x="1" y="154388"/>
                </a:lnTo>
                <a:lnTo>
                  <a:pt x="20670" y="154281"/>
                </a:lnTo>
                <a:lnTo>
                  <a:pt x="41196" y="140375"/>
                </a:lnTo>
                <a:lnTo>
                  <a:pt x="40839" y="38267"/>
                </a:lnTo>
                <a:lnTo>
                  <a:pt x="747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a:off x="658900" y="1573425"/>
            <a:ext cx="668738" cy="3354674"/>
          </a:xfrm>
          <a:custGeom>
            <a:rect b="b" l="l" r="r" t="t"/>
            <a:pathLst>
              <a:path extrusionOk="0" h="105121" w="20515">
                <a:moveTo>
                  <a:pt x="0" y="0"/>
                </a:moveTo>
                <a:lnTo>
                  <a:pt x="0" y="105120"/>
                </a:lnTo>
                <a:lnTo>
                  <a:pt x="20515" y="91214"/>
                </a:lnTo>
                <a:lnTo>
                  <a:pt x="20515" y="15514"/>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gradFill>
            <a:gsLst>
              <a:gs pos="0">
                <a:schemeClr val="accent2"/>
              </a:gs>
              <a:gs pos="100000">
                <a:schemeClr val="accent3"/>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8"/>
          <p:cNvSpPr/>
          <p:nvPr/>
        </p:nvSpPr>
        <p:spPr>
          <a:xfrm>
            <a:off x="1242950" y="-875"/>
            <a:ext cx="2319425" cy="2071300"/>
          </a:xfrm>
          <a:custGeom>
            <a:rect b="b" l="l" r="r" t="t"/>
            <a:pathLst>
              <a:path extrusionOk="0" h="82852" w="92777">
                <a:moveTo>
                  <a:pt x="0" y="80422"/>
                </a:moveTo>
                <a:lnTo>
                  <a:pt x="3298" y="82852"/>
                </a:lnTo>
                <a:lnTo>
                  <a:pt x="92777" y="0"/>
                </a:lnTo>
                <a:lnTo>
                  <a:pt x="87397" y="0"/>
                </a:lnTo>
                <a:close/>
              </a:path>
            </a:pathLst>
          </a:custGeom>
          <a:solidFill>
            <a:schemeClr val="accent1"/>
          </a:solidFill>
          <a:ln>
            <a:noFill/>
          </a:ln>
        </p:spPr>
      </p:sp>
      <p:sp>
        <p:nvSpPr>
          <p:cNvPr id="109" name="Google Shape;109;p8"/>
          <p:cNvSpPr/>
          <p:nvPr/>
        </p:nvSpPr>
        <p:spPr>
          <a:xfrm>
            <a:off x="1316500" y="-5700"/>
            <a:ext cx="7834400" cy="4492100"/>
          </a:xfrm>
          <a:custGeom>
            <a:rect b="b" l="l" r="r" t="t"/>
            <a:pathLst>
              <a:path extrusionOk="0" h="179684" w="313376">
                <a:moveTo>
                  <a:pt x="0" y="82902"/>
                </a:moveTo>
                <a:lnTo>
                  <a:pt x="89892" y="0"/>
                </a:lnTo>
                <a:lnTo>
                  <a:pt x="313286" y="240"/>
                </a:lnTo>
                <a:lnTo>
                  <a:pt x="313376" y="179684"/>
                </a:lnTo>
                <a:lnTo>
                  <a:pt x="42" y="179654"/>
                </a:lnTo>
                <a:close/>
              </a:path>
            </a:pathLst>
          </a:custGeom>
          <a:gradFill>
            <a:gsLst>
              <a:gs pos="0">
                <a:srgbClr val="F59A93">
                  <a:alpha val="15294"/>
                </a:srgbClr>
              </a:gs>
              <a:gs pos="100000">
                <a:srgbClr val="737373">
                  <a:alpha val="0"/>
                </a:srgbClr>
              </a:gs>
            </a:gsLst>
            <a:lin ang="2700006" scaled="0"/>
          </a:gradFill>
          <a:ln>
            <a:noFill/>
          </a:ln>
        </p:spPr>
      </p:sp>
      <p:sp>
        <p:nvSpPr>
          <p:cNvPr id="110" name="Google Shape;110;p8"/>
          <p:cNvSpPr/>
          <p:nvPr/>
        </p:nvSpPr>
        <p:spPr>
          <a:xfrm>
            <a:off x="1323975" y="-5700"/>
            <a:ext cx="7826925" cy="4492100"/>
          </a:xfrm>
          <a:custGeom>
            <a:rect b="b" l="l" r="r" t="t"/>
            <a:pathLst>
              <a:path extrusionOk="0" h="179684" w="313077">
                <a:moveTo>
                  <a:pt x="0" y="82787"/>
                </a:moveTo>
                <a:lnTo>
                  <a:pt x="89593" y="0"/>
                </a:lnTo>
                <a:lnTo>
                  <a:pt x="312987" y="240"/>
                </a:lnTo>
                <a:lnTo>
                  <a:pt x="313077" y="179684"/>
                </a:lnTo>
                <a:lnTo>
                  <a:pt x="47" y="179609"/>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111" name="Google Shape;111;p8"/>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15975" y="5147369"/>
            <a:ext cx="9206201" cy="7253"/>
          </a:xfrm>
          <a:custGeom>
            <a:rect b="b" l="l" r="r" t="t"/>
            <a:pathLst>
              <a:path extrusionOk="0" h="227" w="288144">
                <a:moveTo>
                  <a:pt x="1" y="0"/>
                </a:moveTo>
                <a:lnTo>
                  <a:pt x="1" y="227"/>
                </a:lnTo>
                <a:lnTo>
                  <a:pt x="288144" y="227"/>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3573608" y="4921413"/>
            <a:ext cx="241606" cy="233970"/>
          </a:xfrm>
          <a:custGeom>
            <a:rect b="b" l="l" r="r" t="t"/>
            <a:pathLst>
              <a:path extrusionOk="0" h="7323" w="7562">
                <a:moveTo>
                  <a:pt x="7407" y="0"/>
                </a:moveTo>
                <a:lnTo>
                  <a:pt x="1" y="7168"/>
                </a:lnTo>
                <a:lnTo>
                  <a:pt x="168" y="7322"/>
                </a:lnTo>
                <a:lnTo>
                  <a:pt x="7561" y="155"/>
                </a:lnTo>
                <a:lnTo>
                  <a:pt x="74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4032007" y="4481259"/>
            <a:ext cx="237804" cy="230551"/>
          </a:xfrm>
          <a:custGeom>
            <a:rect b="b" l="l" r="r" t="t"/>
            <a:pathLst>
              <a:path extrusionOk="0" h="7216" w="7443">
                <a:moveTo>
                  <a:pt x="7288" y="1"/>
                </a:moveTo>
                <a:lnTo>
                  <a:pt x="1" y="7061"/>
                </a:lnTo>
                <a:lnTo>
                  <a:pt x="156" y="7216"/>
                </a:lnTo>
                <a:lnTo>
                  <a:pt x="7442" y="155"/>
                </a:lnTo>
                <a:lnTo>
                  <a:pt x="72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6951326" y="4926334"/>
            <a:ext cx="236654" cy="229050"/>
          </a:xfrm>
          <a:custGeom>
            <a:rect b="b" l="l" r="r" t="t"/>
            <a:pathLst>
              <a:path extrusionOk="0" h="7169" w="7407">
                <a:moveTo>
                  <a:pt x="167" y="1"/>
                </a:moveTo>
                <a:lnTo>
                  <a:pt x="0" y="156"/>
                </a:lnTo>
                <a:lnTo>
                  <a:pt x="7239" y="7168"/>
                </a:lnTo>
                <a:lnTo>
                  <a:pt x="7406" y="7014"/>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6491393" y="4481259"/>
            <a:ext cx="238187" cy="230551"/>
          </a:xfrm>
          <a:custGeom>
            <a:rect b="b" l="l" r="r" t="t"/>
            <a:pathLst>
              <a:path extrusionOk="0" h="7216" w="7455">
                <a:moveTo>
                  <a:pt x="167" y="1"/>
                </a:moveTo>
                <a:lnTo>
                  <a:pt x="1" y="155"/>
                </a:lnTo>
                <a:lnTo>
                  <a:pt x="7287" y="7216"/>
                </a:lnTo>
                <a:lnTo>
                  <a:pt x="7454" y="7061"/>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5463534" y="4704563"/>
            <a:ext cx="7253" cy="225599"/>
          </a:xfrm>
          <a:custGeom>
            <a:rect b="b" l="l" r="r" t="t"/>
            <a:pathLst>
              <a:path extrusionOk="0" h="7061" w="227">
                <a:moveTo>
                  <a:pt x="0" y="0"/>
                </a:moveTo>
                <a:lnTo>
                  <a:pt x="0" y="7061"/>
                </a:lnTo>
                <a:lnTo>
                  <a:pt x="226" y="7061"/>
                </a:lnTo>
                <a:lnTo>
                  <a:pt x="22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8"/>
          <p:cNvSpPr/>
          <p:nvPr/>
        </p:nvSpPr>
        <p:spPr>
          <a:xfrm>
            <a:off x="5463534" y="5149638"/>
            <a:ext cx="7253" cy="27062"/>
          </a:xfrm>
          <a:custGeom>
            <a:rect b="b" l="l" r="r" t="t"/>
            <a:pathLst>
              <a:path extrusionOk="0" h="847" w="227">
                <a:moveTo>
                  <a:pt x="0" y="1"/>
                </a:moveTo>
                <a:lnTo>
                  <a:pt x="0" y="846"/>
                </a:lnTo>
                <a:lnTo>
                  <a:pt x="226" y="846"/>
                </a:lnTo>
                <a:lnTo>
                  <a:pt x="22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1221513" y="4928634"/>
            <a:ext cx="328702" cy="204288"/>
          </a:xfrm>
          <a:custGeom>
            <a:rect b="b" l="l" r="r" t="t"/>
            <a:pathLst>
              <a:path extrusionOk="0" h="6394" w="10288">
                <a:moveTo>
                  <a:pt x="10288" y="0"/>
                </a:moveTo>
                <a:lnTo>
                  <a:pt x="7585" y="1679"/>
                </a:lnTo>
                <a:lnTo>
                  <a:pt x="2394" y="4906"/>
                </a:lnTo>
                <a:lnTo>
                  <a:pt x="1" y="6394"/>
                </a:lnTo>
                <a:lnTo>
                  <a:pt x="1" y="6394"/>
                </a:lnTo>
                <a:lnTo>
                  <a:pt x="1028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1187262" y="4925567"/>
            <a:ext cx="364869" cy="230583"/>
          </a:xfrm>
          <a:custGeom>
            <a:rect b="b" l="l" r="r" t="t"/>
            <a:pathLst>
              <a:path extrusionOk="0" h="7217" w="11420">
                <a:moveTo>
                  <a:pt x="11300" y="1"/>
                </a:moveTo>
                <a:lnTo>
                  <a:pt x="1" y="7026"/>
                </a:lnTo>
                <a:lnTo>
                  <a:pt x="120" y="7216"/>
                </a:lnTo>
                <a:lnTo>
                  <a:pt x="11419" y="191"/>
                </a:lnTo>
                <a:lnTo>
                  <a:pt x="113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8"/>
          <p:cNvSpPr/>
          <p:nvPr/>
        </p:nvSpPr>
        <p:spPr>
          <a:xfrm>
            <a:off x="2474594" y="4706480"/>
            <a:ext cx="359885" cy="221797"/>
          </a:xfrm>
          <a:custGeom>
            <a:rect b="b" l="l" r="r" t="t"/>
            <a:pathLst>
              <a:path extrusionOk="0" h="6942" w="11264">
                <a:moveTo>
                  <a:pt x="11264" y="0"/>
                </a:moveTo>
                <a:lnTo>
                  <a:pt x="1" y="694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8"/>
          <p:cNvSpPr/>
          <p:nvPr/>
        </p:nvSpPr>
        <p:spPr>
          <a:xfrm>
            <a:off x="2472709" y="4703413"/>
            <a:ext cx="363687" cy="227899"/>
          </a:xfrm>
          <a:custGeom>
            <a:rect b="b" l="l" r="r" t="t"/>
            <a:pathLst>
              <a:path extrusionOk="0" h="7133" w="11383">
                <a:moveTo>
                  <a:pt x="11252" y="1"/>
                </a:moveTo>
                <a:lnTo>
                  <a:pt x="0" y="6954"/>
                </a:lnTo>
                <a:lnTo>
                  <a:pt x="119" y="7133"/>
                </a:lnTo>
                <a:lnTo>
                  <a:pt x="11383" y="191"/>
                </a:lnTo>
                <a:lnTo>
                  <a:pt x="112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8"/>
          <p:cNvSpPr/>
          <p:nvPr/>
        </p:nvSpPr>
        <p:spPr>
          <a:xfrm>
            <a:off x="8802814" y="5147753"/>
            <a:ext cx="50225" cy="28947"/>
          </a:xfrm>
          <a:custGeom>
            <a:rect b="b" l="l" r="r" t="t"/>
            <a:pathLst>
              <a:path extrusionOk="0" h="906" w="1572">
                <a:moveTo>
                  <a:pt x="119" y="0"/>
                </a:moveTo>
                <a:lnTo>
                  <a:pt x="0" y="191"/>
                </a:lnTo>
                <a:lnTo>
                  <a:pt x="1155" y="905"/>
                </a:lnTo>
                <a:lnTo>
                  <a:pt x="1572" y="905"/>
                </a:lnTo>
                <a:lnTo>
                  <a:pt x="1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8"/>
          <p:cNvSpPr/>
          <p:nvPr/>
        </p:nvSpPr>
        <p:spPr>
          <a:xfrm>
            <a:off x="8083057" y="4704180"/>
            <a:ext cx="363687" cy="227516"/>
          </a:xfrm>
          <a:custGeom>
            <a:rect b="b" l="l" r="r" t="t"/>
            <a:pathLst>
              <a:path extrusionOk="0" h="7121" w="11383">
                <a:moveTo>
                  <a:pt x="132" y="1"/>
                </a:moveTo>
                <a:lnTo>
                  <a:pt x="1" y="179"/>
                </a:lnTo>
                <a:lnTo>
                  <a:pt x="11264" y="7120"/>
                </a:lnTo>
                <a:lnTo>
                  <a:pt x="11383" y="6942"/>
                </a:lnTo>
                <a:lnTo>
                  <a:pt x="13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8"/>
          <p:cNvSpPr/>
          <p:nvPr/>
        </p:nvSpPr>
        <p:spPr>
          <a:xfrm>
            <a:off x="383" y="4924832"/>
            <a:ext cx="658138" cy="7253"/>
          </a:xfrm>
          <a:custGeom>
            <a:rect b="b" l="l" r="r" t="t"/>
            <a:pathLst>
              <a:path extrusionOk="0" h="227" w="20599">
                <a:moveTo>
                  <a:pt x="0" y="0"/>
                </a:moveTo>
                <a:lnTo>
                  <a:pt x="0" y="226"/>
                </a:lnTo>
                <a:lnTo>
                  <a:pt x="20598" y="226"/>
                </a:lnTo>
                <a:lnTo>
                  <a:pt x="205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664564" y="1565853"/>
            <a:ext cx="663058" cy="3366060"/>
          </a:xfrm>
          <a:custGeom>
            <a:rect b="b" l="l" r="r" t="t"/>
            <a:pathLst>
              <a:path extrusionOk="0" h="105354" w="20753">
                <a:moveTo>
                  <a:pt x="226" y="340"/>
                </a:moveTo>
                <a:lnTo>
                  <a:pt x="20538" y="15688"/>
                </a:lnTo>
                <a:lnTo>
                  <a:pt x="20538" y="91268"/>
                </a:lnTo>
                <a:lnTo>
                  <a:pt x="226" y="105020"/>
                </a:lnTo>
                <a:lnTo>
                  <a:pt x="226" y="340"/>
                </a:lnTo>
                <a:close/>
                <a:moveTo>
                  <a:pt x="116" y="0"/>
                </a:moveTo>
                <a:cubicBezTo>
                  <a:pt x="58" y="0"/>
                  <a:pt x="0" y="45"/>
                  <a:pt x="0" y="114"/>
                </a:cubicBezTo>
                <a:lnTo>
                  <a:pt x="0" y="105234"/>
                </a:lnTo>
                <a:cubicBezTo>
                  <a:pt x="0" y="105294"/>
                  <a:pt x="48" y="105353"/>
                  <a:pt x="119" y="105353"/>
                </a:cubicBezTo>
                <a:cubicBezTo>
                  <a:pt x="143" y="105353"/>
                  <a:pt x="155" y="105341"/>
                  <a:pt x="179" y="105330"/>
                </a:cubicBezTo>
                <a:lnTo>
                  <a:pt x="20705" y="91411"/>
                </a:lnTo>
                <a:cubicBezTo>
                  <a:pt x="20729" y="91399"/>
                  <a:pt x="20753" y="91364"/>
                  <a:pt x="20753" y="91328"/>
                </a:cubicBezTo>
                <a:lnTo>
                  <a:pt x="20753" y="15628"/>
                </a:lnTo>
                <a:cubicBezTo>
                  <a:pt x="20753" y="15592"/>
                  <a:pt x="20729" y="15569"/>
                  <a:pt x="20705" y="15545"/>
                </a:cubicBezTo>
                <a:lnTo>
                  <a:pt x="179" y="19"/>
                </a:lnTo>
                <a:cubicBezTo>
                  <a:pt x="160" y="6"/>
                  <a:pt x="138" y="0"/>
                  <a:pt x="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8"/>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8"/>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8"/>
          <p:cNvSpPr/>
          <p:nvPr/>
        </p:nvSpPr>
        <p:spPr>
          <a:xfrm>
            <a:off x="667262" y="0"/>
            <a:ext cx="1150" cy="2008569"/>
          </a:xfrm>
          <a:custGeom>
            <a:rect b="b" l="l" r="r" t="t"/>
            <a:pathLst>
              <a:path extrusionOk="0" h="62866" w="36">
                <a:moveTo>
                  <a:pt x="36" y="0"/>
                </a:moveTo>
                <a:cubicBezTo>
                  <a:pt x="0" y="20955"/>
                  <a:pt x="0" y="41910"/>
                  <a:pt x="36" y="62865"/>
                </a:cubicBezTo>
                <a:lnTo>
                  <a:pt x="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8"/>
          <p:cNvSpPr/>
          <p:nvPr/>
        </p:nvSpPr>
        <p:spPr>
          <a:xfrm>
            <a:off x="664578" y="0"/>
            <a:ext cx="2762173" cy="2012083"/>
          </a:xfrm>
          <a:custGeom>
            <a:rect b="b" l="l" r="r" t="t"/>
            <a:pathLst>
              <a:path extrusionOk="0" h="62976" w="86453">
                <a:moveTo>
                  <a:pt x="51841" y="0"/>
                </a:move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gradFill>
            <a:gsLst>
              <a:gs pos="0">
                <a:schemeClr val="accent2"/>
              </a:gs>
              <a:gs pos="50000">
                <a:schemeClr val="accent3"/>
              </a:gs>
              <a:gs pos="100000">
                <a:schemeClr val="accent1"/>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664578" y="0"/>
            <a:ext cx="2762173" cy="2012083"/>
          </a:xfrm>
          <a:custGeom>
            <a:rect b="b" l="l" r="r" t="t"/>
            <a:pathLst>
              <a:path extrusionOk="0" h="62976" w="86453">
                <a:moveTo>
                  <a:pt x="76094" y="0"/>
                </a:moveTo>
                <a:lnTo>
                  <a:pt x="15669" y="55864"/>
                </a:lnTo>
                <a:lnTo>
                  <a:pt x="3049" y="46315"/>
                </a:lnTo>
                <a:cubicBezTo>
                  <a:pt x="3029" y="46300"/>
                  <a:pt x="3007" y="46294"/>
                  <a:pt x="2985" y="46294"/>
                </a:cubicBezTo>
                <a:cubicBezTo>
                  <a:pt x="2955" y="46294"/>
                  <a:pt x="2927" y="46307"/>
                  <a:pt x="2906" y="46327"/>
                </a:cubicBez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3001" y="46554"/>
                </a:lnTo>
                <a:lnTo>
                  <a:pt x="15622" y="56102"/>
                </a:lnTo>
                <a:cubicBezTo>
                  <a:pt x="15646" y="56120"/>
                  <a:pt x="15672" y="56129"/>
                  <a:pt x="15699" y="56129"/>
                </a:cubicBezTo>
                <a:cubicBezTo>
                  <a:pt x="15726" y="56129"/>
                  <a:pt x="15753" y="56120"/>
                  <a:pt x="15777" y="56102"/>
                </a:cubicBezTo>
                <a:lnTo>
                  <a:pt x="7642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1165599" y="1789468"/>
            <a:ext cx="83326" cy="219145"/>
          </a:xfrm>
          <a:custGeom>
            <a:rect b="b" l="l" r="r" t="t"/>
            <a:pathLst>
              <a:path extrusionOk="0" h="6859" w="2608">
                <a:moveTo>
                  <a:pt x="0" y="0"/>
                </a:moveTo>
                <a:lnTo>
                  <a:pt x="2608" y="6858"/>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1162181" y="1788318"/>
            <a:ext cx="89780" cy="221414"/>
          </a:xfrm>
          <a:custGeom>
            <a:rect b="b" l="l" r="r" t="t"/>
            <a:pathLst>
              <a:path extrusionOk="0" h="6930" w="2810">
                <a:moveTo>
                  <a:pt x="214" y="0"/>
                </a:moveTo>
                <a:lnTo>
                  <a:pt x="0" y="84"/>
                </a:lnTo>
                <a:lnTo>
                  <a:pt x="2608" y="6930"/>
                </a:lnTo>
                <a:lnTo>
                  <a:pt x="2810" y="6846"/>
                </a:lnTo>
                <a:lnTo>
                  <a:pt x="2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11406" y="5092190"/>
            <a:ext cx="9210770" cy="7285"/>
          </a:xfrm>
          <a:custGeom>
            <a:rect b="b" l="l" r="r" t="t"/>
            <a:pathLst>
              <a:path extrusionOk="0" h="228" w="288287">
                <a:moveTo>
                  <a:pt x="1" y="1"/>
                </a:moveTo>
                <a:lnTo>
                  <a:pt x="1" y="227"/>
                </a:lnTo>
                <a:lnTo>
                  <a:pt x="288287" y="227"/>
                </a:lnTo>
                <a:lnTo>
                  <a:pt x="28828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txBox="1"/>
          <p:nvPr>
            <p:ph type="title"/>
          </p:nvPr>
        </p:nvSpPr>
        <p:spPr>
          <a:xfrm>
            <a:off x="2488350" y="1651825"/>
            <a:ext cx="4167300" cy="2039700"/>
          </a:xfrm>
          <a:prstGeom prst="rect">
            <a:avLst/>
          </a:prstGeom>
          <a:noFill/>
        </p:spPr>
        <p:txBody>
          <a:bodyPr anchorCtr="0" anchor="ctr" bIns="91425" lIns="91425" spcFirstLastPara="1" rIns="91425" wrap="square" tIns="91425">
            <a:noAutofit/>
          </a:bodyPr>
          <a:lstStyle>
            <a:lvl1pPr lvl="0" rtl="0" algn="ctr">
              <a:lnSpc>
                <a:spcPct val="80000"/>
              </a:lnSpc>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8" name="Shape 138"/>
        <p:cNvGrpSpPr/>
        <p:nvPr/>
      </p:nvGrpSpPr>
      <p:grpSpPr>
        <a:xfrm>
          <a:off x="0" y="0"/>
          <a:ext cx="0" cy="0"/>
          <a:chOff x="0" y="0"/>
          <a:chExt cx="0" cy="0"/>
        </a:xfrm>
      </p:grpSpPr>
      <p:sp>
        <p:nvSpPr>
          <p:cNvPr id="139" name="Google Shape;139;p9"/>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9"/>
          <p:cNvSpPr txBox="1"/>
          <p:nvPr>
            <p:ph type="title"/>
          </p:nvPr>
        </p:nvSpPr>
        <p:spPr>
          <a:xfrm>
            <a:off x="939925" y="659400"/>
            <a:ext cx="39969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1" name="Google Shape;141;p9"/>
          <p:cNvSpPr txBox="1"/>
          <p:nvPr>
            <p:ph idx="1" type="subTitle"/>
          </p:nvPr>
        </p:nvSpPr>
        <p:spPr>
          <a:xfrm>
            <a:off x="940000" y="1501200"/>
            <a:ext cx="3831900" cy="152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2" name="Google Shape;142;p9"/>
          <p:cNvSpPr/>
          <p:nvPr/>
        </p:nvSpPr>
        <p:spPr>
          <a:xfrm>
            <a:off x="6100" y="0"/>
            <a:ext cx="9144000" cy="3691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 name="Google Shape;143;p9"/>
          <p:cNvGrpSpPr/>
          <p:nvPr/>
        </p:nvGrpSpPr>
        <p:grpSpPr>
          <a:xfrm>
            <a:off x="-22937" y="3699650"/>
            <a:ext cx="9202062" cy="1443775"/>
            <a:chOff x="-22937" y="3699650"/>
            <a:chExt cx="9202062" cy="1443775"/>
          </a:xfrm>
        </p:grpSpPr>
        <p:sp>
          <p:nvSpPr>
            <p:cNvPr id="144" name="Google Shape;144;p9"/>
            <p:cNvSpPr/>
            <p:nvPr/>
          </p:nvSpPr>
          <p:spPr>
            <a:xfrm>
              <a:off x="5150" y="3707325"/>
              <a:ext cx="9144000" cy="14361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9"/>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6" name="Shape 146"/>
        <p:cNvGrpSpPr/>
        <p:nvPr/>
      </p:nvGrpSpPr>
      <p:grpSpPr>
        <a:xfrm>
          <a:off x="0" y="0"/>
          <a:ext cx="0" cy="0"/>
          <a:chOff x="0" y="0"/>
          <a:chExt cx="0" cy="0"/>
        </a:xfrm>
      </p:grpSpPr>
      <p:sp>
        <p:nvSpPr>
          <p:cNvPr id="147" name="Google Shape;147;p10"/>
          <p:cNvSpPr/>
          <p:nvPr/>
        </p:nvSpPr>
        <p:spPr>
          <a:xfrm>
            <a:off x="5050" y="0"/>
            <a:ext cx="9144000" cy="5143500"/>
          </a:xfrm>
          <a:prstGeom prst="rect">
            <a:avLst/>
          </a:pr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0"/>
          <p:cNvSpPr txBox="1"/>
          <p:nvPr>
            <p:ph type="title"/>
          </p:nvPr>
        </p:nvSpPr>
        <p:spPr>
          <a:xfrm>
            <a:off x="3048425" y="473250"/>
            <a:ext cx="5817000" cy="1118700"/>
          </a:xfrm>
          <a:prstGeom prst="rect">
            <a:avLst/>
          </a:prstGeom>
        </p:spPr>
        <p:txBody>
          <a:bodyPr anchorCtr="0" anchor="t" bIns="91425" lIns="91425" spcFirstLastPara="1" rIns="91425" wrap="square" tIns="91425">
            <a:noAutofit/>
          </a:bodyPr>
          <a:lstStyle>
            <a:lvl1pPr lvl="0" rtl="0" algn="ctr">
              <a:lnSpc>
                <a:spcPct val="80000"/>
              </a:lnSpc>
              <a:spcBef>
                <a:spcPts val="0"/>
              </a:spcBef>
              <a:spcAft>
                <a:spcPts val="0"/>
              </a:spcAft>
              <a:buSzPts val="4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49" name="Google Shape;149;p10"/>
          <p:cNvGrpSpPr/>
          <p:nvPr/>
        </p:nvGrpSpPr>
        <p:grpSpPr>
          <a:xfrm>
            <a:off x="-1900" y="4600315"/>
            <a:ext cx="9146015" cy="543161"/>
            <a:chOff x="-24849" y="3699650"/>
            <a:chExt cx="9204000" cy="772963"/>
          </a:xfrm>
        </p:grpSpPr>
        <p:sp>
          <p:nvSpPr>
            <p:cNvPr id="150" name="Google Shape;150;p10"/>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0"/>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2" name="Shape 152"/>
        <p:cNvGrpSpPr/>
        <p:nvPr/>
      </p:nvGrpSpPr>
      <p:grpSpPr>
        <a:xfrm>
          <a:off x="0" y="0"/>
          <a:ext cx="0" cy="0"/>
          <a:chOff x="0" y="0"/>
          <a:chExt cx="0" cy="0"/>
        </a:xfrm>
      </p:grpSpPr>
      <p:sp>
        <p:nvSpPr>
          <p:cNvPr id="153" name="Google Shape;153;p11"/>
          <p:cNvSpPr/>
          <p:nvPr/>
        </p:nvSpPr>
        <p:spPr>
          <a:xfrm>
            <a:off x="1191525" y="232825"/>
            <a:ext cx="7952700" cy="35898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1"/>
          <p:cNvSpPr txBox="1"/>
          <p:nvPr>
            <p:ph hasCustomPrompt="1" type="title"/>
          </p:nvPr>
        </p:nvSpPr>
        <p:spPr>
          <a:xfrm>
            <a:off x="2234150" y="1229013"/>
            <a:ext cx="46758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5" name="Google Shape;155;p11"/>
          <p:cNvSpPr txBox="1"/>
          <p:nvPr>
            <p:ph idx="1" type="subTitle"/>
          </p:nvPr>
        </p:nvSpPr>
        <p:spPr>
          <a:xfrm>
            <a:off x="2234050" y="2740150"/>
            <a:ext cx="4675800" cy="468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56" name="Google Shape;156;p11"/>
          <p:cNvGrpSpPr/>
          <p:nvPr/>
        </p:nvGrpSpPr>
        <p:grpSpPr>
          <a:xfrm>
            <a:off x="-129575" y="-19423"/>
            <a:ext cx="9273581" cy="4728072"/>
            <a:chOff x="-129575" y="-19423"/>
            <a:chExt cx="9273581" cy="4728072"/>
          </a:xfrm>
        </p:grpSpPr>
        <p:sp>
          <p:nvSpPr>
            <p:cNvPr id="157" name="Google Shape;157;p11"/>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1"/>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1"/>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1"/>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1"/>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1"/>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11"/>
          <p:cNvGrpSpPr/>
          <p:nvPr/>
        </p:nvGrpSpPr>
        <p:grpSpPr>
          <a:xfrm>
            <a:off x="300282" y="430100"/>
            <a:ext cx="865966" cy="2380620"/>
            <a:chOff x="200618" y="652447"/>
            <a:chExt cx="1189840" cy="3270982"/>
          </a:xfrm>
        </p:grpSpPr>
        <p:sp>
          <p:nvSpPr>
            <p:cNvPr id="164" name="Google Shape;164;p11"/>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165" name="Google Shape;165;p11"/>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166" name="Google Shape;166;p11"/>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167" name="Google Shape;167;p11"/>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168" name="Google Shape;168;p11"/>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1"/>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1"/>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1"/>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1"/>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1"/>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1"/>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1"/>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1"/>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1"/>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1"/>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1"/>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1"/>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1"/>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1"/>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1"/>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1"/>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1"/>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1"/>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1"/>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1"/>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1"/>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1"/>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1"/>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1"/>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1"/>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1"/>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1"/>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 name="Google Shape;210;p11"/>
          <p:cNvSpPr/>
          <p:nvPr/>
        </p:nvSpPr>
        <p:spPr>
          <a:xfrm>
            <a:off x="1451375" y="1285250"/>
            <a:ext cx="7092550" cy="2538000"/>
          </a:xfrm>
          <a:custGeom>
            <a:rect b="b" l="l" r="r" t="t"/>
            <a:pathLst>
              <a:path extrusionOk="0" h="101520" w="283702">
                <a:moveTo>
                  <a:pt x="0" y="0"/>
                </a:moveTo>
                <a:lnTo>
                  <a:pt x="675" y="54699"/>
                </a:lnTo>
                <a:lnTo>
                  <a:pt x="63928" y="101520"/>
                </a:lnTo>
                <a:lnTo>
                  <a:pt x="222848" y="100845"/>
                </a:lnTo>
                <a:lnTo>
                  <a:pt x="283702" y="98907"/>
                </a:lnTo>
                <a:close/>
              </a:path>
            </a:pathLst>
          </a:custGeom>
          <a:gradFill>
            <a:gsLst>
              <a:gs pos="0">
                <a:srgbClr val="F5A65A">
                  <a:alpha val="56078"/>
                </a:srgbClr>
              </a:gs>
              <a:gs pos="100000">
                <a:srgbClr val="D88794">
                  <a:alpha val="61176"/>
                </a:srgbClr>
              </a:gs>
            </a:gsLst>
            <a:lin ang="16200038" scaled="0"/>
          </a:gradFill>
          <a:ln>
            <a:noFill/>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11" name="Shape 21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12" name="Shape 212"/>
        <p:cNvGrpSpPr/>
        <p:nvPr/>
      </p:nvGrpSpPr>
      <p:grpSpPr>
        <a:xfrm>
          <a:off x="0" y="0"/>
          <a:ext cx="0" cy="0"/>
          <a:chOff x="0" y="0"/>
          <a:chExt cx="0" cy="0"/>
        </a:xfrm>
      </p:grpSpPr>
      <p:sp>
        <p:nvSpPr>
          <p:cNvPr id="213" name="Google Shape;213;p13"/>
          <p:cNvSpPr/>
          <p:nvPr/>
        </p:nvSpPr>
        <p:spPr>
          <a:xfrm>
            <a:off x="2225" y="0"/>
            <a:ext cx="91461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0" y="0"/>
            <a:ext cx="9184325" cy="5173050"/>
          </a:xfrm>
          <a:custGeom>
            <a:rect b="b" l="l" r="r" t="t"/>
            <a:pathLst>
              <a:path extrusionOk="0" h="206922" w="367373">
                <a:moveTo>
                  <a:pt x="0" y="229"/>
                </a:moveTo>
                <a:lnTo>
                  <a:pt x="28003" y="0"/>
                </a:lnTo>
                <a:lnTo>
                  <a:pt x="367373" y="173166"/>
                </a:lnTo>
                <a:lnTo>
                  <a:pt x="142097" y="206922"/>
                </a:lnTo>
                <a:lnTo>
                  <a:pt x="231" y="31730"/>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215" name="Google Shape;215;p13"/>
          <p:cNvSpPr txBox="1"/>
          <p:nvPr>
            <p:ph hasCustomPrompt="1" type="title"/>
          </p:nvPr>
        </p:nvSpPr>
        <p:spPr>
          <a:xfrm>
            <a:off x="1380500" y="1400912"/>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6" name="Google Shape;216;p13"/>
          <p:cNvSpPr txBox="1"/>
          <p:nvPr>
            <p:ph idx="1" type="subTitle"/>
          </p:nvPr>
        </p:nvSpPr>
        <p:spPr>
          <a:xfrm>
            <a:off x="2124875" y="2005430"/>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7" name="Google Shape;217;p13"/>
          <p:cNvSpPr txBox="1"/>
          <p:nvPr>
            <p:ph idx="2"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8" name="Google Shape;218;p13"/>
          <p:cNvSpPr txBox="1"/>
          <p:nvPr>
            <p:ph idx="3" type="subTitle"/>
          </p:nvPr>
        </p:nvSpPr>
        <p:spPr>
          <a:xfrm>
            <a:off x="2124875" y="1344975"/>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9" name="Google Shape;219;p13"/>
          <p:cNvSpPr txBox="1"/>
          <p:nvPr>
            <p:ph hasCustomPrompt="1" idx="4" type="title"/>
          </p:nvPr>
        </p:nvSpPr>
        <p:spPr>
          <a:xfrm>
            <a:off x="1380500" y="2871809"/>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0" name="Google Shape;220;p13"/>
          <p:cNvSpPr txBox="1"/>
          <p:nvPr>
            <p:ph idx="5" type="subTitle"/>
          </p:nvPr>
        </p:nvSpPr>
        <p:spPr>
          <a:xfrm>
            <a:off x="2124875" y="3461826"/>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1" name="Google Shape;221;p13"/>
          <p:cNvSpPr txBox="1"/>
          <p:nvPr>
            <p:ph idx="6" type="subTitle"/>
          </p:nvPr>
        </p:nvSpPr>
        <p:spPr>
          <a:xfrm>
            <a:off x="2124875" y="2777376"/>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2" name="Google Shape;222;p13"/>
          <p:cNvSpPr txBox="1"/>
          <p:nvPr>
            <p:ph hasCustomPrompt="1" idx="7" type="title"/>
          </p:nvPr>
        </p:nvSpPr>
        <p:spPr>
          <a:xfrm>
            <a:off x="4842900" y="1400912"/>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3" name="Google Shape;223;p13"/>
          <p:cNvSpPr txBox="1"/>
          <p:nvPr>
            <p:ph idx="8" type="subTitle"/>
          </p:nvPr>
        </p:nvSpPr>
        <p:spPr>
          <a:xfrm>
            <a:off x="5587275" y="2005430"/>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4" name="Google Shape;224;p13"/>
          <p:cNvSpPr txBox="1"/>
          <p:nvPr>
            <p:ph idx="9" type="subTitle"/>
          </p:nvPr>
        </p:nvSpPr>
        <p:spPr>
          <a:xfrm>
            <a:off x="5587275" y="1344975"/>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5" name="Google Shape;225;p13"/>
          <p:cNvSpPr txBox="1"/>
          <p:nvPr>
            <p:ph hasCustomPrompt="1" idx="13" type="title"/>
          </p:nvPr>
        </p:nvSpPr>
        <p:spPr>
          <a:xfrm>
            <a:off x="4842900" y="2871809"/>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6" name="Google Shape;226;p13"/>
          <p:cNvSpPr txBox="1"/>
          <p:nvPr>
            <p:ph idx="14" type="subTitle"/>
          </p:nvPr>
        </p:nvSpPr>
        <p:spPr>
          <a:xfrm>
            <a:off x="5587275" y="3461826"/>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7" name="Google Shape;227;p13"/>
          <p:cNvSpPr txBox="1"/>
          <p:nvPr>
            <p:ph idx="15" type="subTitle"/>
          </p:nvPr>
        </p:nvSpPr>
        <p:spPr>
          <a:xfrm>
            <a:off x="5587275" y="2777376"/>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228" name="Google Shape;228;p13"/>
          <p:cNvGrpSpPr/>
          <p:nvPr/>
        </p:nvGrpSpPr>
        <p:grpSpPr>
          <a:xfrm>
            <a:off x="-1900" y="4311940"/>
            <a:ext cx="9146015" cy="831549"/>
            <a:chOff x="-24849" y="3699650"/>
            <a:chExt cx="9204000" cy="1183363"/>
          </a:xfrm>
        </p:grpSpPr>
        <p:sp>
          <p:nvSpPr>
            <p:cNvPr id="229" name="Google Shape;229;p13"/>
            <p:cNvSpPr/>
            <p:nvPr/>
          </p:nvSpPr>
          <p:spPr>
            <a:xfrm>
              <a:off x="-24849" y="3707313"/>
              <a:ext cx="9204000" cy="1175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3"/>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 name="Google Shape;231;p13"/>
          <p:cNvSpPr/>
          <p:nvPr/>
        </p:nvSpPr>
        <p:spPr>
          <a:xfrm>
            <a:off x="6100" y="0"/>
            <a:ext cx="9144000" cy="43281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32" name="Shape 232"/>
        <p:cNvGrpSpPr/>
        <p:nvPr/>
      </p:nvGrpSpPr>
      <p:grpSpPr>
        <a:xfrm>
          <a:off x="0" y="0"/>
          <a:ext cx="0" cy="0"/>
          <a:chOff x="0" y="0"/>
          <a:chExt cx="0" cy="0"/>
        </a:xfrm>
      </p:grpSpPr>
      <p:sp>
        <p:nvSpPr>
          <p:cNvPr id="233" name="Google Shape;233;p14"/>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20575" y="2315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1416" y="8888"/>
            <a:ext cx="1217132" cy="4628604"/>
          </a:xfrm>
          <a:custGeom>
            <a:rect b="b" l="l" r="r" t="t"/>
            <a:pathLst>
              <a:path extrusionOk="0" h="45452" w="11952">
                <a:moveTo>
                  <a:pt x="1" y="1"/>
                </a:moveTo>
                <a:lnTo>
                  <a:pt x="1" y="45452"/>
                </a:lnTo>
                <a:lnTo>
                  <a:pt x="11952" y="37542"/>
                </a:lnTo>
                <a:lnTo>
                  <a:pt x="11923" y="2123"/>
                </a:lnTo>
                <a:lnTo>
                  <a:pt x="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237" name="Google Shape;237;p14"/>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238" name="Google Shape;238;p14"/>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239" name="Google Shape;239;p14"/>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240" name="Google Shape;240;p14"/>
          <p:cNvSpPr txBox="1"/>
          <p:nvPr>
            <p:ph type="title"/>
          </p:nvPr>
        </p:nvSpPr>
        <p:spPr>
          <a:xfrm>
            <a:off x="2025850" y="2716825"/>
            <a:ext cx="4563900" cy="531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41" name="Google Shape;241;p14"/>
          <p:cNvSpPr txBox="1"/>
          <p:nvPr>
            <p:ph idx="1" type="subTitle"/>
          </p:nvPr>
        </p:nvSpPr>
        <p:spPr>
          <a:xfrm>
            <a:off x="2025850" y="976525"/>
            <a:ext cx="5376900" cy="174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None/>
              <a:defRPr sz="2500">
                <a:solidFill>
                  <a:schemeClr val="dk1"/>
                </a:solidFill>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242" name="Google Shape;242;p14"/>
          <p:cNvSpPr/>
          <p:nvPr/>
        </p:nvSpPr>
        <p:spPr>
          <a:xfrm>
            <a:off x="3035350" y="4381575"/>
            <a:ext cx="1226992" cy="761930"/>
          </a:xfrm>
          <a:custGeom>
            <a:rect b="b" l="l" r="r" t="t"/>
            <a:pathLst>
              <a:path extrusionOk="0" h="9310" w="15921">
                <a:moveTo>
                  <a:pt x="1" y="9309"/>
                </a:moveTo>
                <a:lnTo>
                  <a:pt x="1" y="1"/>
                </a:lnTo>
                <a:lnTo>
                  <a:pt x="15921" y="1"/>
                </a:lnTo>
                <a:lnTo>
                  <a:pt x="15921" y="930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a:off x="3062003" y="4380044"/>
            <a:ext cx="1203186" cy="715810"/>
          </a:xfrm>
          <a:custGeom>
            <a:rect b="b" l="l" r="r" t="t"/>
            <a:pathLst>
              <a:path extrusionOk="0" h="9346" w="15986">
                <a:moveTo>
                  <a:pt x="15985" y="9345"/>
                </a:moveTo>
                <a:lnTo>
                  <a:pt x="15920" y="9345"/>
                </a:lnTo>
                <a:lnTo>
                  <a:pt x="15920" y="69"/>
                </a:lnTo>
                <a:lnTo>
                  <a:pt x="69" y="69"/>
                </a:lnTo>
                <a:lnTo>
                  <a:pt x="69" y="9345"/>
                </a:lnTo>
                <a:lnTo>
                  <a:pt x="0" y="9345"/>
                </a:lnTo>
                <a:lnTo>
                  <a:pt x="0" y="37"/>
                </a:lnTo>
                <a:cubicBezTo>
                  <a:pt x="0" y="15"/>
                  <a:pt x="15" y="1"/>
                  <a:pt x="33" y="1"/>
                </a:cubicBezTo>
                <a:lnTo>
                  <a:pt x="15953" y="1"/>
                </a:lnTo>
                <a:cubicBezTo>
                  <a:pt x="15971" y="1"/>
                  <a:pt x="15985" y="15"/>
                  <a:pt x="15985" y="37"/>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a:off x="2893233" y="4781401"/>
            <a:ext cx="1371956" cy="115678"/>
          </a:xfrm>
          <a:custGeom>
            <a:rect b="b" l="l" r="r" t="t"/>
            <a:pathLst>
              <a:path extrusionOk="0" h="1501" w="17802">
                <a:moveTo>
                  <a:pt x="17765" y="1501"/>
                </a:moveTo>
                <a:lnTo>
                  <a:pt x="1845" y="1501"/>
                </a:lnTo>
                <a:cubicBezTo>
                  <a:pt x="1837" y="1501"/>
                  <a:pt x="1830" y="1497"/>
                  <a:pt x="1827" y="1493"/>
                </a:cubicBezTo>
                <a:lnTo>
                  <a:pt x="26" y="62"/>
                </a:lnTo>
                <a:cubicBezTo>
                  <a:pt x="1" y="40"/>
                  <a:pt x="15" y="0"/>
                  <a:pt x="48" y="0"/>
                </a:cubicBezTo>
                <a:lnTo>
                  <a:pt x="15968" y="0"/>
                </a:lnTo>
                <a:cubicBezTo>
                  <a:pt x="15976" y="0"/>
                  <a:pt x="15983" y="4"/>
                  <a:pt x="15990" y="8"/>
                </a:cubicBezTo>
                <a:lnTo>
                  <a:pt x="17787" y="1439"/>
                </a:lnTo>
                <a:cubicBezTo>
                  <a:pt x="17797" y="1450"/>
                  <a:pt x="17801" y="1464"/>
                  <a:pt x="17797" y="1479"/>
                </a:cubicBezTo>
                <a:cubicBezTo>
                  <a:pt x="17794" y="1490"/>
                  <a:pt x="17779" y="1501"/>
                  <a:pt x="17765" y="1501"/>
                </a:cubicBezTo>
                <a:close/>
                <a:moveTo>
                  <a:pt x="1859" y="1432"/>
                </a:moveTo>
                <a:lnTo>
                  <a:pt x="17667" y="1432"/>
                </a:lnTo>
                <a:lnTo>
                  <a:pt x="15954" y="69"/>
                </a:lnTo>
                <a:lnTo>
                  <a:pt x="146" y="69"/>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a:off x="3032881" y="4891686"/>
            <a:ext cx="1232001" cy="66432"/>
          </a:xfrm>
          <a:custGeom>
            <a:rect b="b" l="l" r="r" t="t"/>
            <a:pathLst>
              <a:path extrusionOk="0" h="862" w="15986">
                <a:moveTo>
                  <a:pt x="15953" y="861"/>
                </a:moveTo>
                <a:lnTo>
                  <a:pt x="33" y="861"/>
                </a:lnTo>
                <a:cubicBezTo>
                  <a:pt x="15" y="861"/>
                  <a:pt x="0" y="847"/>
                  <a:pt x="0" y="829"/>
                </a:cubicBezTo>
                <a:lnTo>
                  <a:pt x="0" y="37"/>
                </a:lnTo>
                <a:cubicBezTo>
                  <a:pt x="0" y="15"/>
                  <a:pt x="15" y="1"/>
                  <a:pt x="33" y="1"/>
                </a:cubicBezTo>
                <a:lnTo>
                  <a:pt x="15953" y="1"/>
                </a:lnTo>
                <a:cubicBezTo>
                  <a:pt x="15971" y="1"/>
                  <a:pt x="15985" y="15"/>
                  <a:pt x="15985" y="37"/>
                </a:cubicBezTo>
                <a:lnTo>
                  <a:pt x="15985" y="829"/>
                </a:lnTo>
                <a:cubicBezTo>
                  <a:pt x="15985" y="847"/>
                  <a:pt x="15971" y="861"/>
                  <a:pt x="15953" y="861"/>
                </a:cubicBezTo>
                <a:close/>
                <a:moveTo>
                  <a:pt x="69" y="793"/>
                </a:moveTo>
                <a:lnTo>
                  <a:pt x="15920" y="793"/>
                </a:lnTo>
                <a:lnTo>
                  <a:pt x="15920" y="70"/>
                </a:lnTo>
                <a:lnTo>
                  <a:pt x="69" y="7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a:off x="240741" y="3827959"/>
            <a:ext cx="8926856" cy="1439132"/>
          </a:xfrm>
          <a:custGeom>
            <a:rect b="b" l="l" r="r" t="t"/>
            <a:pathLst>
              <a:path extrusionOk="0" h="14132" w="87660">
                <a:moveTo>
                  <a:pt x="9529" y="0"/>
                </a:moveTo>
                <a:lnTo>
                  <a:pt x="9529" y="76"/>
                </a:lnTo>
                <a:lnTo>
                  <a:pt x="0" y="76"/>
                </a:lnTo>
                <a:lnTo>
                  <a:pt x="0" y="14131"/>
                </a:lnTo>
                <a:lnTo>
                  <a:pt x="31939" y="14131"/>
                </a:lnTo>
                <a:lnTo>
                  <a:pt x="27084" y="3995"/>
                </a:lnTo>
                <a:lnTo>
                  <a:pt x="87660" y="3995"/>
                </a:lnTo>
                <a:lnTo>
                  <a:pt x="876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a:off x="4121316" y="4380492"/>
            <a:ext cx="5086" cy="403448"/>
          </a:xfrm>
          <a:custGeom>
            <a:rect b="b" l="l" r="r" t="t"/>
            <a:pathLst>
              <a:path extrusionOk="0" h="5235" w="66">
                <a:moveTo>
                  <a:pt x="1" y="0"/>
                </a:moveTo>
                <a:lnTo>
                  <a:pt x="1" y="5235"/>
                </a:lnTo>
                <a:lnTo>
                  <a:pt x="66" y="5235"/>
                </a:lnTo>
                <a:lnTo>
                  <a:pt x="6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a:off x="247011" y="3824648"/>
            <a:ext cx="8930217" cy="1445751"/>
          </a:xfrm>
          <a:custGeom>
            <a:rect b="b" l="l" r="r" t="t"/>
            <a:pathLst>
              <a:path extrusionOk="0" h="14197" w="87693">
                <a:moveTo>
                  <a:pt x="9562" y="1"/>
                </a:moveTo>
                <a:cubicBezTo>
                  <a:pt x="9541" y="1"/>
                  <a:pt x="9526" y="15"/>
                  <a:pt x="9526" y="33"/>
                </a:cubicBezTo>
                <a:lnTo>
                  <a:pt x="9526" y="77"/>
                </a:lnTo>
                <a:lnTo>
                  <a:pt x="33" y="77"/>
                </a:lnTo>
                <a:cubicBezTo>
                  <a:pt x="15" y="77"/>
                  <a:pt x="1" y="91"/>
                  <a:pt x="1" y="109"/>
                </a:cubicBezTo>
                <a:lnTo>
                  <a:pt x="1" y="14164"/>
                </a:lnTo>
                <a:cubicBezTo>
                  <a:pt x="1" y="14182"/>
                  <a:pt x="15" y="14197"/>
                  <a:pt x="33" y="14197"/>
                </a:cubicBezTo>
                <a:lnTo>
                  <a:pt x="31972" y="14197"/>
                </a:lnTo>
                <a:cubicBezTo>
                  <a:pt x="31983" y="14197"/>
                  <a:pt x="31993" y="14190"/>
                  <a:pt x="32001" y="14179"/>
                </a:cubicBezTo>
                <a:cubicBezTo>
                  <a:pt x="32008" y="14168"/>
                  <a:pt x="32008" y="14157"/>
                  <a:pt x="32001" y="14146"/>
                </a:cubicBezTo>
                <a:lnTo>
                  <a:pt x="27171" y="4061"/>
                </a:lnTo>
                <a:lnTo>
                  <a:pt x="87693" y="4061"/>
                </a:lnTo>
                <a:lnTo>
                  <a:pt x="87693" y="3995"/>
                </a:lnTo>
                <a:lnTo>
                  <a:pt x="27113" y="3995"/>
                </a:lnTo>
                <a:cubicBezTo>
                  <a:pt x="27102" y="3995"/>
                  <a:pt x="27092" y="3999"/>
                  <a:pt x="27084" y="4010"/>
                </a:cubicBezTo>
                <a:cubicBezTo>
                  <a:pt x="27081" y="4021"/>
                  <a:pt x="27081" y="4032"/>
                  <a:pt x="27084" y="4042"/>
                </a:cubicBezTo>
                <a:lnTo>
                  <a:pt x="31918" y="14128"/>
                </a:lnTo>
                <a:lnTo>
                  <a:pt x="70" y="14128"/>
                </a:lnTo>
                <a:lnTo>
                  <a:pt x="70" y="142"/>
                </a:lnTo>
                <a:lnTo>
                  <a:pt x="9562" y="142"/>
                </a:lnTo>
                <a:cubicBezTo>
                  <a:pt x="9581" y="142"/>
                  <a:pt x="9595" y="127"/>
                  <a:pt x="9595" y="109"/>
                </a:cubicBezTo>
                <a:lnTo>
                  <a:pt x="9595" y="66"/>
                </a:lnTo>
                <a:lnTo>
                  <a:pt x="87693" y="66"/>
                </a:lnTo>
                <a:lnTo>
                  <a:pt x="8769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a:off x="636478" y="4067228"/>
            <a:ext cx="2334466" cy="715798"/>
          </a:xfrm>
          <a:custGeom>
            <a:rect b="b" l="l" r="r" t="t"/>
            <a:pathLst>
              <a:path extrusionOk="0" h="7029" w="22924">
                <a:moveTo>
                  <a:pt x="20270" y="70"/>
                </a:moveTo>
                <a:lnTo>
                  <a:pt x="22840" y="6963"/>
                </a:lnTo>
                <a:lnTo>
                  <a:pt x="127" y="6963"/>
                </a:lnTo>
                <a:lnTo>
                  <a:pt x="7867" y="70"/>
                </a:lnTo>
                <a:close/>
                <a:moveTo>
                  <a:pt x="7852" y="1"/>
                </a:moveTo>
                <a:cubicBezTo>
                  <a:pt x="7845" y="1"/>
                  <a:pt x="7838" y="5"/>
                  <a:pt x="7831" y="8"/>
                </a:cubicBezTo>
                <a:lnTo>
                  <a:pt x="15" y="6971"/>
                </a:lnTo>
                <a:cubicBezTo>
                  <a:pt x="4" y="6978"/>
                  <a:pt x="1" y="6996"/>
                  <a:pt x="4" y="7007"/>
                </a:cubicBezTo>
                <a:cubicBezTo>
                  <a:pt x="11" y="7021"/>
                  <a:pt x="22" y="7028"/>
                  <a:pt x="37" y="7028"/>
                </a:cubicBezTo>
                <a:lnTo>
                  <a:pt x="22887" y="7028"/>
                </a:lnTo>
                <a:cubicBezTo>
                  <a:pt x="22898" y="7028"/>
                  <a:pt x="22909" y="7025"/>
                  <a:pt x="22916" y="7014"/>
                </a:cubicBezTo>
                <a:cubicBezTo>
                  <a:pt x="22923" y="7007"/>
                  <a:pt x="22923" y="6996"/>
                  <a:pt x="22919" y="6985"/>
                </a:cubicBezTo>
                <a:lnTo>
                  <a:pt x="20324" y="23"/>
                </a:lnTo>
                <a:cubicBezTo>
                  <a:pt x="20320" y="8"/>
                  <a:pt x="20306" y="1"/>
                  <a:pt x="202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4"/>
          <p:cNvSpPr/>
          <p:nvPr/>
        </p:nvSpPr>
        <p:spPr>
          <a:xfrm rot="5400000">
            <a:off x="6089323" y="1266546"/>
            <a:ext cx="5899" cy="6103357"/>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a:off x="0" y="4203375"/>
            <a:ext cx="535500" cy="1010100"/>
          </a:xfrm>
          <a:prstGeom prst="rect">
            <a:avLst/>
          </a:pr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a:off x="7529773" y="1762363"/>
            <a:ext cx="2094746" cy="810708"/>
          </a:xfrm>
          <a:custGeom>
            <a:rect b="b" l="l" r="r" t="t"/>
            <a:pathLst>
              <a:path extrusionOk="0" h="7961" w="20570">
                <a:moveTo>
                  <a:pt x="20563" y="1"/>
                </a:moveTo>
                <a:lnTo>
                  <a:pt x="1" y="181"/>
                </a:lnTo>
                <a:lnTo>
                  <a:pt x="20570" y="7961"/>
                </a:lnTo>
                <a:lnTo>
                  <a:pt x="20570" y="7961"/>
                </a:lnTo>
                <a:lnTo>
                  <a:pt x="20563"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a:off x="7529773" y="95809"/>
            <a:ext cx="2235380" cy="1685064"/>
          </a:xfrm>
          <a:custGeom>
            <a:rect b="b" l="l" r="r" t="t"/>
            <a:pathLst>
              <a:path extrusionOk="0" h="16547" w="21951">
                <a:moveTo>
                  <a:pt x="1" y="0"/>
                </a:moveTo>
                <a:lnTo>
                  <a:pt x="1" y="16546"/>
                </a:lnTo>
                <a:lnTo>
                  <a:pt x="21951" y="16546"/>
                </a:lnTo>
                <a:lnTo>
                  <a:pt x="219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7526514" y="92449"/>
            <a:ext cx="2241999" cy="1692090"/>
          </a:xfrm>
          <a:custGeom>
            <a:rect b="b" l="l" r="r" t="t"/>
            <a:pathLst>
              <a:path extrusionOk="0" h="16616" w="22016">
                <a:moveTo>
                  <a:pt x="21947" y="66"/>
                </a:moveTo>
                <a:lnTo>
                  <a:pt x="21947" y="16547"/>
                </a:lnTo>
                <a:lnTo>
                  <a:pt x="65" y="16547"/>
                </a:lnTo>
                <a:lnTo>
                  <a:pt x="69" y="66"/>
                </a:lnTo>
                <a:close/>
                <a:moveTo>
                  <a:pt x="33" y="1"/>
                </a:moveTo>
                <a:cubicBezTo>
                  <a:pt x="15" y="1"/>
                  <a:pt x="0" y="15"/>
                  <a:pt x="0" y="33"/>
                </a:cubicBezTo>
                <a:lnTo>
                  <a:pt x="0" y="16579"/>
                </a:lnTo>
                <a:cubicBezTo>
                  <a:pt x="0" y="16601"/>
                  <a:pt x="15" y="16615"/>
                  <a:pt x="33" y="16615"/>
                </a:cubicBezTo>
                <a:lnTo>
                  <a:pt x="21983" y="16615"/>
                </a:lnTo>
                <a:cubicBezTo>
                  <a:pt x="22001" y="16615"/>
                  <a:pt x="22015" y="16601"/>
                  <a:pt x="22015" y="16579"/>
                </a:cubicBezTo>
                <a:lnTo>
                  <a:pt x="22015" y="33"/>
                </a:lnTo>
                <a:cubicBezTo>
                  <a:pt x="22015" y="15"/>
                  <a:pt x="22001" y="1"/>
                  <a:pt x="219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a:off x="7529773" y="95809"/>
            <a:ext cx="2235380" cy="1685064"/>
          </a:xfrm>
          <a:custGeom>
            <a:rect b="b" l="l" r="r" t="t"/>
            <a:pathLst>
              <a:path extrusionOk="0" h="16547" w="21951">
                <a:moveTo>
                  <a:pt x="1" y="0"/>
                </a:moveTo>
                <a:lnTo>
                  <a:pt x="1" y="16546"/>
                </a:lnTo>
                <a:lnTo>
                  <a:pt x="21951" y="16546"/>
                </a:lnTo>
                <a:lnTo>
                  <a:pt x="21951"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4"/>
          <p:cNvSpPr/>
          <p:nvPr/>
        </p:nvSpPr>
        <p:spPr>
          <a:xfrm>
            <a:off x="7611140" y="165058"/>
            <a:ext cx="908674" cy="1546568"/>
          </a:xfrm>
          <a:custGeom>
            <a:rect b="b" l="l" r="r" t="t"/>
            <a:pathLst>
              <a:path extrusionOk="0" h="15187" w="8923">
                <a:moveTo>
                  <a:pt x="1" y="0"/>
                </a:moveTo>
                <a:lnTo>
                  <a:pt x="1" y="15187"/>
                </a:lnTo>
                <a:lnTo>
                  <a:pt x="8922" y="15187"/>
                </a:lnTo>
                <a:lnTo>
                  <a:pt x="892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4"/>
          <p:cNvSpPr/>
          <p:nvPr/>
        </p:nvSpPr>
        <p:spPr>
          <a:xfrm>
            <a:off x="7607881" y="161697"/>
            <a:ext cx="915191" cy="1553595"/>
          </a:xfrm>
          <a:custGeom>
            <a:rect b="b" l="l" r="r" t="t"/>
            <a:pathLst>
              <a:path extrusionOk="0" h="15256" w="8987">
                <a:moveTo>
                  <a:pt x="8918" y="69"/>
                </a:moveTo>
                <a:lnTo>
                  <a:pt x="8918" y="15187"/>
                </a:lnTo>
                <a:lnTo>
                  <a:pt x="69" y="15187"/>
                </a:lnTo>
                <a:lnTo>
                  <a:pt x="69" y="69"/>
                </a:lnTo>
                <a:close/>
                <a:moveTo>
                  <a:pt x="33" y="1"/>
                </a:moveTo>
                <a:cubicBezTo>
                  <a:pt x="15" y="1"/>
                  <a:pt x="0" y="15"/>
                  <a:pt x="0" y="33"/>
                </a:cubicBezTo>
                <a:lnTo>
                  <a:pt x="0" y="15220"/>
                </a:lnTo>
                <a:cubicBezTo>
                  <a:pt x="0" y="15238"/>
                  <a:pt x="15" y="15256"/>
                  <a:pt x="33" y="15256"/>
                </a:cubicBezTo>
                <a:lnTo>
                  <a:pt x="8954" y="15256"/>
                </a:lnTo>
                <a:cubicBezTo>
                  <a:pt x="8972" y="15256"/>
                  <a:pt x="8987" y="15238"/>
                  <a:pt x="8987" y="15220"/>
                </a:cubicBezTo>
                <a:lnTo>
                  <a:pt x="8987" y="33"/>
                </a:lnTo>
                <a:cubicBezTo>
                  <a:pt x="8987" y="15"/>
                  <a:pt x="8972" y="1"/>
                  <a:pt x="89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8575633" y="165058"/>
            <a:ext cx="908674" cy="1546568"/>
          </a:xfrm>
          <a:custGeom>
            <a:rect b="b" l="l" r="r" t="t"/>
            <a:pathLst>
              <a:path extrusionOk="0" h="15187" w="8923">
                <a:moveTo>
                  <a:pt x="1" y="0"/>
                </a:moveTo>
                <a:lnTo>
                  <a:pt x="1" y="15187"/>
                </a:lnTo>
                <a:lnTo>
                  <a:pt x="8923" y="15187"/>
                </a:lnTo>
                <a:lnTo>
                  <a:pt x="892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8572374" y="161697"/>
            <a:ext cx="915293" cy="1553595"/>
          </a:xfrm>
          <a:custGeom>
            <a:rect b="b" l="l" r="r" t="t"/>
            <a:pathLst>
              <a:path extrusionOk="0" h="15256" w="8988">
                <a:moveTo>
                  <a:pt x="8922" y="69"/>
                </a:moveTo>
                <a:lnTo>
                  <a:pt x="8922" y="15187"/>
                </a:lnTo>
                <a:lnTo>
                  <a:pt x="69" y="15187"/>
                </a:lnTo>
                <a:lnTo>
                  <a:pt x="69" y="69"/>
                </a:lnTo>
                <a:close/>
                <a:moveTo>
                  <a:pt x="33" y="1"/>
                </a:moveTo>
                <a:cubicBezTo>
                  <a:pt x="15" y="1"/>
                  <a:pt x="0" y="15"/>
                  <a:pt x="0" y="33"/>
                </a:cubicBezTo>
                <a:lnTo>
                  <a:pt x="0" y="15220"/>
                </a:lnTo>
                <a:cubicBezTo>
                  <a:pt x="0" y="15238"/>
                  <a:pt x="15" y="15256"/>
                  <a:pt x="33" y="15256"/>
                </a:cubicBezTo>
                <a:lnTo>
                  <a:pt x="8955" y="15256"/>
                </a:lnTo>
                <a:cubicBezTo>
                  <a:pt x="8973" y="15256"/>
                  <a:pt x="8987" y="15238"/>
                  <a:pt x="8987" y="15220"/>
                </a:cubicBezTo>
                <a:lnTo>
                  <a:pt x="8987" y="33"/>
                </a:lnTo>
                <a:cubicBezTo>
                  <a:pt x="8987" y="15"/>
                  <a:pt x="8973" y="1"/>
                  <a:pt x="89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8360351" y="1574271"/>
            <a:ext cx="55602" cy="56009"/>
          </a:xfrm>
          <a:custGeom>
            <a:rect b="b" l="l" r="r" t="t"/>
            <a:pathLst>
              <a:path extrusionOk="0" h="550" w="546">
                <a:moveTo>
                  <a:pt x="271" y="0"/>
                </a:moveTo>
                <a:cubicBezTo>
                  <a:pt x="123" y="0"/>
                  <a:pt x="0" y="123"/>
                  <a:pt x="0" y="275"/>
                </a:cubicBezTo>
                <a:cubicBezTo>
                  <a:pt x="0" y="427"/>
                  <a:pt x="123" y="550"/>
                  <a:pt x="271" y="550"/>
                </a:cubicBezTo>
                <a:cubicBezTo>
                  <a:pt x="423" y="550"/>
                  <a:pt x="546" y="427"/>
                  <a:pt x="546" y="275"/>
                </a:cubicBezTo>
                <a:cubicBezTo>
                  <a:pt x="546" y="123"/>
                  <a:pt x="423" y="0"/>
                  <a:pt x="2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a:off x="8353324" y="1566124"/>
            <a:ext cx="56009" cy="55704"/>
          </a:xfrm>
          <a:custGeom>
            <a:rect b="b" l="l" r="r" t="t"/>
            <a:pathLst>
              <a:path extrusionOk="0" h="547" w="550">
                <a:moveTo>
                  <a:pt x="275" y="1"/>
                </a:moveTo>
                <a:cubicBezTo>
                  <a:pt x="123" y="1"/>
                  <a:pt x="0" y="124"/>
                  <a:pt x="0" y="275"/>
                </a:cubicBezTo>
                <a:cubicBezTo>
                  <a:pt x="0" y="424"/>
                  <a:pt x="123" y="547"/>
                  <a:pt x="275" y="547"/>
                </a:cubicBezTo>
                <a:cubicBezTo>
                  <a:pt x="427" y="547"/>
                  <a:pt x="550" y="424"/>
                  <a:pt x="550" y="275"/>
                </a:cubicBezTo>
                <a:cubicBezTo>
                  <a:pt x="550" y="124"/>
                  <a:pt x="427" y="1"/>
                  <a:pt x="2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4"/>
          <p:cNvSpPr/>
          <p:nvPr/>
        </p:nvSpPr>
        <p:spPr>
          <a:xfrm>
            <a:off x="8339373" y="1562560"/>
            <a:ext cx="73321" cy="62934"/>
          </a:xfrm>
          <a:custGeom>
            <a:rect b="b" l="l" r="r" t="t"/>
            <a:pathLst>
              <a:path extrusionOk="0" h="618" w="720">
                <a:moveTo>
                  <a:pt x="412" y="68"/>
                </a:moveTo>
                <a:cubicBezTo>
                  <a:pt x="546" y="68"/>
                  <a:pt x="651" y="177"/>
                  <a:pt x="654" y="310"/>
                </a:cubicBezTo>
                <a:cubicBezTo>
                  <a:pt x="654" y="455"/>
                  <a:pt x="535" y="550"/>
                  <a:pt x="411" y="550"/>
                </a:cubicBezTo>
                <a:cubicBezTo>
                  <a:pt x="351" y="550"/>
                  <a:pt x="291" y="528"/>
                  <a:pt x="242" y="480"/>
                </a:cubicBezTo>
                <a:cubicBezTo>
                  <a:pt x="90" y="329"/>
                  <a:pt x="199" y="68"/>
                  <a:pt x="412" y="68"/>
                </a:cubicBezTo>
                <a:close/>
                <a:moveTo>
                  <a:pt x="409" y="1"/>
                </a:moveTo>
                <a:cubicBezTo>
                  <a:pt x="334" y="1"/>
                  <a:pt x="258" y="28"/>
                  <a:pt x="195" y="90"/>
                </a:cubicBezTo>
                <a:cubicBezTo>
                  <a:pt x="0" y="285"/>
                  <a:pt x="137" y="618"/>
                  <a:pt x="412" y="618"/>
                </a:cubicBezTo>
                <a:cubicBezTo>
                  <a:pt x="582" y="618"/>
                  <a:pt x="719" y="480"/>
                  <a:pt x="719" y="310"/>
                </a:cubicBezTo>
                <a:cubicBezTo>
                  <a:pt x="719" y="124"/>
                  <a:pt x="56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9348063" y="1574271"/>
            <a:ext cx="56009" cy="56009"/>
          </a:xfrm>
          <a:custGeom>
            <a:rect b="b" l="l" r="r" t="t"/>
            <a:pathLst>
              <a:path extrusionOk="0" h="550" w="550">
                <a:moveTo>
                  <a:pt x="275" y="0"/>
                </a:moveTo>
                <a:cubicBezTo>
                  <a:pt x="123" y="0"/>
                  <a:pt x="0" y="123"/>
                  <a:pt x="0" y="275"/>
                </a:cubicBezTo>
                <a:cubicBezTo>
                  <a:pt x="0" y="427"/>
                  <a:pt x="123" y="550"/>
                  <a:pt x="275" y="550"/>
                </a:cubicBezTo>
                <a:cubicBezTo>
                  <a:pt x="427" y="550"/>
                  <a:pt x="550" y="427"/>
                  <a:pt x="550" y="275"/>
                </a:cubicBezTo>
                <a:cubicBezTo>
                  <a:pt x="550" y="123"/>
                  <a:pt x="427" y="0"/>
                  <a:pt x="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9341444" y="1566124"/>
            <a:ext cx="55602" cy="55704"/>
          </a:xfrm>
          <a:custGeom>
            <a:rect b="b" l="l" r="r" t="t"/>
            <a:pathLst>
              <a:path extrusionOk="0" h="547" w="546">
                <a:moveTo>
                  <a:pt x="271" y="1"/>
                </a:moveTo>
                <a:cubicBezTo>
                  <a:pt x="123" y="1"/>
                  <a:pt x="0" y="124"/>
                  <a:pt x="0" y="275"/>
                </a:cubicBezTo>
                <a:cubicBezTo>
                  <a:pt x="0" y="424"/>
                  <a:pt x="123" y="547"/>
                  <a:pt x="271" y="547"/>
                </a:cubicBezTo>
                <a:cubicBezTo>
                  <a:pt x="423" y="547"/>
                  <a:pt x="546" y="424"/>
                  <a:pt x="546" y="275"/>
                </a:cubicBezTo>
                <a:cubicBezTo>
                  <a:pt x="546" y="124"/>
                  <a:pt x="423" y="1"/>
                  <a:pt x="2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9327390" y="1562560"/>
            <a:ext cx="73423" cy="62934"/>
          </a:xfrm>
          <a:custGeom>
            <a:rect b="b" l="l" r="r" t="t"/>
            <a:pathLst>
              <a:path extrusionOk="0" h="618" w="721">
                <a:moveTo>
                  <a:pt x="409" y="68"/>
                </a:moveTo>
                <a:cubicBezTo>
                  <a:pt x="543" y="68"/>
                  <a:pt x="651" y="177"/>
                  <a:pt x="651" y="310"/>
                </a:cubicBezTo>
                <a:cubicBezTo>
                  <a:pt x="651" y="455"/>
                  <a:pt x="532" y="550"/>
                  <a:pt x="408" y="550"/>
                </a:cubicBezTo>
                <a:cubicBezTo>
                  <a:pt x="348" y="550"/>
                  <a:pt x="288" y="528"/>
                  <a:pt x="239" y="480"/>
                </a:cubicBezTo>
                <a:cubicBezTo>
                  <a:pt x="91" y="329"/>
                  <a:pt x="196" y="68"/>
                  <a:pt x="409" y="68"/>
                </a:cubicBezTo>
                <a:close/>
                <a:moveTo>
                  <a:pt x="407" y="1"/>
                </a:moveTo>
                <a:cubicBezTo>
                  <a:pt x="332" y="1"/>
                  <a:pt x="255" y="28"/>
                  <a:pt x="192" y="90"/>
                </a:cubicBezTo>
                <a:cubicBezTo>
                  <a:pt x="1" y="285"/>
                  <a:pt x="138" y="618"/>
                  <a:pt x="409" y="618"/>
                </a:cubicBezTo>
                <a:cubicBezTo>
                  <a:pt x="579" y="618"/>
                  <a:pt x="716" y="480"/>
                  <a:pt x="720" y="310"/>
                </a:cubicBezTo>
                <a:cubicBezTo>
                  <a:pt x="720" y="124"/>
                  <a:pt x="567" y="1"/>
                  <a:pt x="4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0" y="5222"/>
            <a:ext cx="1223751" cy="4635937"/>
          </a:xfrm>
          <a:custGeom>
            <a:rect b="b" l="l" r="r" t="t"/>
            <a:pathLst>
              <a:path extrusionOk="0" h="45524" w="12017">
                <a:moveTo>
                  <a:pt x="9587" y="69"/>
                </a:moveTo>
                <a:lnTo>
                  <a:pt x="11919" y="2173"/>
                </a:lnTo>
                <a:lnTo>
                  <a:pt x="11951" y="37560"/>
                </a:lnTo>
                <a:lnTo>
                  <a:pt x="69" y="45426"/>
                </a:lnTo>
                <a:lnTo>
                  <a:pt x="69" y="69"/>
                </a:lnTo>
                <a:close/>
                <a:moveTo>
                  <a:pt x="33" y="0"/>
                </a:moveTo>
                <a:cubicBezTo>
                  <a:pt x="15" y="0"/>
                  <a:pt x="0" y="18"/>
                  <a:pt x="0" y="37"/>
                </a:cubicBezTo>
                <a:lnTo>
                  <a:pt x="0" y="45488"/>
                </a:lnTo>
                <a:cubicBezTo>
                  <a:pt x="0" y="45502"/>
                  <a:pt x="7" y="45513"/>
                  <a:pt x="18" y="45520"/>
                </a:cubicBezTo>
                <a:cubicBezTo>
                  <a:pt x="22" y="45520"/>
                  <a:pt x="29" y="45524"/>
                  <a:pt x="33" y="45524"/>
                </a:cubicBezTo>
                <a:cubicBezTo>
                  <a:pt x="40" y="45524"/>
                  <a:pt x="47" y="45520"/>
                  <a:pt x="51" y="45517"/>
                </a:cubicBezTo>
                <a:lnTo>
                  <a:pt x="12002" y="37607"/>
                </a:lnTo>
                <a:cubicBezTo>
                  <a:pt x="12013" y="37600"/>
                  <a:pt x="12016" y="37589"/>
                  <a:pt x="12016" y="37578"/>
                </a:cubicBezTo>
                <a:lnTo>
                  <a:pt x="11987" y="2159"/>
                </a:lnTo>
                <a:cubicBezTo>
                  <a:pt x="11987" y="2148"/>
                  <a:pt x="11984" y="2140"/>
                  <a:pt x="11977" y="2133"/>
                </a:cubicBezTo>
                <a:lnTo>
                  <a:pt x="9623" y="11"/>
                </a:lnTo>
                <a:cubicBezTo>
                  <a:pt x="9616" y="4"/>
                  <a:pt x="9609" y="0"/>
                  <a:pt x="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4"/>
          <p:cNvSpPr/>
          <p:nvPr/>
        </p:nvSpPr>
        <p:spPr>
          <a:xfrm>
            <a:off x="204284" y="3840845"/>
            <a:ext cx="408766" cy="24746"/>
          </a:xfrm>
          <a:custGeom>
            <a:rect b="b" l="l" r="r" t="t"/>
            <a:pathLst>
              <a:path extrusionOk="0" h="243" w="4014">
                <a:moveTo>
                  <a:pt x="1" y="1"/>
                </a:moveTo>
                <a:lnTo>
                  <a:pt x="1" y="243"/>
                </a:lnTo>
                <a:lnTo>
                  <a:pt x="4013" y="243"/>
                </a:lnTo>
                <a:lnTo>
                  <a:pt x="4013" y="62"/>
                </a:lnTo>
                <a:lnTo>
                  <a:pt x="1" y="1"/>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a:off x="204284" y="3805508"/>
            <a:ext cx="408766" cy="41752"/>
          </a:xfrm>
          <a:custGeom>
            <a:rect b="b" l="l" r="r" t="t"/>
            <a:pathLst>
              <a:path extrusionOk="0" h="410" w="4014">
                <a:moveTo>
                  <a:pt x="1" y="1"/>
                </a:moveTo>
                <a:lnTo>
                  <a:pt x="1" y="348"/>
                </a:lnTo>
                <a:lnTo>
                  <a:pt x="4013" y="409"/>
                </a:lnTo>
                <a:lnTo>
                  <a:pt x="4013" y="62"/>
                </a:lnTo>
                <a:lnTo>
                  <a:pt x="1" y="1"/>
                </a:lnTo>
                <a:close/>
              </a:path>
            </a:pathLst>
          </a:custGeom>
          <a:solidFill>
            <a:srgbClr val="F5A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4"/>
          <p:cNvSpPr/>
          <p:nvPr/>
        </p:nvSpPr>
        <p:spPr>
          <a:xfrm>
            <a:off x="2946944" y="4067635"/>
            <a:ext cx="2943235" cy="113444"/>
          </a:xfrm>
          <a:custGeom>
            <a:rect b="b" l="l" r="r" t="t"/>
            <a:pathLst>
              <a:path extrusionOk="0" h="1114" w="28902">
                <a:moveTo>
                  <a:pt x="0" y="1"/>
                </a:moveTo>
                <a:lnTo>
                  <a:pt x="550" y="1114"/>
                </a:lnTo>
                <a:lnTo>
                  <a:pt x="28902" y="1114"/>
                </a:lnTo>
                <a:lnTo>
                  <a:pt x="2890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4"/>
          <p:cNvSpPr/>
          <p:nvPr/>
        </p:nvSpPr>
        <p:spPr>
          <a:xfrm>
            <a:off x="7953930" y="4234694"/>
            <a:ext cx="1199820" cy="1032403"/>
          </a:xfrm>
          <a:custGeom>
            <a:rect b="b" l="l" r="r" t="t"/>
            <a:pathLst>
              <a:path extrusionOk="0" h="10138" w="11782">
                <a:moveTo>
                  <a:pt x="0" y="1"/>
                </a:moveTo>
                <a:lnTo>
                  <a:pt x="0" y="10137"/>
                </a:lnTo>
                <a:lnTo>
                  <a:pt x="11782"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a:off x="7950569" y="4231435"/>
            <a:ext cx="1203181" cy="1035662"/>
          </a:xfrm>
          <a:custGeom>
            <a:rect b="b" l="l" r="r" t="t"/>
            <a:pathLst>
              <a:path extrusionOk="0" h="10170" w="11815">
                <a:moveTo>
                  <a:pt x="33" y="0"/>
                </a:moveTo>
                <a:cubicBezTo>
                  <a:pt x="15" y="0"/>
                  <a:pt x="1" y="15"/>
                  <a:pt x="1" y="33"/>
                </a:cubicBezTo>
                <a:lnTo>
                  <a:pt x="1" y="10169"/>
                </a:lnTo>
                <a:lnTo>
                  <a:pt x="66" y="10169"/>
                </a:lnTo>
                <a:lnTo>
                  <a:pt x="66" y="69"/>
                </a:lnTo>
                <a:lnTo>
                  <a:pt x="11815" y="69"/>
                </a:lnTo>
                <a:lnTo>
                  <a:pt x="118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a:off x="8586742" y="4484702"/>
            <a:ext cx="46437" cy="46539"/>
          </a:xfrm>
          <a:custGeom>
            <a:rect b="b" l="l" r="r" t="t"/>
            <a:pathLst>
              <a:path extrusionOk="0" h="457" w="456">
                <a:moveTo>
                  <a:pt x="228" y="1"/>
                </a:moveTo>
                <a:cubicBezTo>
                  <a:pt x="102" y="1"/>
                  <a:pt x="0" y="102"/>
                  <a:pt x="0" y="228"/>
                </a:cubicBezTo>
                <a:cubicBezTo>
                  <a:pt x="0" y="355"/>
                  <a:pt x="102" y="456"/>
                  <a:pt x="228" y="456"/>
                </a:cubicBezTo>
                <a:cubicBezTo>
                  <a:pt x="355" y="456"/>
                  <a:pt x="456" y="355"/>
                  <a:pt x="456" y="228"/>
                </a:cubicBezTo>
                <a:cubicBezTo>
                  <a:pt x="456" y="102"/>
                  <a:pt x="355" y="1"/>
                  <a:pt x="2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4"/>
          <p:cNvSpPr/>
          <p:nvPr/>
        </p:nvSpPr>
        <p:spPr>
          <a:xfrm>
            <a:off x="8588982" y="4480323"/>
            <a:ext cx="55704" cy="56009"/>
          </a:xfrm>
          <a:custGeom>
            <a:rect b="b" l="l" r="r" t="t"/>
            <a:pathLst>
              <a:path extrusionOk="0" h="550" w="547">
                <a:moveTo>
                  <a:pt x="275" y="0"/>
                </a:moveTo>
                <a:cubicBezTo>
                  <a:pt x="123" y="0"/>
                  <a:pt x="0" y="123"/>
                  <a:pt x="0" y="275"/>
                </a:cubicBezTo>
                <a:cubicBezTo>
                  <a:pt x="0" y="427"/>
                  <a:pt x="123" y="550"/>
                  <a:pt x="275" y="550"/>
                </a:cubicBezTo>
                <a:cubicBezTo>
                  <a:pt x="423" y="550"/>
                  <a:pt x="546" y="427"/>
                  <a:pt x="546" y="275"/>
                </a:cubicBezTo>
                <a:cubicBezTo>
                  <a:pt x="546" y="123"/>
                  <a:pt x="423" y="0"/>
                  <a:pt x="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8581955" y="4472176"/>
            <a:ext cx="56009" cy="56111"/>
          </a:xfrm>
          <a:custGeom>
            <a:rect b="b" l="l" r="r" t="t"/>
            <a:pathLst>
              <a:path extrusionOk="0" h="551" w="550">
                <a:moveTo>
                  <a:pt x="275" y="1"/>
                </a:moveTo>
                <a:cubicBezTo>
                  <a:pt x="123" y="1"/>
                  <a:pt x="0" y="124"/>
                  <a:pt x="0" y="275"/>
                </a:cubicBezTo>
                <a:cubicBezTo>
                  <a:pt x="0" y="427"/>
                  <a:pt x="123" y="550"/>
                  <a:pt x="275" y="550"/>
                </a:cubicBezTo>
                <a:cubicBezTo>
                  <a:pt x="427" y="550"/>
                  <a:pt x="550" y="427"/>
                  <a:pt x="550" y="275"/>
                </a:cubicBezTo>
                <a:cubicBezTo>
                  <a:pt x="550" y="124"/>
                  <a:pt x="427" y="1"/>
                  <a:pt x="2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4"/>
          <p:cNvSpPr/>
          <p:nvPr/>
        </p:nvSpPr>
        <p:spPr>
          <a:xfrm>
            <a:off x="8568004" y="4468714"/>
            <a:ext cx="73729" cy="62832"/>
          </a:xfrm>
          <a:custGeom>
            <a:rect b="b" l="l" r="r" t="t"/>
            <a:pathLst>
              <a:path extrusionOk="0" h="617" w="724">
                <a:moveTo>
                  <a:pt x="411" y="71"/>
                </a:moveTo>
                <a:cubicBezTo>
                  <a:pt x="413" y="71"/>
                  <a:pt x="414" y="71"/>
                  <a:pt x="416" y="71"/>
                </a:cubicBezTo>
                <a:cubicBezTo>
                  <a:pt x="546" y="71"/>
                  <a:pt x="654" y="176"/>
                  <a:pt x="654" y="309"/>
                </a:cubicBezTo>
                <a:cubicBezTo>
                  <a:pt x="654" y="454"/>
                  <a:pt x="535" y="550"/>
                  <a:pt x="411" y="550"/>
                </a:cubicBezTo>
                <a:cubicBezTo>
                  <a:pt x="352" y="550"/>
                  <a:pt x="291" y="528"/>
                  <a:pt x="242" y="479"/>
                </a:cubicBezTo>
                <a:cubicBezTo>
                  <a:pt x="92" y="329"/>
                  <a:pt x="197" y="71"/>
                  <a:pt x="411" y="71"/>
                </a:cubicBezTo>
                <a:close/>
                <a:moveTo>
                  <a:pt x="413" y="1"/>
                </a:moveTo>
                <a:cubicBezTo>
                  <a:pt x="336" y="1"/>
                  <a:pt x="259" y="29"/>
                  <a:pt x="195" y="92"/>
                </a:cubicBezTo>
                <a:cubicBezTo>
                  <a:pt x="0" y="284"/>
                  <a:pt x="141" y="617"/>
                  <a:pt x="416" y="617"/>
                </a:cubicBezTo>
                <a:cubicBezTo>
                  <a:pt x="586" y="617"/>
                  <a:pt x="723" y="479"/>
                  <a:pt x="723" y="309"/>
                </a:cubicBezTo>
                <a:cubicBezTo>
                  <a:pt x="723" y="124"/>
                  <a:pt x="571" y="1"/>
                  <a:pt x="4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4"/>
          <p:cNvSpPr/>
          <p:nvPr/>
        </p:nvSpPr>
        <p:spPr>
          <a:xfrm>
            <a:off x="7953930" y="4786953"/>
            <a:ext cx="1199820" cy="16294"/>
          </a:xfrm>
          <a:custGeom>
            <a:rect b="b" l="l" r="r" t="t"/>
            <a:pathLst>
              <a:path extrusionOk="0" h="160" w="11782">
                <a:moveTo>
                  <a:pt x="0" y="0"/>
                </a:moveTo>
                <a:lnTo>
                  <a:pt x="0" y="160"/>
                </a:lnTo>
                <a:lnTo>
                  <a:pt x="11782" y="160"/>
                </a:lnTo>
                <a:lnTo>
                  <a:pt x="1178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4"/>
          <p:cNvSpPr/>
          <p:nvPr/>
        </p:nvSpPr>
        <p:spPr>
          <a:xfrm>
            <a:off x="7950569" y="4783287"/>
            <a:ext cx="1203181" cy="23626"/>
          </a:xfrm>
          <a:custGeom>
            <a:rect b="b" l="l" r="r" t="t"/>
            <a:pathLst>
              <a:path extrusionOk="0" h="232" w="11815">
                <a:moveTo>
                  <a:pt x="33" y="0"/>
                </a:moveTo>
                <a:cubicBezTo>
                  <a:pt x="15" y="0"/>
                  <a:pt x="1" y="15"/>
                  <a:pt x="1" y="36"/>
                </a:cubicBezTo>
                <a:lnTo>
                  <a:pt x="1" y="196"/>
                </a:lnTo>
                <a:cubicBezTo>
                  <a:pt x="1" y="217"/>
                  <a:pt x="15" y="232"/>
                  <a:pt x="33" y="232"/>
                </a:cubicBezTo>
                <a:lnTo>
                  <a:pt x="11815" y="232"/>
                </a:lnTo>
                <a:lnTo>
                  <a:pt x="11815" y="163"/>
                </a:lnTo>
                <a:lnTo>
                  <a:pt x="66" y="163"/>
                </a:lnTo>
                <a:lnTo>
                  <a:pt x="66" y="69"/>
                </a:lnTo>
                <a:lnTo>
                  <a:pt x="11815" y="69"/>
                </a:lnTo>
                <a:lnTo>
                  <a:pt x="118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4"/>
          <p:cNvSpPr/>
          <p:nvPr/>
        </p:nvSpPr>
        <p:spPr>
          <a:xfrm>
            <a:off x="1247191" y="3625155"/>
            <a:ext cx="575877" cy="361616"/>
          </a:xfrm>
          <a:custGeom>
            <a:rect b="b" l="l" r="r" t="t"/>
            <a:pathLst>
              <a:path extrusionOk="0" h="3551" w="5655">
                <a:moveTo>
                  <a:pt x="2759" y="36"/>
                </a:moveTo>
                <a:cubicBezTo>
                  <a:pt x="1262" y="73"/>
                  <a:pt x="77" y="1291"/>
                  <a:pt x="1" y="2773"/>
                </a:cubicBezTo>
                <a:cubicBezTo>
                  <a:pt x="225" y="1450"/>
                  <a:pt x="1342" y="412"/>
                  <a:pt x="2719" y="376"/>
                </a:cubicBezTo>
                <a:cubicBezTo>
                  <a:pt x="4306" y="340"/>
                  <a:pt x="5615" y="1616"/>
                  <a:pt x="5615" y="3203"/>
                </a:cubicBezTo>
                <a:lnTo>
                  <a:pt x="5615" y="3550"/>
                </a:lnTo>
                <a:lnTo>
                  <a:pt x="5655" y="3550"/>
                </a:lnTo>
                <a:lnTo>
                  <a:pt x="5655" y="2863"/>
                </a:lnTo>
                <a:cubicBezTo>
                  <a:pt x="5651" y="1276"/>
                  <a:pt x="4346" y="0"/>
                  <a:pt x="2759" y="36"/>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 name="Google Shape;279;p14"/>
          <p:cNvGrpSpPr/>
          <p:nvPr/>
        </p:nvGrpSpPr>
        <p:grpSpPr>
          <a:xfrm>
            <a:off x="200618" y="652447"/>
            <a:ext cx="1189840" cy="3270982"/>
            <a:chOff x="200618" y="652447"/>
            <a:chExt cx="1189840" cy="3270982"/>
          </a:xfrm>
        </p:grpSpPr>
        <p:sp>
          <p:nvSpPr>
            <p:cNvPr id="280" name="Google Shape;280;p14"/>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4"/>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4"/>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4"/>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4"/>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4"/>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4"/>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4"/>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4"/>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4"/>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4"/>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4"/>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4"/>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4"/>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4"/>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4"/>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4"/>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4"/>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4"/>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4"/>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4"/>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4"/>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4"/>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4"/>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4"/>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4"/>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4"/>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4"/>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4"/>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4"/>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4"/>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4"/>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4"/>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4"/>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4"/>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4"/>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4"/>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4"/>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4"/>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4"/>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4"/>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 name="Google Shape;322;p14"/>
            <p:cNvGrpSpPr/>
            <p:nvPr/>
          </p:nvGrpSpPr>
          <p:grpSpPr>
            <a:xfrm>
              <a:off x="505413" y="3239739"/>
              <a:ext cx="504810" cy="491505"/>
              <a:chOff x="3615075" y="1915725"/>
              <a:chExt cx="564475" cy="549597"/>
            </a:xfrm>
          </p:grpSpPr>
          <p:sp>
            <p:nvSpPr>
              <p:cNvPr id="323" name="Google Shape;323;p14"/>
              <p:cNvSpPr/>
              <p:nvPr/>
            </p:nvSpPr>
            <p:spPr>
              <a:xfrm>
                <a:off x="4021582" y="2206293"/>
                <a:ext cx="148781" cy="165647"/>
              </a:xfrm>
              <a:custGeom>
                <a:rect b="b" l="l" r="r" t="t"/>
                <a:pathLst>
                  <a:path extrusionOk="0" h="2416" w="2170">
                    <a:moveTo>
                      <a:pt x="1452" y="0"/>
                    </a:moveTo>
                    <a:cubicBezTo>
                      <a:pt x="1070" y="0"/>
                      <a:pt x="624" y="295"/>
                      <a:pt x="326" y="770"/>
                    </a:cubicBezTo>
                    <a:lnTo>
                      <a:pt x="770" y="976"/>
                    </a:lnTo>
                    <a:cubicBezTo>
                      <a:pt x="1024" y="574"/>
                      <a:pt x="1326" y="433"/>
                      <a:pt x="1446" y="433"/>
                    </a:cubicBezTo>
                    <a:cubicBezTo>
                      <a:pt x="1457" y="433"/>
                      <a:pt x="1467" y="435"/>
                      <a:pt x="1475" y="437"/>
                    </a:cubicBezTo>
                    <a:cubicBezTo>
                      <a:pt x="1566" y="466"/>
                      <a:pt x="1642" y="766"/>
                      <a:pt x="1602" y="1106"/>
                    </a:cubicBezTo>
                    <a:cubicBezTo>
                      <a:pt x="1584" y="1319"/>
                      <a:pt x="1436" y="1934"/>
                      <a:pt x="1085" y="1977"/>
                    </a:cubicBezTo>
                    <a:cubicBezTo>
                      <a:pt x="1070" y="1979"/>
                      <a:pt x="1055" y="1980"/>
                      <a:pt x="1039" y="1980"/>
                    </a:cubicBezTo>
                    <a:cubicBezTo>
                      <a:pt x="841" y="1980"/>
                      <a:pt x="602" y="1832"/>
                      <a:pt x="431" y="1598"/>
                    </a:cubicBezTo>
                    <a:lnTo>
                      <a:pt x="0" y="1829"/>
                    </a:lnTo>
                    <a:cubicBezTo>
                      <a:pt x="268" y="2198"/>
                      <a:pt x="656" y="2416"/>
                      <a:pt x="1033" y="2416"/>
                    </a:cubicBezTo>
                    <a:cubicBezTo>
                      <a:pt x="1048" y="2416"/>
                      <a:pt x="1063" y="2415"/>
                      <a:pt x="1078" y="2415"/>
                    </a:cubicBezTo>
                    <a:cubicBezTo>
                      <a:pt x="1103" y="2411"/>
                      <a:pt x="1128" y="2411"/>
                      <a:pt x="1154" y="2407"/>
                    </a:cubicBezTo>
                    <a:cubicBezTo>
                      <a:pt x="1942" y="2310"/>
                      <a:pt x="2086" y="1337"/>
                      <a:pt x="2108" y="1142"/>
                    </a:cubicBezTo>
                    <a:cubicBezTo>
                      <a:pt x="2130" y="922"/>
                      <a:pt x="2169" y="195"/>
                      <a:pt x="1660" y="32"/>
                    </a:cubicBezTo>
                    <a:cubicBezTo>
                      <a:pt x="1594" y="11"/>
                      <a:pt x="1524" y="0"/>
                      <a:pt x="145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4"/>
              <p:cNvSpPr/>
              <p:nvPr/>
            </p:nvSpPr>
            <p:spPr>
              <a:xfrm>
                <a:off x="4019114" y="2204030"/>
                <a:ext cx="153717" cy="170309"/>
              </a:xfrm>
              <a:custGeom>
                <a:rect b="b" l="l" r="r" t="t"/>
                <a:pathLst>
                  <a:path extrusionOk="0" h="2484" w="2242">
                    <a:moveTo>
                      <a:pt x="1487" y="67"/>
                    </a:moveTo>
                    <a:cubicBezTo>
                      <a:pt x="1556" y="67"/>
                      <a:pt x="1622" y="77"/>
                      <a:pt x="1685" y="98"/>
                    </a:cubicBezTo>
                    <a:cubicBezTo>
                      <a:pt x="2173" y="253"/>
                      <a:pt x="2133" y="958"/>
                      <a:pt x="2108" y="1172"/>
                    </a:cubicBezTo>
                    <a:cubicBezTo>
                      <a:pt x="2090" y="1359"/>
                      <a:pt x="1949" y="2310"/>
                      <a:pt x="1186" y="2408"/>
                    </a:cubicBezTo>
                    <a:cubicBezTo>
                      <a:pt x="1161" y="2411"/>
                      <a:pt x="1135" y="2415"/>
                      <a:pt x="1114" y="2415"/>
                    </a:cubicBezTo>
                    <a:cubicBezTo>
                      <a:pt x="1101" y="2416"/>
                      <a:pt x="1088" y="2416"/>
                      <a:pt x="1076" y="2416"/>
                    </a:cubicBezTo>
                    <a:cubicBezTo>
                      <a:pt x="715" y="2416"/>
                      <a:pt x="349" y="2219"/>
                      <a:pt x="87" y="1876"/>
                    </a:cubicBezTo>
                    <a:lnTo>
                      <a:pt x="456" y="1678"/>
                    </a:lnTo>
                    <a:cubicBezTo>
                      <a:pt x="632" y="1903"/>
                      <a:pt x="869" y="2050"/>
                      <a:pt x="1071" y="2050"/>
                    </a:cubicBezTo>
                    <a:cubicBezTo>
                      <a:pt x="1089" y="2050"/>
                      <a:pt x="1107" y="2049"/>
                      <a:pt x="1124" y="2046"/>
                    </a:cubicBezTo>
                    <a:cubicBezTo>
                      <a:pt x="1500" y="1999"/>
                      <a:pt x="1649" y="1378"/>
                      <a:pt x="1674" y="1143"/>
                    </a:cubicBezTo>
                    <a:cubicBezTo>
                      <a:pt x="1710" y="806"/>
                      <a:pt x="1638" y="474"/>
                      <a:pt x="1522" y="438"/>
                    </a:cubicBezTo>
                    <a:cubicBezTo>
                      <a:pt x="1512" y="434"/>
                      <a:pt x="1499" y="433"/>
                      <a:pt x="1484" y="433"/>
                    </a:cubicBezTo>
                    <a:cubicBezTo>
                      <a:pt x="1345" y="433"/>
                      <a:pt x="1037" y="592"/>
                      <a:pt x="792" y="965"/>
                    </a:cubicBezTo>
                    <a:lnTo>
                      <a:pt x="412" y="788"/>
                    </a:lnTo>
                    <a:cubicBezTo>
                      <a:pt x="704" y="345"/>
                      <a:pt x="1126" y="67"/>
                      <a:pt x="1487" y="67"/>
                    </a:cubicBezTo>
                    <a:close/>
                    <a:moveTo>
                      <a:pt x="1493" y="1"/>
                    </a:moveTo>
                    <a:cubicBezTo>
                      <a:pt x="1096" y="1"/>
                      <a:pt x="637" y="301"/>
                      <a:pt x="333" y="788"/>
                    </a:cubicBezTo>
                    <a:cubicBezTo>
                      <a:pt x="326" y="796"/>
                      <a:pt x="326" y="806"/>
                      <a:pt x="329" y="814"/>
                    </a:cubicBezTo>
                    <a:cubicBezTo>
                      <a:pt x="329" y="824"/>
                      <a:pt x="336" y="832"/>
                      <a:pt x="347" y="835"/>
                    </a:cubicBezTo>
                    <a:lnTo>
                      <a:pt x="792" y="1038"/>
                    </a:lnTo>
                    <a:cubicBezTo>
                      <a:pt x="797" y="1041"/>
                      <a:pt x="802" y="1043"/>
                      <a:pt x="807" y="1043"/>
                    </a:cubicBezTo>
                    <a:cubicBezTo>
                      <a:pt x="818" y="1043"/>
                      <a:pt x="828" y="1037"/>
                      <a:pt x="835" y="1027"/>
                    </a:cubicBezTo>
                    <a:cubicBezTo>
                      <a:pt x="1086" y="632"/>
                      <a:pt x="1387" y="500"/>
                      <a:pt x="1485" y="500"/>
                    </a:cubicBezTo>
                    <a:cubicBezTo>
                      <a:pt x="1493" y="500"/>
                      <a:pt x="1499" y="501"/>
                      <a:pt x="1504" y="503"/>
                    </a:cubicBezTo>
                    <a:cubicBezTo>
                      <a:pt x="1562" y="521"/>
                      <a:pt x="1645" y="781"/>
                      <a:pt x="1609" y="1135"/>
                    </a:cubicBezTo>
                    <a:cubicBezTo>
                      <a:pt x="1580" y="1396"/>
                      <a:pt x="1425" y="1938"/>
                      <a:pt x="1117" y="1978"/>
                    </a:cubicBezTo>
                    <a:cubicBezTo>
                      <a:pt x="1103" y="1980"/>
                      <a:pt x="1088" y="1980"/>
                      <a:pt x="1073" y="1980"/>
                    </a:cubicBezTo>
                    <a:cubicBezTo>
                      <a:pt x="886" y="1980"/>
                      <a:pt x="663" y="1837"/>
                      <a:pt x="495" y="1609"/>
                    </a:cubicBezTo>
                    <a:cubicBezTo>
                      <a:pt x="489" y="1600"/>
                      <a:pt x="478" y="1595"/>
                      <a:pt x="468" y="1595"/>
                    </a:cubicBezTo>
                    <a:cubicBezTo>
                      <a:pt x="461" y="1595"/>
                      <a:pt x="454" y="1597"/>
                      <a:pt x="448" y="1602"/>
                    </a:cubicBezTo>
                    <a:lnTo>
                      <a:pt x="18" y="1833"/>
                    </a:lnTo>
                    <a:cubicBezTo>
                      <a:pt x="11" y="1840"/>
                      <a:pt x="4" y="1848"/>
                      <a:pt x="4" y="1855"/>
                    </a:cubicBezTo>
                    <a:cubicBezTo>
                      <a:pt x="0" y="1866"/>
                      <a:pt x="4" y="1876"/>
                      <a:pt x="7" y="1884"/>
                    </a:cubicBezTo>
                    <a:cubicBezTo>
                      <a:pt x="286" y="2260"/>
                      <a:pt x="676" y="2484"/>
                      <a:pt x="1067" y="2484"/>
                    </a:cubicBezTo>
                    <a:lnTo>
                      <a:pt x="1114" y="2484"/>
                    </a:lnTo>
                    <a:cubicBezTo>
                      <a:pt x="1139" y="2480"/>
                      <a:pt x="1168" y="2480"/>
                      <a:pt x="1193" y="2477"/>
                    </a:cubicBezTo>
                    <a:cubicBezTo>
                      <a:pt x="2007" y="2372"/>
                      <a:pt x="2155" y="1378"/>
                      <a:pt x="2176" y="1179"/>
                    </a:cubicBezTo>
                    <a:cubicBezTo>
                      <a:pt x="2202" y="955"/>
                      <a:pt x="2242" y="206"/>
                      <a:pt x="1706" y="33"/>
                    </a:cubicBezTo>
                    <a:cubicBezTo>
                      <a:pt x="1638" y="11"/>
                      <a:pt x="1567" y="1"/>
                      <a:pt x="14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4"/>
              <p:cNvSpPr/>
              <p:nvPr/>
            </p:nvSpPr>
            <p:spPr>
              <a:xfrm>
                <a:off x="4087471" y="2161659"/>
                <a:ext cx="69" cy="69"/>
              </a:xfrm>
              <a:custGeom>
                <a:rect b="b" l="l" r="r" t="t"/>
                <a:pathLst>
                  <a:path extrusionOk="0" h="1" w="1">
                    <a:moveTo>
                      <a:pt x="1" y="0"/>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4"/>
              <p:cNvSpPr/>
              <p:nvPr/>
            </p:nvSpPr>
            <p:spPr>
              <a:xfrm>
                <a:off x="3631941" y="2148495"/>
                <a:ext cx="455598" cy="22351"/>
              </a:xfrm>
              <a:custGeom>
                <a:rect b="b" l="l" r="r" t="t"/>
                <a:pathLst>
                  <a:path extrusionOk="0" h="326" w="6645">
                    <a:moveTo>
                      <a:pt x="3323" y="0"/>
                    </a:moveTo>
                    <a:cubicBezTo>
                      <a:pt x="1486" y="0"/>
                      <a:pt x="1" y="73"/>
                      <a:pt x="1" y="163"/>
                    </a:cubicBezTo>
                    <a:cubicBezTo>
                      <a:pt x="1" y="254"/>
                      <a:pt x="1486" y="326"/>
                      <a:pt x="3323" y="326"/>
                    </a:cubicBezTo>
                    <a:cubicBezTo>
                      <a:pt x="5159" y="326"/>
                      <a:pt x="6645" y="254"/>
                      <a:pt x="6645" y="163"/>
                    </a:cubicBezTo>
                    <a:cubicBezTo>
                      <a:pt x="6645" y="73"/>
                      <a:pt x="5159" y="0"/>
                      <a:pt x="3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4"/>
              <p:cNvSpPr/>
              <p:nvPr/>
            </p:nvSpPr>
            <p:spPr>
              <a:xfrm>
                <a:off x="3629747" y="2146232"/>
                <a:ext cx="460054" cy="26876"/>
              </a:xfrm>
              <a:custGeom>
                <a:rect b="b" l="l" r="r" t="t"/>
                <a:pathLst>
                  <a:path extrusionOk="0" h="392" w="6710">
                    <a:moveTo>
                      <a:pt x="3355" y="66"/>
                    </a:moveTo>
                    <a:cubicBezTo>
                      <a:pt x="5072" y="66"/>
                      <a:pt x="6348" y="131"/>
                      <a:pt x="6608" y="196"/>
                    </a:cubicBezTo>
                    <a:cubicBezTo>
                      <a:pt x="6348" y="261"/>
                      <a:pt x="5072" y="326"/>
                      <a:pt x="3355" y="326"/>
                    </a:cubicBezTo>
                    <a:cubicBezTo>
                      <a:pt x="1638" y="326"/>
                      <a:pt x="358" y="261"/>
                      <a:pt x="101" y="196"/>
                    </a:cubicBezTo>
                    <a:cubicBezTo>
                      <a:pt x="362" y="131"/>
                      <a:pt x="1638" y="66"/>
                      <a:pt x="3355" y="66"/>
                    </a:cubicBezTo>
                    <a:close/>
                    <a:moveTo>
                      <a:pt x="3355" y="1"/>
                    </a:moveTo>
                    <a:cubicBezTo>
                      <a:pt x="2469" y="1"/>
                      <a:pt x="1634" y="15"/>
                      <a:pt x="1005" y="48"/>
                    </a:cubicBezTo>
                    <a:cubicBezTo>
                      <a:pt x="0" y="99"/>
                      <a:pt x="0" y="153"/>
                      <a:pt x="0" y="196"/>
                    </a:cubicBezTo>
                    <a:cubicBezTo>
                      <a:pt x="0" y="240"/>
                      <a:pt x="0" y="297"/>
                      <a:pt x="1005" y="344"/>
                    </a:cubicBezTo>
                    <a:cubicBezTo>
                      <a:pt x="1630" y="377"/>
                      <a:pt x="2466" y="391"/>
                      <a:pt x="3355" y="391"/>
                    </a:cubicBezTo>
                    <a:cubicBezTo>
                      <a:pt x="4244" y="391"/>
                      <a:pt x="5079" y="377"/>
                      <a:pt x="5705" y="344"/>
                    </a:cubicBezTo>
                    <a:cubicBezTo>
                      <a:pt x="6709" y="297"/>
                      <a:pt x="6709" y="240"/>
                      <a:pt x="6709" y="196"/>
                    </a:cubicBezTo>
                    <a:cubicBezTo>
                      <a:pt x="6709" y="153"/>
                      <a:pt x="6709" y="99"/>
                      <a:pt x="5705" y="48"/>
                    </a:cubicBezTo>
                    <a:cubicBezTo>
                      <a:pt x="5079" y="15"/>
                      <a:pt x="4240" y="1"/>
                      <a:pt x="33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4"/>
              <p:cNvSpPr/>
              <p:nvPr/>
            </p:nvSpPr>
            <p:spPr>
              <a:xfrm>
                <a:off x="4039683" y="1953846"/>
                <a:ext cx="137125" cy="171338"/>
              </a:xfrm>
              <a:custGeom>
                <a:rect b="b" l="l" r="r" t="t"/>
                <a:pathLst>
                  <a:path extrusionOk="0" h="2499" w="2000">
                    <a:moveTo>
                      <a:pt x="1111" y="1"/>
                    </a:moveTo>
                    <a:cubicBezTo>
                      <a:pt x="684" y="1"/>
                      <a:pt x="241" y="438"/>
                      <a:pt x="44" y="1057"/>
                    </a:cubicBezTo>
                    <a:lnTo>
                      <a:pt x="524" y="1140"/>
                    </a:lnTo>
                    <a:cubicBezTo>
                      <a:pt x="682" y="649"/>
                      <a:pt x="975" y="439"/>
                      <a:pt x="1071" y="439"/>
                    </a:cubicBezTo>
                    <a:cubicBezTo>
                      <a:pt x="1072" y="439"/>
                      <a:pt x="1073" y="439"/>
                      <a:pt x="1074" y="439"/>
                    </a:cubicBezTo>
                    <a:cubicBezTo>
                      <a:pt x="1168" y="446"/>
                      <a:pt x="1316" y="714"/>
                      <a:pt x="1367" y="1054"/>
                    </a:cubicBezTo>
                    <a:cubicBezTo>
                      <a:pt x="1399" y="1267"/>
                      <a:pt x="1417" y="1896"/>
                      <a:pt x="1088" y="2030"/>
                    </a:cubicBezTo>
                    <a:cubicBezTo>
                      <a:pt x="1039" y="2050"/>
                      <a:pt x="983" y="2060"/>
                      <a:pt x="923" y="2060"/>
                    </a:cubicBezTo>
                    <a:cubicBezTo>
                      <a:pt x="748" y="2060"/>
                      <a:pt x="538" y="1976"/>
                      <a:pt x="355" y="1827"/>
                    </a:cubicBezTo>
                    <a:lnTo>
                      <a:pt x="0" y="2163"/>
                    </a:lnTo>
                    <a:cubicBezTo>
                      <a:pt x="271" y="2384"/>
                      <a:pt x="586" y="2499"/>
                      <a:pt x="882" y="2499"/>
                    </a:cubicBezTo>
                    <a:cubicBezTo>
                      <a:pt x="989" y="2499"/>
                      <a:pt x="1094" y="2484"/>
                      <a:pt x="1193" y="2453"/>
                    </a:cubicBezTo>
                    <a:cubicBezTo>
                      <a:pt x="1215" y="2445"/>
                      <a:pt x="1240" y="2438"/>
                      <a:pt x="1262" y="2427"/>
                    </a:cubicBezTo>
                    <a:cubicBezTo>
                      <a:pt x="1999" y="2131"/>
                      <a:pt x="1891" y="1155"/>
                      <a:pt x="1862" y="960"/>
                    </a:cubicBezTo>
                    <a:cubicBezTo>
                      <a:pt x="1829" y="743"/>
                      <a:pt x="1681" y="31"/>
                      <a:pt x="1146" y="2"/>
                    </a:cubicBezTo>
                    <a:cubicBezTo>
                      <a:pt x="1134" y="1"/>
                      <a:pt x="1122" y="1"/>
                      <a:pt x="11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4"/>
              <p:cNvSpPr/>
              <p:nvPr/>
            </p:nvSpPr>
            <p:spPr>
              <a:xfrm>
                <a:off x="4037420" y="1951652"/>
                <a:ext cx="142130" cy="176069"/>
              </a:xfrm>
              <a:custGeom>
                <a:rect b="b" l="l" r="r" t="t"/>
                <a:pathLst>
                  <a:path extrusionOk="0" h="2568" w="2073">
                    <a:moveTo>
                      <a:pt x="1148" y="65"/>
                    </a:moveTo>
                    <a:cubicBezTo>
                      <a:pt x="1158" y="65"/>
                      <a:pt x="1169" y="66"/>
                      <a:pt x="1179" y="66"/>
                    </a:cubicBezTo>
                    <a:cubicBezTo>
                      <a:pt x="1689" y="95"/>
                      <a:pt x="1830" y="786"/>
                      <a:pt x="1862" y="999"/>
                    </a:cubicBezTo>
                    <a:cubicBezTo>
                      <a:pt x="1891" y="1187"/>
                      <a:pt x="1996" y="2141"/>
                      <a:pt x="1284" y="2427"/>
                    </a:cubicBezTo>
                    <a:cubicBezTo>
                      <a:pt x="1262" y="2438"/>
                      <a:pt x="1241" y="2445"/>
                      <a:pt x="1215" y="2452"/>
                    </a:cubicBezTo>
                    <a:cubicBezTo>
                      <a:pt x="1118" y="2483"/>
                      <a:pt x="1017" y="2498"/>
                      <a:pt x="913" y="2498"/>
                    </a:cubicBezTo>
                    <a:cubicBezTo>
                      <a:pt x="636" y="2498"/>
                      <a:pt x="345" y="2392"/>
                      <a:pt x="87" y="2195"/>
                    </a:cubicBezTo>
                    <a:lnTo>
                      <a:pt x="391" y="1903"/>
                    </a:lnTo>
                    <a:cubicBezTo>
                      <a:pt x="574" y="2045"/>
                      <a:pt x="781" y="2122"/>
                      <a:pt x="957" y="2122"/>
                    </a:cubicBezTo>
                    <a:cubicBezTo>
                      <a:pt x="1022" y="2122"/>
                      <a:pt x="1082" y="2112"/>
                      <a:pt x="1136" y="2091"/>
                    </a:cubicBezTo>
                    <a:cubicBezTo>
                      <a:pt x="1486" y="1950"/>
                      <a:pt x="1468" y="1313"/>
                      <a:pt x="1432" y="1082"/>
                    </a:cubicBezTo>
                    <a:cubicBezTo>
                      <a:pt x="1385" y="746"/>
                      <a:pt x="1226" y="442"/>
                      <a:pt x="1107" y="439"/>
                    </a:cubicBezTo>
                    <a:cubicBezTo>
                      <a:pt x="1105" y="439"/>
                      <a:pt x="1103" y="438"/>
                      <a:pt x="1102" y="438"/>
                    </a:cubicBezTo>
                    <a:cubicBezTo>
                      <a:pt x="982" y="438"/>
                      <a:pt x="689" y="673"/>
                      <a:pt x="536" y="1133"/>
                    </a:cubicBezTo>
                    <a:lnTo>
                      <a:pt x="124" y="1060"/>
                    </a:lnTo>
                    <a:cubicBezTo>
                      <a:pt x="321" y="475"/>
                      <a:pt x="742" y="65"/>
                      <a:pt x="1148" y="65"/>
                    </a:cubicBezTo>
                    <a:close/>
                    <a:moveTo>
                      <a:pt x="1147" y="0"/>
                    </a:moveTo>
                    <a:cubicBezTo>
                      <a:pt x="706" y="0"/>
                      <a:pt x="248" y="449"/>
                      <a:pt x="48" y="1082"/>
                    </a:cubicBezTo>
                    <a:cubicBezTo>
                      <a:pt x="44" y="1089"/>
                      <a:pt x="48" y="1100"/>
                      <a:pt x="51" y="1107"/>
                    </a:cubicBezTo>
                    <a:cubicBezTo>
                      <a:pt x="59" y="1118"/>
                      <a:pt x="66" y="1122"/>
                      <a:pt x="77" y="1125"/>
                    </a:cubicBezTo>
                    <a:lnTo>
                      <a:pt x="557" y="1209"/>
                    </a:lnTo>
                    <a:cubicBezTo>
                      <a:pt x="559" y="1209"/>
                      <a:pt x="561" y="1209"/>
                      <a:pt x="563" y="1209"/>
                    </a:cubicBezTo>
                    <a:cubicBezTo>
                      <a:pt x="576" y="1209"/>
                      <a:pt x="590" y="1199"/>
                      <a:pt x="594" y="1183"/>
                    </a:cubicBezTo>
                    <a:cubicBezTo>
                      <a:pt x="742" y="703"/>
                      <a:pt x="1031" y="507"/>
                      <a:pt x="1103" y="507"/>
                    </a:cubicBezTo>
                    <a:cubicBezTo>
                      <a:pt x="1165" y="511"/>
                      <a:pt x="1313" y="742"/>
                      <a:pt x="1367" y="1093"/>
                    </a:cubicBezTo>
                    <a:cubicBezTo>
                      <a:pt x="1407" y="1350"/>
                      <a:pt x="1392" y="1917"/>
                      <a:pt x="1111" y="2033"/>
                    </a:cubicBezTo>
                    <a:cubicBezTo>
                      <a:pt x="1065" y="2052"/>
                      <a:pt x="1013" y="2061"/>
                      <a:pt x="957" y="2061"/>
                    </a:cubicBezTo>
                    <a:cubicBezTo>
                      <a:pt x="790" y="2061"/>
                      <a:pt x="589" y="1979"/>
                      <a:pt x="413" y="1838"/>
                    </a:cubicBezTo>
                    <a:cubicBezTo>
                      <a:pt x="406" y="1830"/>
                      <a:pt x="397" y="1827"/>
                      <a:pt x="389" y="1827"/>
                    </a:cubicBezTo>
                    <a:cubicBezTo>
                      <a:pt x="381" y="1827"/>
                      <a:pt x="373" y="1830"/>
                      <a:pt x="366" y="1838"/>
                    </a:cubicBezTo>
                    <a:lnTo>
                      <a:pt x="12" y="2174"/>
                    </a:lnTo>
                    <a:cubicBezTo>
                      <a:pt x="4" y="2177"/>
                      <a:pt x="1" y="2188"/>
                      <a:pt x="1" y="2199"/>
                    </a:cubicBezTo>
                    <a:cubicBezTo>
                      <a:pt x="1" y="2206"/>
                      <a:pt x="4" y="2217"/>
                      <a:pt x="12" y="2224"/>
                    </a:cubicBezTo>
                    <a:cubicBezTo>
                      <a:pt x="290" y="2449"/>
                      <a:pt x="608" y="2568"/>
                      <a:pt x="912" y="2568"/>
                    </a:cubicBezTo>
                    <a:cubicBezTo>
                      <a:pt x="1020" y="2568"/>
                      <a:pt x="1132" y="2550"/>
                      <a:pt x="1237" y="2521"/>
                    </a:cubicBezTo>
                    <a:cubicBezTo>
                      <a:pt x="1262" y="2510"/>
                      <a:pt x="1288" y="2503"/>
                      <a:pt x="1313" y="2492"/>
                    </a:cubicBezTo>
                    <a:cubicBezTo>
                      <a:pt x="2072" y="2185"/>
                      <a:pt x="1960" y="1187"/>
                      <a:pt x="1931" y="988"/>
                    </a:cubicBezTo>
                    <a:cubicBezTo>
                      <a:pt x="1899" y="764"/>
                      <a:pt x="1743" y="30"/>
                      <a:pt x="1183" y="1"/>
                    </a:cubicBezTo>
                    <a:cubicBezTo>
                      <a:pt x="1171" y="1"/>
                      <a:pt x="1159" y="0"/>
                      <a:pt x="11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4"/>
              <p:cNvSpPr/>
              <p:nvPr/>
            </p:nvSpPr>
            <p:spPr>
              <a:xfrm>
                <a:off x="4059977" y="1920936"/>
                <a:ext cx="69" cy="69"/>
              </a:xfrm>
              <a:custGeom>
                <a:rect b="b" l="l" r="r" t="t"/>
                <a:pathLst>
                  <a:path extrusionOk="0" h="1" w="1">
                    <a:moveTo>
                      <a:pt x="1" y="1"/>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4"/>
              <p:cNvSpPr/>
              <p:nvPr/>
            </p:nvSpPr>
            <p:spPr>
              <a:xfrm>
                <a:off x="3619326" y="1921210"/>
                <a:ext cx="495227" cy="362490"/>
              </a:xfrm>
              <a:custGeom>
                <a:rect b="b" l="l" r="r" t="t"/>
                <a:pathLst>
                  <a:path extrusionOk="0" h="5287" w="7223">
                    <a:moveTo>
                      <a:pt x="0" y="1667"/>
                    </a:moveTo>
                    <a:cubicBezTo>
                      <a:pt x="0" y="1667"/>
                      <a:pt x="0" y="1667"/>
                      <a:pt x="0" y="1667"/>
                    </a:cubicBezTo>
                    <a:lnTo>
                      <a:pt x="0" y="1667"/>
                    </a:lnTo>
                    <a:lnTo>
                      <a:pt x="0" y="1667"/>
                    </a:lnTo>
                    <a:close/>
                    <a:moveTo>
                      <a:pt x="6431" y="1"/>
                    </a:moveTo>
                    <a:lnTo>
                      <a:pt x="6373" y="15"/>
                    </a:lnTo>
                    <a:cubicBezTo>
                      <a:pt x="6106" y="160"/>
                      <a:pt x="4815" y="561"/>
                      <a:pt x="3254" y="973"/>
                    </a:cubicBezTo>
                    <a:cubicBezTo>
                      <a:pt x="1679" y="1390"/>
                      <a:pt x="355" y="1682"/>
                      <a:pt x="61" y="1682"/>
                    </a:cubicBezTo>
                    <a:cubicBezTo>
                      <a:pt x="24" y="1682"/>
                      <a:pt x="3" y="1677"/>
                      <a:pt x="0" y="1667"/>
                    </a:cubicBezTo>
                    <a:lnTo>
                      <a:pt x="0" y="1667"/>
                    </a:lnTo>
                    <a:lnTo>
                      <a:pt x="380" y="3156"/>
                    </a:lnTo>
                    <a:cubicBezTo>
                      <a:pt x="718" y="4440"/>
                      <a:pt x="1903" y="5287"/>
                      <a:pt x="3210" y="5287"/>
                    </a:cubicBezTo>
                    <a:cubicBezTo>
                      <a:pt x="3467" y="5287"/>
                      <a:pt x="3730" y="5254"/>
                      <a:pt x="3991" y="5184"/>
                    </a:cubicBezTo>
                    <a:lnTo>
                      <a:pt x="4678" y="5004"/>
                    </a:lnTo>
                    <a:cubicBezTo>
                      <a:pt x="6269" y="4584"/>
                      <a:pt x="7223" y="2997"/>
                      <a:pt x="6818" y="1457"/>
                    </a:cubicBezTo>
                    <a:lnTo>
                      <a:pt x="643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4"/>
              <p:cNvSpPr/>
              <p:nvPr/>
            </p:nvSpPr>
            <p:spPr>
              <a:xfrm>
                <a:off x="3619326" y="1921210"/>
                <a:ext cx="495227" cy="384224"/>
              </a:xfrm>
              <a:custGeom>
                <a:rect b="b" l="l" r="r" t="t"/>
                <a:pathLst>
                  <a:path extrusionOk="0" h="5604" w="7223">
                    <a:moveTo>
                      <a:pt x="3254" y="973"/>
                    </a:moveTo>
                    <a:cubicBezTo>
                      <a:pt x="1479" y="1443"/>
                      <a:pt x="22" y="1754"/>
                      <a:pt x="0" y="1667"/>
                    </a:cubicBezTo>
                    <a:lnTo>
                      <a:pt x="380" y="3156"/>
                    </a:lnTo>
                    <a:cubicBezTo>
                      <a:pt x="785" y="4693"/>
                      <a:pt x="2404" y="5604"/>
                      <a:pt x="3991" y="5184"/>
                    </a:cubicBezTo>
                    <a:lnTo>
                      <a:pt x="4678" y="5004"/>
                    </a:lnTo>
                    <a:cubicBezTo>
                      <a:pt x="6269" y="4584"/>
                      <a:pt x="7223" y="2997"/>
                      <a:pt x="6818" y="1457"/>
                    </a:cubicBezTo>
                    <a:lnTo>
                      <a:pt x="6431" y="1"/>
                    </a:lnTo>
                    <a:lnTo>
                      <a:pt x="6373" y="15"/>
                    </a:lnTo>
                    <a:cubicBezTo>
                      <a:pt x="6106" y="160"/>
                      <a:pt x="4815" y="561"/>
                      <a:pt x="3254" y="973"/>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4"/>
              <p:cNvSpPr/>
              <p:nvPr/>
            </p:nvSpPr>
            <p:spPr>
              <a:xfrm>
                <a:off x="4059977" y="1920936"/>
                <a:ext cx="69" cy="69"/>
              </a:xfrm>
              <a:custGeom>
                <a:rect b="b" l="l" r="r" t="t"/>
                <a:pathLst>
                  <a:path extrusionOk="0" h="1" w="1">
                    <a:moveTo>
                      <a:pt x="1" y="1"/>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4"/>
              <p:cNvSpPr/>
              <p:nvPr/>
            </p:nvSpPr>
            <p:spPr>
              <a:xfrm>
                <a:off x="3616309" y="1918810"/>
                <a:ext cx="486108" cy="367289"/>
              </a:xfrm>
              <a:custGeom>
                <a:rect b="b" l="l" r="r" t="t"/>
                <a:pathLst>
                  <a:path extrusionOk="0" h="5357" w="7090">
                    <a:moveTo>
                      <a:pt x="6450" y="75"/>
                    </a:moveTo>
                    <a:lnTo>
                      <a:pt x="6826" y="1500"/>
                    </a:lnTo>
                    <a:cubicBezTo>
                      <a:pt x="7021" y="2233"/>
                      <a:pt x="6905" y="3018"/>
                      <a:pt x="6511" y="3669"/>
                    </a:cubicBezTo>
                    <a:cubicBezTo>
                      <a:pt x="6110" y="4330"/>
                      <a:pt x="5463" y="4811"/>
                      <a:pt x="4715" y="5006"/>
                    </a:cubicBezTo>
                    <a:lnTo>
                      <a:pt x="4024" y="5187"/>
                    </a:lnTo>
                    <a:cubicBezTo>
                      <a:pt x="3765" y="5256"/>
                      <a:pt x="3505" y="5288"/>
                      <a:pt x="3250" y="5288"/>
                    </a:cubicBezTo>
                    <a:cubicBezTo>
                      <a:pt x="1960" y="5288"/>
                      <a:pt x="791" y="4452"/>
                      <a:pt x="453" y="3184"/>
                    </a:cubicBezTo>
                    <a:lnTo>
                      <a:pt x="88" y="1749"/>
                    </a:lnTo>
                    <a:lnTo>
                      <a:pt x="88" y="1749"/>
                    </a:lnTo>
                    <a:cubicBezTo>
                      <a:pt x="93" y="1749"/>
                      <a:pt x="99" y="1749"/>
                      <a:pt x="105" y="1749"/>
                    </a:cubicBezTo>
                    <a:cubicBezTo>
                      <a:pt x="215" y="1749"/>
                      <a:pt x="462" y="1717"/>
                      <a:pt x="1020" y="1597"/>
                    </a:cubicBezTo>
                    <a:cubicBezTo>
                      <a:pt x="1631" y="1467"/>
                      <a:pt x="2445" y="1268"/>
                      <a:pt x="3305" y="1041"/>
                    </a:cubicBezTo>
                    <a:cubicBezTo>
                      <a:pt x="4838" y="636"/>
                      <a:pt x="6146" y="231"/>
                      <a:pt x="6428" y="79"/>
                    </a:cubicBezTo>
                    <a:lnTo>
                      <a:pt x="6450" y="75"/>
                    </a:lnTo>
                    <a:close/>
                    <a:moveTo>
                      <a:pt x="6476" y="1"/>
                    </a:moveTo>
                    <a:cubicBezTo>
                      <a:pt x="6472" y="1"/>
                      <a:pt x="6468" y="1"/>
                      <a:pt x="6464" y="3"/>
                    </a:cubicBezTo>
                    <a:lnTo>
                      <a:pt x="6407" y="17"/>
                    </a:lnTo>
                    <a:cubicBezTo>
                      <a:pt x="6403" y="17"/>
                      <a:pt x="6399" y="17"/>
                      <a:pt x="6399" y="21"/>
                    </a:cubicBezTo>
                    <a:cubicBezTo>
                      <a:pt x="6132" y="169"/>
                      <a:pt x="4823" y="571"/>
                      <a:pt x="3287" y="979"/>
                    </a:cubicBezTo>
                    <a:cubicBezTo>
                      <a:pt x="1620" y="1419"/>
                      <a:pt x="367" y="1684"/>
                      <a:pt x="106" y="1684"/>
                    </a:cubicBezTo>
                    <a:cubicBezTo>
                      <a:pt x="88" y="1684"/>
                      <a:pt x="74" y="1683"/>
                      <a:pt x="66" y="1680"/>
                    </a:cubicBezTo>
                    <a:cubicBezTo>
                      <a:pt x="59" y="1672"/>
                      <a:pt x="50" y="1668"/>
                      <a:pt x="42" y="1668"/>
                    </a:cubicBezTo>
                    <a:cubicBezTo>
                      <a:pt x="21" y="1668"/>
                      <a:pt x="1" y="1688"/>
                      <a:pt x="8" y="1713"/>
                    </a:cubicBezTo>
                    <a:lnTo>
                      <a:pt x="388" y="3202"/>
                    </a:lnTo>
                    <a:cubicBezTo>
                      <a:pt x="731" y="4500"/>
                      <a:pt x="1931" y="5357"/>
                      <a:pt x="3251" y="5357"/>
                    </a:cubicBezTo>
                    <a:cubicBezTo>
                      <a:pt x="3518" y="5357"/>
                      <a:pt x="3782" y="5321"/>
                      <a:pt x="4042" y="5252"/>
                    </a:cubicBezTo>
                    <a:lnTo>
                      <a:pt x="4729" y="5071"/>
                    </a:lnTo>
                    <a:cubicBezTo>
                      <a:pt x="5499" y="4872"/>
                      <a:pt x="6157" y="4381"/>
                      <a:pt x="6566" y="3701"/>
                    </a:cubicBezTo>
                    <a:cubicBezTo>
                      <a:pt x="6974" y="3040"/>
                      <a:pt x="7090" y="2237"/>
                      <a:pt x="6891" y="1485"/>
                    </a:cubicBezTo>
                    <a:lnTo>
                      <a:pt x="6508" y="25"/>
                    </a:lnTo>
                    <a:cubicBezTo>
                      <a:pt x="6502" y="10"/>
                      <a:pt x="6490" y="1"/>
                      <a:pt x="6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4"/>
              <p:cNvSpPr/>
              <p:nvPr/>
            </p:nvSpPr>
            <p:spPr>
              <a:xfrm>
                <a:off x="3617543" y="1917988"/>
                <a:ext cx="443736" cy="118545"/>
              </a:xfrm>
              <a:custGeom>
                <a:rect b="b" l="l" r="r" t="t"/>
                <a:pathLst>
                  <a:path extrusionOk="0" h="1729" w="6472">
                    <a:moveTo>
                      <a:pt x="6386" y="0"/>
                    </a:moveTo>
                    <a:cubicBezTo>
                      <a:pt x="6092" y="0"/>
                      <a:pt x="4768" y="292"/>
                      <a:pt x="3193" y="709"/>
                    </a:cubicBezTo>
                    <a:cubicBezTo>
                      <a:pt x="1418" y="1175"/>
                      <a:pt x="1" y="1627"/>
                      <a:pt x="23" y="1714"/>
                    </a:cubicBezTo>
                    <a:cubicBezTo>
                      <a:pt x="25" y="1724"/>
                      <a:pt x="46" y="1729"/>
                      <a:pt x="83" y="1729"/>
                    </a:cubicBezTo>
                    <a:cubicBezTo>
                      <a:pt x="377" y="1729"/>
                      <a:pt x="1702" y="1437"/>
                      <a:pt x="3276" y="1020"/>
                    </a:cubicBezTo>
                    <a:cubicBezTo>
                      <a:pt x="5051" y="554"/>
                      <a:pt x="6472" y="102"/>
                      <a:pt x="6446" y="15"/>
                    </a:cubicBezTo>
                    <a:cubicBezTo>
                      <a:pt x="6444" y="5"/>
                      <a:pt x="6423" y="0"/>
                      <a:pt x="638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4"/>
              <p:cNvSpPr/>
              <p:nvPr/>
            </p:nvSpPr>
            <p:spPr>
              <a:xfrm>
                <a:off x="3615075" y="1915725"/>
                <a:ext cx="448467" cy="123070"/>
              </a:xfrm>
              <a:custGeom>
                <a:rect b="b" l="l" r="r" t="t"/>
                <a:pathLst>
                  <a:path extrusionOk="0" h="1795" w="6541">
                    <a:moveTo>
                      <a:pt x="6414" y="66"/>
                    </a:moveTo>
                    <a:lnTo>
                      <a:pt x="6414" y="66"/>
                    </a:lnTo>
                    <a:cubicBezTo>
                      <a:pt x="6182" y="196"/>
                      <a:pt x="4964" y="583"/>
                      <a:pt x="3305" y="1020"/>
                    </a:cubicBezTo>
                    <a:cubicBezTo>
                      <a:pt x="1646" y="1461"/>
                      <a:pt x="391" y="1725"/>
                      <a:pt x="127" y="1729"/>
                    </a:cubicBezTo>
                    <a:cubicBezTo>
                      <a:pt x="359" y="1599"/>
                      <a:pt x="1577" y="1212"/>
                      <a:pt x="3236" y="775"/>
                    </a:cubicBezTo>
                    <a:cubicBezTo>
                      <a:pt x="4899" y="334"/>
                      <a:pt x="6150" y="70"/>
                      <a:pt x="6414" y="66"/>
                    </a:cubicBezTo>
                    <a:close/>
                    <a:moveTo>
                      <a:pt x="6417" y="1"/>
                    </a:moveTo>
                    <a:cubicBezTo>
                      <a:pt x="6304" y="1"/>
                      <a:pt x="6057" y="35"/>
                      <a:pt x="5503" y="153"/>
                    </a:cubicBezTo>
                    <a:cubicBezTo>
                      <a:pt x="4892" y="283"/>
                      <a:pt x="4079" y="482"/>
                      <a:pt x="3218" y="706"/>
                    </a:cubicBezTo>
                    <a:cubicBezTo>
                      <a:pt x="2358" y="934"/>
                      <a:pt x="1559" y="1165"/>
                      <a:pt x="959" y="1357"/>
                    </a:cubicBezTo>
                    <a:cubicBezTo>
                      <a:pt x="1" y="1660"/>
                      <a:pt x="12" y="1715"/>
                      <a:pt x="26" y="1754"/>
                    </a:cubicBezTo>
                    <a:cubicBezTo>
                      <a:pt x="30" y="1776"/>
                      <a:pt x="33" y="1794"/>
                      <a:pt x="120" y="1794"/>
                    </a:cubicBezTo>
                    <a:cubicBezTo>
                      <a:pt x="232" y="1794"/>
                      <a:pt x="482" y="1762"/>
                      <a:pt x="1035" y="1642"/>
                    </a:cubicBezTo>
                    <a:cubicBezTo>
                      <a:pt x="1649" y="1512"/>
                      <a:pt x="2463" y="1313"/>
                      <a:pt x="3319" y="1089"/>
                    </a:cubicBezTo>
                    <a:cubicBezTo>
                      <a:pt x="4180" y="861"/>
                      <a:pt x="4979" y="630"/>
                      <a:pt x="5579" y="438"/>
                    </a:cubicBezTo>
                    <a:cubicBezTo>
                      <a:pt x="6540" y="135"/>
                      <a:pt x="6526" y="81"/>
                      <a:pt x="6515" y="41"/>
                    </a:cubicBezTo>
                    <a:cubicBezTo>
                      <a:pt x="6510" y="22"/>
                      <a:pt x="6505" y="1"/>
                      <a:pt x="6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4"/>
              <p:cNvSpPr/>
              <p:nvPr/>
            </p:nvSpPr>
            <p:spPr>
              <a:xfrm>
                <a:off x="4087471" y="2161659"/>
                <a:ext cx="69" cy="69"/>
              </a:xfrm>
              <a:custGeom>
                <a:rect b="b" l="l" r="r" t="t"/>
                <a:pathLst>
                  <a:path extrusionOk="0" h="1" w="1">
                    <a:moveTo>
                      <a:pt x="1" y="0"/>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4"/>
              <p:cNvSpPr/>
              <p:nvPr/>
            </p:nvSpPr>
            <p:spPr>
              <a:xfrm>
                <a:off x="3630981" y="2159670"/>
                <a:ext cx="456558" cy="303183"/>
              </a:xfrm>
              <a:custGeom>
                <a:rect b="b" l="l" r="r" t="t"/>
                <a:pathLst>
                  <a:path extrusionOk="0" h="4422" w="6659">
                    <a:moveTo>
                      <a:pt x="15" y="0"/>
                    </a:moveTo>
                    <a:lnTo>
                      <a:pt x="0" y="1540"/>
                    </a:lnTo>
                    <a:cubicBezTo>
                      <a:pt x="0" y="3131"/>
                      <a:pt x="1330" y="4421"/>
                      <a:pt x="2972" y="4421"/>
                    </a:cubicBezTo>
                    <a:lnTo>
                      <a:pt x="3687" y="4421"/>
                    </a:lnTo>
                    <a:cubicBezTo>
                      <a:pt x="5329" y="4421"/>
                      <a:pt x="6659" y="3131"/>
                      <a:pt x="6659" y="1540"/>
                    </a:cubicBezTo>
                    <a:lnTo>
                      <a:pt x="6659" y="33"/>
                    </a:lnTo>
                    <a:lnTo>
                      <a:pt x="6598" y="33"/>
                    </a:lnTo>
                    <a:cubicBezTo>
                      <a:pt x="6305" y="105"/>
                      <a:pt x="4956" y="163"/>
                      <a:pt x="3337" y="163"/>
                    </a:cubicBezTo>
                    <a:cubicBezTo>
                      <a:pt x="1500" y="163"/>
                      <a:pt x="15" y="91"/>
                      <a:pt x="1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4"/>
              <p:cNvSpPr/>
              <p:nvPr/>
            </p:nvSpPr>
            <p:spPr>
              <a:xfrm>
                <a:off x="3630981" y="2159670"/>
                <a:ext cx="456558" cy="303183"/>
              </a:xfrm>
              <a:custGeom>
                <a:rect b="b" l="l" r="r" t="t"/>
                <a:pathLst>
                  <a:path extrusionOk="0" h="4422" w="6659">
                    <a:moveTo>
                      <a:pt x="3337" y="163"/>
                    </a:moveTo>
                    <a:cubicBezTo>
                      <a:pt x="1500" y="163"/>
                      <a:pt x="15" y="91"/>
                      <a:pt x="15" y="0"/>
                    </a:cubicBezTo>
                    <a:lnTo>
                      <a:pt x="0" y="1540"/>
                    </a:lnTo>
                    <a:cubicBezTo>
                      <a:pt x="0" y="3131"/>
                      <a:pt x="1330" y="4421"/>
                      <a:pt x="2972" y="4421"/>
                    </a:cubicBezTo>
                    <a:lnTo>
                      <a:pt x="3687" y="4421"/>
                    </a:lnTo>
                    <a:cubicBezTo>
                      <a:pt x="5329" y="4421"/>
                      <a:pt x="6659" y="3131"/>
                      <a:pt x="6659" y="1540"/>
                    </a:cubicBezTo>
                    <a:lnTo>
                      <a:pt x="6659" y="33"/>
                    </a:lnTo>
                    <a:lnTo>
                      <a:pt x="6598" y="33"/>
                    </a:lnTo>
                    <a:cubicBezTo>
                      <a:pt x="6305" y="105"/>
                      <a:pt x="4956" y="163"/>
                      <a:pt x="3337" y="163"/>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4"/>
              <p:cNvSpPr/>
              <p:nvPr/>
            </p:nvSpPr>
            <p:spPr>
              <a:xfrm>
                <a:off x="3628719" y="2157408"/>
                <a:ext cx="461083" cy="307914"/>
              </a:xfrm>
              <a:custGeom>
                <a:rect b="b" l="l" r="r" t="t"/>
                <a:pathLst>
                  <a:path extrusionOk="0" h="4491" w="6725">
                    <a:moveTo>
                      <a:pt x="80" y="91"/>
                    </a:moveTo>
                    <a:cubicBezTo>
                      <a:pt x="178" y="120"/>
                      <a:pt x="420" y="152"/>
                      <a:pt x="1016" y="181"/>
                    </a:cubicBezTo>
                    <a:cubicBezTo>
                      <a:pt x="1642" y="214"/>
                      <a:pt x="2477" y="232"/>
                      <a:pt x="3366" y="232"/>
                    </a:cubicBezTo>
                    <a:cubicBezTo>
                      <a:pt x="4953" y="232"/>
                      <a:pt x="6323" y="174"/>
                      <a:pt x="6634" y="98"/>
                    </a:cubicBezTo>
                    <a:lnTo>
                      <a:pt x="6656" y="98"/>
                    </a:lnTo>
                    <a:lnTo>
                      <a:pt x="6656" y="1573"/>
                    </a:lnTo>
                    <a:cubicBezTo>
                      <a:pt x="6656" y="3142"/>
                      <a:pt x="5336" y="4422"/>
                      <a:pt x="3717" y="4422"/>
                    </a:cubicBezTo>
                    <a:lnTo>
                      <a:pt x="3005" y="4422"/>
                    </a:lnTo>
                    <a:cubicBezTo>
                      <a:pt x="1385" y="4422"/>
                      <a:pt x="66" y="3142"/>
                      <a:pt x="66" y="1573"/>
                    </a:cubicBezTo>
                    <a:lnTo>
                      <a:pt x="80" y="91"/>
                    </a:lnTo>
                    <a:close/>
                    <a:moveTo>
                      <a:pt x="48" y="1"/>
                    </a:moveTo>
                    <a:cubicBezTo>
                      <a:pt x="26" y="1"/>
                      <a:pt x="11" y="15"/>
                      <a:pt x="11" y="33"/>
                    </a:cubicBezTo>
                    <a:lnTo>
                      <a:pt x="1" y="1573"/>
                    </a:lnTo>
                    <a:cubicBezTo>
                      <a:pt x="1" y="3182"/>
                      <a:pt x="1349" y="4490"/>
                      <a:pt x="3005" y="4490"/>
                    </a:cubicBezTo>
                    <a:lnTo>
                      <a:pt x="3720" y="4490"/>
                    </a:lnTo>
                    <a:cubicBezTo>
                      <a:pt x="5376" y="4490"/>
                      <a:pt x="6724" y="3182"/>
                      <a:pt x="6724" y="1573"/>
                    </a:cubicBezTo>
                    <a:lnTo>
                      <a:pt x="6724" y="66"/>
                    </a:lnTo>
                    <a:cubicBezTo>
                      <a:pt x="6724" y="48"/>
                      <a:pt x="6710" y="33"/>
                      <a:pt x="6692" y="33"/>
                    </a:cubicBezTo>
                    <a:lnTo>
                      <a:pt x="6623" y="33"/>
                    </a:lnTo>
                    <a:cubicBezTo>
                      <a:pt x="6327" y="105"/>
                      <a:pt x="4957" y="163"/>
                      <a:pt x="3370" y="163"/>
                    </a:cubicBezTo>
                    <a:cubicBezTo>
                      <a:pt x="1530" y="163"/>
                      <a:pt x="192" y="87"/>
                      <a:pt x="77" y="19"/>
                    </a:cubicBezTo>
                    <a:cubicBezTo>
                      <a:pt x="73" y="8"/>
                      <a:pt x="58" y="1"/>
                      <a:pt x="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 name="Google Shape;341;p14"/>
          <p:cNvGrpSpPr/>
          <p:nvPr/>
        </p:nvGrpSpPr>
        <p:grpSpPr>
          <a:xfrm>
            <a:off x="872128" y="3625155"/>
            <a:ext cx="1756454" cy="1117095"/>
            <a:chOff x="872128" y="3625155"/>
            <a:chExt cx="1756454" cy="1117095"/>
          </a:xfrm>
        </p:grpSpPr>
        <p:sp>
          <p:nvSpPr>
            <p:cNvPr id="342" name="Google Shape;342;p14"/>
            <p:cNvSpPr/>
            <p:nvPr/>
          </p:nvSpPr>
          <p:spPr>
            <a:xfrm>
              <a:off x="1512272" y="4243608"/>
              <a:ext cx="1112649" cy="409784"/>
            </a:xfrm>
            <a:custGeom>
              <a:rect b="b" l="l" r="r" t="t"/>
              <a:pathLst>
                <a:path extrusionOk="0" h="4024" w="10926">
                  <a:moveTo>
                    <a:pt x="9754" y="4024"/>
                  </a:moveTo>
                  <a:cubicBezTo>
                    <a:pt x="10423" y="4024"/>
                    <a:pt x="10925" y="3402"/>
                    <a:pt x="10780" y="2748"/>
                  </a:cubicBezTo>
                  <a:lnTo>
                    <a:pt x="10361" y="828"/>
                  </a:lnTo>
                  <a:cubicBezTo>
                    <a:pt x="10256" y="344"/>
                    <a:pt x="9826" y="1"/>
                    <a:pt x="9334" y="1"/>
                  </a:cubicBezTo>
                  <a:lnTo>
                    <a:pt x="1" y="1"/>
                  </a:lnTo>
                  <a:lnTo>
                    <a:pt x="1" y="4020"/>
                  </a:ln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4"/>
            <p:cNvSpPr/>
            <p:nvPr/>
          </p:nvSpPr>
          <p:spPr>
            <a:xfrm>
              <a:off x="1474694" y="4246562"/>
              <a:ext cx="7128" cy="403979"/>
            </a:xfrm>
            <a:custGeom>
              <a:rect b="b" l="l" r="r" t="t"/>
              <a:pathLst>
                <a:path extrusionOk="0" h="3967" w="70">
                  <a:moveTo>
                    <a:pt x="1" y="0"/>
                  </a:moveTo>
                  <a:lnTo>
                    <a:pt x="1" y="3966"/>
                  </a:lnTo>
                  <a:lnTo>
                    <a:pt x="70" y="3966"/>
                  </a:lnTo>
                  <a:lnTo>
                    <a:pt x="7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4"/>
            <p:cNvSpPr/>
            <p:nvPr/>
          </p:nvSpPr>
          <p:spPr>
            <a:xfrm>
              <a:off x="2486032" y="4246562"/>
              <a:ext cx="6721" cy="403979"/>
            </a:xfrm>
            <a:custGeom>
              <a:rect b="b" l="l" r="r" t="t"/>
              <a:pathLst>
                <a:path extrusionOk="0" h="3967" w="66">
                  <a:moveTo>
                    <a:pt x="0" y="0"/>
                  </a:moveTo>
                  <a:lnTo>
                    <a:pt x="0" y="3966"/>
                  </a:lnTo>
                  <a:lnTo>
                    <a:pt x="65" y="3966"/>
                  </a:lnTo>
                  <a:lnTo>
                    <a:pt x="6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4"/>
            <p:cNvSpPr/>
            <p:nvPr/>
          </p:nvSpPr>
          <p:spPr>
            <a:xfrm>
              <a:off x="1340677" y="4235156"/>
              <a:ext cx="46131" cy="56009"/>
            </a:xfrm>
            <a:custGeom>
              <a:rect b="b" l="l" r="r" t="t"/>
              <a:pathLst>
                <a:path extrusionOk="0" h="550" w="453">
                  <a:moveTo>
                    <a:pt x="1" y="0"/>
                  </a:moveTo>
                  <a:lnTo>
                    <a:pt x="1" y="409"/>
                  </a:lnTo>
                  <a:cubicBezTo>
                    <a:pt x="1" y="488"/>
                    <a:pt x="102" y="550"/>
                    <a:pt x="229" y="550"/>
                  </a:cubicBezTo>
                  <a:cubicBezTo>
                    <a:pt x="352" y="550"/>
                    <a:pt x="453" y="488"/>
                    <a:pt x="453" y="409"/>
                  </a:cubicBezTo>
                  <a:lnTo>
                    <a:pt x="4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4"/>
            <p:cNvSpPr/>
            <p:nvPr/>
          </p:nvSpPr>
          <p:spPr>
            <a:xfrm>
              <a:off x="1340677" y="4235156"/>
              <a:ext cx="46131" cy="56009"/>
            </a:xfrm>
            <a:custGeom>
              <a:rect b="b" l="l" r="r" t="t"/>
              <a:pathLst>
                <a:path extrusionOk="0" h="550" w="453">
                  <a:moveTo>
                    <a:pt x="1" y="0"/>
                  </a:moveTo>
                  <a:lnTo>
                    <a:pt x="1" y="409"/>
                  </a:lnTo>
                  <a:lnTo>
                    <a:pt x="1" y="409"/>
                  </a:lnTo>
                  <a:cubicBezTo>
                    <a:pt x="1" y="488"/>
                    <a:pt x="102" y="550"/>
                    <a:pt x="229" y="550"/>
                  </a:cubicBezTo>
                  <a:cubicBezTo>
                    <a:pt x="352" y="550"/>
                    <a:pt x="453" y="488"/>
                    <a:pt x="453" y="409"/>
                  </a:cubicBezTo>
                  <a:lnTo>
                    <a:pt x="45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4"/>
            <p:cNvSpPr/>
            <p:nvPr/>
          </p:nvSpPr>
          <p:spPr>
            <a:xfrm>
              <a:off x="1337419" y="4231490"/>
              <a:ext cx="53056" cy="63341"/>
            </a:xfrm>
            <a:custGeom>
              <a:rect b="b" l="l" r="r" t="t"/>
              <a:pathLst>
                <a:path extrusionOk="0" h="622" w="521">
                  <a:moveTo>
                    <a:pt x="449" y="69"/>
                  </a:moveTo>
                  <a:lnTo>
                    <a:pt x="449" y="445"/>
                  </a:lnTo>
                  <a:cubicBezTo>
                    <a:pt x="449" y="506"/>
                    <a:pt x="362" y="553"/>
                    <a:pt x="261" y="553"/>
                  </a:cubicBezTo>
                  <a:cubicBezTo>
                    <a:pt x="156" y="553"/>
                    <a:pt x="69" y="506"/>
                    <a:pt x="69" y="445"/>
                  </a:cubicBezTo>
                  <a:cubicBezTo>
                    <a:pt x="69" y="445"/>
                    <a:pt x="69" y="441"/>
                    <a:pt x="69" y="438"/>
                  </a:cubicBezTo>
                  <a:lnTo>
                    <a:pt x="66" y="69"/>
                  </a:lnTo>
                  <a:close/>
                  <a:moveTo>
                    <a:pt x="37" y="0"/>
                  </a:moveTo>
                  <a:cubicBezTo>
                    <a:pt x="15" y="0"/>
                    <a:pt x="0" y="15"/>
                    <a:pt x="0" y="36"/>
                  </a:cubicBezTo>
                  <a:lnTo>
                    <a:pt x="0" y="445"/>
                  </a:lnTo>
                  <a:cubicBezTo>
                    <a:pt x="0" y="448"/>
                    <a:pt x="0" y="452"/>
                    <a:pt x="0" y="456"/>
                  </a:cubicBezTo>
                  <a:cubicBezTo>
                    <a:pt x="8" y="550"/>
                    <a:pt x="120" y="622"/>
                    <a:pt x="261" y="622"/>
                  </a:cubicBezTo>
                  <a:cubicBezTo>
                    <a:pt x="409" y="622"/>
                    <a:pt x="517" y="546"/>
                    <a:pt x="521" y="445"/>
                  </a:cubicBezTo>
                  <a:lnTo>
                    <a:pt x="521" y="36"/>
                  </a:lnTo>
                  <a:cubicBezTo>
                    <a:pt x="521" y="15"/>
                    <a:pt x="507" y="0"/>
                    <a:pt x="4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4"/>
            <p:cNvSpPr/>
            <p:nvPr/>
          </p:nvSpPr>
          <p:spPr>
            <a:xfrm>
              <a:off x="1340677" y="4220390"/>
              <a:ext cx="46131" cy="29227"/>
            </a:xfrm>
            <a:custGeom>
              <a:rect b="b" l="l" r="r" t="t"/>
              <a:pathLst>
                <a:path extrusionOk="0" h="287" w="453">
                  <a:moveTo>
                    <a:pt x="229" y="1"/>
                  </a:moveTo>
                  <a:cubicBezTo>
                    <a:pt x="102" y="1"/>
                    <a:pt x="1" y="66"/>
                    <a:pt x="1" y="145"/>
                  </a:cubicBezTo>
                  <a:cubicBezTo>
                    <a:pt x="1" y="221"/>
                    <a:pt x="102" y="286"/>
                    <a:pt x="229" y="286"/>
                  </a:cubicBezTo>
                  <a:cubicBezTo>
                    <a:pt x="352" y="286"/>
                    <a:pt x="453" y="221"/>
                    <a:pt x="453" y="145"/>
                  </a:cubicBezTo>
                  <a:cubicBezTo>
                    <a:pt x="453" y="62"/>
                    <a:pt x="352" y="1"/>
                    <a:pt x="22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4"/>
            <p:cNvSpPr/>
            <p:nvPr/>
          </p:nvSpPr>
          <p:spPr>
            <a:xfrm>
              <a:off x="1337419" y="4216723"/>
              <a:ext cx="52751" cy="36151"/>
            </a:xfrm>
            <a:custGeom>
              <a:rect b="b" l="l" r="r" t="t"/>
              <a:pathLst>
                <a:path extrusionOk="0" h="355" w="518">
                  <a:moveTo>
                    <a:pt x="261" y="69"/>
                  </a:moveTo>
                  <a:cubicBezTo>
                    <a:pt x="362" y="69"/>
                    <a:pt x="452" y="120"/>
                    <a:pt x="452" y="178"/>
                  </a:cubicBezTo>
                  <a:cubicBezTo>
                    <a:pt x="452" y="236"/>
                    <a:pt x="362" y="286"/>
                    <a:pt x="261" y="286"/>
                  </a:cubicBezTo>
                  <a:cubicBezTo>
                    <a:pt x="156" y="286"/>
                    <a:pt x="69" y="236"/>
                    <a:pt x="69" y="178"/>
                  </a:cubicBezTo>
                  <a:cubicBezTo>
                    <a:pt x="69" y="120"/>
                    <a:pt x="156" y="69"/>
                    <a:pt x="261" y="69"/>
                  </a:cubicBezTo>
                  <a:close/>
                  <a:moveTo>
                    <a:pt x="261" y="1"/>
                  </a:moveTo>
                  <a:cubicBezTo>
                    <a:pt x="116" y="1"/>
                    <a:pt x="0" y="80"/>
                    <a:pt x="0" y="178"/>
                  </a:cubicBezTo>
                  <a:cubicBezTo>
                    <a:pt x="0" y="275"/>
                    <a:pt x="116" y="355"/>
                    <a:pt x="261" y="355"/>
                  </a:cubicBezTo>
                  <a:cubicBezTo>
                    <a:pt x="409" y="355"/>
                    <a:pt x="517" y="275"/>
                    <a:pt x="517" y="178"/>
                  </a:cubicBezTo>
                  <a:cubicBezTo>
                    <a:pt x="517" y="80"/>
                    <a:pt x="405" y="1"/>
                    <a:pt x="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4"/>
            <p:cNvSpPr/>
            <p:nvPr/>
          </p:nvSpPr>
          <p:spPr>
            <a:xfrm>
              <a:off x="1285482" y="4147882"/>
              <a:ext cx="156928" cy="124952"/>
            </a:xfrm>
            <a:custGeom>
              <a:rect b="b" l="l" r="r" t="t"/>
              <a:pathLst>
                <a:path extrusionOk="0" h="1227" w="1541">
                  <a:moveTo>
                    <a:pt x="1" y="1"/>
                  </a:moveTo>
                  <a:lnTo>
                    <a:pt x="1" y="908"/>
                  </a:lnTo>
                  <a:lnTo>
                    <a:pt x="4" y="908"/>
                  </a:lnTo>
                  <a:cubicBezTo>
                    <a:pt x="4" y="1082"/>
                    <a:pt x="348" y="1226"/>
                    <a:pt x="774" y="1226"/>
                  </a:cubicBezTo>
                  <a:cubicBezTo>
                    <a:pt x="1197" y="1226"/>
                    <a:pt x="1541" y="1085"/>
                    <a:pt x="1541" y="908"/>
                  </a:cubicBezTo>
                  <a:lnTo>
                    <a:pt x="154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4"/>
            <p:cNvSpPr/>
            <p:nvPr/>
          </p:nvSpPr>
          <p:spPr>
            <a:xfrm>
              <a:off x="1285482" y="4147882"/>
              <a:ext cx="156928" cy="124952"/>
            </a:xfrm>
            <a:custGeom>
              <a:rect b="b" l="l" r="r" t="t"/>
              <a:pathLst>
                <a:path extrusionOk="0" h="1227" w="1541">
                  <a:moveTo>
                    <a:pt x="1" y="1"/>
                  </a:moveTo>
                  <a:lnTo>
                    <a:pt x="1" y="908"/>
                  </a:lnTo>
                  <a:lnTo>
                    <a:pt x="4" y="908"/>
                  </a:lnTo>
                  <a:cubicBezTo>
                    <a:pt x="4" y="1082"/>
                    <a:pt x="348" y="1226"/>
                    <a:pt x="774" y="1226"/>
                  </a:cubicBezTo>
                  <a:cubicBezTo>
                    <a:pt x="1197" y="1226"/>
                    <a:pt x="1541" y="1085"/>
                    <a:pt x="1541" y="908"/>
                  </a:cubicBezTo>
                  <a:lnTo>
                    <a:pt x="154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4"/>
            <p:cNvSpPr/>
            <p:nvPr/>
          </p:nvSpPr>
          <p:spPr>
            <a:xfrm>
              <a:off x="1282223" y="4144216"/>
              <a:ext cx="163547" cy="131876"/>
            </a:xfrm>
            <a:custGeom>
              <a:rect b="b" l="l" r="r" t="t"/>
              <a:pathLst>
                <a:path extrusionOk="0" h="1295" w="1606">
                  <a:moveTo>
                    <a:pt x="1537" y="73"/>
                  </a:moveTo>
                  <a:lnTo>
                    <a:pt x="1537" y="948"/>
                  </a:lnTo>
                  <a:cubicBezTo>
                    <a:pt x="1537" y="1081"/>
                    <a:pt x="1240" y="1226"/>
                    <a:pt x="803" y="1226"/>
                  </a:cubicBezTo>
                  <a:cubicBezTo>
                    <a:pt x="365" y="1226"/>
                    <a:pt x="72" y="1081"/>
                    <a:pt x="72" y="948"/>
                  </a:cubicBezTo>
                  <a:cubicBezTo>
                    <a:pt x="72" y="940"/>
                    <a:pt x="69" y="937"/>
                    <a:pt x="69" y="933"/>
                  </a:cubicBezTo>
                  <a:lnTo>
                    <a:pt x="69" y="73"/>
                  </a:lnTo>
                  <a:close/>
                  <a:moveTo>
                    <a:pt x="33" y="0"/>
                  </a:moveTo>
                  <a:cubicBezTo>
                    <a:pt x="15" y="0"/>
                    <a:pt x="0" y="19"/>
                    <a:pt x="0" y="37"/>
                  </a:cubicBezTo>
                  <a:lnTo>
                    <a:pt x="0" y="944"/>
                  </a:lnTo>
                  <a:cubicBezTo>
                    <a:pt x="0" y="951"/>
                    <a:pt x="0" y="955"/>
                    <a:pt x="4" y="958"/>
                  </a:cubicBezTo>
                  <a:cubicBezTo>
                    <a:pt x="22" y="1150"/>
                    <a:pt x="365" y="1295"/>
                    <a:pt x="803" y="1295"/>
                  </a:cubicBezTo>
                  <a:cubicBezTo>
                    <a:pt x="1251" y="1295"/>
                    <a:pt x="1602" y="1139"/>
                    <a:pt x="1605" y="944"/>
                  </a:cubicBezTo>
                  <a:lnTo>
                    <a:pt x="1605" y="37"/>
                  </a:lnTo>
                  <a:cubicBezTo>
                    <a:pt x="1605" y="19"/>
                    <a:pt x="1587" y="0"/>
                    <a:pt x="1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4"/>
            <p:cNvSpPr/>
            <p:nvPr/>
          </p:nvSpPr>
          <p:spPr>
            <a:xfrm>
              <a:off x="1285889" y="4114785"/>
              <a:ext cx="156215" cy="64462"/>
            </a:xfrm>
            <a:custGeom>
              <a:rect b="b" l="l" r="r" t="t"/>
              <a:pathLst>
                <a:path extrusionOk="0" h="633" w="1534">
                  <a:moveTo>
                    <a:pt x="767" y="0"/>
                  </a:moveTo>
                  <a:cubicBezTo>
                    <a:pt x="344" y="0"/>
                    <a:pt x="0" y="141"/>
                    <a:pt x="0" y="318"/>
                  </a:cubicBezTo>
                  <a:cubicBezTo>
                    <a:pt x="0" y="492"/>
                    <a:pt x="344" y="633"/>
                    <a:pt x="767" y="633"/>
                  </a:cubicBezTo>
                  <a:cubicBezTo>
                    <a:pt x="1190" y="633"/>
                    <a:pt x="1533" y="492"/>
                    <a:pt x="1533" y="318"/>
                  </a:cubicBezTo>
                  <a:cubicBezTo>
                    <a:pt x="1533" y="141"/>
                    <a:pt x="1193" y="0"/>
                    <a:pt x="7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4"/>
            <p:cNvSpPr/>
            <p:nvPr/>
          </p:nvSpPr>
          <p:spPr>
            <a:xfrm>
              <a:off x="1282529" y="4111425"/>
              <a:ext cx="162834" cy="71183"/>
            </a:xfrm>
            <a:custGeom>
              <a:rect b="b" l="l" r="r" t="t"/>
              <a:pathLst>
                <a:path extrusionOk="0" h="699" w="1599">
                  <a:moveTo>
                    <a:pt x="800" y="69"/>
                  </a:moveTo>
                  <a:cubicBezTo>
                    <a:pt x="1237" y="69"/>
                    <a:pt x="1534" y="214"/>
                    <a:pt x="1534" y="351"/>
                  </a:cubicBezTo>
                  <a:cubicBezTo>
                    <a:pt x="1534" y="485"/>
                    <a:pt x="1237" y="633"/>
                    <a:pt x="800" y="633"/>
                  </a:cubicBezTo>
                  <a:cubicBezTo>
                    <a:pt x="362" y="633"/>
                    <a:pt x="69" y="485"/>
                    <a:pt x="69" y="351"/>
                  </a:cubicBezTo>
                  <a:cubicBezTo>
                    <a:pt x="69" y="214"/>
                    <a:pt x="362" y="69"/>
                    <a:pt x="800" y="69"/>
                  </a:cubicBezTo>
                  <a:close/>
                  <a:moveTo>
                    <a:pt x="800" y="1"/>
                  </a:moveTo>
                  <a:cubicBezTo>
                    <a:pt x="351" y="1"/>
                    <a:pt x="1" y="156"/>
                    <a:pt x="1" y="351"/>
                  </a:cubicBezTo>
                  <a:cubicBezTo>
                    <a:pt x="1" y="547"/>
                    <a:pt x="351" y="698"/>
                    <a:pt x="800" y="698"/>
                  </a:cubicBezTo>
                  <a:cubicBezTo>
                    <a:pt x="1248" y="698"/>
                    <a:pt x="1599" y="547"/>
                    <a:pt x="1599" y="351"/>
                  </a:cubicBezTo>
                  <a:cubicBezTo>
                    <a:pt x="1599" y="156"/>
                    <a:pt x="1248" y="1"/>
                    <a:pt x="8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4"/>
            <p:cNvSpPr/>
            <p:nvPr/>
          </p:nvSpPr>
          <p:spPr>
            <a:xfrm>
              <a:off x="1302489" y="4121710"/>
              <a:ext cx="123017" cy="50918"/>
            </a:xfrm>
            <a:custGeom>
              <a:rect b="b" l="l" r="r" t="t"/>
              <a:pathLst>
                <a:path extrusionOk="0" h="500" w="1208">
                  <a:moveTo>
                    <a:pt x="604" y="1"/>
                  </a:moveTo>
                  <a:cubicBezTo>
                    <a:pt x="271" y="1"/>
                    <a:pt x="0" y="113"/>
                    <a:pt x="0" y="250"/>
                  </a:cubicBezTo>
                  <a:cubicBezTo>
                    <a:pt x="0" y="388"/>
                    <a:pt x="271" y="500"/>
                    <a:pt x="604" y="500"/>
                  </a:cubicBezTo>
                  <a:cubicBezTo>
                    <a:pt x="936" y="500"/>
                    <a:pt x="1207" y="384"/>
                    <a:pt x="1207" y="250"/>
                  </a:cubicBezTo>
                  <a:cubicBezTo>
                    <a:pt x="1207" y="113"/>
                    <a:pt x="936" y="1"/>
                    <a:pt x="60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4"/>
            <p:cNvSpPr/>
            <p:nvPr/>
          </p:nvSpPr>
          <p:spPr>
            <a:xfrm>
              <a:off x="1299128" y="4118451"/>
              <a:ext cx="130043" cy="57537"/>
            </a:xfrm>
            <a:custGeom>
              <a:rect b="b" l="l" r="r" t="t"/>
              <a:pathLst>
                <a:path extrusionOk="0" h="565" w="1277">
                  <a:moveTo>
                    <a:pt x="637" y="65"/>
                  </a:moveTo>
                  <a:cubicBezTo>
                    <a:pt x="973" y="65"/>
                    <a:pt x="1208" y="181"/>
                    <a:pt x="1208" y="282"/>
                  </a:cubicBezTo>
                  <a:cubicBezTo>
                    <a:pt x="1208" y="384"/>
                    <a:pt x="973" y="496"/>
                    <a:pt x="637" y="496"/>
                  </a:cubicBezTo>
                  <a:cubicBezTo>
                    <a:pt x="301" y="496"/>
                    <a:pt x="66" y="384"/>
                    <a:pt x="66" y="282"/>
                  </a:cubicBezTo>
                  <a:cubicBezTo>
                    <a:pt x="66" y="181"/>
                    <a:pt x="301" y="65"/>
                    <a:pt x="637" y="65"/>
                  </a:cubicBezTo>
                  <a:close/>
                  <a:moveTo>
                    <a:pt x="637" y="0"/>
                  </a:moveTo>
                  <a:cubicBezTo>
                    <a:pt x="279" y="0"/>
                    <a:pt x="0" y="123"/>
                    <a:pt x="0" y="282"/>
                  </a:cubicBezTo>
                  <a:cubicBezTo>
                    <a:pt x="0" y="441"/>
                    <a:pt x="279" y="564"/>
                    <a:pt x="637" y="564"/>
                  </a:cubicBezTo>
                  <a:cubicBezTo>
                    <a:pt x="995" y="564"/>
                    <a:pt x="1277" y="441"/>
                    <a:pt x="1277" y="282"/>
                  </a:cubicBezTo>
                  <a:cubicBezTo>
                    <a:pt x="1277" y="123"/>
                    <a:pt x="995"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4"/>
            <p:cNvSpPr/>
            <p:nvPr/>
          </p:nvSpPr>
          <p:spPr>
            <a:xfrm>
              <a:off x="872229" y="4576410"/>
              <a:ext cx="360394" cy="148475"/>
            </a:xfrm>
            <a:custGeom>
              <a:rect b="b" l="l" r="r" t="t"/>
              <a:pathLst>
                <a:path extrusionOk="0" h="1458" w="3539">
                  <a:moveTo>
                    <a:pt x="1720" y="0"/>
                  </a:moveTo>
                  <a:cubicBezTo>
                    <a:pt x="1633" y="0"/>
                    <a:pt x="1554" y="40"/>
                    <a:pt x="1496" y="105"/>
                  </a:cubicBezTo>
                  <a:lnTo>
                    <a:pt x="32" y="1071"/>
                  </a:lnTo>
                  <a:cubicBezTo>
                    <a:pt x="0" y="1106"/>
                    <a:pt x="26" y="1165"/>
                    <a:pt x="74" y="1165"/>
                  </a:cubicBezTo>
                  <a:cubicBezTo>
                    <a:pt x="76" y="1165"/>
                    <a:pt x="77" y="1165"/>
                    <a:pt x="79" y="1164"/>
                  </a:cubicBezTo>
                  <a:lnTo>
                    <a:pt x="1904" y="1457"/>
                  </a:lnTo>
                  <a:cubicBezTo>
                    <a:pt x="2023" y="1454"/>
                    <a:pt x="2164" y="1407"/>
                    <a:pt x="2237" y="1305"/>
                  </a:cubicBezTo>
                  <a:lnTo>
                    <a:pt x="3509" y="243"/>
                  </a:lnTo>
                  <a:cubicBezTo>
                    <a:pt x="3538" y="207"/>
                    <a:pt x="3513" y="152"/>
                    <a:pt x="3466" y="152"/>
                  </a:cubicBezTo>
                  <a:lnTo>
                    <a:pt x="172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4"/>
            <p:cNvSpPr/>
            <p:nvPr/>
          </p:nvSpPr>
          <p:spPr>
            <a:xfrm>
              <a:off x="875386" y="4518567"/>
              <a:ext cx="363042" cy="196032"/>
            </a:xfrm>
            <a:custGeom>
              <a:rect b="b" l="l" r="r" t="t"/>
              <a:pathLst>
                <a:path extrusionOk="0" h="1925" w="3565">
                  <a:moveTo>
                    <a:pt x="1734" y="1"/>
                  </a:moveTo>
                  <a:cubicBezTo>
                    <a:pt x="1630" y="1"/>
                    <a:pt x="1530" y="44"/>
                    <a:pt x="1457" y="120"/>
                  </a:cubicBezTo>
                  <a:lnTo>
                    <a:pt x="48" y="1190"/>
                  </a:lnTo>
                  <a:cubicBezTo>
                    <a:pt x="22" y="1216"/>
                    <a:pt x="11" y="1248"/>
                    <a:pt x="11" y="1281"/>
                  </a:cubicBezTo>
                  <a:lnTo>
                    <a:pt x="4" y="1548"/>
                  </a:lnTo>
                  <a:cubicBezTo>
                    <a:pt x="1" y="1624"/>
                    <a:pt x="62" y="1689"/>
                    <a:pt x="138" y="1689"/>
                  </a:cubicBezTo>
                  <a:lnTo>
                    <a:pt x="1949" y="1924"/>
                  </a:lnTo>
                  <a:cubicBezTo>
                    <a:pt x="1992" y="1924"/>
                    <a:pt x="2032" y="1906"/>
                    <a:pt x="2058" y="1873"/>
                  </a:cubicBezTo>
                  <a:lnTo>
                    <a:pt x="3525" y="724"/>
                  </a:lnTo>
                  <a:cubicBezTo>
                    <a:pt x="3543" y="699"/>
                    <a:pt x="3554" y="670"/>
                    <a:pt x="3554" y="641"/>
                  </a:cubicBezTo>
                  <a:lnTo>
                    <a:pt x="3561" y="370"/>
                  </a:lnTo>
                  <a:cubicBezTo>
                    <a:pt x="3565" y="290"/>
                    <a:pt x="3504" y="225"/>
                    <a:pt x="3428" y="225"/>
                  </a:cubicBezTo>
                  <a:lnTo>
                    <a:pt x="1747" y="1"/>
                  </a:lnTo>
                  <a:cubicBezTo>
                    <a:pt x="1742" y="1"/>
                    <a:pt x="1738" y="1"/>
                    <a:pt x="173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4"/>
            <p:cNvSpPr/>
            <p:nvPr/>
          </p:nvSpPr>
          <p:spPr>
            <a:xfrm>
              <a:off x="872128" y="4514901"/>
              <a:ext cx="369661" cy="202957"/>
            </a:xfrm>
            <a:custGeom>
              <a:rect b="b" l="l" r="r" t="t"/>
              <a:pathLst>
                <a:path extrusionOk="0" h="1993" w="3630">
                  <a:moveTo>
                    <a:pt x="1775" y="69"/>
                  </a:moveTo>
                  <a:lnTo>
                    <a:pt x="3456" y="297"/>
                  </a:lnTo>
                  <a:lnTo>
                    <a:pt x="3460" y="297"/>
                  </a:lnTo>
                  <a:cubicBezTo>
                    <a:pt x="3485" y="297"/>
                    <a:pt x="3510" y="308"/>
                    <a:pt x="3532" y="330"/>
                  </a:cubicBezTo>
                  <a:cubicBezTo>
                    <a:pt x="3550" y="348"/>
                    <a:pt x="3561" y="373"/>
                    <a:pt x="3557" y="402"/>
                  </a:cubicBezTo>
                  <a:lnTo>
                    <a:pt x="3550" y="677"/>
                  </a:lnTo>
                  <a:cubicBezTo>
                    <a:pt x="3550" y="695"/>
                    <a:pt x="3543" y="717"/>
                    <a:pt x="3532" y="735"/>
                  </a:cubicBezTo>
                  <a:lnTo>
                    <a:pt x="2068" y="1881"/>
                  </a:lnTo>
                  <a:lnTo>
                    <a:pt x="2064" y="1884"/>
                  </a:lnTo>
                  <a:cubicBezTo>
                    <a:pt x="2043" y="1909"/>
                    <a:pt x="2014" y="1924"/>
                    <a:pt x="1985" y="1924"/>
                  </a:cubicBezTo>
                  <a:lnTo>
                    <a:pt x="170" y="1689"/>
                  </a:lnTo>
                  <a:cubicBezTo>
                    <a:pt x="141" y="1689"/>
                    <a:pt x="116" y="1678"/>
                    <a:pt x="98" y="1656"/>
                  </a:cubicBezTo>
                  <a:cubicBezTo>
                    <a:pt x="80" y="1638"/>
                    <a:pt x="69" y="1609"/>
                    <a:pt x="69" y="1584"/>
                  </a:cubicBezTo>
                  <a:lnTo>
                    <a:pt x="76" y="1317"/>
                  </a:lnTo>
                  <a:cubicBezTo>
                    <a:pt x="76" y="1291"/>
                    <a:pt x="87" y="1270"/>
                    <a:pt x="101" y="1252"/>
                  </a:cubicBezTo>
                  <a:lnTo>
                    <a:pt x="1511" y="182"/>
                  </a:lnTo>
                  <a:lnTo>
                    <a:pt x="1515" y="178"/>
                  </a:lnTo>
                  <a:cubicBezTo>
                    <a:pt x="1583" y="109"/>
                    <a:pt x="1677" y="69"/>
                    <a:pt x="1775" y="69"/>
                  </a:cubicBezTo>
                  <a:close/>
                  <a:moveTo>
                    <a:pt x="1766" y="1"/>
                  </a:moveTo>
                  <a:cubicBezTo>
                    <a:pt x="1655" y="1"/>
                    <a:pt x="1548" y="47"/>
                    <a:pt x="1468" y="131"/>
                  </a:cubicBezTo>
                  <a:lnTo>
                    <a:pt x="58" y="1197"/>
                  </a:lnTo>
                  <a:cubicBezTo>
                    <a:pt x="58" y="1197"/>
                    <a:pt x="54" y="1201"/>
                    <a:pt x="54" y="1201"/>
                  </a:cubicBezTo>
                  <a:cubicBezTo>
                    <a:pt x="25" y="1233"/>
                    <a:pt x="11" y="1273"/>
                    <a:pt x="11" y="1313"/>
                  </a:cubicBezTo>
                  <a:lnTo>
                    <a:pt x="4" y="1581"/>
                  </a:lnTo>
                  <a:cubicBezTo>
                    <a:pt x="0" y="1628"/>
                    <a:pt x="18" y="1671"/>
                    <a:pt x="47" y="1703"/>
                  </a:cubicBezTo>
                  <a:cubicBezTo>
                    <a:pt x="76" y="1736"/>
                    <a:pt x="119" y="1754"/>
                    <a:pt x="163" y="1758"/>
                  </a:cubicBezTo>
                  <a:lnTo>
                    <a:pt x="1977" y="1993"/>
                  </a:lnTo>
                  <a:lnTo>
                    <a:pt x="1985" y="1993"/>
                  </a:lnTo>
                  <a:cubicBezTo>
                    <a:pt x="2032" y="1989"/>
                    <a:pt x="2079" y="1967"/>
                    <a:pt x="2111" y="1931"/>
                  </a:cubicBezTo>
                  <a:lnTo>
                    <a:pt x="3575" y="785"/>
                  </a:lnTo>
                  <a:lnTo>
                    <a:pt x="3579" y="778"/>
                  </a:lnTo>
                  <a:cubicBezTo>
                    <a:pt x="3604" y="749"/>
                    <a:pt x="3619" y="713"/>
                    <a:pt x="3619" y="677"/>
                  </a:cubicBezTo>
                  <a:lnTo>
                    <a:pt x="3626" y="402"/>
                  </a:lnTo>
                  <a:cubicBezTo>
                    <a:pt x="3630" y="308"/>
                    <a:pt x="3554" y="232"/>
                    <a:pt x="3463" y="229"/>
                  </a:cubicBezTo>
                  <a:lnTo>
                    <a:pt x="1779" y="1"/>
                  </a:lnTo>
                  <a:cubicBezTo>
                    <a:pt x="1775" y="1"/>
                    <a:pt x="1770" y="1"/>
                    <a:pt x="17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4"/>
            <p:cNvSpPr/>
            <p:nvPr/>
          </p:nvSpPr>
          <p:spPr>
            <a:xfrm>
              <a:off x="875386" y="4518567"/>
              <a:ext cx="363042" cy="196032"/>
            </a:xfrm>
            <a:custGeom>
              <a:rect b="b" l="l" r="r" t="t"/>
              <a:pathLst>
                <a:path extrusionOk="0" h="1925" w="3565">
                  <a:moveTo>
                    <a:pt x="1734" y="1"/>
                  </a:moveTo>
                  <a:cubicBezTo>
                    <a:pt x="1630" y="1"/>
                    <a:pt x="1530" y="44"/>
                    <a:pt x="1457" y="120"/>
                  </a:cubicBezTo>
                  <a:lnTo>
                    <a:pt x="48" y="1190"/>
                  </a:lnTo>
                  <a:cubicBezTo>
                    <a:pt x="22" y="1216"/>
                    <a:pt x="11" y="1248"/>
                    <a:pt x="11" y="1281"/>
                  </a:cubicBezTo>
                  <a:lnTo>
                    <a:pt x="4" y="1548"/>
                  </a:lnTo>
                  <a:cubicBezTo>
                    <a:pt x="1" y="1624"/>
                    <a:pt x="62" y="1689"/>
                    <a:pt x="138" y="1689"/>
                  </a:cubicBezTo>
                  <a:lnTo>
                    <a:pt x="1949" y="1924"/>
                  </a:lnTo>
                  <a:cubicBezTo>
                    <a:pt x="1992" y="1924"/>
                    <a:pt x="2032" y="1906"/>
                    <a:pt x="2058" y="1873"/>
                  </a:cubicBezTo>
                  <a:lnTo>
                    <a:pt x="3525" y="724"/>
                  </a:lnTo>
                  <a:cubicBezTo>
                    <a:pt x="3543" y="699"/>
                    <a:pt x="3554" y="670"/>
                    <a:pt x="3554" y="641"/>
                  </a:cubicBezTo>
                  <a:lnTo>
                    <a:pt x="3561" y="370"/>
                  </a:lnTo>
                  <a:cubicBezTo>
                    <a:pt x="3565" y="290"/>
                    <a:pt x="3504" y="225"/>
                    <a:pt x="3428" y="225"/>
                  </a:cubicBezTo>
                  <a:lnTo>
                    <a:pt x="1747" y="1"/>
                  </a:lnTo>
                  <a:cubicBezTo>
                    <a:pt x="1742" y="1"/>
                    <a:pt x="1738" y="1"/>
                    <a:pt x="1734"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4"/>
            <p:cNvSpPr/>
            <p:nvPr/>
          </p:nvSpPr>
          <p:spPr>
            <a:xfrm>
              <a:off x="882006" y="4518567"/>
              <a:ext cx="351738" cy="149188"/>
            </a:xfrm>
            <a:custGeom>
              <a:rect b="b" l="l" r="r" t="t"/>
              <a:pathLst>
                <a:path extrusionOk="0" h="1465" w="3454">
                  <a:moveTo>
                    <a:pt x="1634" y="1"/>
                  </a:moveTo>
                  <a:cubicBezTo>
                    <a:pt x="1551" y="1"/>
                    <a:pt x="1473" y="36"/>
                    <a:pt x="1418" y="95"/>
                  </a:cubicBezTo>
                  <a:lnTo>
                    <a:pt x="33" y="1136"/>
                  </a:lnTo>
                  <a:cubicBezTo>
                    <a:pt x="1" y="1172"/>
                    <a:pt x="22" y="1230"/>
                    <a:pt x="73" y="1234"/>
                  </a:cubicBezTo>
                  <a:lnTo>
                    <a:pt x="1768" y="1465"/>
                  </a:lnTo>
                  <a:cubicBezTo>
                    <a:pt x="1920" y="1454"/>
                    <a:pt x="2065" y="1396"/>
                    <a:pt x="2177" y="1291"/>
                  </a:cubicBezTo>
                  <a:lnTo>
                    <a:pt x="3424" y="319"/>
                  </a:lnTo>
                  <a:cubicBezTo>
                    <a:pt x="3453" y="283"/>
                    <a:pt x="3428" y="232"/>
                    <a:pt x="3384" y="229"/>
                  </a:cubicBezTo>
                  <a:lnTo>
                    <a:pt x="1646" y="1"/>
                  </a:lnTo>
                  <a:cubicBezTo>
                    <a:pt x="1642" y="1"/>
                    <a:pt x="1638" y="1"/>
                    <a:pt x="163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4"/>
            <p:cNvSpPr/>
            <p:nvPr/>
          </p:nvSpPr>
          <p:spPr>
            <a:xfrm>
              <a:off x="879460" y="4514901"/>
              <a:ext cx="356830" cy="155808"/>
            </a:xfrm>
            <a:custGeom>
              <a:rect b="b" l="l" r="r" t="t"/>
              <a:pathLst>
                <a:path extrusionOk="0" h="1530" w="3504">
                  <a:moveTo>
                    <a:pt x="1655" y="69"/>
                  </a:moveTo>
                  <a:cubicBezTo>
                    <a:pt x="1659" y="69"/>
                    <a:pt x="1663" y="69"/>
                    <a:pt x="1667" y="69"/>
                  </a:cubicBezTo>
                  <a:lnTo>
                    <a:pt x="3406" y="297"/>
                  </a:lnTo>
                  <a:cubicBezTo>
                    <a:pt x="3417" y="297"/>
                    <a:pt x="3424" y="301"/>
                    <a:pt x="3427" y="312"/>
                  </a:cubicBezTo>
                  <a:cubicBezTo>
                    <a:pt x="3431" y="315"/>
                    <a:pt x="3431" y="323"/>
                    <a:pt x="3427" y="330"/>
                  </a:cubicBezTo>
                  <a:lnTo>
                    <a:pt x="2180" y="1302"/>
                  </a:lnTo>
                  <a:cubicBezTo>
                    <a:pt x="2075" y="1400"/>
                    <a:pt x="1938" y="1458"/>
                    <a:pt x="1793" y="1465"/>
                  </a:cubicBezTo>
                  <a:lnTo>
                    <a:pt x="98" y="1230"/>
                  </a:lnTo>
                  <a:cubicBezTo>
                    <a:pt x="87" y="1230"/>
                    <a:pt x="80" y="1226"/>
                    <a:pt x="76" y="1215"/>
                  </a:cubicBezTo>
                  <a:cubicBezTo>
                    <a:pt x="73" y="1208"/>
                    <a:pt x="76" y="1201"/>
                    <a:pt x="80" y="1194"/>
                  </a:cubicBezTo>
                  <a:lnTo>
                    <a:pt x="1464" y="156"/>
                  </a:lnTo>
                  <a:cubicBezTo>
                    <a:pt x="1464" y="156"/>
                    <a:pt x="1464" y="153"/>
                    <a:pt x="1468" y="153"/>
                  </a:cubicBezTo>
                  <a:cubicBezTo>
                    <a:pt x="1516" y="101"/>
                    <a:pt x="1584" y="69"/>
                    <a:pt x="1655" y="69"/>
                  </a:cubicBezTo>
                  <a:close/>
                  <a:moveTo>
                    <a:pt x="1671" y="1"/>
                  </a:moveTo>
                  <a:cubicBezTo>
                    <a:pt x="1577" y="1"/>
                    <a:pt x="1486" y="37"/>
                    <a:pt x="1421" y="106"/>
                  </a:cubicBezTo>
                  <a:lnTo>
                    <a:pt x="37" y="1143"/>
                  </a:lnTo>
                  <a:lnTo>
                    <a:pt x="33" y="1147"/>
                  </a:lnTo>
                  <a:cubicBezTo>
                    <a:pt x="8" y="1176"/>
                    <a:pt x="0" y="1212"/>
                    <a:pt x="15" y="1244"/>
                  </a:cubicBezTo>
                  <a:cubicBezTo>
                    <a:pt x="26" y="1277"/>
                    <a:pt x="58" y="1299"/>
                    <a:pt x="91" y="1299"/>
                  </a:cubicBezTo>
                  <a:lnTo>
                    <a:pt x="1786" y="1530"/>
                  </a:lnTo>
                  <a:lnTo>
                    <a:pt x="1801" y="1530"/>
                  </a:lnTo>
                  <a:cubicBezTo>
                    <a:pt x="1956" y="1523"/>
                    <a:pt x="2104" y="1461"/>
                    <a:pt x="2224" y="1356"/>
                  </a:cubicBezTo>
                  <a:lnTo>
                    <a:pt x="3471" y="384"/>
                  </a:lnTo>
                  <a:cubicBezTo>
                    <a:pt x="3474" y="380"/>
                    <a:pt x="3474" y="380"/>
                    <a:pt x="3478" y="377"/>
                  </a:cubicBezTo>
                  <a:cubicBezTo>
                    <a:pt x="3500" y="351"/>
                    <a:pt x="3503" y="315"/>
                    <a:pt x="3489" y="283"/>
                  </a:cubicBezTo>
                  <a:cubicBezTo>
                    <a:pt x="3474" y="254"/>
                    <a:pt x="3445" y="232"/>
                    <a:pt x="3413" y="232"/>
                  </a:cubicBezTo>
                  <a:lnTo>
                    <a:pt x="167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4"/>
            <p:cNvSpPr/>
            <p:nvPr/>
          </p:nvSpPr>
          <p:spPr>
            <a:xfrm>
              <a:off x="930582" y="4481193"/>
              <a:ext cx="286360" cy="177600"/>
            </a:xfrm>
            <a:custGeom>
              <a:rect b="b" l="l" r="r" t="t"/>
              <a:pathLst>
                <a:path extrusionOk="0" h="1744" w="2812">
                  <a:moveTo>
                    <a:pt x="1278" y="1"/>
                  </a:moveTo>
                  <a:cubicBezTo>
                    <a:pt x="1144" y="1"/>
                    <a:pt x="1010" y="76"/>
                    <a:pt x="955" y="223"/>
                  </a:cubicBezTo>
                  <a:cubicBezTo>
                    <a:pt x="915" y="208"/>
                    <a:pt x="873" y="201"/>
                    <a:pt x="831" y="201"/>
                  </a:cubicBezTo>
                  <a:cubicBezTo>
                    <a:pt x="697" y="201"/>
                    <a:pt x="570" y="278"/>
                    <a:pt x="514" y="411"/>
                  </a:cubicBezTo>
                  <a:cubicBezTo>
                    <a:pt x="229" y="419"/>
                    <a:pt x="1" y="654"/>
                    <a:pt x="5" y="939"/>
                  </a:cubicBezTo>
                  <a:cubicBezTo>
                    <a:pt x="5" y="1225"/>
                    <a:pt x="232" y="1460"/>
                    <a:pt x="518" y="1467"/>
                  </a:cubicBezTo>
                  <a:lnTo>
                    <a:pt x="550" y="1467"/>
                  </a:lnTo>
                  <a:cubicBezTo>
                    <a:pt x="588" y="1652"/>
                    <a:pt x="738" y="1743"/>
                    <a:pt x="888" y="1743"/>
                  </a:cubicBezTo>
                  <a:cubicBezTo>
                    <a:pt x="1043" y="1743"/>
                    <a:pt x="1199" y="1645"/>
                    <a:pt x="1230" y="1452"/>
                  </a:cubicBezTo>
                  <a:cubicBezTo>
                    <a:pt x="1255" y="1456"/>
                    <a:pt x="1281" y="1456"/>
                    <a:pt x="1306" y="1456"/>
                  </a:cubicBezTo>
                  <a:cubicBezTo>
                    <a:pt x="1309" y="1456"/>
                    <a:pt x="1312" y="1456"/>
                    <a:pt x="1315" y="1456"/>
                  </a:cubicBezTo>
                  <a:cubicBezTo>
                    <a:pt x="1524" y="1456"/>
                    <a:pt x="1712" y="1327"/>
                    <a:pt x="1794" y="1134"/>
                  </a:cubicBezTo>
                  <a:cubicBezTo>
                    <a:pt x="1826" y="1142"/>
                    <a:pt x="1855" y="1145"/>
                    <a:pt x="1888" y="1145"/>
                  </a:cubicBezTo>
                  <a:cubicBezTo>
                    <a:pt x="2094" y="1145"/>
                    <a:pt x="2282" y="1022"/>
                    <a:pt x="2365" y="831"/>
                  </a:cubicBezTo>
                  <a:cubicBezTo>
                    <a:pt x="2388" y="836"/>
                    <a:pt x="2411" y="838"/>
                    <a:pt x="2433" y="838"/>
                  </a:cubicBezTo>
                  <a:cubicBezTo>
                    <a:pt x="2658" y="838"/>
                    <a:pt x="2812" y="586"/>
                    <a:pt x="2683" y="379"/>
                  </a:cubicBezTo>
                  <a:lnTo>
                    <a:pt x="2683" y="379"/>
                  </a:lnTo>
                  <a:lnTo>
                    <a:pt x="2687" y="382"/>
                  </a:lnTo>
                  <a:cubicBezTo>
                    <a:pt x="2629" y="290"/>
                    <a:pt x="2530" y="239"/>
                    <a:pt x="2430" y="239"/>
                  </a:cubicBezTo>
                  <a:cubicBezTo>
                    <a:pt x="2380" y="239"/>
                    <a:pt x="2331" y="251"/>
                    <a:pt x="2286" y="278"/>
                  </a:cubicBezTo>
                  <a:cubicBezTo>
                    <a:pt x="2182" y="159"/>
                    <a:pt x="2036" y="97"/>
                    <a:pt x="1888" y="97"/>
                  </a:cubicBezTo>
                  <a:cubicBezTo>
                    <a:pt x="1784" y="97"/>
                    <a:pt x="1679" y="128"/>
                    <a:pt x="1588" y="191"/>
                  </a:cubicBezTo>
                  <a:cubicBezTo>
                    <a:pt x="1524" y="63"/>
                    <a:pt x="1401" y="1"/>
                    <a:pt x="12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4"/>
            <p:cNvSpPr/>
            <p:nvPr/>
          </p:nvSpPr>
          <p:spPr>
            <a:xfrm>
              <a:off x="926203" y="4477730"/>
              <a:ext cx="288499" cy="184220"/>
            </a:xfrm>
            <a:custGeom>
              <a:rect b="b" l="l" r="r" t="t"/>
              <a:pathLst>
                <a:path extrusionOk="0" h="1809" w="2833">
                  <a:moveTo>
                    <a:pt x="1323" y="68"/>
                  </a:moveTo>
                  <a:cubicBezTo>
                    <a:pt x="1433" y="68"/>
                    <a:pt x="1543" y="126"/>
                    <a:pt x="1602" y="243"/>
                  </a:cubicBezTo>
                  <a:cubicBezTo>
                    <a:pt x="1606" y="250"/>
                    <a:pt x="1613" y="257"/>
                    <a:pt x="1624" y="257"/>
                  </a:cubicBezTo>
                  <a:cubicBezTo>
                    <a:pt x="1627" y="259"/>
                    <a:pt x="1630" y="260"/>
                    <a:pt x="1634" y="260"/>
                  </a:cubicBezTo>
                  <a:cubicBezTo>
                    <a:pt x="1639" y="260"/>
                    <a:pt x="1645" y="258"/>
                    <a:pt x="1649" y="254"/>
                  </a:cubicBezTo>
                  <a:cubicBezTo>
                    <a:pt x="1734" y="194"/>
                    <a:pt x="1832" y="165"/>
                    <a:pt x="1930" y="165"/>
                  </a:cubicBezTo>
                  <a:cubicBezTo>
                    <a:pt x="2068" y="165"/>
                    <a:pt x="2206" y="223"/>
                    <a:pt x="2303" y="333"/>
                  </a:cubicBezTo>
                  <a:cubicBezTo>
                    <a:pt x="2310" y="342"/>
                    <a:pt x="2318" y="347"/>
                    <a:pt x="2326" y="347"/>
                  </a:cubicBezTo>
                  <a:cubicBezTo>
                    <a:pt x="2332" y="347"/>
                    <a:pt x="2337" y="345"/>
                    <a:pt x="2343" y="340"/>
                  </a:cubicBezTo>
                  <a:cubicBezTo>
                    <a:pt x="2384" y="317"/>
                    <a:pt x="2428" y="307"/>
                    <a:pt x="2471" y="307"/>
                  </a:cubicBezTo>
                  <a:cubicBezTo>
                    <a:pt x="2597" y="307"/>
                    <a:pt x="2715" y="398"/>
                    <a:pt x="2737" y="536"/>
                  </a:cubicBezTo>
                  <a:cubicBezTo>
                    <a:pt x="2760" y="697"/>
                    <a:pt x="2632" y="838"/>
                    <a:pt x="2473" y="838"/>
                  </a:cubicBezTo>
                  <a:cubicBezTo>
                    <a:pt x="2454" y="838"/>
                    <a:pt x="2435" y="836"/>
                    <a:pt x="2415" y="832"/>
                  </a:cubicBezTo>
                  <a:cubicBezTo>
                    <a:pt x="2413" y="831"/>
                    <a:pt x="2410" y="831"/>
                    <a:pt x="2408" y="831"/>
                  </a:cubicBezTo>
                  <a:cubicBezTo>
                    <a:pt x="2396" y="831"/>
                    <a:pt x="2385" y="838"/>
                    <a:pt x="2379" y="850"/>
                  </a:cubicBezTo>
                  <a:cubicBezTo>
                    <a:pt x="2300" y="1027"/>
                    <a:pt x="2126" y="1143"/>
                    <a:pt x="1931" y="1143"/>
                  </a:cubicBezTo>
                  <a:cubicBezTo>
                    <a:pt x="1902" y="1143"/>
                    <a:pt x="1873" y="1139"/>
                    <a:pt x="1844" y="1136"/>
                  </a:cubicBezTo>
                  <a:cubicBezTo>
                    <a:pt x="1842" y="1135"/>
                    <a:pt x="1839" y="1135"/>
                    <a:pt x="1836" y="1135"/>
                  </a:cubicBezTo>
                  <a:cubicBezTo>
                    <a:pt x="1824" y="1135"/>
                    <a:pt x="1811" y="1142"/>
                    <a:pt x="1808" y="1154"/>
                  </a:cubicBezTo>
                  <a:cubicBezTo>
                    <a:pt x="1728" y="1338"/>
                    <a:pt x="1551" y="1457"/>
                    <a:pt x="1353" y="1457"/>
                  </a:cubicBezTo>
                  <a:cubicBezTo>
                    <a:pt x="1327" y="1457"/>
                    <a:pt x="1302" y="1454"/>
                    <a:pt x="1280" y="1450"/>
                  </a:cubicBezTo>
                  <a:cubicBezTo>
                    <a:pt x="1278" y="1450"/>
                    <a:pt x="1276" y="1450"/>
                    <a:pt x="1275" y="1450"/>
                  </a:cubicBezTo>
                  <a:cubicBezTo>
                    <a:pt x="1259" y="1450"/>
                    <a:pt x="1244" y="1463"/>
                    <a:pt x="1240" y="1479"/>
                  </a:cubicBezTo>
                  <a:cubicBezTo>
                    <a:pt x="1219" y="1631"/>
                    <a:pt x="1085" y="1743"/>
                    <a:pt x="933" y="1743"/>
                  </a:cubicBezTo>
                  <a:cubicBezTo>
                    <a:pt x="785" y="1739"/>
                    <a:pt x="658" y="1638"/>
                    <a:pt x="626" y="1494"/>
                  </a:cubicBezTo>
                  <a:cubicBezTo>
                    <a:pt x="622" y="1476"/>
                    <a:pt x="608" y="1465"/>
                    <a:pt x="593" y="1465"/>
                  </a:cubicBezTo>
                  <a:lnTo>
                    <a:pt x="561" y="1465"/>
                  </a:lnTo>
                  <a:cubicBezTo>
                    <a:pt x="293" y="1457"/>
                    <a:pt x="80" y="1241"/>
                    <a:pt x="80" y="973"/>
                  </a:cubicBezTo>
                  <a:cubicBezTo>
                    <a:pt x="76" y="706"/>
                    <a:pt x="290" y="489"/>
                    <a:pt x="557" y="478"/>
                  </a:cubicBezTo>
                  <a:cubicBezTo>
                    <a:pt x="568" y="478"/>
                    <a:pt x="583" y="471"/>
                    <a:pt x="586" y="460"/>
                  </a:cubicBezTo>
                  <a:cubicBezTo>
                    <a:pt x="639" y="341"/>
                    <a:pt x="752" y="269"/>
                    <a:pt x="874" y="269"/>
                  </a:cubicBezTo>
                  <a:cubicBezTo>
                    <a:pt x="912" y="269"/>
                    <a:pt x="950" y="275"/>
                    <a:pt x="987" y="290"/>
                  </a:cubicBezTo>
                  <a:cubicBezTo>
                    <a:pt x="992" y="292"/>
                    <a:pt x="997" y="293"/>
                    <a:pt x="1001" y="293"/>
                  </a:cubicBezTo>
                  <a:cubicBezTo>
                    <a:pt x="1014" y="293"/>
                    <a:pt x="1025" y="285"/>
                    <a:pt x="1031" y="272"/>
                  </a:cubicBezTo>
                  <a:cubicBezTo>
                    <a:pt x="1082" y="137"/>
                    <a:pt x="1202" y="68"/>
                    <a:pt x="1323" y="68"/>
                  </a:cubicBezTo>
                  <a:close/>
                  <a:moveTo>
                    <a:pt x="1323" y="0"/>
                  </a:moveTo>
                  <a:cubicBezTo>
                    <a:pt x="1186" y="0"/>
                    <a:pt x="1049" y="74"/>
                    <a:pt x="980" y="218"/>
                  </a:cubicBezTo>
                  <a:cubicBezTo>
                    <a:pt x="945" y="207"/>
                    <a:pt x="910" y="202"/>
                    <a:pt x="875" y="202"/>
                  </a:cubicBezTo>
                  <a:cubicBezTo>
                    <a:pt x="735" y="202"/>
                    <a:pt x="602" y="280"/>
                    <a:pt x="536" y="413"/>
                  </a:cubicBezTo>
                  <a:cubicBezTo>
                    <a:pt x="232" y="427"/>
                    <a:pt x="1" y="684"/>
                    <a:pt x="4" y="984"/>
                  </a:cubicBezTo>
                  <a:cubicBezTo>
                    <a:pt x="11" y="1288"/>
                    <a:pt x="261" y="1530"/>
                    <a:pt x="561" y="1533"/>
                  </a:cubicBezTo>
                  <a:lnTo>
                    <a:pt x="568" y="1533"/>
                  </a:lnTo>
                  <a:cubicBezTo>
                    <a:pt x="615" y="1696"/>
                    <a:pt x="763" y="1808"/>
                    <a:pt x="933" y="1808"/>
                  </a:cubicBezTo>
                  <a:cubicBezTo>
                    <a:pt x="936" y="1808"/>
                    <a:pt x="938" y="1808"/>
                    <a:pt x="941" y="1808"/>
                  </a:cubicBezTo>
                  <a:cubicBezTo>
                    <a:pt x="1111" y="1808"/>
                    <a:pt x="1259" y="1690"/>
                    <a:pt x="1302" y="1523"/>
                  </a:cubicBezTo>
                  <a:cubicBezTo>
                    <a:pt x="1320" y="1523"/>
                    <a:pt x="1334" y="1523"/>
                    <a:pt x="1353" y="1526"/>
                  </a:cubicBezTo>
                  <a:cubicBezTo>
                    <a:pt x="1569" y="1526"/>
                    <a:pt x="1765" y="1400"/>
                    <a:pt x="1859" y="1204"/>
                  </a:cubicBezTo>
                  <a:cubicBezTo>
                    <a:pt x="1884" y="1208"/>
                    <a:pt x="1909" y="1212"/>
                    <a:pt x="1931" y="1212"/>
                  </a:cubicBezTo>
                  <a:cubicBezTo>
                    <a:pt x="2144" y="1212"/>
                    <a:pt x="2336" y="1092"/>
                    <a:pt x="2430" y="904"/>
                  </a:cubicBezTo>
                  <a:cubicBezTo>
                    <a:pt x="2445" y="906"/>
                    <a:pt x="2460" y="907"/>
                    <a:pt x="2475" y="907"/>
                  </a:cubicBezTo>
                  <a:cubicBezTo>
                    <a:pt x="2675" y="907"/>
                    <a:pt x="2832" y="730"/>
                    <a:pt x="2802" y="525"/>
                  </a:cubicBezTo>
                  <a:cubicBezTo>
                    <a:pt x="2777" y="355"/>
                    <a:pt x="2633" y="240"/>
                    <a:pt x="2476" y="240"/>
                  </a:cubicBezTo>
                  <a:cubicBezTo>
                    <a:pt x="2430" y="240"/>
                    <a:pt x="2382" y="250"/>
                    <a:pt x="2336" y="272"/>
                  </a:cubicBezTo>
                  <a:cubicBezTo>
                    <a:pt x="2227" y="157"/>
                    <a:pt x="2079" y="96"/>
                    <a:pt x="1930" y="96"/>
                  </a:cubicBezTo>
                  <a:cubicBezTo>
                    <a:pt x="1831" y="96"/>
                    <a:pt x="1731" y="123"/>
                    <a:pt x="1642" y="178"/>
                  </a:cubicBezTo>
                  <a:cubicBezTo>
                    <a:pt x="1567" y="59"/>
                    <a:pt x="1445" y="0"/>
                    <a:pt x="13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4"/>
            <p:cNvSpPr/>
            <p:nvPr/>
          </p:nvSpPr>
          <p:spPr>
            <a:xfrm>
              <a:off x="930582" y="4481193"/>
              <a:ext cx="286360" cy="177600"/>
            </a:xfrm>
            <a:custGeom>
              <a:rect b="b" l="l" r="r" t="t"/>
              <a:pathLst>
                <a:path extrusionOk="0" h="1744" w="2812">
                  <a:moveTo>
                    <a:pt x="1278" y="1"/>
                  </a:moveTo>
                  <a:cubicBezTo>
                    <a:pt x="1144" y="1"/>
                    <a:pt x="1010" y="76"/>
                    <a:pt x="955" y="223"/>
                  </a:cubicBezTo>
                  <a:cubicBezTo>
                    <a:pt x="915" y="208"/>
                    <a:pt x="873" y="201"/>
                    <a:pt x="831" y="201"/>
                  </a:cubicBezTo>
                  <a:cubicBezTo>
                    <a:pt x="697" y="201"/>
                    <a:pt x="570" y="278"/>
                    <a:pt x="514" y="411"/>
                  </a:cubicBezTo>
                  <a:cubicBezTo>
                    <a:pt x="229" y="419"/>
                    <a:pt x="1" y="654"/>
                    <a:pt x="5" y="939"/>
                  </a:cubicBezTo>
                  <a:cubicBezTo>
                    <a:pt x="5" y="1225"/>
                    <a:pt x="232" y="1460"/>
                    <a:pt x="518" y="1467"/>
                  </a:cubicBezTo>
                  <a:lnTo>
                    <a:pt x="550" y="1467"/>
                  </a:lnTo>
                  <a:cubicBezTo>
                    <a:pt x="588" y="1652"/>
                    <a:pt x="738" y="1743"/>
                    <a:pt x="888" y="1743"/>
                  </a:cubicBezTo>
                  <a:cubicBezTo>
                    <a:pt x="1043" y="1743"/>
                    <a:pt x="1199" y="1645"/>
                    <a:pt x="1230" y="1452"/>
                  </a:cubicBezTo>
                  <a:cubicBezTo>
                    <a:pt x="1255" y="1456"/>
                    <a:pt x="1281" y="1456"/>
                    <a:pt x="1306" y="1456"/>
                  </a:cubicBezTo>
                  <a:cubicBezTo>
                    <a:pt x="1309" y="1456"/>
                    <a:pt x="1312" y="1456"/>
                    <a:pt x="1315" y="1456"/>
                  </a:cubicBezTo>
                  <a:cubicBezTo>
                    <a:pt x="1524" y="1456"/>
                    <a:pt x="1712" y="1327"/>
                    <a:pt x="1794" y="1134"/>
                  </a:cubicBezTo>
                  <a:cubicBezTo>
                    <a:pt x="1826" y="1142"/>
                    <a:pt x="1855" y="1145"/>
                    <a:pt x="1888" y="1145"/>
                  </a:cubicBezTo>
                  <a:cubicBezTo>
                    <a:pt x="2094" y="1145"/>
                    <a:pt x="2282" y="1022"/>
                    <a:pt x="2365" y="831"/>
                  </a:cubicBezTo>
                  <a:cubicBezTo>
                    <a:pt x="2388" y="836"/>
                    <a:pt x="2411" y="838"/>
                    <a:pt x="2433" y="838"/>
                  </a:cubicBezTo>
                  <a:cubicBezTo>
                    <a:pt x="2658" y="838"/>
                    <a:pt x="2812" y="586"/>
                    <a:pt x="2683" y="379"/>
                  </a:cubicBezTo>
                  <a:lnTo>
                    <a:pt x="2683" y="379"/>
                  </a:lnTo>
                  <a:lnTo>
                    <a:pt x="2687" y="382"/>
                  </a:lnTo>
                  <a:cubicBezTo>
                    <a:pt x="2629" y="290"/>
                    <a:pt x="2530" y="239"/>
                    <a:pt x="2430" y="239"/>
                  </a:cubicBezTo>
                  <a:cubicBezTo>
                    <a:pt x="2380" y="239"/>
                    <a:pt x="2331" y="251"/>
                    <a:pt x="2286" y="278"/>
                  </a:cubicBezTo>
                  <a:cubicBezTo>
                    <a:pt x="2182" y="159"/>
                    <a:pt x="2036" y="97"/>
                    <a:pt x="1888" y="97"/>
                  </a:cubicBezTo>
                  <a:cubicBezTo>
                    <a:pt x="1784" y="97"/>
                    <a:pt x="1679" y="128"/>
                    <a:pt x="1588" y="191"/>
                  </a:cubicBezTo>
                  <a:cubicBezTo>
                    <a:pt x="1524" y="63"/>
                    <a:pt x="1401" y="1"/>
                    <a:pt x="12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4"/>
            <p:cNvSpPr/>
            <p:nvPr/>
          </p:nvSpPr>
          <p:spPr>
            <a:xfrm>
              <a:off x="930582" y="4473351"/>
              <a:ext cx="287684" cy="195523"/>
            </a:xfrm>
            <a:custGeom>
              <a:rect b="b" l="l" r="r" t="t"/>
              <a:pathLst>
                <a:path extrusionOk="0" h="1920" w="2825">
                  <a:moveTo>
                    <a:pt x="2687" y="459"/>
                  </a:moveTo>
                  <a:cubicBezTo>
                    <a:pt x="2600" y="322"/>
                    <a:pt x="2423" y="275"/>
                    <a:pt x="2286" y="355"/>
                  </a:cubicBezTo>
                  <a:cubicBezTo>
                    <a:pt x="2108" y="152"/>
                    <a:pt x="1808" y="116"/>
                    <a:pt x="1588" y="268"/>
                  </a:cubicBezTo>
                  <a:cubicBezTo>
                    <a:pt x="1454" y="0"/>
                    <a:pt x="1060" y="18"/>
                    <a:pt x="955" y="300"/>
                  </a:cubicBezTo>
                  <a:cubicBezTo>
                    <a:pt x="782" y="235"/>
                    <a:pt x="587" y="315"/>
                    <a:pt x="514" y="488"/>
                  </a:cubicBezTo>
                  <a:cubicBezTo>
                    <a:pt x="229" y="496"/>
                    <a:pt x="1" y="731"/>
                    <a:pt x="5" y="1016"/>
                  </a:cubicBezTo>
                  <a:cubicBezTo>
                    <a:pt x="5" y="1302"/>
                    <a:pt x="232" y="1537"/>
                    <a:pt x="518" y="1544"/>
                  </a:cubicBezTo>
                  <a:lnTo>
                    <a:pt x="550" y="1544"/>
                  </a:lnTo>
                  <a:cubicBezTo>
                    <a:pt x="626" y="1920"/>
                    <a:pt x="1169" y="1909"/>
                    <a:pt x="1230" y="1529"/>
                  </a:cubicBezTo>
                  <a:cubicBezTo>
                    <a:pt x="1255" y="1533"/>
                    <a:pt x="1281" y="1533"/>
                    <a:pt x="1306" y="1533"/>
                  </a:cubicBezTo>
                  <a:cubicBezTo>
                    <a:pt x="1519" y="1537"/>
                    <a:pt x="1711" y="1407"/>
                    <a:pt x="1794" y="1211"/>
                  </a:cubicBezTo>
                  <a:cubicBezTo>
                    <a:pt x="1826" y="1219"/>
                    <a:pt x="1855" y="1222"/>
                    <a:pt x="1888" y="1222"/>
                  </a:cubicBezTo>
                  <a:cubicBezTo>
                    <a:pt x="2094" y="1222"/>
                    <a:pt x="2282" y="1099"/>
                    <a:pt x="2365" y="908"/>
                  </a:cubicBezTo>
                  <a:cubicBezTo>
                    <a:pt x="2625" y="965"/>
                    <a:pt x="2824" y="684"/>
                    <a:pt x="2683" y="456"/>
                  </a:cubicBezTo>
                  <a:close/>
                </a:path>
              </a:pathLst>
            </a:custGeom>
            <a:solidFill>
              <a:srgbClr val="A687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4"/>
            <p:cNvSpPr/>
            <p:nvPr/>
          </p:nvSpPr>
          <p:spPr>
            <a:xfrm>
              <a:off x="926203" y="4477730"/>
              <a:ext cx="288499" cy="184220"/>
            </a:xfrm>
            <a:custGeom>
              <a:rect b="b" l="l" r="r" t="t"/>
              <a:pathLst>
                <a:path extrusionOk="0" h="1809" w="2833">
                  <a:moveTo>
                    <a:pt x="1323" y="68"/>
                  </a:moveTo>
                  <a:cubicBezTo>
                    <a:pt x="1433" y="68"/>
                    <a:pt x="1543" y="126"/>
                    <a:pt x="1602" y="243"/>
                  </a:cubicBezTo>
                  <a:cubicBezTo>
                    <a:pt x="1606" y="250"/>
                    <a:pt x="1613" y="257"/>
                    <a:pt x="1624" y="257"/>
                  </a:cubicBezTo>
                  <a:cubicBezTo>
                    <a:pt x="1627" y="259"/>
                    <a:pt x="1630" y="260"/>
                    <a:pt x="1634" y="260"/>
                  </a:cubicBezTo>
                  <a:cubicBezTo>
                    <a:pt x="1639" y="260"/>
                    <a:pt x="1645" y="258"/>
                    <a:pt x="1649" y="254"/>
                  </a:cubicBezTo>
                  <a:cubicBezTo>
                    <a:pt x="1734" y="194"/>
                    <a:pt x="1832" y="165"/>
                    <a:pt x="1930" y="165"/>
                  </a:cubicBezTo>
                  <a:cubicBezTo>
                    <a:pt x="2068" y="165"/>
                    <a:pt x="2206" y="223"/>
                    <a:pt x="2303" y="333"/>
                  </a:cubicBezTo>
                  <a:cubicBezTo>
                    <a:pt x="2310" y="342"/>
                    <a:pt x="2318" y="347"/>
                    <a:pt x="2326" y="347"/>
                  </a:cubicBezTo>
                  <a:cubicBezTo>
                    <a:pt x="2332" y="347"/>
                    <a:pt x="2337" y="345"/>
                    <a:pt x="2343" y="340"/>
                  </a:cubicBezTo>
                  <a:cubicBezTo>
                    <a:pt x="2384" y="317"/>
                    <a:pt x="2428" y="307"/>
                    <a:pt x="2471" y="307"/>
                  </a:cubicBezTo>
                  <a:cubicBezTo>
                    <a:pt x="2597" y="307"/>
                    <a:pt x="2715" y="398"/>
                    <a:pt x="2737" y="536"/>
                  </a:cubicBezTo>
                  <a:cubicBezTo>
                    <a:pt x="2760" y="697"/>
                    <a:pt x="2632" y="838"/>
                    <a:pt x="2473" y="838"/>
                  </a:cubicBezTo>
                  <a:cubicBezTo>
                    <a:pt x="2454" y="838"/>
                    <a:pt x="2435" y="836"/>
                    <a:pt x="2415" y="832"/>
                  </a:cubicBezTo>
                  <a:cubicBezTo>
                    <a:pt x="2413" y="831"/>
                    <a:pt x="2410" y="831"/>
                    <a:pt x="2408" y="831"/>
                  </a:cubicBezTo>
                  <a:cubicBezTo>
                    <a:pt x="2396" y="831"/>
                    <a:pt x="2385" y="838"/>
                    <a:pt x="2379" y="850"/>
                  </a:cubicBezTo>
                  <a:cubicBezTo>
                    <a:pt x="2300" y="1027"/>
                    <a:pt x="2126" y="1143"/>
                    <a:pt x="1931" y="1143"/>
                  </a:cubicBezTo>
                  <a:cubicBezTo>
                    <a:pt x="1902" y="1143"/>
                    <a:pt x="1873" y="1139"/>
                    <a:pt x="1844" y="1136"/>
                  </a:cubicBezTo>
                  <a:cubicBezTo>
                    <a:pt x="1842" y="1135"/>
                    <a:pt x="1839" y="1135"/>
                    <a:pt x="1836" y="1135"/>
                  </a:cubicBezTo>
                  <a:cubicBezTo>
                    <a:pt x="1824" y="1135"/>
                    <a:pt x="1811" y="1142"/>
                    <a:pt x="1808" y="1154"/>
                  </a:cubicBezTo>
                  <a:cubicBezTo>
                    <a:pt x="1728" y="1338"/>
                    <a:pt x="1551" y="1457"/>
                    <a:pt x="1353" y="1457"/>
                  </a:cubicBezTo>
                  <a:cubicBezTo>
                    <a:pt x="1327" y="1457"/>
                    <a:pt x="1302" y="1454"/>
                    <a:pt x="1280" y="1450"/>
                  </a:cubicBezTo>
                  <a:cubicBezTo>
                    <a:pt x="1278" y="1450"/>
                    <a:pt x="1276" y="1450"/>
                    <a:pt x="1275" y="1450"/>
                  </a:cubicBezTo>
                  <a:cubicBezTo>
                    <a:pt x="1259" y="1450"/>
                    <a:pt x="1244" y="1463"/>
                    <a:pt x="1240" y="1479"/>
                  </a:cubicBezTo>
                  <a:cubicBezTo>
                    <a:pt x="1219" y="1631"/>
                    <a:pt x="1085" y="1743"/>
                    <a:pt x="933" y="1743"/>
                  </a:cubicBezTo>
                  <a:cubicBezTo>
                    <a:pt x="785" y="1739"/>
                    <a:pt x="658" y="1638"/>
                    <a:pt x="626" y="1494"/>
                  </a:cubicBezTo>
                  <a:cubicBezTo>
                    <a:pt x="622" y="1476"/>
                    <a:pt x="608" y="1465"/>
                    <a:pt x="593" y="1465"/>
                  </a:cubicBezTo>
                  <a:lnTo>
                    <a:pt x="561" y="1465"/>
                  </a:lnTo>
                  <a:cubicBezTo>
                    <a:pt x="293" y="1457"/>
                    <a:pt x="80" y="1241"/>
                    <a:pt x="80" y="973"/>
                  </a:cubicBezTo>
                  <a:cubicBezTo>
                    <a:pt x="76" y="706"/>
                    <a:pt x="290" y="489"/>
                    <a:pt x="557" y="478"/>
                  </a:cubicBezTo>
                  <a:cubicBezTo>
                    <a:pt x="568" y="478"/>
                    <a:pt x="583" y="471"/>
                    <a:pt x="586" y="460"/>
                  </a:cubicBezTo>
                  <a:cubicBezTo>
                    <a:pt x="639" y="341"/>
                    <a:pt x="752" y="269"/>
                    <a:pt x="874" y="269"/>
                  </a:cubicBezTo>
                  <a:cubicBezTo>
                    <a:pt x="912" y="269"/>
                    <a:pt x="950" y="275"/>
                    <a:pt x="987" y="290"/>
                  </a:cubicBezTo>
                  <a:cubicBezTo>
                    <a:pt x="992" y="292"/>
                    <a:pt x="997" y="293"/>
                    <a:pt x="1001" y="293"/>
                  </a:cubicBezTo>
                  <a:cubicBezTo>
                    <a:pt x="1014" y="293"/>
                    <a:pt x="1025" y="285"/>
                    <a:pt x="1031" y="272"/>
                  </a:cubicBezTo>
                  <a:cubicBezTo>
                    <a:pt x="1082" y="137"/>
                    <a:pt x="1202" y="68"/>
                    <a:pt x="1323" y="68"/>
                  </a:cubicBezTo>
                  <a:close/>
                  <a:moveTo>
                    <a:pt x="1323" y="0"/>
                  </a:moveTo>
                  <a:cubicBezTo>
                    <a:pt x="1186" y="0"/>
                    <a:pt x="1049" y="74"/>
                    <a:pt x="980" y="218"/>
                  </a:cubicBezTo>
                  <a:cubicBezTo>
                    <a:pt x="945" y="207"/>
                    <a:pt x="910" y="202"/>
                    <a:pt x="875" y="202"/>
                  </a:cubicBezTo>
                  <a:cubicBezTo>
                    <a:pt x="735" y="202"/>
                    <a:pt x="602" y="280"/>
                    <a:pt x="536" y="413"/>
                  </a:cubicBezTo>
                  <a:cubicBezTo>
                    <a:pt x="232" y="427"/>
                    <a:pt x="1" y="684"/>
                    <a:pt x="4" y="984"/>
                  </a:cubicBezTo>
                  <a:cubicBezTo>
                    <a:pt x="11" y="1288"/>
                    <a:pt x="261" y="1530"/>
                    <a:pt x="561" y="1533"/>
                  </a:cubicBezTo>
                  <a:lnTo>
                    <a:pt x="568" y="1533"/>
                  </a:lnTo>
                  <a:cubicBezTo>
                    <a:pt x="615" y="1696"/>
                    <a:pt x="763" y="1808"/>
                    <a:pt x="933" y="1808"/>
                  </a:cubicBezTo>
                  <a:cubicBezTo>
                    <a:pt x="936" y="1808"/>
                    <a:pt x="938" y="1808"/>
                    <a:pt x="941" y="1808"/>
                  </a:cubicBezTo>
                  <a:cubicBezTo>
                    <a:pt x="1111" y="1808"/>
                    <a:pt x="1259" y="1690"/>
                    <a:pt x="1302" y="1523"/>
                  </a:cubicBezTo>
                  <a:cubicBezTo>
                    <a:pt x="1320" y="1523"/>
                    <a:pt x="1334" y="1523"/>
                    <a:pt x="1353" y="1526"/>
                  </a:cubicBezTo>
                  <a:cubicBezTo>
                    <a:pt x="1569" y="1526"/>
                    <a:pt x="1765" y="1400"/>
                    <a:pt x="1859" y="1204"/>
                  </a:cubicBezTo>
                  <a:cubicBezTo>
                    <a:pt x="1884" y="1208"/>
                    <a:pt x="1909" y="1212"/>
                    <a:pt x="1931" y="1212"/>
                  </a:cubicBezTo>
                  <a:cubicBezTo>
                    <a:pt x="2144" y="1212"/>
                    <a:pt x="2336" y="1092"/>
                    <a:pt x="2430" y="904"/>
                  </a:cubicBezTo>
                  <a:cubicBezTo>
                    <a:pt x="2445" y="906"/>
                    <a:pt x="2460" y="907"/>
                    <a:pt x="2475" y="907"/>
                  </a:cubicBezTo>
                  <a:cubicBezTo>
                    <a:pt x="2675" y="907"/>
                    <a:pt x="2832" y="730"/>
                    <a:pt x="2802" y="525"/>
                  </a:cubicBezTo>
                  <a:cubicBezTo>
                    <a:pt x="2777" y="355"/>
                    <a:pt x="2633" y="240"/>
                    <a:pt x="2476" y="240"/>
                  </a:cubicBezTo>
                  <a:cubicBezTo>
                    <a:pt x="2430" y="240"/>
                    <a:pt x="2382" y="250"/>
                    <a:pt x="2336" y="272"/>
                  </a:cubicBezTo>
                  <a:cubicBezTo>
                    <a:pt x="2227" y="157"/>
                    <a:pt x="2079" y="96"/>
                    <a:pt x="1930" y="96"/>
                  </a:cubicBezTo>
                  <a:cubicBezTo>
                    <a:pt x="1831" y="96"/>
                    <a:pt x="1731" y="123"/>
                    <a:pt x="1642" y="178"/>
                  </a:cubicBezTo>
                  <a:cubicBezTo>
                    <a:pt x="1567" y="59"/>
                    <a:pt x="1445" y="0"/>
                    <a:pt x="13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4"/>
            <p:cNvSpPr/>
            <p:nvPr/>
          </p:nvSpPr>
          <p:spPr>
            <a:xfrm>
              <a:off x="919991" y="4506143"/>
              <a:ext cx="297053" cy="152651"/>
            </a:xfrm>
            <a:custGeom>
              <a:rect b="b" l="l" r="r" t="t"/>
              <a:pathLst>
                <a:path extrusionOk="0" h="1499" w="2917">
                  <a:moveTo>
                    <a:pt x="2574" y="0"/>
                  </a:moveTo>
                  <a:cubicBezTo>
                    <a:pt x="2527" y="141"/>
                    <a:pt x="2418" y="257"/>
                    <a:pt x="2281" y="318"/>
                  </a:cubicBezTo>
                  <a:cubicBezTo>
                    <a:pt x="2274" y="322"/>
                    <a:pt x="2263" y="325"/>
                    <a:pt x="2252" y="329"/>
                  </a:cubicBezTo>
                  <a:cubicBezTo>
                    <a:pt x="2309" y="576"/>
                    <a:pt x="2110" y="752"/>
                    <a:pt x="1908" y="752"/>
                  </a:cubicBezTo>
                  <a:cubicBezTo>
                    <a:pt x="1800" y="752"/>
                    <a:pt x="1691" y="701"/>
                    <a:pt x="1620" y="586"/>
                  </a:cubicBezTo>
                  <a:cubicBezTo>
                    <a:pt x="1598" y="596"/>
                    <a:pt x="1576" y="611"/>
                    <a:pt x="1554" y="622"/>
                  </a:cubicBezTo>
                  <a:cubicBezTo>
                    <a:pt x="1487" y="650"/>
                    <a:pt x="1416" y="665"/>
                    <a:pt x="1345" y="665"/>
                  </a:cubicBezTo>
                  <a:cubicBezTo>
                    <a:pt x="1211" y="665"/>
                    <a:pt x="1079" y="614"/>
                    <a:pt x="980" y="517"/>
                  </a:cubicBezTo>
                  <a:cubicBezTo>
                    <a:pt x="951" y="535"/>
                    <a:pt x="925" y="549"/>
                    <a:pt x="897" y="560"/>
                  </a:cubicBezTo>
                  <a:cubicBezTo>
                    <a:pt x="828" y="590"/>
                    <a:pt x="756" y="604"/>
                    <a:pt x="685" y="604"/>
                  </a:cubicBezTo>
                  <a:cubicBezTo>
                    <a:pt x="557" y="604"/>
                    <a:pt x="430" y="557"/>
                    <a:pt x="333" y="466"/>
                  </a:cubicBezTo>
                  <a:cubicBezTo>
                    <a:pt x="283" y="501"/>
                    <a:pt x="226" y="520"/>
                    <a:pt x="166" y="520"/>
                  </a:cubicBezTo>
                  <a:cubicBezTo>
                    <a:pt x="152" y="520"/>
                    <a:pt x="137" y="519"/>
                    <a:pt x="123" y="517"/>
                  </a:cubicBezTo>
                  <a:lnTo>
                    <a:pt x="123" y="517"/>
                  </a:lnTo>
                  <a:cubicBezTo>
                    <a:pt x="0" y="860"/>
                    <a:pt x="257" y="1222"/>
                    <a:pt x="622" y="1222"/>
                  </a:cubicBezTo>
                  <a:lnTo>
                    <a:pt x="654" y="1222"/>
                  </a:lnTo>
                  <a:cubicBezTo>
                    <a:pt x="692" y="1407"/>
                    <a:pt x="842" y="1498"/>
                    <a:pt x="992" y="1498"/>
                  </a:cubicBezTo>
                  <a:cubicBezTo>
                    <a:pt x="1147" y="1498"/>
                    <a:pt x="1303" y="1400"/>
                    <a:pt x="1334" y="1207"/>
                  </a:cubicBezTo>
                  <a:cubicBezTo>
                    <a:pt x="1359" y="1211"/>
                    <a:pt x="1385" y="1215"/>
                    <a:pt x="1410" y="1215"/>
                  </a:cubicBezTo>
                  <a:cubicBezTo>
                    <a:pt x="1623" y="1215"/>
                    <a:pt x="1815" y="1085"/>
                    <a:pt x="1898" y="889"/>
                  </a:cubicBezTo>
                  <a:cubicBezTo>
                    <a:pt x="1927" y="897"/>
                    <a:pt x="1959" y="900"/>
                    <a:pt x="1992" y="900"/>
                  </a:cubicBezTo>
                  <a:cubicBezTo>
                    <a:pt x="2198" y="900"/>
                    <a:pt x="2386" y="777"/>
                    <a:pt x="2469" y="589"/>
                  </a:cubicBezTo>
                  <a:cubicBezTo>
                    <a:pt x="2491" y="594"/>
                    <a:pt x="2513" y="596"/>
                    <a:pt x="2534" y="596"/>
                  </a:cubicBezTo>
                  <a:cubicBezTo>
                    <a:pt x="2761" y="596"/>
                    <a:pt x="2916" y="342"/>
                    <a:pt x="2787" y="137"/>
                  </a:cubicBezTo>
                  <a:lnTo>
                    <a:pt x="2791" y="137"/>
                  </a:lnTo>
                  <a:cubicBezTo>
                    <a:pt x="2740" y="61"/>
                    <a:pt x="2661" y="11"/>
                    <a:pt x="257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4"/>
            <p:cNvSpPr/>
            <p:nvPr/>
          </p:nvSpPr>
          <p:spPr>
            <a:xfrm>
              <a:off x="976306" y="4572744"/>
              <a:ext cx="33911" cy="33911"/>
            </a:xfrm>
            <a:custGeom>
              <a:rect b="b" l="l" r="r" t="t"/>
              <a:pathLst>
                <a:path extrusionOk="0" h="333" w="333">
                  <a:moveTo>
                    <a:pt x="166" y="0"/>
                  </a:moveTo>
                  <a:cubicBezTo>
                    <a:pt x="72" y="0"/>
                    <a:pt x="0" y="76"/>
                    <a:pt x="0" y="167"/>
                  </a:cubicBezTo>
                  <a:cubicBezTo>
                    <a:pt x="0" y="261"/>
                    <a:pt x="72" y="333"/>
                    <a:pt x="166" y="333"/>
                  </a:cubicBezTo>
                  <a:cubicBezTo>
                    <a:pt x="257" y="333"/>
                    <a:pt x="333" y="261"/>
                    <a:pt x="333" y="167"/>
                  </a:cubicBezTo>
                  <a:cubicBezTo>
                    <a:pt x="333" y="76"/>
                    <a:pt x="257" y="0"/>
                    <a:pt x="1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4"/>
            <p:cNvSpPr/>
            <p:nvPr/>
          </p:nvSpPr>
          <p:spPr>
            <a:xfrm>
              <a:off x="965919" y="4569281"/>
              <a:ext cx="47659" cy="41141"/>
            </a:xfrm>
            <a:custGeom>
              <a:rect b="b" l="l" r="r" t="t"/>
              <a:pathLst>
                <a:path extrusionOk="0" h="404" w="468">
                  <a:moveTo>
                    <a:pt x="268" y="70"/>
                  </a:moveTo>
                  <a:cubicBezTo>
                    <a:pt x="341" y="70"/>
                    <a:pt x="399" y="128"/>
                    <a:pt x="399" y="201"/>
                  </a:cubicBezTo>
                  <a:cubicBezTo>
                    <a:pt x="399" y="281"/>
                    <a:pt x="334" y="334"/>
                    <a:pt x="267" y="334"/>
                  </a:cubicBezTo>
                  <a:cubicBezTo>
                    <a:pt x="235" y="334"/>
                    <a:pt x="201" y="322"/>
                    <a:pt x="174" y="295"/>
                  </a:cubicBezTo>
                  <a:cubicBezTo>
                    <a:pt x="91" y="211"/>
                    <a:pt x="149" y="70"/>
                    <a:pt x="268" y="70"/>
                  </a:cubicBezTo>
                  <a:close/>
                  <a:moveTo>
                    <a:pt x="265" y="1"/>
                  </a:moveTo>
                  <a:cubicBezTo>
                    <a:pt x="217" y="1"/>
                    <a:pt x="167" y="19"/>
                    <a:pt x="127" y="60"/>
                  </a:cubicBezTo>
                  <a:cubicBezTo>
                    <a:pt x="1" y="186"/>
                    <a:pt x="88" y="403"/>
                    <a:pt x="268" y="403"/>
                  </a:cubicBezTo>
                  <a:cubicBezTo>
                    <a:pt x="377" y="403"/>
                    <a:pt x="467" y="313"/>
                    <a:pt x="467" y="201"/>
                  </a:cubicBezTo>
                  <a:cubicBezTo>
                    <a:pt x="467" y="81"/>
                    <a:pt x="368" y="1"/>
                    <a:pt x="2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4"/>
            <p:cNvSpPr/>
            <p:nvPr/>
          </p:nvSpPr>
          <p:spPr>
            <a:xfrm>
              <a:off x="990665" y="4587408"/>
              <a:ext cx="39817" cy="40225"/>
            </a:xfrm>
            <a:custGeom>
              <a:rect b="b" l="l" r="r" t="t"/>
              <a:pathLst>
                <a:path extrusionOk="0" h="395" w="391">
                  <a:moveTo>
                    <a:pt x="195" y="1"/>
                  </a:moveTo>
                  <a:cubicBezTo>
                    <a:pt x="87" y="1"/>
                    <a:pt x="0" y="91"/>
                    <a:pt x="0" y="200"/>
                  </a:cubicBezTo>
                  <a:cubicBezTo>
                    <a:pt x="0" y="308"/>
                    <a:pt x="87" y="395"/>
                    <a:pt x="195" y="395"/>
                  </a:cubicBezTo>
                  <a:cubicBezTo>
                    <a:pt x="304" y="395"/>
                    <a:pt x="391" y="308"/>
                    <a:pt x="391" y="200"/>
                  </a:cubicBezTo>
                  <a:cubicBezTo>
                    <a:pt x="391" y="91"/>
                    <a:pt x="304" y="1"/>
                    <a:pt x="1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4"/>
            <p:cNvSpPr/>
            <p:nvPr/>
          </p:nvSpPr>
          <p:spPr>
            <a:xfrm>
              <a:off x="982926" y="4584251"/>
              <a:ext cx="58962" cy="46742"/>
            </a:xfrm>
            <a:custGeom>
              <a:rect b="b" l="l" r="r" t="t"/>
              <a:pathLst>
                <a:path extrusionOk="0" h="459" w="579">
                  <a:moveTo>
                    <a:pt x="275" y="68"/>
                  </a:moveTo>
                  <a:cubicBezTo>
                    <a:pt x="315" y="68"/>
                    <a:pt x="358" y="86"/>
                    <a:pt x="387" y="115"/>
                  </a:cubicBezTo>
                  <a:cubicBezTo>
                    <a:pt x="420" y="144"/>
                    <a:pt x="434" y="187"/>
                    <a:pt x="434" y="231"/>
                  </a:cubicBezTo>
                  <a:cubicBezTo>
                    <a:pt x="434" y="274"/>
                    <a:pt x="420" y="314"/>
                    <a:pt x="387" y="343"/>
                  </a:cubicBezTo>
                  <a:cubicBezTo>
                    <a:pt x="355" y="376"/>
                    <a:pt x="314" y="391"/>
                    <a:pt x="273" y="391"/>
                  </a:cubicBezTo>
                  <a:cubicBezTo>
                    <a:pt x="211" y="391"/>
                    <a:pt x="149" y="355"/>
                    <a:pt x="123" y="292"/>
                  </a:cubicBezTo>
                  <a:cubicBezTo>
                    <a:pt x="80" y="184"/>
                    <a:pt x="159" y="68"/>
                    <a:pt x="275" y="68"/>
                  </a:cubicBezTo>
                  <a:close/>
                  <a:moveTo>
                    <a:pt x="273" y="1"/>
                  </a:moveTo>
                  <a:cubicBezTo>
                    <a:pt x="185" y="1"/>
                    <a:pt x="99" y="51"/>
                    <a:pt x="62" y="140"/>
                  </a:cubicBezTo>
                  <a:cubicBezTo>
                    <a:pt x="0" y="292"/>
                    <a:pt x="109" y="458"/>
                    <a:pt x="275" y="458"/>
                  </a:cubicBezTo>
                  <a:cubicBezTo>
                    <a:pt x="477" y="458"/>
                    <a:pt x="579" y="213"/>
                    <a:pt x="434" y="68"/>
                  </a:cubicBezTo>
                  <a:cubicBezTo>
                    <a:pt x="388" y="22"/>
                    <a:pt x="330" y="1"/>
                    <a:pt x="2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4"/>
            <p:cNvSpPr/>
            <p:nvPr/>
          </p:nvSpPr>
          <p:spPr>
            <a:xfrm>
              <a:off x="1125395" y="4472944"/>
              <a:ext cx="46437" cy="46844"/>
            </a:xfrm>
            <a:custGeom>
              <a:rect b="b" l="l" r="r" t="t"/>
              <a:pathLst>
                <a:path extrusionOk="0" h="460" w="456">
                  <a:moveTo>
                    <a:pt x="228" y="1"/>
                  </a:moveTo>
                  <a:cubicBezTo>
                    <a:pt x="101" y="1"/>
                    <a:pt x="0" y="105"/>
                    <a:pt x="0" y="228"/>
                  </a:cubicBezTo>
                  <a:cubicBezTo>
                    <a:pt x="0" y="355"/>
                    <a:pt x="101" y="460"/>
                    <a:pt x="228" y="460"/>
                  </a:cubicBezTo>
                  <a:cubicBezTo>
                    <a:pt x="354" y="460"/>
                    <a:pt x="456" y="355"/>
                    <a:pt x="456" y="228"/>
                  </a:cubicBezTo>
                  <a:cubicBezTo>
                    <a:pt x="456" y="105"/>
                    <a:pt x="354" y="1"/>
                    <a:pt x="22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4"/>
            <p:cNvSpPr/>
            <p:nvPr/>
          </p:nvSpPr>
          <p:spPr>
            <a:xfrm>
              <a:off x="1125395" y="4472944"/>
              <a:ext cx="46437" cy="46844"/>
            </a:xfrm>
            <a:custGeom>
              <a:rect b="b" l="l" r="r" t="t"/>
              <a:pathLst>
                <a:path extrusionOk="0" h="460" w="456">
                  <a:moveTo>
                    <a:pt x="456" y="228"/>
                  </a:moveTo>
                  <a:cubicBezTo>
                    <a:pt x="456" y="355"/>
                    <a:pt x="354" y="460"/>
                    <a:pt x="228" y="460"/>
                  </a:cubicBezTo>
                  <a:cubicBezTo>
                    <a:pt x="101" y="460"/>
                    <a:pt x="0" y="355"/>
                    <a:pt x="0" y="228"/>
                  </a:cubicBezTo>
                  <a:cubicBezTo>
                    <a:pt x="0" y="105"/>
                    <a:pt x="101" y="1"/>
                    <a:pt x="228" y="1"/>
                  </a:cubicBezTo>
                  <a:cubicBezTo>
                    <a:pt x="354" y="1"/>
                    <a:pt x="456" y="105"/>
                    <a:pt x="456" y="228"/>
                  </a:cubicBezTo>
                  <a:close/>
                </a:path>
              </a:pathLst>
            </a:custGeom>
            <a:solidFill>
              <a:srgbClr val="A687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4"/>
            <p:cNvSpPr/>
            <p:nvPr/>
          </p:nvSpPr>
          <p:spPr>
            <a:xfrm>
              <a:off x="1113175" y="4469482"/>
              <a:ext cx="62323" cy="53667"/>
            </a:xfrm>
            <a:custGeom>
              <a:rect b="b" l="l" r="r" t="t"/>
              <a:pathLst>
                <a:path extrusionOk="0" h="527" w="612">
                  <a:moveTo>
                    <a:pt x="352" y="71"/>
                  </a:moveTo>
                  <a:cubicBezTo>
                    <a:pt x="456" y="71"/>
                    <a:pt x="543" y="158"/>
                    <a:pt x="543" y="262"/>
                  </a:cubicBezTo>
                  <a:cubicBezTo>
                    <a:pt x="543" y="380"/>
                    <a:pt x="447" y="457"/>
                    <a:pt x="347" y="457"/>
                  </a:cubicBezTo>
                  <a:cubicBezTo>
                    <a:pt x="299" y="457"/>
                    <a:pt x="250" y="440"/>
                    <a:pt x="211" y="400"/>
                  </a:cubicBezTo>
                  <a:cubicBezTo>
                    <a:pt x="91" y="280"/>
                    <a:pt x="178" y="71"/>
                    <a:pt x="352" y="71"/>
                  </a:cubicBezTo>
                  <a:close/>
                  <a:moveTo>
                    <a:pt x="347" y="0"/>
                  </a:moveTo>
                  <a:cubicBezTo>
                    <a:pt x="283" y="0"/>
                    <a:pt x="217" y="24"/>
                    <a:pt x="164" y="78"/>
                  </a:cubicBezTo>
                  <a:cubicBezTo>
                    <a:pt x="1" y="244"/>
                    <a:pt x="117" y="526"/>
                    <a:pt x="352" y="526"/>
                  </a:cubicBezTo>
                  <a:cubicBezTo>
                    <a:pt x="496" y="526"/>
                    <a:pt x="612" y="407"/>
                    <a:pt x="612" y="262"/>
                  </a:cubicBezTo>
                  <a:cubicBezTo>
                    <a:pt x="612" y="106"/>
                    <a:pt x="483" y="0"/>
                    <a:pt x="3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4"/>
            <p:cNvSpPr/>
            <p:nvPr/>
          </p:nvSpPr>
          <p:spPr>
            <a:xfrm>
              <a:off x="1246886" y="3628720"/>
              <a:ext cx="576590" cy="721908"/>
            </a:xfrm>
            <a:custGeom>
              <a:rect b="b" l="l" r="r" t="t"/>
              <a:pathLst>
                <a:path extrusionOk="0" h="7089" w="5662">
                  <a:moveTo>
                    <a:pt x="2828" y="1"/>
                  </a:moveTo>
                  <a:cubicBezTo>
                    <a:pt x="2806" y="1"/>
                    <a:pt x="2784" y="1"/>
                    <a:pt x="2762" y="1"/>
                  </a:cubicBezTo>
                  <a:cubicBezTo>
                    <a:pt x="1218" y="38"/>
                    <a:pt x="0" y="1339"/>
                    <a:pt x="0" y="2883"/>
                  </a:cubicBezTo>
                  <a:lnTo>
                    <a:pt x="0" y="6964"/>
                  </a:lnTo>
                  <a:cubicBezTo>
                    <a:pt x="91" y="7047"/>
                    <a:pt x="206" y="7089"/>
                    <a:pt x="320" y="7089"/>
                  </a:cubicBezTo>
                  <a:cubicBezTo>
                    <a:pt x="425" y="7089"/>
                    <a:pt x="529" y="7055"/>
                    <a:pt x="615" y="6986"/>
                  </a:cubicBezTo>
                  <a:lnTo>
                    <a:pt x="636" y="6964"/>
                  </a:lnTo>
                  <a:lnTo>
                    <a:pt x="636" y="2828"/>
                  </a:lnTo>
                  <a:cubicBezTo>
                    <a:pt x="636" y="1614"/>
                    <a:pt x="1623" y="637"/>
                    <a:pt x="2830" y="637"/>
                  </a:cubicBezTo>
                  <a:cubicBezTo>
                    <a:pt x="2852" y="637"/>
                    <a:pt x="2874" y="637"/>
                    <a:pt x="2896" y="638"/>
                  </a:cubicBezTo>
                  <a:cubicBezTo>
                    <a:pt x="4089" y="670"/>
                    <a:pt x="5021" y="1682"/>
                    <a:pt x="5021" y="2875"/>
                  </a:cubicBezTo>
                  <a:lnTo>
                    <a:pt x="5021" y="3530"/>
                  </a:lnTo>
                  <a:cubicBezTo>
                    <a:pt x="5021" y="3551"/>
                    <a:pt x="5166" y="3569"/>
                    <a:pt x="5339" y="3569"/>
                  </a:cubicBezTo>
                  <a:cubicBezTo>
                    <a:pt x="5517" y="3569"/>
                    <a:pt x="5661" y="3551"/>
                    <a:pt x="5661" y="3530"/>
                  </a:cubicBezTo>
                  <a:cubicBezTo>
                    <a:pt x="5661" y="3522"/>
                    <a:pt x="5658" y="3519"/>
                    <a:pt x="5658" y="3515"/>
                  </a:cubicBezTo>
                  <a:lnTo>
                    <a:pt x="5658" y="2828"/>
                  </a:lnTo>
                  <a:cubicBezTo>
                    <a:pt x="5654" y="1263"/>
                    <a:pt x="4385" y="1"/>
                    <a:pt x="282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4"/>
            <p:cNvSpPr/>
            <p:nvPr/>
          </p:nvSpPr>
          <p:spPr>
            <a:xfrm>
              <a:off x="1246886" y="3625155"/>
              <a:ext cx="576590" cy="729750"/>
            </a:xfrm>
            <a:custGeom>
              <a:rect b="b" l="l" r="r" t="t"/>
              <a:pathLst>
                <a:path extrusionOk="0" h="7166" w="5662">
                  <a:moveTo>
                    <a:pt x="5658" y="3550"/>
                  </a:moveTo>
                  <a:lnTo>
                    <a:pt x="5658" y="2863"/>
                  </a:lnTo>
                  <a:cubicBezTo>
                    <a:pt x="5654" y="1276"/>
                    <a:pt x="4349" y="0"/>
                    <a:pt x="2762" y="36"/>
                  </a:cubicBezTo>
                  <a:cubicBezTo>
                    <a:pt x="1218" y="73"/>
                    <a:pt x="0" y="1374"/>
                    <a:pt x="0" y="2918"/>
                  </a:cubicBezTo>
                  <a:lnTo>
                    <a:pt x="0" y="6999"/>
                  </a:lnTo>
                  <a:lnTo>
                    <a:pt x="0" y="6999"/>
                  </a:lnTo>
                  <a:cubicBezTo>
                    <a:pt x="174" y="7158"/>
                    <a:pt x="434" y="7165"/>
                    <a:pt x="615" y="7021"/>
                  </a:cubicBezTo>
                  <a:lnTo>
                    <a:pt x="636" y="6999"/>
                  </a:lnTo>
                  <a:lnTo>
                    <a:pt x="636" y="2863"/>
                  </a:lnTo>
                  <a:cubicBezTo>
                    <a:pt x="636" y="1627"/>
                    <a:pt x="1659" y="637"/>
                    <a:pt x="2896" y="673"/>
                  </a:cubicBezTo>
                  <a:cubicBezTo>
                    <a:pt x="4089" y="705"/>
                    <a:pt x="5021" y="1717"/>
                    <a:pt x="5021" y="2910"/>
                  </a:cubicBezTo>
                  <a:lnTo>
                    <a:pt x="5021" y="3565"/>
                  </a:lnTo>
                  <a:cubicBezTo>
                    <a:pt x="5021" y="3586"/>
                    <a:pt x="5166" y="3604"/>
                    <a:pt x="5339" y="3604"/>
                  </a:cubicBezTo>
                  <a:cubicBezTo>
                    <a:pt x="5517" y="3604"/>
                    <a:pt x="5661" y="3586"/>
                    <a:pt x="5661" y="3565"/>
                  </a:cubicBezTo>
                  <a:cubicBezTo>
                    <a:pt x="5661" y="3557"/>
                    <a:pt x="5658" y="3554"/>
                    <a:pt x="5658" y="3550"/>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4"/>
            <p:cNvSpPr/>
            <p:nvPr/>
          </p:nvSpPr>
          <p:spPr>
            <a:xfrm>
              <a:off x="1243525" y="3625461"/>
              <a:ext cx="583209" cy="728731"/>
            </a:xfrm>
            <a:custGeom>
              <a:rect b="b" l="l" r="r" t="t"/>
              <a:pathLst>
                <a:path extrusionOk="0" h="7156" w="5727">
                  <a:moveTo>
                    <a:pt x="2861" y="65"/>
                  </a:moveTo>
                  <a:cubicBezTo>
                    <a:pt x="4400" y="65"/>
                    <a:pt x="5654" y="1313"/>
                    <a:pt x="5654" y="2860"/>
                  </a:cubicBezTo>
                  <a:lnTo>
                    <a:pt x="5654" y="3547"/>
                  </a:lnTo>
                  <a:cubicBezTo>
                    <a:pt x="5579" y="3562"/>
                    <a:pt x="5501" y="3570"/>
                    <a:pt x="5423" y="3570"/>
                  </a:cubicBezTo>
                  <a:cubicBezTo>
                    <a:pt x="5407" y="3570"/>
                    <a:pt x="5392" y="3570"/>
                    <a:pt x="5376" y="3569"/>
                  </a:cubicBezTo>
                  <a:cubicBezTo>
                    <a:pt x="5360" y="3570"/>
                    <a:pt x="5344" y="3570"/>
                    <a:pt x="5328" y="3570"/>
                  </a:cubicBezTo>
                  <a:cubicBezTo>
                    <a:pt x="5247" y="3570"/>
                    <a:pt x="5169" y="3562"/>
                    <a:pt x="5091" y="3547"/>
                  </a:cubicBezTo>
                  <a:lnTo>
                    <a:pt x="5091" y="2907"/>
                  </a:lnTo>
                  <a:cubicBezTo>
                    <a:pt x="5091" y="1689"/>
                    <a:pt x="4122" y="670"/>
                    <a:pt x="2929" y="634"/>
                  </a:cubicBezTo>
                  <a:cubicBezTo>
                    <a:pt x="2907" y="633"/>
                    <a:pt x="2885" y="633"/>
                    <a:pt x="2863" y="633"/>
                  </a:cubicBezTo>
                  <a:cubicBezTo>
                    <a:pt x="1639" y="633"/>
                    <a:pt x="637" y="1628"/>
                    <a:pt x="633" y="2860"/>
                  </a:cubicBezTo>
                  <a:lnTo>
                    <a:pt x="633" y="6981"/>
                  </a:lnTo>
                  <a:lnTo>
                    <a:pt x="626" y="6989"/>
                  </a:lnTo>
                  <a:cubicBezTo>
                    <a:pt x="546" y="7054"/>
                    <a:pt x="449" y="7087"/>
                    <a:pt x="352" y="7087"/>
                  </a:cubicBezTo>
                  <a:cubicBezTo>
                    <a:pt x="251" y="7087"/>
                    <a:pt x="150" y="7052"/>
                    <a:pt x="69" y="6981"/>
                  </a:cubicBezTo>
                  <a:lnTo>
                    <a:pt x="69" y="2915"/>
                  </a:lnTo>
                  <a:cubicBezTo>
                    <a:pt x="69" y="1378"/>
                    <a:pt x="1291" y="102"/>
                    <a:pt x="2795" y="66"/>
                  </a:cubicBezTo>
                  <a:cubicBezTo>
                    <a:pt x="2817" y="66"/>
                    <a:pt x="2839" y="65"/>
                    <a:pt x="2861" y="65"/>
                  </a:cubicBezTo>
                  <a:close/>
                  <a:moveTo>
                    <a:pt x="2864" y="0"/>
                  </a:moveTo>
                  <a:cubicBezTo>
                    <a:pt x="2840" y="0"/>
                    <a:pt x="2816" y="0"/>
                    <a:pt x="2791" y="1"/>
                  </a:cubicBezTo>
                  <a:cubicBezTo>
                    <a:pt x="1255" y="37"/>
                    <a:pt x="1" y="1342"/>
                    <a:pt x="1" y="2915"/>
                  </a:cubicBezTo>
                  <a:lnTo>
                    <a:pt x="1" y="6996"/>
                  </a:lnTo>
                  <a:cubicBezTo>
                    <a:pt x="1" y="7007"/>
                    <a:pt x="4" y="7014"/>
                    <a:pt x="11" y="7021"/>
                  </a:cubicBezTo>
                  <a:cubicBezTo>
                    <a:pt x="105" y="7108"/>
                    <a:pt x="225" y="7155"/>
                    <a:pt x="351" y="7155"/>
                  </a:cubicBezTo>
                  <a:cubicBezTo>
                    <a:pt x="467" y="7155"/>
                    <a:pt x="579" y="7115"/>
                    <a:pt x="669" y="7039"/>
                  </a:cubicBezTo>
                  <a:lnTo>
                    <a:pt x="691" y="7021"/>
                  </a:lnTo>
                  <a:cubicBezTo>
                    <a:pt x="698" y="7014"/>
                    <a:pt x="702" y="7007"/>
                    <a:pt x="702" y="6996"/>
                  </a:cubicBezTo>
                  <a:lnTo>
                    <a:pt x="702" y="2860"/>
                  </a:lnTo>
                  <a:cubicBezTo>
                    <a:pt x="705" y="1662"/>
                    <a:pt x="1678" y="698"/>
                    <a:pt x="2870" y="698"/>
                  </a:cubicBezTo>
                  <a:cubicBezTo>
                    <a:pt x="2889" y="698"/>
                    <a:pt x="2909" y="698"/>
                    <a:pt x="2929" y="699"/>
                  </a:cubicBezTo>
                  <a:cubicBezTo>
                    <a:pt x="4082" y="738"/>
                    <a:pt x="5022" y="1725"/>
                    <a:pt x="5022" y="2907"/>
                  </a:cubicBezTo>
                  <a:lnTo>
                    <a:pt x="5022" y="3558"/>
                  </a:lnTo>
                  <a:cubicBezTo>
                    <a:pt x="5022" y="3583"/>
                    <a:pt x="5022" y="3634"/>
                    <a:pt x="5376" y="3634"/>
                  </a:cubicBezTo>
                  <a:cubicBezTo>
                    <a:pt x="5727" y="3634"/>
                    <a:pt x="5727" y="3583"/>
                    <a:pt x="5727" y="3558"/>
                  </a:cubicBezTo>
                  <a:cubicBezTo>
                    <a:pt x="5727" y="3551"/>
                    <a:pt x="5727" y="3544"/>
                    <a:pt x="5723" y="3536"/>
                  </a:cubicBezTo>
                  <a:lnTo>
                    <a:pt x="5723" y="2860"/>
                  </a:lnTo>
                  <a:cubicBezTo>
                    <a:pt x="5723" y="1276"/>
                    <a:pt x="4440" y="0"/>
                    <a:pt x="28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4"/>
            <p:cNvSpPr/>
            <p:nvPr/>
          </p:nvSpPr>
          <p:spPr>
            <a:xfrm>
              <a:off x="1175091" y="4412249"/>
              <a:ext cx="46131" cy="56417"/>
            </a:xfrm>
            <a:custGeom>
              <a:rect b="b" l="l" r="r" t="t"/>
              <a:pathLst>
                <a:path extrusionOk="0" h="554" w="453">
                  <a:moveTo>
                    <a:pt x="0" y="0"/>
                  </a:moveTo>
                  <a:lnTo>
                    <a:pt x="0" y="412"/>
                  </a:lnTo>
                  <a:cubicBezTo>
                    <a:pt x="0" y="488"/>
                    <a:pt x="101" y="553"/>
                    <a:pt x="228" y="553"/>
                  </a:cubicBezTo>
                  <a:cubicBezTo>
                    <a:pt x="351" y="553"/>
                    <a:pt x="452" y="488"/>
                    <a:pt x="452" y="412"/>
                  </a:cubicBezTo>
                  <a:lnTo>
                    <a:pt x="4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4"/>
            <p:cNvSpPr/>
            <p:nvPr/>
          </p:nvSpPr>
          <p:spPr>
            <a:xfrm>
              <a:off x="1175091" y="4412249"/>
              <a:ext cx="46131" cy="56417"/>
            </a:xfrm>
            <a:custGeom>
              <a:rect b="b" l="l" r="r" t="t"/>
              <a:pathLst>
                <a:path extrusionOk="0" h="554" w="453">
                  <a:moveTo>
                    <a:pt x="0" y="0"/>
                  </a:moveTo>
                  <a:lnTo>
                    <a:pt x="0" y="412"/>
                  </a:lnTo>
                  <a:lnTo>
                    <a:pt x="0" y="412"/>
                  </a:lnTo>
                  <a:cubicBezTo>
                    <a:pt x="0" y="488"/>
                    <a:pt x="101" y="553"/>
                    <a:pt x="228" y="553"/>
                  </a:cubicBezTo>
                  <a:cubicBezTo>
                    <a:pt x="351" y="553"/>
                    <a:pt x="452" y="488"/>
                    <a:pt x="452" y="412"/>
                  </a:cubicBezTo>
                  <a:lnTo>
                    <a:pt x="452"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4"/>
            <p:cNvSpPr/>
            <p:nvPr/>
          </p:nvSpPr>
          <p:spPr>
            <a:xfrm>
              <a:off x="1171731" y="4408889"/>
              <a:ext cx="53158" cy="63036"/>
            </a:xfrm>
            <a:custGeom>
              <a:rect b="b" l="l" r="r" t="t"/>
              <a:pathLst>
                <a:path extrusionOk="0" h="619" w="522">
                  <a:moveTo>
                    <a:pt x="453" y="66"/>
                  </a:moveTo>
                  <a:lnTo>
                    <a:pt x="453" y="445"/>
                  </a:lnTo>
                  <a:cubicBezTo>
                    <a:pt x="453" y="503"/>
                    <a:pt x="362" y="554"/>
                    <a:pt x="261" y="554"/>
                  </a:cubicBezTo>
                  <a:cubicBezTo>
                    <a:pt x="156" y="554"/>
                    <a:pt x="69" y="503"/>
                    <a:pt x="69" y="445"/>
                  </a:cubicBezTo>
                  <a:cubicBezTo>
                    <a:pt x="69" y="442"/>
                    <a:pt x="69" y="438"/>
                    <a:pt x="69" y="434"/>
                  </a:cubicBezTo>
                  <a:lnTo>
                    <a:pt x="66" y="66"/>
                  </a:lnTo>
                  <a:close/>
                  <a:moveTo>
                    <a:pt x="37" y="1"/>
                  </a:moveTo>
                  <a:cubicBezTo>
                    <a:pt x="19" y="1"/>
                    <a:pt x="1" y="15"/>
                    <a:pt x="1" y="33"/>
                  </a:cubicBezTo>
                  <a:lnTo>
                    <a:pt x="1" y="445"/>
                  </a:lnTo>
                  <a:cubicBezTo>
                    <a:pt x="1" y="445"/>
                    <a:pt x="1" y="449"/>
                    <a:pt x="1" y="453"/>
                  </a:cubicBezTo>
                  <a:cubicBezTo>
                    <a:pt x="8" y="547"/>
                    <a:pt x="120" y="619"/>
                    <a:pt x="261" y="619"/>
                  </a:cubicBezTo>
                  <a:cubicBezTo>
                    <a:pt x="409" y="619"/>
                    <a:pt x="521" y="543"/>
                    <a:pt x="521" y="445"/>
                  </a:cubicBezTo>
                  <a:lnTo>
                    <a:pt x="521" y="33"/>
                  </a:lnTo>
                  <a:cubicBezTo>
                    <a:pt x="521" y="15"/>
                    <a:pt x="507" y="1"/>
                    <a:pt x="4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4"/>
            <p:cNvSpPr/>
            <p:nvPr/>
          </p:nvSpPr>
          <p:spPr>
            <a:xfrm>
              <a:off x="1175091" y="4397483"/>
              <a:ext cx="46131" cy="28819"/>
            </a:xfrm>
            <a:custGeom>
              <a:rect b="b" l="l" r="r" t="t"/>
              <a:pathLst>
                <a:path extrusionOk="0" h="283" w="453">
                  <a:moveTo>
                    <a:pt x="228" y="1"/>
                  </a:moveTo>
                  <a:cubicBezTo>
                    <a:pt x="101" y="1"/>
                    <a:pt x="0" y="62"/>
                    <a:pt x="0" y="142"/>
                  </a:cubicBezTo>
                  <a:cubicBezTo>
                    <a:pt x="0" y="221"/>
                    <a:pt x="101" y="283"/>
                    <a:pt x="228" y="283"/>
                  </a:cubicBezTo>
                  <a:cubicBezTo>
                    <a:pt x="351" y="283"/>
                    <a:pt x="452" y="221"/>
                    <a:pt x="452" y="142"/>
                  </a:cubicBezTo>
                  <a:cubicBezTo>
                    <a:pt x="452" y="62"/>
                    <a:pt x="351" y="1"/>
                    <a:pt x="22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4"/>
            <p:cNvSpPr/>
            <p:nvPr/>
          </p:nvSpPr>
          <p:spPr>
            <a:xfrm>
              <a:off x="1171731" y="4393817"/>
              <a:ext cx="53158" cy="36151"/>
            </a:xfrm>
            <a:custGeom>
              <a:rect b="b" l="l" r="r" t="t"/>
              <a:pathLst>
                <a:path extrusionOk="0" h="355" w="522">
                  <a:moveTo>
                    <a:pt x="261" y="69"/>
                  </a:moveTo>
                  <a:cubicBezTo>
                    <a:pt x="366" y="69"/>
                    <a:pt x="453" y="120"/>
                    <a:pt x="453" y="178"/>
                  </a:cubicBezTo>
                  <a:cubicBezTo>
                    <a:pt x="453" y="235"/>
                    <a:pt x="366" y="286"/>
                    <a:pt x="261" y="286"/>
                  </a:cubicBezTo>
                  <a:cubicBezTo>
                    <a:pt x="156" y="286"/>
                    <a:pt x="69" y="235"/>
                    <a:pt x="69" y="178"/>
                  </a:cubicBezTo>
                  <a:cubicBezTo>
                    <a:pt x="69" y="120"/>
                    <a:pt x="156" y="69"/>
                    <a:pt x="261" y="69"/>
                  </a:cubicBezTo>
                  <a:close/>
                  <a:moveTo>
                    <a:pt x="261" y="0"/>
                  </a:moveTo>
                  <a:cubicBezTo>
                    <a:pt x="116" y="0"/>
                    <a:pt x="1" y="80"/>
                    <a:pt x="1" y="178"/>
                  </a:cubicBezTo>
                  <a:cubicBezTo>
                    <a:pt x="1" y="275"/>
                    <a:pt x="116" y="355"/>
                    <a:pt x="261" y="355"/>
                  </a:cubicBezTo>
                  <a:cubicBezTo>
                    <a:pt x="409" y="355"/>
                    <a:pt x="521" y="275"/>
                    <a:pt x="521" y="178"/>
                  </a:cubicBezTo>
                  <a:cubicBezTo>
                    <a:pt x="521" y="80"/>
                    <a:pt x="406" y="0"/>
                    <a:pt x="2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4"/>
            <p:cNvSpPr/>
            <p:nvPr/>
          </p:nvSpPr>
          <p:spPr>
            <a:xfrm>
              <a:off x="1119794" y="4324976"/>
              <a:ext cx="156928" cy="124850"/>
            </a:xfrm>
            <a:custGeom>
              <a:rect b="b" l="l" r="r" t="t"/>
              <a:pathLst>
                <a:path extrusionOk="0" h="1226" w="1541">
                  <a:moveTo>
                    <a:pt x="1" y="0"/>
                  </a:moveTo>
                  <a:lnTo>
                    <a:pt x="1" y="908"/>
                  </a:lnTo>
                  <a:lnTo>
                    <a:pt x="5" y="908"/>
                  </a:lnTo>
                  <a:cubicBezTo>
                    <a:pt x="5" y="1085"/>
                    <a:pt x="348" y="1226"/>
                    <a:pt x="775" y="1226"/>
                  </a:cubicBezTo>
                  <a:cubicBezTo>
                    <a:pt x="1198" y="1226"/>
                    <a:pt x="1541" y="1085"/>
                    <a:pt x="1541" y="908"/>
                  </a:cubicBezTo>
                  <a:lnTo>
                    <a:pt x="154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4"/>
            <p:cNvSpPr/>
            <p:nvPr/>
          </p:nvSpPr>
          <p:spPr>
            <a:xfrm>
              <a:off x="1119794" y="4324976"/>
              <a:ext cx="156928" cy="124850"/>
            </a:xfrm>
            <a:custGeom>
              <a:rect b="b" l="l" r="r" t="t"/>
              <a:pathLst>
                <a:path extrusionOk="0" h="1226" w="1541">
                  <a:moveTo>
                    <a:pt x="1" y="0"/>
                  </a:moveTo>
                  <a:lnTo>
                    <a:pt x="1" y="908"/>
                  </a:lnTo>
                  <a:lnTo>
                    <a:pt x="5" y="908"/>
                  </a:lnTo>
                  <a:cubicBezTo>
                    <a:pt x="5" y="1085"/>
                    <a:pt x="348" y="1226"/>
                    <a:pt x="775" y="1226"/>
                  </a:cubicBezTo>
                  <a:cubicBezTo>
                    <a:pt x="1198" y="1226"/>
                    <a:pt x="1541" y="1085"/>
                    <a:pt x="1541" y="908"/>
                  </a:cubicBezTo>
                  <a:lnTo>
                    <a:pt x="1541"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4"/>
            <p:cNvSpPr/>
            <p:nvPr/>
          </p:nvSpPr>
          <p:spPr>
            <a:xfrm>
              <a:off x="1116535" y="4321309"/>
              <a:ext cx="163547" cy="131876"/>
            </a:xfrm>
            <a:custGeom>
              <a:rect b="b" l="l" r="r" t="t"/>
              <a:pathLst>
                <a:path extrusionOk="0" h="1295" w="1606">
                  <a:moveTo>
                    <a:pt x="1537" y="69"/>
                  </a:moveTo>
                  <a:lnTo>
                    <a:pt x="1537" y="947"/>
                  </a:lnTo>
                  <a:cubicBezTo>
                    <a:pt x="1537" y="1085"/>
                    <a:pt x="1244" y="1229"/>
                    <a:pt x="803" y="1229"/>
                  </a:cubicBezTo>
                  <a:cubicBezTo>
                    <a:pt x="366" y="1229"/>
                    <a:pt x="69" y="1081"/>
                    <a:pt x="69" y="947"/>
                  </a:cubicBezTo>
                  <a:cubicBezTo>
                    <a:pt x="69" y="944"/>
                    <a:pt x="69" y="937"/>
                    <a:pt x="66" y="933"/>
                  </a:cubicBezTo>
                  <a:lnTo>
                    <a:pt x="66" y="69"/>
                  </a:lnTo>
                  <a:close/>
                  <a:moveTo>
                    <a:pt x="33" y="0"/>
                  </a:moveTo>
                  <a:cubicBezTo>
                    <a:pt x="15" y="0"/>
                    <a:pt x="0" y="15"/>
                    <a:pt x="0" y="36"/>
                  </a:cubicBezTo>
                  <a:lnTo>
                    <a:pt x="0" y="944"/>
                  </a:lnTo>
                  <a:cubicBezTo>
                    <a:pt x="0" y="951"/>
                    <a:pt x="0" y="955"/>
                    <a:pt x="4" y="962"/>
                  </a:cubicBezTo>
                  <a:cubicBezTo>
                    <a:pt x="22" y="1150"/>
                    <a:pt x="366" y="1294"/>
                    <a:pt x="803" y="1294"/>
                  </a:cubicBezTo>
                  <a:cubicBezTo>
                    <a:pt x="1255" y="1294"/>
                    <a:pt x="1605" y="1143"/>
                    <a:pt x="1605" y="944"/>
                  </a:cubicBezTo>
                  <a:lnTo>
                    <a:pt x="1605" y="36"/>
                  </a:lnTo>
                  <a:cubicBezTo>
                    <a:pt x="1605" y="15"/>
                    <a:pt x="1591" y="0"/>
                    <a:pt x="15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4"/>
            <p:cNvSpPr/>
            <p:nvPr/>
          </p:nvSpPr>
          <p:spPr>
            <a:xfrm>
              <a:off x="1120201" y="4291879"/>
              <a:ext cx="156215" cy="64462"/>
            </a:xfrm>
            <a:custGeom>
              <a:rect b="b" l="l" r="r" t="t"/>
              <a:pathLst>
                <a:path extrusionOk="0" h="633" w="1534">
                  <a:moveTo>
                    <a:pt x="767" y="0"/>
                  </a:moveTo>
                  <a:cubicBezTo>
                    <a:pt x="344" y="0"/>
                    <a:pt x="1" y="141"/>
                    <a:pt x="1" y="315"/>
                  </a:cubicBezTo>
                  <a:cubicBezTo>
                    <a:pt x="1" y="492"/>
                    <a:pt x="344" y="633"/>
                    <a:pt x="767" y="633"/>
                  </a:cubicBezTo>
                  <a:cubicBezTo>
                    <a:pt x="1190" y="633"/>
                    <a:pt x="1533" y="492"/>
                    <a:pt x="1533" y="315"/>
                  </a:cubicBezTo>
                  <a:cubicBezTo>
                    <a:pt x="1533" y="141"/>
                    <a:pt x="1190" y="0"/>
                    <a:pt x="7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4"/>
            <p:cNvSpPr/>
            <p:nvPr/>
          </p:nvSpPr>
          <p:spPr>
            <a:xfrm>
              <a:off x="1116943" y="4288518"/>
              <a:ext cx="163140" cy="71183"/>
            </a:xfrm>
            <a:custGeom>
              <a:rect b="b" l="l" r="r" t="t"/>
              <a:pathLst>
                <a:path extrusionOk="0" h="699" w="1602">
                  <a:moveTo>
                    <a:pt x="799" y="66"/>
                  </a:moveTo>
                  <a:cubicBezTo>
                    <a:pt x="1240" y="66"/>
                    <a:pt x="1533" y="210"/>
                    <a:pt x="1533" y="348"/>
                  </a:cubicBezTo>
                  <a:cubicBezTo>
                    <a:pt x="1533" y="485"/>
                    <a:pt x="1240" y="630"/>
                    <a:pt x="799" y="630"/>
                  </a:cubicBezTo>
                  <a:cubicBezTo>
                    <a:pt x="362" y="630"/>
                    <a:pt x="65" y="485"/>
                    <a:pt x="65" y="348"/>
                  </a:cubicBezTo>
                  <a:cubicBezTo>
                    <a:pt x="65" y="214"/>
                    <a:pt x="362" y="66"/>
                    <a:pt x="799" y="66"/>
                  </a:cubicBezTo>
                  <a:close/>
                  <a:moveTo>
                    <a:pt x="799" y="1"/>
                  </a:moveTo>
                  <a:cubicBezTo>
                    <a:pt x="351" y="1"/>
                    <a:pt x="0" y="152"/>
                    <a:pt x="0" y="348"/>
                  </a:cubicBezTo>
                  <a:cubicBezTo>
                    <a:pt x="0" y="546"/>
                    <a:pt x="351" y="698"/>
                    <a:pt x="799" y="698"/>
                  </a:cubicBezTo>
                  <a:cubicBezTo>
                    <a:pt x="1251" y="698"/>
                    <a:pt x="1601" y="546"/>
                    <a:pt x="1601" y="348"/>
                  </a:cubicBezTo>
                  <a:cubicBezTo>
                    <a:pt x="1601" y="152"/>
                    <a:pt x="1251" y="1"/>
                    <a:pt x="79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4"/>
            <p:cNvSpPr/>
            <p:nvPr/>
          </p:nvSpPr>
          <p:spPr>
            <a:xfrm>
              <a:off x="1139754" y="4299924"/>
              <a:ext cx="117518" cy="48372"/>
            </a:xfrm>
            <a:custGeom>
              <a:rect b="b" l="l" r="r" t="t"/>
              <a:pathLst>
                <a:path extrusionOk="0" h="475" w="1154">
                  <a:moveTo>
                    <a:pt x="575" y="1"/>
                  </a:moveTo>
                  <a:cubicBezTo>
                    <a:pt x="257" y="1"/>
                    <a:pt x="0" y="105"/>
                    <a:pt x="0" y="236"/>
                  </a:cubicBezTo>
                  <a:cubicBezTo>
                    <a:pt x="0" y="369"/>
                    <a:pt x="257" y="474"/>
                    <a:pt x="575" y="474"/>
                  </a:cubicBezTo>
                  <a:cubicBezTo>
                    <a:pt x="893" y="474"/>
                    <a:pt x="1153" y="369"/>
                    <a:pt x="1153" y="236"/>
                  </a:cubicBezTo>
                  <a:cubicBezTo>
                    <a:pt x="1153" y="105"/>
                    <a:pt x="893" y="1"/>
                    <a:pt x="5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4"/>
            <p:cNvSpPr/>
            <p:nvPr/>
          </p:nvSpPr>
          <p:spPr>
            <a:xfrm>
              <a:off x="1136393" y="4296258"/>
              <a:ext cx="124137" cy="55296"/>
            </a:xfrm>
            <a:custGeom>
              <a:rect b="b" l="l" r="r" t="t"/>
              <a:pathLst>
                <a:path extrusionOk="0" h="543" w="1219">
                  <a:moveTo>
                    <a:pt x="608" y="69"/>
                  </a:moveTo>
                  <a:cubicBezTo>
                    <a:pt x="930" y="69"/>
                    <a:pt x="1150" y="178"/>
                    <a:pt x="1150" y="272"/>
                  </a:cubicBezTo>
                  <a:cubicBezTo>
                    <a:pt x="1150" y="369"/>
                    <a:pt x="930" y="474"/>
                    <a:pt x="608" y="474"/>
                  </a:cubicBezTo>
                  <a:cubicBezTo>
                    <a:pt x="290" y="474"/>
                    <a:pt x="66" y="369"/>
                    <a:pt x="66" y="272"/>
                  </a:cubicBezTo>
                  <a:cubicBezTo>
                    <a:pt x="66" y="178"/>
                    <a:pt x="290" y="69"/>
                    <a:pt x="608" y="69"/>
                  </a:cubicBezTo>
                  <a:close/>
                  <a:moveTo>
                    <a:pt x="608" y="0"/>
                  </a:moveTo>
                  <a:cubicBezTo>
                    <a:pt x="261" y="0"/>
                    <a:pt x="1" y="116"/>
                    <a:pt x="1" y="272"/>
                  </a:cubicBezTo>
                  <a:cubicBezTo>
                    <a:pt x="1" y="427"/>
                    <a:pt x="261" y="543"/>
                    <a:pt x="608" y="543"/>
                  </a:cubicBezTo>
                  <a:cubicBezTo>
                    <a:pt x="955" y="543"/>
                    <a:pt x="1219" y="427"/>
                    <a:pt x="1219" y="272"/>
                  </a:cubicBezTo>
                  <a:cubicBezTo>
                    <a:pt x="1219" y="120"/>
                    <a:pt x="955" y="0"/>
                    <a:pt x="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 name="Google Shape;391;p14"/>
            <p:cNvGrpSpPr/>
            <p:nvPr/>
          </p:nvGrpSpPr>
          <p:grpSpPr>
            <a:xfrm>
              <a:off x="1460675" y="4270345"/>
              <a:ext cx="908266" cy="450730"/>
              <a:chOff x="1290268" y="4293304"/>
              <a:chExt cx="923035" cy="458059"/>
            </a:xfrm>
          </p:grpSpPr>
          <p:sp>
            <p:nvSpPr>
              <p:cNvPr id="392" name="Google Shape;392;p14"/>
              <p:cNvSpPr/>
              <p:nvPr/>
            </p:nvSpPr>
            <p:spPr>
              <a:xfrm>
                <a:off x="1504227" y="4628346"/>
                <a:ext cx="511415" cy="119758"/>
              </a:xfrm>
              <a:custGeom>
                <a:rect b="b" l="l" r="r" t="t"/>
                <a:pathLst>
                  <a:path extrusionOk="0" h="1176" w="5022">
                    <a:moveTo>
                      <a:pt x="2512" y="0"/>
                    </a:moveTo>
                    <a:cubicBezTo>
                      <a:pt x="1124" y="0"/>
                      <a:pt x="0" y="264"/>
                      <a:pt x="0" y="586"/>
                    </a:cubicBezTo>
                    <a:cubicBezTo>
                      <a:pt x="0" y="911"/>
                      <a:pt x="1124" y="1175"/>
                      <a:pt x="2512" y="1175"/>
                    </a:cubicBezTo>
                    <a:cubicBezTo>
                      <a:pt x="3897" y="1175"/>
                      <a:pt x="5021" y="911"/>
                      <a:pt x="5021" y="586"/>
                    </a:cubicBezTo>
                    <a:cubicBezTo>
                      <a:pt x="5021" y="264"/>
                      <a:pt x="3897" y="0"/>
                      <a:pt x="25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4"/>
              <p:cNvSpPr/>
              <p:nvPr/>
            </p:nvSpPr>
            <p:spPr>
              <a:xfrm>
                <a:off x="1500459" y="4624578"/>
                <a:ext cx="518849" cy="126785"/>
              </a:xfrm>
              <a:custGeom>
                <a:rect b="b" l="l" r="r" t="t"/>
                <a:pathLst>
                  <a:path extrusionOk="0" h="1245" w="5095">
                    <a:moveTo>
                      <a:pt x="2543" y="69"/>
                    </a:moveTo>
                    <a:cubicBezTo>
                      <a:pt x="3200" y="69"/>
                      <a:pt x="3858" y="130"/>
                      <a:pt x="4350" y="250"/>
                    </a:cubicBezTo>
                    <a:cubicBezTo>
                      <a:pt x="4776" y="355"/>
                      <a:pt x="5026" y="493"/>
                      <a:pt x="5026" y="626"/>
                    </a:cubicBezTo>
                    <a:cubicBezTo>
                      <a:pt x="5026" y="764"/>
                      <a:pt x="4747" y="908"/>
                      <a:pt x="4285" y="1013"/>
                    </a:cubicBezTo>
                    <a:cubicBezTo>
                      <a:pt x="3799" y="1123"/>
                      <a:pt x="3174" y="1177"/>
                      <a:pt x="2549" y="1177"/>
                    </a:cubicBezTo>
                    <a:cubicBezTo>
                      <a:pt x="1894" y="1177"/>
                      <a:pt x="1240" y="1117"/>
                      <a:pt x="749" y="999"/>
                    </a:cubicBezTo>
                    <a:cubicBezTo>
                      <a:pt x="323" y="894"/>
                      <a:pt x="70" y="757"/>
                      <a:pt x="70" y="623"/>
                    </a:cubicBezTo>
                    <a:cubicBezTo>
                      <a:pt x="73" y="485"/>
                      <a:pt x="352" y="337"/>
                      <a:pt x="814" y="232"/>
                    </a:cubicBezTo>
                    <a:cubicBezTo>
                      <a:pt x="1298" y="123"/>
                      <a:pt x="1920" y="69"/>
                      <a:pt x="2543" y="69"/>
                    </a:cubicBezTo>
                    <a:close/>
                    <a:moveTo>
                      <a:pt x="2550" y="1"/>
                    </a:moveTo>
                    <a:cubicBezTo>
                      <a:pt x="1920" y="1"/>
                      <a:pt x="1289" y="56"/>
                      <a:pt x="800" y="167"/>
                    </a:cubicBezTo>
                    <a:cubicBezTo>
                      <a:pt x="279" y="283"/>
                      <a:pt x="4" y="442"/>
                      <a:pt x="4" y="623"/>
                    </a:cubicBezTo>
                    <a:cubicBezTo>
                      <a:pt x="1" y="796"/>
                      <a:pt x="254" y="948"/>
                      <a:pt x="731" y="1064"/>
                    </a:cubicBezTo>
                    <a:cubicBezTo>
                      <a:pt x="1226" y="1183"/>
                      <a:pt x="1888" y="1245"/>
                      <a:pt x="2549" y="1245"/>
                    </a:cubicBezTo>
                    <a:cubicBezTo>
                      <a:pt x="3178" y="1245"/>
                      <a:pt x="3811" y="1190"/>
                      <a:pt x="4299" y="1082"/>
                    </a:cubicBezTo>
                    <a:cubicBezTo>
                      <a:pt x="4816" y="963"/>
                      <a:pt x="5094" y="807"/>
                      <a:pt x="5094" y="626"/>
                    </a:cubicBezTo>
                    <a:cubicBezTo>
                      <a:pt x="5094" y="453"/>
                      <a:pt x="4841" y="301"/>
                      <a:pt x="4364" y="182"/>
                    </a:cubicBezTo>
                    <a:cubicBezTo>
                      <a:pt x="3870" y="62"/>
                      <a:pt x="3211" y="1"/>
                      <a:pt x="25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4"/>
              <p:cNvSpPr/>
              <p:nvPr/>
            </p:nvSpPr>
            <p:spPr>
              <a:xfrm>
                <a:off x="1380903" y="4548099"/>
                <a:ext cx="758365" cy="177906"/>
              </a:xfrm>
              <a:custGeom>
                <a:rect b="b" l="l" r="r" t="t"/>
                <a:pathLst>
                  <a:path extrusionOk="0" h="1747" w="7447">
                    <a:moveTo>
                      <a:pt x="7447" y="875"/>
                    </a:moveTo>
                    <a:cubicBezTo>
                      <a:pt x="7447" y="1356"/>
                      <a:pt x="5780" y="1746"/>
                      <a:pt x="3723" y="1746"/>
                    </a:cubicBezTo>
                    <a:cubicBezTo>
                      <a:pt x="1667" y="1746"/>
                      <a:pt x="0" y="1356"/>
                      <a:pt x="0" y="875"/>
                    </a:cubicBezTo>
                    <a:cubicBezTo>
                      <a:pt x="0" y="391"/>
                      <a:pt x="1667" y="0"/>
                      <a:pt x="3723" y="0"/>
                    </a:cubicBezTo>
                    <a:cubicBezTo>
                      <a:pt x="5780" y="0"/>
                      <a:pt x="7447" y="391"/>
                      <a:pt x="7447" y="87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4"/>
              <p:cNvSpPr/>
              <p:nvPr/>
            </p:nvSpPr>
            <p:spPr>
              <a:xfrm>
                <a:off x="1464001" y="4567957"/>
                <a:ext cx="591763" cy="138496"/>
              </a:xfrm>
              <a:custGeom>
                <a:rect b="b" l="l" r="r" t="t"/>
                <a:pathLst>
                  <a:path extrusionOk="0" h="1360" w="5811">
                    <a:moveTo>
                      <a:pt x="2907" y="0"/>
                    </a:moveTo>
                    <a:cubicBezTo>
                      <a:pt x="1302" y="0"/>
                      <a:pt x="1" y="304"/>
                      <a:pt x="1" y="680"/>
                    </a:cubicBezTo>
                    <a:cubicBezTo>
                      <a:pt x="1" y="1056"/>
                      <a:pt x="1302" y="1360"/>
                      <a:pt x="2907" y="1360"/>
                    </a:cubicBezTo>
                    <a:cubicBezTo>
                      <a:pt x="4512" y="1360"/>
                      <a:pt x="5810" y="1056"/>
                      <a:pt x="5810" y="680"/>
                    </a:cubicBezTo>
                    <a:cubicBezTo>
                      <a:pt x="5810" y="304"/>
                      <a:pt x="4512" y="0"/>
                      <a:pt x="290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4"/>
              <p:cNvSpPr/>
              <p:nvPr/>
            </p:nvSpPr>
            <p:spPr>
              <a:xfrm>
                <a:off x="1460335" y="4564393"/>
                <a:ext cx="599095" cy="145420"/>
              </a:xfrm>
              <a:custGeom>
                <a:rect b="b" l="l" r="r" t="t"/>
                <a:pathLst>
                  <a:path extrusionOk="0" h="1428" w="5883">
                    <a:moveTo>
                      <a:pt x="2943" y="68"/>
                    </a:moveTo>
                    <a:cubicBezTo>
                      <a:pt x="3703" y="68"/>
                      <a:pt x="4458" y="137"/>
                      <a:pt x="5026" y="274"/>
                    </a:cubicBezTo>
                    <a:cubicBezTo>
                      <a:pt x="5528" y="397"/>
                      <a:pt x="5814" y="552"/>
                      <a:pt x="5814" y="715"/>
                    </a:cubicBezTo>
                    <a:cubicBezTo>
                      <a:pt x="5814" y="878"/>
                      <a:pt x="5488" y="1048"/>
                      <a:pt x="4950" y="1170"/>
                    </a:cubicBezTo>
                    <a:cubicBezTo>
                      <a:pt x="4391" y="1297"/>
                      <a:pt x="3670" y="1359"/>
                      <a:pt x="2950" y="1359"/>
                    </a:cubicBezTo>
                    <a:cubicBezTo>
                      <a:pt x="2189" y="1359"/>
                      <a:pt x="1428" y="1290"/>
                      <a:pt x="858" y="1152"/>
                    </a:cubicBezTo>
                    <a:cubicBezTo>
                      <a:pt x="359" y="1029"/>
                      <a:pt x="70" y="878"/>
                      <a:pt x="73" y="711"/>
                    </a:cubicBezTo>
                    <a:cubicBezTo>
                      <a:pt x="73" y="549"/>
                      <a:pt x="395" y="379"/>
                      <a:pt x="937" y="256"/>
                    </a:cubicBezTo>
                    <a:cubicBezTo>
                      <a:pt x="1497" y="129"/>
                      <a:pt x="2220" y="68"/>
                      <a:pt x="2943" y="68"/>
                    </a:cubicBezTo>
                    <a:close/>
                    <a:moveTo>
                      <a:pt x="2943" y="0"/>
                    </a:moveTo>
                    <a:cubicBezTo>
                      <a:pt x="2214" y="0"/>
                      <a:pt x="1484" y="64"/>
                      <a:pt x="919" y="191"/>
                    </a:cubicBezTo>
                    <a:cubicBezTo>
                      <a:pt x="319" y="325"/>
                      <a:pt x="4" y="505"/>
                      <a:pt x="4" y="711"/>
                    </a:cubicBezTo>
                    <a:cubicBezTo>
                      <a:pt x="1" y="910"/>
                      <a:pt x="294" y="1084"/>
                      <a:pt x="843" y="1217"/>
                    </a:cubicBezTo>
                    <a:cubicBezTo>
                      <a:pt x="1414" y="1358"/>
                      <a:pt x="2177" y="1427"/>
                      <a:pt x="2943" y="1427"/>
                    </a:cubicBezTo>
                    <a:cubicBezTo>
                      <a:pt x="3670" y="1427"/>
                      <a:pt x="4400" y="1366"/>
                      <a:pt x="4964" y="1236"/>
                    </a:cubicBezTo>
                    <a:cubicBezTo>
                      <a:pt x="5564" y="1102"/>
                      <a:pt x="5882" y="921"/>
                      <a:pt x="5882" y="715"/>
                    </a:cubicBezTo>
                    <a:cubicBezTo>
                      <a:pt x="5882" y="520"/>
                      <a:pt x="5593" y="346"/>
                      <a:pt x="5044" y="209"/>
                    </a:cubicBezTo>
                    <a:cubicBezTo>
                      <a:pt x="4472" y="70"/>
                      <a:pt x="3708" y="0"/>
                      <a:pt x="29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a:off x="1477647" y="4570911"/>
                <a:ext cx="564471" cy="132284"/>
              </a:xfrm>
              <a:custGeom>
                <a:rect b="b" l="l" r="r" t="t"/>
                <a:pathLst>
                  <a:path extrusionOk="0" h="1299" w="5543">
                    <a:moveTo>
                      <a:pt x="966" y="1059"/>
                    </a:moveTo>
                    <a:cubicBezTo>
                      <a:pt x="1928" y="1291"/>
                      <a:pt x="3514" y="1298"/>
                      <a:pt x="4516" y="1074"/>
                    </a:cubicBezTo>
                    <a:cubicBezTo>
                      <a:pt x="5514" y="850"/>
                      <a:pt x="5543" y="477"/>
                      <a:pt x="4581" y="242"/>
                    </a:cubicBezTo>
                    <a:cubicBezTo>
                      <a:pt x="3619" y="7"/>
                      <a:pt x="2029" y="0"/>
                      <a:pt x="1031" y="228"/>
                    </a:cubicBezTo>
                    <a:cubicBezTo>
                      <a:pt x="33" y="452"/>
                      <a:pt x="1" y="824"/>
                      <a:pt x="966" y="105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1404020" y="4588528"/>
                <a:ext cx="80755" cy="50205"/>
              </a:xfrm>
              <a:custGeom>
                <a:rect b="b" l="l" r="r" t="t"/>
                <a:pathLst>
                  <a:path extrusionOk="0" h="493" w="793">
                    <a:moveTo>
                      <a:pt x="792" y="1"/>
                    </a:moveTo>
                    <a:lnTo>
                      <a:pt x="792" y="1"/>
                    </a:lnTo>
                    <a:cubicBezTo>
                      <a:pt x="655" y="22"/>
                      <a:pt x="521" y="55"/>
                      <a:pt x="388" y="98"/>
                    </a:cubicBezTo>
                    <a:cubicBezTo>
                      <a:pt x="294" y="127"/>
                      <a:pt x="207" y="171"/>
                      <a:pt x="120" y="221"/>
                    </a:cubicBezTo>
                    <a:cubicBezTo>
                      <a:pt x="66" y="250"/>
                      <a:pt x="26" y="297"/>
                      <a:pt x="8" y="359"/>
                    </a:cubicBezTo>
                    <a:cubicBezTo>
                      <a:pt x="1" y="402"/>
                      <a:pt x="33" y="453"/>
                      <a:pt x="113" y="492"/>
                    </a:cubicBezTo>
                    <a:cubicBezTo>
                      <a:pt x="149" y="445"/>
                      <a:pt x="192" y="402"/>
                      <a:pt x="236" y="362"/>
                    </a:cubicBezTo>
                    <a:cubicBezTo>
                      <a:pt x="286" y="319"/>
                      <a:pt x="341" y="279"/>
                      <a:pt x="398" y="243"/>
                    </a:cubicBezTo>
                    <a:cubicBezTo>
                      <a:pt x="456" y="203"/>
                      <a:pt x="521" y="163"/>
                      <a:pt x="590" y="124"/>
                    </a:cubicBezTo>
                    <a:cubicBezTo>
                      <a:pt x="659" y="84"/>
                      <a:pt x="727" y="44"/>
                      <a:pt x="792"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1341492" y="4572031"/>
                <a:ext cx="686266" cy="153873"/>
              </a:xfrm>
              <a:custGeom>
                <a:rect b="b" l="l" r="r" t="t"/>
                <a:pathLst>
                  <a:path extrusionOk="0" h="1511" w="6739">
                    <a:moveTo>
                      <a:pt x="6739" y="1258"/>
                    </a:moveTo>
                    <a:lnTo>
                      <a:pt x="6692" y="1265"/>
                    </a:lnTo>
                    <a:cubicBezTo>
                      <a:pt x="6636" y="1278"/>
                      <a:pt x="6579" y="1290"/>
                      <a:pt x="6521" y="1302"/>
                    </a:cubicBezTo>
                    <a:lnTo>
                      <a:pt x="6521" y="1302"/>
                    </a:lnTo>
                    <a:cubicBezTo>
                      <a:pt x="6595" y="1288"/>
                      <a:pt x="6668" y="1273"/>
                      <a:pt x="6739" y="1258"/>
                    </a:cubicBezTo>
                    <a:close/>
                    <a:moveTo>
                      <a:pt x="1573" y="0"/>
                    </a:moveTo>
                    <a:lnTo>
                      <a:pt x="1526" y="11"/>
                    </a:lnTo>
                    <a:cubicBezTo>
                      <a:pt x="44" y="344"/>
                      <a:pt x="0" y="897"/>
                      <a:pt x="1428" y="1244"/>
                    </a:cubicBezTo>
                    <a:cubicBezTo>
                      <a:pt x="2157" y="1421"/>
                      <a:pt x="3131" y="1511"/>
                      <a:pt x="4106" y="1511"/>
                    </a:cubicBezTo>
                    <a:cubicBezTo>
                      <a:pt x="4965" y="1511"/>
                      <a:pt x="5825" y="1441"/>
                      <a:pt x="6521" y="1302"/>
                    </a:cubicBezTo>
                    <a:lnTo>
                      <a:pt x="6521" y="1302"/>
                    </a:lnTo>
                    <a:cubicBezTo>
                      <a:pt x="5844" y="1427"/>
                      <a:pt x="5025" y="1490"/>
                      <a:pt x="4208" y="1490"/>
                    </a:cubicBezTo>
                    <a:cubicBezTo>
                      <a:pt x="3228" y="1490"/>
                      <a:pt x="2250" y="1400"/>
                      <a:pt x="1518" y="1222"/>
                    </a:cubicBezTo>
                    <a:cubicBezTo>
                      <a:pt x="105" y="879"/>
                      <a:pt x="134" y="336"/>
                      <a:pt x="1573"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p:nvPr/>
            </p:nvSpPr>
            <p:spPr>
              <a:xfrm>
                <a:off x="1887030" y="4559810"/>
                <a:ext cx="152141" cy="32180"/>
              </a:xfrm>
              <a:custGeom>
                <a:rect b="b" l="l" r="r" t="t"/>
                <a:pathLst>
                  <a:path extrusionOk="0" h="316" w="1494">
                    <a:moveTo>
                      <a:pt x="286" y="1"/>
                    </a:moveTo>
                    <a:cubicBezTo>
                      <a:pt x="485" y="88"/>
                      <a:pt x="1" y="88"/>
                      <a:pt x="1" y="88"/>
                    </a:cubicBezTo>
                    <a:cubicBezTo>
                      <a:pt x="373" y="142"/>
                      <a:pt x="742" y="221"/>
                      <a:pt x="1107" y="315"/>
                    </a:cubicBezTo>
                    <a:cubicBezTo>
                      <a:pt x="1107" y="315"/>
                      <a:pt x="1042" y="265"/>
                      <a:pt x="1053" y="210"/>
                    </a:cubicBezTo>
                    <a:cubicBezTo>
                      <a:pt x="1056" y="199"/>
                      <a:pt x="1082" y="194"/>
                      <a:pt x="1119" y="194"/>
                    </a:cubicBezTo>
                    <a:cubicBezTo>
                      <a:pt x="1243" y="194"/>
                      <a:pt x="1494" y="243"/>
                      <a:pt x="1494" y="243"/>
                    </a:cubicBezTo>
                    <a:cubicBezTo>
                      <a:pt x="1063" y="66"/>
                      <a:pt x="286" y="1"/>
                      <a:pt x="286"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4"/>
              <p:cNvSpPr/>
              <p:nvPr/>
            </p:nvSpPr>
            <p:spPr>
              <a:xfrm>
                <a:off x="1377135" y="4544739"/>
                <a:ext cx="765799" cy="184525"/>
              </a:xfrm>
              <a:custGeom>
                <a:rect b="b" l="l" r="r" t="t"/>
                <a:pathLst>
                  <a:path extrusionOk="0" h="1812" w="7520">
                    <a:moveTo>
                      <a:pt x="3759" y="69"/>
                    </a:moveTo>
                    <a:cubicBezTo>
                      <a:pt x="4733" y="69"/>
                      <a:pt x="5704" y="157"/>
                      <a:pt x="6432" y="333"/>
                    </a:cubicBezTo>
                    <a:cubicBezTo>
                      <a:pt x="7083" y="492"/>
                      <a:pt x="7448" y="698"/>
                      <a:pt x="7448" y="908"/>
                    </a:cubicBezTo>
                    <a:cubicBezTo>
                      <a:pt x="7448" y="1125"/>
                      <a:pt x="7043" y="1342"/>
                      <a:pt x="6334" y="1501"/>
                    </a:cubicBezTo>
                    <a:cubicBezTo>
                      <a:pt x="5615" y="1663"/>
                      <a:pt x="4686" y="1744"/>
                      <a:pt x="3758" y="1744"/>
                    </a:cubicBezTo>
                    <a:cubicBezTo>
                      <a:pt x="2785" y="1744"/>
                      <a:pt x="1813" y="1655"/>
                      <a:pt x="1085" y="1479"/>
                    </a:cubicBezTo>
                    <a:cubicBezTo>
                      <a:pt x="438" y="1320"/>
                      <a:pt x="70" y="1114"/>
                      <a:pt x="70" y="904"/>
                    </a:cubicBezTo>
                    <a:cubicBezTo>
                      <a:pt x="70" y="687"/>
                      <a:pt x="478" y="471"/>
                      <a:pt x="1183" y="311"/>
                    </a:cubicBezTo>
                    <a:cubicBezTo>
                      <a:pt x="1903" y="149"/>
                      <a:pt x="2832" y="69"/>
                      <a:pt x="3759" y="69"/>
                    </a:cubicBezTo>
                    <a:close/>
                    <a:moveTo>
                      <a:pt x="3761" y="1"/>
                    </a:moveTo>
                    <a:cubicBezTo>
                      <a:pt x="2827" y="1"/>
                      <a:pt x="1892" y="82"/>
                      <a:pt x="1168" y="246"/>
                    </a:cubicBezTo>
                    <a:cubicBezTo>
                      <a:pt x="417" y="416"/>
                      <a:pt x="4" y="648"/>
                      <a:pt x="1" y="904"/>
                    </a:cubicBezTo>
                    <a:cubicBezTo>
                      <a:pt x="1" y="1154"/>
                      <a:pt x="370" y="1374"/>
                      <a:pt x="1071" y="1544"/>
                    </a:cubicBezTo>
                    <a:cubicBezTo>
                      <a:pt x="1801" y="1721"/>
                      <a:pt x="2781" y="1812"/>
                      <a:pt x="3760" y="1812"/>
                    </a:cubicBezTo>
                    <a:cubicBezTo>
                      <a:pt x="4693" y="1812"/>
                      <a:pt x="5626" y="1732"/>
                      <a:pt x="6349" y="1566"/>
                    </a:cubicBezTo>
                    <a:cubicBezTo>
                      <a:pt x="7101" y="1400"/>
                      <a:pt x="7513" y="1165"/>
                      <a:pt x="7516" y="908"/>
                    </a:cubicBezTo>
                    <a:cubicBezTo>
                      <a:pt x="7520" y="659"/>
                      <a:pt x="7151" y="438"/>
                      <a:pt x="6450" y="268"/>
                    </a:cubicBezTo>
                    <a:cubicBezTo>
                      <a:pt x="5719" y="90"/>
                      <a:pt x="4741" y="1"/>
                      <a:pt x="3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4"/>
              <p:cNvSpPr/>
              <p:nvPr/>
            </p:nvSpPr>
            <p:spPr>
              <a:xfrm>
                <a:off x="1594759" y="4530991"/>
                <a:ext cx="512841" cy="138801"/>
              </a:xfrm>
              <a:custGeom>
                <a:rect b="b" l="l" r="r" t="t"/>
                <a:pathLst>
                  <a:path extrusionOk="0" h="1363" w="5036">
                    <a:moveTo>
                      <a:pt x="3711" y="0"/>
                    </a:moveTo>
                    <a:cubicBezTo>
                      <a:pt x="3334" y="0"/>
                      <a:pt x="2898" y="31"/>
                      <a:pt x="2437" y="96"/>
                    </a:cubicBezTo>
                    <a:cubicBezTo>
                      <a:pt x="1070" y="287"/>
                      <a:pt x="0" y="707"/>
                      <a:pt x="47" y="1032"/>
                    </a:cubicBezTo>
                    <a:cubicBezTo>
                      <a:pt x="78" y="1245"/>
                      <a:pt x="589" y="1363"/>
                      <a:pt x="1325" y="1363"/>
                    </a:cubicBezTo>
                    <a:cubicBezTo>
                      <a:pt x="1702" y="1363"/>
                      <a:pt x="2138" y="1332"/>
                      <a:pt x="2599" y="1267"/>
                    </a:cubicBezTo>
                    <a:cubicBezTo>
                      <a:pt x="3966" y="1075"/>
                      <a:pt x="5036" y="656"/>
                      <a:pt x="4989" y="331"/>
                    </a:cubicBezTo>
                    <a:cubicBezTo>
                      <a:pt x="4958" y="118"/>
                      <a:pt x="4448" y="0"/>
                      <a:pt x="371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4"/>
              <p:cNvSpPr/>
              <p:nvPr/>
            </p:nvSpPr>
            <p:spPr>
              <a:xfrm>
                <a:off x="1586612" y="4531602"/>
                <a:ext cx="515489" cy="145726"/>
              </a:xfrm>
              <a:custGeom>
                <a:rect b="b" l="l" r="r" t="t"/>
                <a:pathLst>
                  <a:path extrusionOk="0" h="1431" w="5062">
                    <a:moveTo>
                      <a:pt x="3724" y="68"/>
                    </a:moveTo>
                    <a:cubicBezTo>
                      <a:pt x="3901" y="68"/>
                      <a:pt x="4064" y="75"/>
                      <a:pt x="4216" y="86"/>
                    </a:cubicBezTo>
                    <a:cubicBezTo>
                      <a:pt x="4671" y="130"/>
                      <a:pt x="4953" y="238"/>
                      <a:pt x="4971" y="372"/>
                    </a:cubicBezTo>
                    <a:cubicBezTo>
                      <a:pt x="4989" y="506"/>
                      <a:pt x="4751" y="686"/>
                      <a:pt x="4332" y="849"/>
                    </a:cubicBezTo>
                    <a:cubicBezTo>
                      <a:pt x="3548" y="1158"/>
                      <a:pt x="2308" y="1361"/>
                      <a:pt x="1343" y="1361"/>
                    </a:cubicBezTo>
                    <a:cubicBezTo>
                      <a:pt x="1168" y="1361"/>
                      <a:pt x="1003" y="1354"/>
                      <a:pt x="850" y="1341"/>
                    </a:cubicBezTo>
                    <a:cubicBezTo>
                      <a:pt x="398" y="1301"/>
                      <a:pt x="113" y="1192"/>
                      <a:pt x="95" y="1059"/>
                    </a:cubicBezTo>
                    <a:cubicBezTo>
                      <a:pt x="77" y="925"/>
                      <a:pt x="315" y="744"/>
                      <a:pt x="738" y="581"/>
                    </a:cubicBezTo>
                    <a:cubicBezTo>
                      <a:pt x="1519" y="274"/>
                      <a:pt x="2763" y="68"/>
                      <a:pt x="3724" y="68"/>
                    </a:cubicBezTo>
                    <a:close/>
                    <a:moveTo>
                      <a:pt x="3729" y="1"/>
                    </a:moveTo>
                    <a:cubicBezTo>
                      <a:pt x="2755" y="1"/>
                      <a:pt x="1501" y="207"/>
                      <a:pt x="709" y="516"/>
                    </a:cubicBezTo>
                    <a:cubicBezTo>
                      <a:pt x="239" y="701"/>
                      <a:pt x="1" y="892"/>
                      <a:pt x="26" y="1069"/>
                    </a:cubicBezTo>
                    <a:cubicBezTo>
                      <a:pt x="51" y="1243"/>
                      <a:pt x="333" y="1366"/>
                      <a:pt x="843" y="1409"/>
                    </a:cubicBezTo>
                    <a:cubicBezTo>
                      <a:pt x="999" y="1424"/>
                      <a:pt x="1165" y="1431"/>
                      <a:pt x="1338" y="1431"/>
                    </a:cubicBezTo>
                    <a:cubicBezTo>
                      <a:pt x="2314" y="1431"/>
                      <a:pt x="3565" y="1221"/>
                      <a:pt x="4353" y="910"/>
                    </a:cubicBezTo>
                    <a:cubicBezTo>
                      <a:pt x="4827" y="726"/>
                      <a:pt x="5062" y="538"/>
                      <a:pt x="5036" y="361"/>
                    </a:cubicBezTo>
                    <a:cubicBezTo>
                      <a:pt x="5011" y="184"/>
                      <a:pt x="4729" y="65"/>
                      <a:pt x="4219" y="21"/>
                    </a:cubicBezTo>
                    <a:cubicBezTo>
                      <a:pt x="4068" y="7"/>
                      <a:pt x="3903" y="1"/>
                      <a:pt x="3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4"/>
              <p:cNvSpPr/>
              <p:nvPr/>
            </p:nvSpPr>
            <p:spPr>
              <a:xfrm>
                <a:off x="1452290" y="4436894"/>
                <a:ext cx="760300" cy="234933"/>
              </a:xfrm>
              <a:custGeom>
                <a:rect b="b" l="l" r="r" t="t"/>
                <a:pathLst>
                  <a:path extrusionOk="0" h="2307" w="7466">
                    <a:moveTo>
                      <a:pt x="7397" y="637"/>
                    </a:moveTo>
                    <a:cubicBezTo>
                      <a:pt x="7465" y="1117"/>
                      <a:pt x="5878" y="1736"/>
                      <a:pt x="3854" y="2021"/>
                    </a:cubicBezTo>
                    <a:cubicBezTo>
                      <a:pt x="1829" y="2307"/>
                      <a:pt x="134" y="2148"/>
                      <a:pt x="69" y="1671"/>
                    </a:cubicBezTo>
                    <a:cubicBezTo>
                      <a:pt x="0" y="1190"/>
                      <a:pt x="1587" y="572"/>
                      <a:pt x="3612" y="286"/>
                    </a:cubicBezTo>
                    <a:cubicBezTo>
                      <a:pt x="5636" y="0"/>
                      <a:pt x="7331" y="156"/>
                      <a:pt x="7397" y="6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4"/>
              <p:cNvSpPr/>
              <p:nvPr/>
            </p:nvSpPr>
            <p:spPr>
              <a:xfrm>
                <a:off x="1510031" y="4473860"/>
                <a:ext cx="645838" cy="160594"/>
              </a:xfrm>
              <a:custGeom>
                <a:rect b="b" l="l" r="r" t="t"/>
                <a:pathLst>
                  <a:path extrusionOk="0" h="1577" w="6342">
                    <a:moveTo>
                      <a:pt x="4553" y="1"/>
                    </a:moveTo>
                    <a:cubicBezTo>
                      <a:pt x="3431" y="1"/>
                      <a:pt x="1991" y="237"/>
                      <a:pt x="1078" y="595"/>
                    </a:cubicBezTo>
                    <a:cubicBezTo>
                      <a:pt x="1" y="1018"/>
                      <a:pt x="70" y="1448"/>
                      <a:pt x="1223" y="1553"/>
                    </a:cubicBezTo>
                    <a:cubicBezTo>
                      <a:pt x="1399" y="1569"/>
                      <a:pt x="1590" y="1577"/>
                      <a:pt x="1792" y="1577"/>
                    </a:cubicBezTo>
                    <a:cubicBezTo>
                      <a:pt x="2911" y="1577"/>
                      <a:pt x="4351" y="1341"/>
                      <a:pt x="5264" y="982"/>
                    </a:cubicBezTo>
                    <a:cubicBezTo>
                      <a:pt x="6342" y="559"/>
                      <a:pt x="6276" y="133"/>
                      <a:pt x="5123" y="24"/>
                    </a:cubicBezTo>
                    <a:cubicBezTo>
                      <a:pt x="4947" y="8"/>
                      <a:pt x="4755" y="1"/>
                      <a:pt x="4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4"/>
              <p:cNvSpPr/>
              <p:nvPr/>
            </p:nvSpPr>
            <p:spPr>
              <a:xfrm>
                <a:off x="1535490" y="4470398"/>
                <a:ext cx="595022" cy="167620"/>
              </a:xfrm>
              <a:custGeom>
                <a:rect b="b" l="l" r="r" t="t"/>
                <a:pathLst>
                  <a:path extrusionOk="0" h="1646" w="5843">
                    <a:moveTo>
                      <a:pt x="4302" y="69"/>
                    </a:moveTo>
                    <a:cubicBezTo>
                      <a:pt x="4501" y="69"/>
                      <a:pt x="4693" y="76"/>
                      <a:pt x="4870" y="91"/>
                    </a:cubicBezTo>
                    <a:cubicBezTo>
                      <a:pt x="5405" y="141"/>
                      <a:pt x="5723" y="264"/>
                      <a:pt x="5748" y="423"/>
                    </a:cubicBezTo>
                    <a:cubicBezTo>
                      <a:pt x="5770" y="586"/>
                      <a:pt x="5499" y="788"/>
                      <a:pt x="5003" y="984"/>
                    </a:cubicBezTo>
                    <a:cubicBezTo>
                      <a:pt x="4092" y="1340"/>
                      <a:pt x="2655" y="1578"/>
                      <a:pt x="1538" y="1578"/>
                    </a:cubicBezTo>
                    <a:cubicBezTo>
                      <a:pt x="1339" y="1578"/>
                      <a:pt x="1150" y="1571"/>
                      <a:pt x="976" y="1555"/>
                    </a:cubicBezTo>
                    <a:cubicBezTo>
                      <a:pt x="438" y="1504"/>
                      <a:pt x="120" y="1381"/>
                      <a:pt x="94" y="1222"/>
                    </a:cubicBezTo>
                    <a:cubicBezTo>
                      <a:pt x="73" y="1060"/>
                      <a:pt x="344" y="857"/>
                      <a:pt x="843" y="662"/>
                    </a:cubicBezTo>
                    <a:cubicBezTo>
                      <a:pt x="1750" y="308"/>
                      <a:pt x="3185" y="69"/>
                      <a:pt x="4302" y="69"/>
                    </a:cubicBezTo>
                    <a:close/>
                    <a:moveTo>
                      <a:pt x="4292" y="1"/>
                    </a:moveTo>
                    <a:cubicBezTo>
                      <a:pt x="3169" y="1"/>
                      <a:pt x="1727" y="239"/>
                      <a:pt x="817" y="597"/>
                    </a:cubicBezTo>
                    <a:cubicBezTo>
                      <a:pt x="271" y="810"/>
                      <a:pt x="0" y="1031"/>
                      <a:pt x="29" y="1229"/>
                    </a:cubicBezTo>
                    <a:cubicBezTo>
                      <a:pt x="58" y="1432"/>
                      <a:pt x="380" y="1566"/>
                      <a:pt x="969" y="1620"/>
                    </a:cubicBezTo>
                    <a:cubicBezTo>
                      <a:pt x="1146" y="1638"/>
                      <a:pt x="1338" y="1645"/>
                      <a:pt x="1540" y="1645"/>
                    </a:cubicBezTo>
                    <a:cubicBezTo>
                      <a:pt x="2665" y="1645"/>
                      <a:pt x="4111" y="1407"/>
                      <a:pt x="5029" y="1045"/>
                    </a:cubicBezTo>
                    <a:cubicBezTo>
                      <a:pt x="5571" y="832"/>
                      <a:pt x="5842" y="615"/>
                      <a:pt x="5813" y="412"/>
                    </a:cubicBezTo>
                    <a:cubicBezTo>
                      <a:pt x="5784" y="214"/>
                      <a:pt x="5463" y="76"/>
                      <a:pt x="4873" y="26"/>
                    </a:cubicBezTo>
                    <a:cubicBezTo>
                      <a:pt x="4694" y="9"/>
                      <a:pt x="4499" y="1"/>
                      <a:pt x="42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4"/>
              <p:cNvSpPr/>
              <p:nvPr/>
            </p:nvSpPr>
            <p:spPr>
              <a:xfrm>
                <a:off x="1575920" y="4475184"/>
                <a:ext cx="512943" cy="158353"/>
              </a:xfrm>
              <a:custGeom>
                <a:rect b="b" l="l" r="r" t="t"/>
                <a:pathLst>
                  <a:path extrusionOk="0" h="1555" w="5037">
                    <a:moveTo>
                      <a:pt x="4990" y="431"/>
                    </a:moveTo>
                    <a:cubicBezTo>
                      <a:pt x="5037" y="752"/>
                      <a:pt x="3967" y="1172"/>
                      <a:pt x="2600" y="1363"/>
                    </a:cubicBezTo>
                    <a:cubicBezTo>
                      <a:pt x="1237" y="1555"/>
                      <a:pt x="91" y="1450"/>
                      <a:pt x="48" y="1125"/>
                    </a:cubicBezTo>
                    <a:cubicBezTo>
                      <a:pt x="1" y="803"/>
                      <a:pt x="1071" y="384"/>
                      <a:pt x="2437" y="192"/>
                    </a:cubicBezTo>
                    <a:cubicBezTo>
                      <a:pt x="3800" y="0"/>
                      <a:pt x="4946" y="105"/>
                      <a:pt x="4990" y="43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4"/>
              <p:cNvSpPr/>
              <p:nvPr/>
            </p:nvSpPr>
            <p:spPr>
              <a:xfrm>
                <a:off x="1481008" y="4545859"/>
                <a:ext cx="70368" cy="59370"/>
              </a:xfrm>
              <a:custGeom>
                <a:rect b="b" l="l" r="r" t="t"/>
                <a:pathLst>
                  <a:path extrusionOk="0" h="583" w="691">
                    <a:moveTo>
                      <a:pt x="691" y="0"/>
                    </a:moveTo>
                    <a:cubicBezTo>
                      <a:pt x="561" y="40"/>
                      <a:pt x="434" y="94"/>
                      <a:pt x="315" y="156"/>
                    </a:cubicBezTo>
                    <a:cubicBezTo>
                      <a:pt x="232" y="199"/>
                      <a:pt x="152" y="250"/>
                      <a:pt x="80" y="315"/>
                    </a:cubicBezTo>
                    <a:cubicBezTo>
                      <a:pt x="33" y="351"/>
                      <a:pt x="4" y="405"/>
                      <a:pt x="0" y="463"/>
                    </a:cubicBezTo>
                    <a:cubicBezTo>
                      <a:pt x="4" y="510"/>
                      <a:pt x="44" y="554"/>
                      <a:pt x="134" y="582"/>
                    </a:cubicBezTo>
                    <a:cubicBezTo>
                      <a:pt x="159" y="535"/>
                      <a:pt x="192" y="485"/>
                      <a:pt x="224" y="441"/>
                    </a:cubicBezTo>
                    <a:cubicBezTo>
                      <a:pt x="264" y="391"/>
                      <a:pt x="308" y="340"/>
                      <a:pt x="355" y="297"/>
                    </a:cubicBezTo>
                    <a:cubicBezTo>
                      <a:pt x="405" y="250"/>
                      <a:pt x="459" y="199"/>
                      <a:pt x="517" y="152"/>
                    </a:cubicBezTo>
                    <a:cubicBezTo>
                      <a:pt x="575" y="102"/>
                      <a:pt x="637" y="51"/>
                      <a:pt x="691"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4"/>
              <p:cNvSpPr/>
              <p:nvPr/>
            </p:nvSpPr>
            <p:spPr>
              <a:xfrm>
                <a:off x="1419091" y="4527426"/>
                <a:ext cx="691867" cy="129840"/>
              </a:xfrm>
              <a:custGeom>
                <a:rect b="b" l="l" r="r" t="t"/>
                <a:pathLst>
                  <a:path extrusionOk="0" h="1275" w="6794">
                    <a:moveTo>
                      <a:pt x="1425" y="1"/>
                    </a:moveTo>
                    <a:lnTo>
                      <a:pt x="1382" y="15"/>
                    </a:lnTo>
                    <a:cubicBezTo>
                      <a:pt x="1" y="557"/>
                      <a:pt x="84" y="1107"/>
                      <a:pt x="1566" y="1244"/>
                    </a:cubicBezTo>
                    <a:cubicBezTo>
                      <a:pt x="1791" y="1265"/>
                      <a:pt x="2035" y="1274"/>
                      <a:pt x="2293" y="1274"/>
                    </a:cubicBezTo>
                    <a:cubicBezTo>
                      <a:pt x="3731" y="1274"/>
                      <a:pt x="5579" y="970"/>
                      <a:pt x="6750" y="510"/>
                    </a:cubicBezTo>
                    <a:lnTo>
                      <a:pt x="6794" y="492"/>
                    </a:lnTo>
                    <a:lnTo>
                      <a:pt x="6794" y="492"/>
                    </a:lnTo>
                    <a:cubicBezTo>
                      <a:pt x="5625" y="941"/>
                      <a:pt x="3814" y="1240"/>
                      <a:pt x="2394" y="1240"/>
                    </a:cubicBezTo>
                    <a:cubicBezTo>
                      <a:pt x="2132" y="1240"/>
                      <a:pt x="1882" y="1230"/>
                      <a:pt x="1653" y="1208"/>
                    </a:cubicBezTo>
                    <a:cubicBezTo>
                      <a:pt x="185" y="1074"/>
                      <a:pt x="91" y="536"/>
                      <a:pt x="1425"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4"/>
              <p:cNvSpPr/>
              <p:nvPr/>
            </p:nvSpPr>
            <p:spPr>
              <a:xfrm>
                <a:off x="1942225" y="4454817"/>
                <a:ext cx="153669" cy="20469"/>
              </a:xfrm>
              <a:custGeom>
                <a:rect b="b" l="l" r="r" t="t"/>
                <a:pathLst>
                  <a:path extrusionOk="0" h="201" w="1509">
                    <a:moveTo>
                      <a:pt x="672" y="1"/>
                    </a:moveTo>
                    <a:cubicBezTo>
                      <a:pt x="437" y="1"/>
                      <a:pt x="261" y="12"/>
                      <a:pt x="261" y="12"/>
                    </a:cubicBezTo>
                    <a:cubicBezTo>
                      <a:pt x="478" y="67"/>
                      <a:pt x="1" y="135"/>
                      <a:pt x="1" y="135"/>
                    </a:cubicBezTo>
                    <a:cubicBezTo>
                      <a:pt x="14" y="135"/>
                      <a:pt x="27" y="135"/>
                      <a:pt x="40" y="135"/>
                    </a:cubicBezTo>
                    <a:cubicBezTo>
                      <a:pt x="536" y="135"/>
                      <a:pt x="1140" y="200"/>
                      <a:pt x="1140" y="200"/>
                    </a:cubicBezTo>
                    <a:cubicBezTo>
                      <a:pt x="1140" y="200"/>
                      <a:pt x="1067" y="164"/>
                      <a:pt x="1067" y="106"/>
                    </a:cubicBezTo>
                    <a:cubicBezTo>
                      <a:pt x="1067" y="76"/>
                      <a:pt x="1203" y="70"/>
                      <a:pt x="1324" y="70"/>
                    </a:cubicBezTo>
                    <a:cubicBezTo>
                      <a:pt x="1421" y="70"/>
                      <a:pt x="1508" y="74"/>
                      <a:pt x="1508" y="74"/>
                    </a:cubicBezTo>
                    <a:cubicBezTo>
                      <a:pt x="1263" y="15"/>
                      <a:pt x="931" y="1"/>
                      <a:pt x="672"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4"/>
              <p:cNvSpPr/>
              <p:nvPr/>
            </p:nvSpPr>
            <p:spPr>
              <a:xfrm>
                <a:off x="1452596" y="4447689"/>
                <a:ext cx="760707" cy="212733"/>
              </a:xfrm>
              <a:custGeom>
                <a:rect b="b" l="l" r="r" t="t"/>
                <a:pathLst>
                  <a:path extrusionOk="0" h="2089" w="7470">
                    <a:moveTo>
                      <a:pt x="5503" y="68"/>
                    </a:moveTo>
                    <a:cubicBezTo>
                      <a:pt x="5763" y="68"/>
                      <a:pt x="6009" y="82"/>
                      <a:pt x="6233" y="100"/>
                    </a:cubicBezTo>
                    <a:cubicBezTo>
                      <a:pt x="6924" y="162"/>
                      <a:pt x="7336" y="321"/>
                      <a:pt x="7368" y="534"/>
                    </a:cubicBezTo>
                    <a:cubicBezTo>
                      <a:pt x="7397" y="744"/>
                      <a:pt x="7047" y="1011"/>
                      <a:pt x="6407" y="1261"/>
                    </a:cubicBezTo>
                    <a:cubicBezTo>
                      <a:pt x="5244" y="1717"/>
                      <a:pt x="3404" y="2022"/>
                      <a:pt x="1971" y="2022"/>
                    </a:cubicBezTo>
                    <a:cubicBezTo>
                      <a:pt x="1711" y="2022"/>
                      <a:pt x="1464" y="2012"/>
                      <a:pt x="1237" y="1991"/>
                    </a:cubicBezTo>
                    <a:cubicBezTo>
                      <a:pt x="547" y="1930"/>
                      <a:pt x="135" y="1767"/>
                      <a:pt x="102" y="1557"/>
                    </a:cubicBezTo>
                    <a:cubicBezTo>
                      <a:pt x="73" y="1348"/>
                      <a:pt x="424" y="1080"/>
                      <a:pt x="1064" y="831"/>
                    </a:cubicBezTo>
                    <a:cubicBezTo>
                      <a:pt x="2228" y="375"/>
                      <a:pt x="4071" y="68"/>
                      <a:pt x="5503" y="68"/>
                    </a:cubicBezTo>
                    <a:close/>
                    <a:moveTo>
                      <a:pt x="5505" y="1"/>
                    </a:moveTo>
                    <a:cubicBezTo>
                      <a:pt x="4065" y="1"/>
                      <a:pt x="2212" y="310"/>
                      <a:pt x="1038" y="769"/>
                    </a:cubicBezTo>
                    <a:cubicBezTo>
                      <a:pt x="359" y="1033"/>
                      <a:pt x="1" y="1319"/>
                      <a:pt x="37" y="1568"/>
                    </a:cubicBezTo>
                    <a:cubicBezTo>
                      <a:pt x="73" y="1818"/>
                      <a:pt x="496" y="1991"/>
                      <a:pt x="1234" y="2060"/>
                    </a:cubicBezTo>
                    <a:cubicBezTo>
                      <a:pt x="1458" y="2081"/>
                      <a:pt x="1707" y="2089"/>
                      <a:pt x="1964" y="2089"/>
                    </a:cubicBezTo>
                    <a:cubicBezTo>
                      <a:pt x="3406" y="2089"/>
                      <a:pt x="5261" y="1785"/>
                      <a:pt x="6432" y="1326"/>
                    </a:cubicBezTo>
                    <a:cubicBezTo>
                      <a:pt x="7112" y="1058"/>
                      <a:pt x="7469" y="773"/>
                      <a:pt x="7433" y="523"/>
                    </a:cubicBezTo>
                    <a:cubicBezTo>
                      <a:pt x="7401" y="274"/>
                      <a:pt x="6974" y="100"/>
                      <a:pt x="6237" y="32"/>
                    </a:cubicBezTo>
                    <a:cubicBezTo>
                      <a:pt x="6011" y="11"/>
                      <a:pt x="5765" y="1"/>
                      <a:pt x="55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4"/>
              <p:cNvSpPr/>
              <p:nvPr/>
            </p:nvSpPr>
            <p:spPr>
              <a:xfrm>
                <a:off x="1458909" y="4477628"/>
                <a:ext cx="513248" cy="136357"/>
              </a:xfrm>
              <a:custGeom>
                <a:rect b="b" l="l" r="r" t="t"/>
                <a:pathLst>
                  <a:path extrusionOk="0" h="1339" w="5040">
                    <a:moveTo>
                      <a:pt x="3649" y="0"/>
                    </a:moveTo>
                    <a:cubicBezTo>
                      <a:pt x="3288" y="0"/>
                      <a:pt x="2877" y="28"/>
                      <a:pt x="2444" y="85"/>
                    </a:cubicBezTo>
                    <a:cubicBezTo>
                      <a:pt x="1074" y="262"/>
                      <a:pt x="0" y="670"/>
                      <a:pt x="44" y="992"/>
                    </a:cubicBezTo>
                    <a:cubicBezTo>
                      <a:pt x="71" y="1214"/>
                      <a:pt x="615" y="1339"/>
                      <a:pt x="1392" y="1339"/>
                    </a:cubicBezTo>
                    <a:cubicBezTo>
                      <a:pt x="1753" y="1339"/>
                      <a:pt x="2163" y="1312"/>
                      <a:pt x="2596" y="1256"/>
                    </a:cubicBezTo>
                    <a:cubicBezTo>
                      <a:pt x="3966" y="1079"/>
                      <a:pt x="5040" y="670"/>
                      <a:pt x="4996" y="349"/>
                    </a:cubicBezTo>
                    <a:cubicBezTo>
                      <a:pt x="4969" y="126"/>
                      <a:pt x="4426" y="0"/>
                      <a:pt x="36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4"/>
              <p:cNvSpPr/>
              <p:nvPr/>
            </p:nvSpPr>
            <p:spPr>
              <a:xfrm>
                <a:off x="1457382" y="4474268"/>
                <a:ext cx="516303" cy="143180"/>
              </a:xfrm>
              <a:custGeom>
                <a:rect b="b" l="l" r="r" t="t"/>
                <a:pathLst>
                  <a:path extrusionOk="0" h="1406" w="5070">
                    <a:moveTo>
                      <a:pt x="3663" y="66"/>
                    </a:moveTo>
                    <a:cubicBezTo>
                      <a:pt x="3864" y="66"/>
                      <a:pt x="4054" y="75"/>
                      <a:pt x="4227" y="92"/>
                    </a:cubicBezTo>
                    <a:cubicBezTo>
                      <a:pt x="4679" y="139"/>
                      <a:pt x="4961" y="248"/>
                      <a:pt x="4979" y="385"/>
                    </a:cubicBezTo>
                    <a:cubicBezTo>
                      <a:pt x="4997" y="519"/>
                      <a:pt x="4751" y="696"/>
                      <a:pt x="4328" y="855"/>
                    </a:cubicBezTo>
                    <a:cubicBezTo>
                      <a:pt x="3558" y="1148"/>
                      <a:pt x="2359" y="1337"/>
                      <a:pt x="1405" y="1337"/>
                    </a:cubicBezTo>
                    <a:cubicBezTo>
                      <a:pt x="1203" y="1337"/>
                      <a:pt x="1013" y="1328"/>
                      <a:pt x="840" y="1311"/>
                    </a:cubicBezTo>
                    <a:cubicBezTo>
                      <a:pt x="388" y="1264"/>
                      <a:pt x="109" y="1155"/>
                      <a:pt x="91" y="1022"/>
                    </a:cubicBezTo>
                    <a:cubicBezTo>
                      <a:pt x="73" y="884"/>
                      <a:pt x="315" y="707"/>
                      <a:pt x="738" y="548"/>
                    </a:cubicBezTo>
                    <a:cubicBezTo>
                      <a:pt x="1509" y="255"/>
                      <a:pt x="2710" y="66"/>
                      <a:pt x="3663" y="66"/>
                    </a:cubicBezTo>
                    <a:close/>
                    <a:moveTo>
                      <a:pt x="3656" y="0"/>
                    </a:moveTo>
                    <a:cubicBezTo>
                      <a:pt x="2696" y="0"/>
                      <a:pt x="1491" y="192"/>
                      <a:pt x="717" y="487"/>
                    </a:cubicBezTo>
                    <a:cubicBezTo>
                      <a:pt x="240" y="667"/>
                      <a:pt x="1" y="855"/>
                      <a:pt x="23" y="1032"/>
                    </a:cubicBezTo>
                    <a:cubicBezTo>
                      <a:pt x="48" y="1206"/>
                      <a:pt x="326" y="1329"/>
                      <a:pt x="832" y="1379"/>
                    </a:cubicBezTo>
                    <a:cubicBezTo>
                      <a:pt x="999" y="1395"/>
                      <a:pt x="1163" y="1405"/>
                      <a:pt x="1329" y="1405"/>
                    </a:cubicBezTo>
                    <a:cubicBezTo>
                      <a:pt x="1354" y="1405"/>
                      <a:pt x="1379" y="1405"/>
                      <a:pt x="1404" y="1405"/>
                    </a:cubicBezTo>
                    <a:cubicBezTo>
                      <a:pt x="2365" y="1405"/>
                      <a:pt x="3576" y="1213"/>
                      <a:pt x="4353" y="920"/>
                    </a:cubicBezTo>
                    <a:cubicBezTo>
                      <a:pt x="4827" y="740"/>
                      <a:pt x="5069" y="552"/>
                      <a:pt x="5044" y="378"/>
                    </a:cubicBezTo>
                    <a:cubicBezTo>
                      <a:pt x="5022" y="201"/>
                      <a:pt x="4740" y="78"/>
                      <a:pt x="4234" y="27"/>
                    </a:cubicBezTo>
                    <a:cubicBezTo>
                      <a:pt x="4057" y="9"/>
                      <a:pt x="3862" y="0"/>
                      <a:pt x="36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4"/>
              <p:cNvSpPr/>
              <p:nvPr/>
            </p:nvSpPr>
            <p:spPr>
              <a:xfrm>
                <a:off x="1324180" y="4380171"/>
                <a:ext cx="761013" cy="230962"/>
              </a:xfrm>
              <a:custGeom>
                <a:rect b="b" l="l" r="r" t="t"/>
                <a:pathLst>
                  <a:path extrusionOk="0" h="2268" w="7473">
                    <a:moveTo>
                      <a:pt x="7411" y="655"/>
                    </a:moveTo>
                    <a:cubicBezTo>
                      <a:pt x="7472" y="1136"/>
                      <a:pt x="5878" y="1736"/>
                      <a:pt x="3850" y="2000"/>
                    </a:cubicBezTo>
                    <a:cubicBezTo>
                      <a:pt x="1822" y="2267"/>
                      <a:pt x="127" y="2090"/>
                      <a:pt x="65" y="1609"/>
                    </a:cubicBezTo>
                    <a:cubicBezTo>
                      <a:pt x="0" y="1132"/>
                      <a:pt x="1595" y="528"/>
                      <a:pt x="3626" y="265"/>
                    </a:cubicBezTo>
                    <a:cubicBezTo>
                      <a:pt x="5654" y="1"/>
                      <a:pt x="7350" y="174"/>
                      <a:pt x="7411" y="65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4"/>
              <p:cNvSpPr/>
              <p:nvPr/>
            </p:nvSpPr>
            <p:spPr>
              <a:xfrm>
                <a:off x="1381616" y="4416832"/>
                <a:ext cx="646143" cy="157641"/>
              </a:xfrm>
              <a:custGeom>
                <a:rect b="b" l="l" r="r" t="t"/>
                <a:pathLst>
                  <a:path extrusionOk="0" h="1548" w="6345">
                    <a:moveTo>
                      <a:pt x="4472" y="0"/>
                    </a:moveTo>
                    <a:cubicBezTo>
                      <a:pt x="3364" y="0"/>
                      <a:pt x="1975" y="219"/>
                      <a:pt x="1081" y="559"/>
                    </a:cubicBezTo>
                    <a:cubicBezTo>
                      <a:pt x="0" y="967"/>
                      <a:pt x="54" y="1398"/>
                      <a:pt x="1211" y="1517"/>
                    </a:cubicBezTo>
                    <a:cubicBezTo>
                      <a:pt x="1413" y="1538"/>
                      <a:pt x="1634" y="1548"/>
                      <a:pt x="1869" y="1548"/>
                    </a:cubicBezTo>
                    <a:cubicBezTo>
                      <a:pt x="2976" y="1548"/>
                      <a:pt x="4369" y="1326"/>
                      <a:pt x="5264" y="989"/>
                    </a:cubicBezTo>
                    <a:cubicBezTo>
                      <a:pt x="6345" y="577"/>
                      <a:pt x="6290" y="150"/>
                      <a:pt x="5137" y="31"/>
                    </a:cubicBezTo>
                    <a:cubicBezTo>
                      <a:pt x="4933" y="10"/>
                      <a:pt x="4709" y="0"/>
                      <a:pt x="44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4"/>
              <p:cNvSpPr/>
              <p:nvPr/>
            </p:nvSpPr>
            <p:spPr>
              <a:xfrm>
                <a:off x="1406667" y="4413268"/>
                <a:ext cx="595735" cy="164667"/>
              </a:xfrm>
              <a:custGeom>
                <a:rect b="b" l="l" r="r" t="t"/>
                <a:pathLst>
                  <a:path extrusionOk="0" h="1617" w="5850">
                    <a:moveTo>
                      <a:pt x="4316" y="69"/>
                    </a:moveTo>
                    <a:cubicBezTo>
                      <a:pt x="4505" y="69"/>
                      <a:pt x="4695" y="80"/>
                      <a:pt x="4887" y="99"/>
                    </a:cubicBezTo>
                    <a:cubicBezTo>
                      <a:pt x="5419" y="153"/>
                      <a:pt x="5737" y="279"/>
                      <a:pt x="5759" y="438"/>
                    </a:cubicBezTo>
                    <a:cubicBezTo>
                      <a:pt x="5780" y="601"/>
                      <a:pt x="5506" y="804"/>
                      <a:pt x="5003" y="992"/>
                    </a:cubicBezTo>
                    <a:cubicBezTo>
                      <a:pt x="4112" y="1330"/>
                      <a:pt x="2718" y="1549"/>
                      <a:pt x="1612" y="1549"/>
                    </a:cubicBezTo>
                    <a:cubicBezTo>
                      <a:pt x="1381" y="1549"/>
                      <a:pt x="1164" y="1539"/>
                      <a:pt x="965" y="1519"/>
                    </a:cubicBezTo>
                    <a:cubicBezTo>
                      <a:pt x="434" y="1461"/>
                      <a:pt x="116" y="1339"/>
                      <a:pt x="94" y="1176"/>
                    </a:cubicBezTo>
                    <a:cubicBezTo>
                      <a:pt x="72" y="1017"/>
                      <a:pt x="347" y="814"/>
                      <a:pt x="850" y="626"/>
                    </a:cubicBezTo>
                    <a:cubicBezTo>
                      <a:pt x="1739" y="287"/>
                      <a:pt x="3127" y="70"/>
                      <a:pt x="4233" y="70"/>
                    </a:cubicBezTo>
                    <a:cubicBezTo>
                      <a:pt x="4261" y="69"/>
                      <a:pt x="4288" y="69"/>
                      <a:pt x="4316" y="69"/>
                    </a:cubicBezTo>
                    <a:close/>
                    <a:moveTo>
                      <a:pt x="4242" y="0"/>
                    </a:moveTo>
                    <a:cubicBezTo>
                      <a:pt x="3130" y="0"/>
                      <a:pt x="1722" y="220"/>
                      <a:pt x="824" y="561"/>
                    </a:cubicBezTo>
                    <a:cubicBezTo>
                      <a:pt x="278" y="771"/>
                      <a:pt x="0" y="984"/>
                      <a:pt x="29" y="1187"/>
                    </a:cubicBezTo>
                    <a:cubicBezTo>
                      <a:pt x="54" y="1386"/>
                      <a:pt x="376" y="1527"/>
                      <a:pt x="962" y="1584"/>
                    </a:cubicBezTo>
                    <a:cubicBezTo>
                      <a:pt x="1179" y="1606"/>
                      <a:pt x="1399" y="1617"/>
                      <a:pt x="1620" y="1617"/>
                    </a:cubicBezTo>
                    <a:cubicBezTo>
                      <a:pt x="2733" y="1617"/>
                      <a:pt x="4132" y="1396"/>
                      <a:pt x="5028" y="1057"/>
                    </a:cubicBezTo>
                    <a:cubicBezTo>
                      <a:pt x="5574" y="847"/>
                      <a:pt x="5849" y="634"/>
                      <a:pt x="5824" y="431"/>
                    </a:cubicBezTo>
                    <a:cubicBezTo>
                      <a:pt x="5798" y="229"/>
                      <a:pt x="5477" y="91"/>
                      <a:pt x="4891" y="30"/>
                    </a:cubicBezTo>
                    <a:cubicBezTo>
                      <a:pt x="4692" y="10"/>
                      <a:pt x="4474" y="0"/>
                      <a:pt x="42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4"/>
              <p:cNvSpPr/>
              <p:nvPr/>
            </p:nvSpPr>
            <p:spPr>
              <a:xfrm>
                <a:off x="1448217" y="4417749"/>
                <a:ext cx="513248" cy="155808"/>
              </a:xfrm>
              <a:custGeom>
                <a:rect b="b" l="l" r="r" t="t"/>
                <a:pathLst>
                  <a:path extrusionOk="0" h="1530" w="5040">
                    <a:moveTo>
                      <a:pt x="4996" y="441"/>
                    </a:moveTo>
                    <a:cubicBezTo>
                      <a:pt x="5040" y="763"/>
                      <a:pt x="3963" y="1172"/>
                      <a:pt x="2596" y="1349"/>
                    </a:cubicBezTo>
                    <a:cubicBezTo>
                      <a:pt x="1226" y="1530"/>
                      <a:pt x="84" y="1410"/>
                      <a:pt x="40" y="1085"/>
                    </a:cubicBezTo>
                    <a:cubicBezTo>
                      <a:pt x="1" y="763"/>
                      <a:pt x="1074" y="355"/>
                      <a:pt x="2444" y="178"/>
                    </a:cubicBezTo>
                    <a:cubicBezTo>
                      <a:pt x="3811" y="0"/>
                      <a:pt x="4957" y="116"/>
                      <a:pt x="4996" y="44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4"/>
              <p:cNvSpPr/>
              <p:nvPr/>
            </p:nvSpPr>
            <p:spPr>
              <a:xfrm>
                <a:off x="1351777" y="4484044"/>
                <a:ext cx="71488" cy="59370"/>
              </a:xfrm>
              <a:custGeom>
                <a:rect b="b" l="l" r="r" t="t"/>
                <a:pathLst>
                  <a:path extrusionOk="0" h="583" w="702">
                    <a:moveTo>
                      <a:pt x="702" y="0"/>
                    </a:moveTo>
                    <a:lnTo>
                      <a:pt x="702" y="0"/>
                    </a:lnTo>
                    <a:cubicBezTo>
                      <a:pt x="572" y="40"/>
                      <a:pt x="445" y="90"/>
                      <a:pt x="322" y="152"/>
                    </a:cubicBezTo>
                    <a:cubicBezTo>
                      <a:pt x="239" y="195"/>
                      <a:pt x="156" y="250"/>
                      <a:pt x="87" y="311"/>
                    </a:cubicBezTo>
                    <a:cubicBezTo>
                      <a:pt x="37" y="347"/>
                      <a:pt x="8" y="401"/>
                      <a:pt x="0" y="463"/>
                    </a:cubicBezTo>
                    <a:cubicBezTo>
                      <a:pt x="4" y="506"/>
                      <a:pt x="47" y="553"/>
                      <a:pt x="134" y="582"/>
                    </a:cubicBezTo>
                    <a:cubicBezTo>
                      <a:pt x="163" y="532"/>
                      <a:pt x="192" y="485"/>
                      <a:pt x="228" y="438"/>
                    </a:cubicBezTo>
                    <a:cubicBezTo>
                      <a:pt x="272" y="387"/>
                      <a:pt x="315" y="340"/>
                      <a:pt x="366" y="297"/>
                    </a:cubicBezTo>
                    <a:cubicBezTo>
                      <a:pt x="416" y="253"/>
                      <a:pt x="470" y="203"/>
                      <a:pt x="528" y="152"/>
                    </a:cubicBezTo>
                    <a:cubicBezTo>
                      <a:pt x="586" y="105"/>
                      <a:pt x="648" y="54"/>
                      <a:pt x="702"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4"/>
              <p:cNvSpPr/>
              <p:nvPr/>
            </p:nvSpPr>
            <p:spPr>
              <a:xfrm>
                <a:off x="1290268" y="4465917"/>
                <a:ext cx="691867" cy="130756"/>
              </a:xfrm>
              <a:custGeom>
                <a:rect b="b" l="l" r="r" t="t"/>
                <a:pathLst>
                  <a:path extrusionOk="0" h="1284" w="6794">
                    <a:moveTo>
                      <a:pt x="1436" y="1"/>
                    </a:moveTo>
                    <a:lnTo>
                      <a:pt x="1389" y="15"/>
                    </a:lnTo>
                    <a:cubicBezTo>
                      <a:pt x="1" y="543"/>
                      <a:pt x="73" y="1093"/>
                      <a:pt x="1552" y="1245"/>
                    </a:cubicBezTo>
                    <a:cubicBezTo>
                      <a:pt x="1810" y="1271"/>
                      <a:pt x="2095" y="1284"/>
                      <a:pt x="2395" y="1284"/>
                    </a:cubicBezTo>
                    <a:cubicBezTo>
                      <a:pt x="3817" y="1284"/>
                      <a:pt x="5601" y="1001"/>
                      <a:pt x="6750" y="569"/>
                    </a:cubicBezTo>
                    <a:lnTo>
                      <a:pt x="6793" y="550"/>
                    </a:lnTo>
                    <a:lnTo>
                      <a:pt x="6793" y="550"/>
                    </a:lnTo>
                    <a:cubicBezTo>
                      <a:pt x="5645" y="976"/>
                      <a:pt x="3888" y="1252"/>
                      <a:pt x="2486" y="1252"/>
                    </a:cubicBezTo>
                    <a:cubicBezTo>
                      <a:pt x="2184" y="1252"/>
                      <a:pt x="1898" y="1239"/>
                      <a:pt x="1638" y="1212"/>
                    </a:cubicBezTo>
                    <a:cubicBezTo>
                      <a:pt x="178" y="1060"/>
                      <a:pt x="91" y="522"/>
                      <a:pt x="1436"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4"/>
              <p:cNvSpPr/>
              <p:nvPr/>
            </p:nvSpPr>
            <p:spPr>
              <a:xfrm>
                <a:off x="1815235" y="4397992"/>
                <a:ext cx="153669" cy="21284"/>
              </a:xfrm>
              <a:custGeom>
                <a:rect b="b" l="l" r="r" t="t"/>
                <a:pathLst>
                  <a:path extrusionOk="0" h="209" w="1509">
                    <a:moveTo>
                      <a:pt x="570" y="0"/>
                    </a:moveTo>
                    <a:cubicBezTo>
                      <a:pt x="390" y="0"/>
                      <a:pt x="265" y="6"/>
                      <a:pt x="265" y="6"/>
                    </a:cubicBezTo>
                    <a:cubicBezTo>
                      <a:pt x="481" y="64"/>
                      <a:pt x="1" y="129"/>
                      <a:pt x="1" y="129"/>
                    </a:cubicBezTo>
                    <a:cubicBezTo>
                      <a:pt x="503" y="129"/>
                      <a:pt x="1139" y="209"/>
                      <a:pt x="1139" y="209"/>
                    </a:cubicBezTo>
                    <a:cubicBezTo>
                      <a:pt x="1139" y="209"/>
                      <a:pt x="1067" y="169"/>
                      <a:pt x="1067" y="111"/>
                    </a:cubicBezTo>
                    <a:cubicBezTo>
                      <a:pt x="1069" y="85"/>
                      <a:pt x="1172" y="78"/>
                      <a:pt x="1278" y="78"/>
                    </a:cubicBezTo>
                    <a:cubicBezTo>
                      <a:pt x="1392" y="78"/>
                      <a:pt x="1508" y="86"/>
                      <a:pt x="1508" y="86"/>
                    </a:cubicBezTo>
                    <a:cubicBezTo>
                      <a:pt x="1233" y="14"/>
                      <a:pt x="840" y="0"/>
                      <a:pt x="570"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4"/>
              <p:cNvSpPr/>
              <p:nvPr/>
            </p:nvSpPr>
            <p:spPr>
              <a:xfrm>
                <a:off x="1323772" y="4391169"/>
                <a:ext cx="761828" cy="208864"/>
              </a:xfrm>
              <a:custGeom>
                <a:rect b="b" l="l" r="r" t="t"/>
                <a:pathLst>
                  <a:path extrusionOk="0" h="2051" w="7481">
                    <a:moveTo>
                      <a:pt x="5423" y="68"/>
                    </a:moveTo>
                    <a:cubicBezTo>
                      <a:pt x="5720" y="68"/>
                      <a:pt x="6000" y="80"/>
                      <a:pt x="6255" y="106"/>
                    </a:cubicBezTo>
                    <a:cubicBezTo>
                      <a:pt x="6941" y="178"/>
                      <a:pt x="7354" y="341"/>
                      <a:pt x="7382" y="554"/>
                    </a:cubicBezTo>
                    <a:cubicBezTo>
                      <a:pt x="7408" y="764"/>
                      <a:pt x="7054" y="1028"/>
                      <a:pt x="6406" y="1270"/>
                    </a:cubicBezTo>
                    <a:cubicBezTo>
                      <a:pt x="5264" y="1703"/>
                      <a:pt x="3483" y="1985"/>
                      <a:pt x="2066" y="1985"/>
                    </a:cubicBezTo>
                    <a:cubicBezTo>
                      <a:pt x="1767" y="1985"/>
                      <a:pt x="1484" y="1972"/>
                      <a:pt x="1226" y="1946"/>
                    </a:cubicBezTo>
                    <a:cubicBezTo>
                      <a:pt x="539" y="1874"/>
                      <a:pt x="127" y="1715"/>
                      <a:pt x="102" y="1501"/>
                    </a:cubicBezTo>
                    <a:cubicBezTo>
                      <a:pt x="73" y="1288"/>
                      <a:pt x="427" y="1028"/>
                      <a:pt x="1074" y="782"/>
                    </a:cubicBezTo>
                    <a:cubicBezTo>
                      <a:pt x="2220" y="348"/>
                      <a:pt x="4006" y="68"/>
                      <a:pt x="5423" y="68"/>
                    </a:cubicBezTo>
                    <a:close/>
                    <a:moveTo>
                      <a:pt x="5408" y="0"/>
                    </a:moveTo>
                    <a:cubicBezTo>
                      <a:pt x="3985" y="0"/>
                      <a:pt x="2196" y="285"/>
                      <a:pt x="1049" y="717"/>
                    </a:cubicBezTo>
                    <a:cubicBezTo>
                      <a:pt x="362" y="977"/>
                      <a:pt x="1" y="1259"/>
                      <a:pt x="33" y="1509"/>
                    </a:cubicBezTo>
                    <a:cubicBezTo>
                      <a:pt x="66" y="1758"/>
                      <a:pt x="489" y="1935"/>
                      <a:pt x="1219" y="2011"/>
                    </a:cubicBezTo>
                    <a:cubicBezTo>
                      <a:pt x="1501" y="2040"/>
                      <a:pt x="1783" y="2051"/>
                      <a:pt x="2065" y="2051"/>
                    </a:cubicBezTo>
                    <a:cubicBezTo>
                      <a:pt x="3489" y="2051"/>
                      <a:pt x="5282" y="1769"/>
                      <a:pt x="6432" y="1335"/>
                    </a:cubicBezTo>
                    <a:cubicBezTo>
                      <a:pt x="7119" y="1075"/>
                      <a:pt x="7480" y="793"/>
                      <a:pt x="7448" y="543"/>
                    </a:cubicBezTo>
                    <a:cubicBezTo>
                      <a:pt x="7415" y="294"/>
                      <a:pt x="6992" y="117"/>
                      <a:pt x="6262" y="41"/>
                    </a:cubicBezTo>
                    <a:cubicBezTo>
                      <a:pt x="6001" y="14"/>
                      <a:pt x="5713" y="0"/>
                      <a:pt x="54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4"/>
              <p:cNvSpPr/>
              <p:nvPr/>
            </p:nvSpPr>
            <p:spPr>
              <a:xfrm>
                <a:off x="1536916" y="4394326"/>
                <a:ext cx="505611" cy="166195"/>
              </a:xfrm>
              <a:custGeom>
                <a:rect b="b" l="l" r="r" t="t"/>
                <a:pathLst>
                  <a:path extrusionOk="0" h="1632" w="4965">
                    <a:moveTo>
                      <a:pt x="894" y="1"/>
                    </a:moveTo>
                    <a:cubicBezTo>
                      <a:pt x="425" y="1"/>
                      <a:pt x="115" y="82"/>
                      <a:pt x="77" y="245"/>
                    </a:cubicBezTo>
                    <a:cubicBezTo>
                      <a:pt x="1" y="567"/>
                      <a:pt x="1017" y="1084"/>
                      <a:pt x="2343" y="1398"/>
                    </a:cubicBezTo>
                    <a:cubicBezTo>
                      <a:pt x="3001" y="1554"/>
                      <a:pt x="3611" y="1631"/>
                      <a:pt x="4069" y="1631"/>
                    </a:cubicBezTo>
                    <a:cubicBezTo>
                      <a:pt x="4538" y="1631"/>
                      <a:pt x="4848" y="1550"/>
                      <a:pt x="4888" y="1387"/>
                    </a:cubicBezTo>
                    <a:cubicBezTo>
                      <a:pt x="4964" y="1065"/>
                      <a:pt x="3948" y="552"/>
                      <a:pt x="2622" y="234"/>
                    </a:cubicBezTo>
                    <a:cubicBezTo>
                      <a:pt x="1964" y="79"/>
                      <a:pt x="1353" y="1"/>
                      <a:pt x="8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4"/>
              <p:cNvSpPr/>
              <p:nvPr/>
            </p:nvSpPr>
            <p:spPr>
              <a:xfrm>
                <a:off x="1537324" y="4390456"/>
                <a:ext cx="504796" cy="173119"/>
              </a:xfrm>
              <a:custGeom>
                <a:rect b="b" l="l" r="r" t="t"/>
                <a:pathLst>
                  <a:path extrusionOk="0" h="1700" w="4957">
                    <a:moveTo>
                      <a:pt x="973" y="70"/>
                    </a:moveTo>
                    <a:cubicBezTo>
                      <a:pt x="2003" y="88"/>
                      <a:pt x="3514" y="467"/>
                      <a:pt x="4342" y="915"/>
                    </a:cubicBezTo>
                    <a:cubicBezTo>
                      <a:pt x="4700" y="1107"/>
                      <a:pt x="4884" y="1288"/>
                      <a:pt x="4852" y="1414"/>
                    </a:cubicBezTo>
                    <a:cubicBezTo>
                      <a:pt x="4814" y="1553"/>
                      <a:pt x="4517" y="1632"/>
                      <a:pt x="4050" y="1632"/>
                    </a:cubicBezTo>
                    <a:cubicBezTo>
                      <a:pt x="4029" y="1632"/>
                      <a:pt x="4009" y="1632"/>
                      <a:pt x="3988" y="1631"/>
                    </a:cubicBezTo>
                    <a:cubicBezTo>
                      <a:pt x="2954" y="1610"/>
                      <a:pt x="1443" y="1230"/>
                      <a:pt x="615" y="785"/>
                    </a:cubicBezTo>
                    <a:cubicBezTo>
                      <a:pt x="261" y="590"/>
                      <a:pt x="76" y="409"/>
                      <a:pt x="109" y="283"/>
                    </a:cubicBezTo>
                    <a:cubicBezTo>
                      <a:pt x="145" y="146"/>
                      <a:pt x="434" y="70"/>
                      <a:pt x="893" y="70"/>
                    </a:cubicBezTo>
                    <a:close/>
                    <a:moveTo>
                      <a:pt x="891" y="0"/>
                    </a:moveTo>
                    <a:cubicBezTo>
                      <a:pt x="387" y="0"/>
                      <a:pt x="88" y="97"/>
                      <a:pt x="40" y="268"/>
                    </a:cubicBezTo>
                    <a:cubicBezTo>
                      <a:pt x="0" y="431"/>
                      <a:pt x="188" y="630"/>
                      <a:pt x="582" y="843"/>
                    </a:cubicBezTo>
                    <a:cubicBezTo>
                      <a:pt x="1417" y="1295"/>
                      <a:pt x="2947" y="1678"/>
                      <a:pt x="3984" y="1700"/>
                    </a:cubicBezTo>
                    <a:lnTo>
                      <a:pt x="4067" y="1700"/>
                    </a:lnTo>
                    <a:cubicBezTo>
                      <a:pt x="4570" y="1700"/>
                      <a:pt x="4870" y="1606"/>
                      <a:pt x="4917" y="1432"/>
                    </a:cubicBezTo>
                    <a:cubicBezTo>
                      <a:pt x="4957" y="1270"/>
                      <a:pt x="4769" y="1071"/>
                      <a:pt x="4374" y="858"/>
                    </a:cubicBezTo>
                    <a:cubicBezTo>
                      <a:pt x="3539" y="406"/>
                      <a:pt x="2010" y="23"/>
                      <a:pt x="973" y="1"/>
                    </a:cubicBezTo>
                    <a:cubicBezTo>
                      <a:pt x="945" y="0"/>
                      <a:pt x="918" y="0"/>
                      <a:pt x="8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4"/>
              <p:cNvSpPr/>
              <p:nvPr/>
            </p:nvSpPr>
            <p:spPr>
              <a:xfrm>
                <a:off x="1434265" y="4293304"/>
                <a:ext cx="749200" cy="271085"/>
              </a:xfrm>
              <a:custGeom>
                <a:rect b="b" l="l" r="r" t="t"/>
                <a:pathLst>
                  <a:path extrusionOk="0" h="2662" w="7357">
                    <a:moveTo>
                      <a:pt x="3883" y="467"/>
                    </a:moveTo>
                    <a:cubicBezTo>
                      <a:pt x="5853" y="937"/>
                      <a:pt x="7357" y="1700"/>
                      <a:pt x="7245" y="2177"/>
                    </a:cubicBezTo>
                    <a:cubicBezTo>
                      <a:pt x="7129" y="2654"/>
                      <a:pt x="5441" y="2661"/>
                      <a:pt x="3474" y="2191"/>
                    </a:cubicBezTo>
                    <a:cubicBezTo>
                      <a:pt x="1504" y="1725"/>
                      <a:pt x="0" y="959"/>
                      <a:pt x="112" y="481"/>
                    </a:cubicBezTo>
                    <a:cubicBezTo>
                      <a:pt x="224" y="8"/>
                      <a:pt x="1912" y="1"/>
                      <a:pt x="3883" y="46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4"/>
              <p:cNvSpPr/>
              <p:nvPr/>
            </p:nvSpPr>
            <p:spPr>
              <a:xfrm>
                <a:off x="1516651" y="4332715"/>
                <a:ext cx="584329" cy="192061"/>
              </a:xfrm>
              <a:custGeom>
                <a:rect b="b" l="l" r="r" t="t"/>
                <a:pathLst>
                  <a:path extrusionOk="0" h="1886" w="5738">
                    <a:moveTo>
                      <a:pt x="1031" y="0"/>
                    </a:moveTo>
                    <a:cubicBezTo>
                      <a:pt x="490" y="0"/>
                      <a:pt x="131" y="94"/>
                      <a:pt x="88" y="282"/>
                    </a:cubicBezTo>
                    <a:cubicBezTo>
                      <a:pt x="1" y="651"/>
                      <a:pt x="1172" y="1251"/>
                      <a:pt x="2709" y="1616"/>
                    </a:cubicBezTo>
                    <a:cubicBezTo>
                      <a:pt x="3465" y="1796"/>
                      <a:pt x="4169" y="1886"/>
                      <a:pt x="4698" y="1886"/>
                    </a:cubicBezTo>
                    <a:cubicBezTo>
                      <a:pt x="5244" y="1886"/>
                      <a:pt x="5605" y="1791"/>
                      <a:pt x="5651" y="1602"/>
                    </a:cubicBezTo>
                    <a:cubicBezTo>
                      <a:pt x="5738" y="1233"/>
                      <a:pt x="4563" y="637"/>
                      <a:pt x="3027" y="271"/>
                    </a:cubicBezTo>
                    <a:cubicBezTo>
                      <a:pt x="2268" y="91"/>
                      <a:pt x="1561" y="0"/>
                      <a:pt x="10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4"/>
              <p:cNvSpPr/>
              <p:nvPr/>
            </p:nvSpPr>
            <p:spPr>
              <a:xfrm>
                <a:off x="1517465" y="4328845"/>
                <a:ext cx="582802" cy="198680"/>
              </a:xfrm>
              <a:custGeom>
                <a:rect b="b" l="l" r="r" t="t"/>
                <a:pathLst>
                  <a:path extrusionOk="0" h="1951" w="5723">
                    <a:moveTo>
                      <a:pt x="1027" y="66"/>
                    </a:moveTo>
                    <a:cubicBezTo>
                      <a:pt x="1057" y="66"/>
                      <a:pt x="1087" y="67"/>
                      <a:pt x="1117" y="67"/>
                    </a:cubicBezTo>
                    <a:cubicBezTo>
                      <a:pt x="2314" y="89"/>
                      <a:pt x="4063" y="530"/>
                      <a:pt x="5018" y="1047"/>
                    </a:cubicBezTo>
                    <a:cubicBezTo>
                      <a:pt x="5433" y="1271"/>
                      <a:pt x="5647" y="1484"/>
                      <a:pt x="5607" y="1633"/>
                    </a:cubicBezTo>
                    <a:cubicBezTo>
                      <a:pt x="5566" y="1788"/>
                      <a:pt x="5235" y="1883"/>
                      <a:pt x="4714" y="1883"/>
                    </a:cubicBezTo>
                    <a:cubicBezTo>
                      <a:pt x="4678" y="1883"/>
                      <a:pt x="4640" y="1883"/>
                      <a:pt x="4602" y="1882"/>
                    </a:cubicBezTo>
                    <a:cubicBezTo>
                      <a:pt x="3409" y="1860"/>
                      <a:pt x="1659" y="1423"/>
                      <a:pt x="701" y="906"/>
                    </a:cubicBezTo>
                    <a:cubicBezTo>
                      <a:pt x="289" y="682"/>
                      <a:pt x="76" y="469"/>
                      <a:pt x="112" y="320"/>
                    </a:cubicBezTo>
                    <a:cubicBezTo>
                      <a:pt x="157" y="159"/>
                      <a:pt x="494" y="66"/>
                      <a:pt x="1027" y="66"/>
                    </a:cubicBezTo>
                    <a:close/>
                    <a:moveTo>
                      <a:pt x="1011" y="1"/>
                    </a:moveTo>
                    <a:cubicBezTo>
                      <a:pt x="440" y="1"/>
                      <a:pt x="98" y="108"/>
                      <a:pt x="47" y="302"/>
                    </a:cubicBezTo>
                    <a:cubicBezTo>
                      <a:pt x="0" y="490"/>
                      <a:pt x="213" y="718"/>
                      <a:pt x="673" y="964"/>
                    </a:cubicBezTo>
                    <a:cubicBezTo>
                      <a:pt x="1634" y="1488"/>
                      <a:pt x="3398" y="1929"/>
                      <a:pt x="4602" y="1951"/>
                    </a:cubicBezTo>
                    <a:lnTo>
                      <a:pt x="4700" y="1951"/>
                    </a:lnTo>
                    <a:cubicBezTo>
                      <a:pt x="5278" y="1951"/>
                      <a:pt x="5621" y="1846"/>
                      <a:pt x="5672" y="1651"/>
                    </a:cubicBezTo>
                    <a:cubicBezTo>
                      <a:pt x="5723" y="1463"/>
                      <a:pt x="5509" y="1235"/>
                      <a:pt x="5050" y="989"/>
                    </a:cubicBezTo>
                    <a:cubicBezTo>
                      <a:pt x="4085" y="465"/>
                      <a:pt x="2325" y="24"/>
                      <a:pt x="1121" y="2"/>
                    </a:cubicBezTo>
                    <a:cubicBezTo>
                      <a:pt x="1083" y="1"/>
                      <a:pt x="1046" y="1"/>
                      <a:pt x="10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4"/>
              <p:cNvSpPr/>
              <p:nvPr/>
            </p:nvSpPr>
            <p:spPr>
              <a:xfrm>
                <a:off x="1532843" y="4343714"/>
                <a:ext cx="551946" cy="169453"/>
              </a:xfrm>
              <a:custGeom>
                <a:rect b="b" l="l" r="r" t="t"/>
                <a:pathLst>
                  <a:path extrusionOk="0" h="1664" w="5420">
                    <a:moveTo>
                      <a:pt x="829" y="792"/>
                    </a:moveTo>
                    <a:cubicBezTo>
                      <a:pt x="1664" y="1244"/>
                      <a:pt x="3182" y="1624"/>
                      <a:pt x="4216" y="1646"/>
                    </a:cubicBezTo>
                    <a:cubicBezTo>
                      <a:pt x="5254" y="1664"/>
                      <a:pt x="5420" y="1317"/>
                      <a:pt x="4588" y="865"/>
                    </a:cubicBezTo>
                    <a:cubicBezTo>
                      <a:pt x="3757" y="417"/>
                      <a:pt x="2242" y="37"/>
                      <a:pt x="1205" y="19"/>
                    </a:cubicBezTo>
                    <a:cubicBezTo>
                      <a:pt x="167" y="1"/>
                      <a:pt x="1" y="344"/>
                      <a:pt x="829" y="79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4"/>
              <p:cNvSpPr/>
              <p:nvPr/>
            </p:nvSpPr>
            <p:spPr>
              <a:xfrm>
                <a:off x="1471435" y="4316014"/>
                <a:ext cx="92874" cy="32995"/>
              </a:xfrm>
              <a:custGeom>
                <a:rect b="b" l="l" r="r" t="t"/>
                <a:pathLst>
                  <a:path extrusionOk="0" h="324" w="912">
                    <a:moveTo>
                      <a:pt x="700" y="1"/>
                    </a:moveTo>
                    <a:cubicBezTo>
                      <a:pt x="629" y="1"/>
                      <a:pt x="559" y="3"/>
                      <a:pt x="488" y="9"/>
                    </a:cubicBezTo>
                    <a:cubicBezTo>
                      <a:pt x="383" y="16"/>
                      <a:pt x="282" y="34"/>
                      <a:pt x="185" y="63"/>
                    </a:cubicBezTo>
                    <a:cubicBezTo>
                      <a:pt x="123" y="78"/>
                      <a:pt x="65" y="114"/>
                      <a:pt x="26" y="168"/>
                    </a:cubicBezTo>
                    <a:cubicBezTo>
                      <a:pt x="0" y="211"/>
                      <a:pt x="15" y="262"/>
                      <a:pt x="76" y="323"/>
                    </a:cubicBezTo>
                    <a:cubicBezTo>
                      <a:pt x="130" y="287"/>
                      <a:pt x="185" y="255"/>
                      <a:pt x="242" y="229"/>
                    </a:cubicBezTo>
                    <a:cubicBezTo>
                      <a:pt x="308" y="197"/>
                      <a:pt x="373" y="172"/>
                      <a:pt x="441" y="150"/>
                    </a:cubicBezTo>
                    <a:cubicBezTo>
                      <a:pt x="514" y="128"/>
                      <a:pt x="590" y="103"/>
                      <a:pt x="669" y="81"/>
                    </a:cubicBezTo>
                    <a:cubicBezTo>
                      <a:pt x="752" y="60"/>
                      <a:pt x="832" y="38"/>
                      <a:pt x="911" y="9"/>
                    </a:cubicBezTo>
                    <a:cubicBezTo>
                      <a:pt x="841" y="3"/>
                      <a:pt x="770" y="1"/>
                      <a:pt x="700"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4"/>
              <p:cNvSpPr/>
              <p:nvPr/>
            </p:nvSpPr>
            <p:spPr>
              <a:xfrm>
                <a:off x="1402594" y="4305016"/>
                <a:ext cx="638404" cy="246135"/>
              </a:xfrm>
              <a:custGeom>
                <a:rect b="b" l="l" r="r" t="t"/>
                <a:pathLst>
                  <a:path extrusionOk="0" h="2417" w="6269">
                    <a:moveTo>
                      <a:pt x="1730" y="1"/>
                    </a:moveTo>
                    <a:cubicBezTo>
                      <a:pt x="1739" y="1"/>
                      <a:pt x="1748" y="1"/>
                      <a:pt x="1757" y="1"/>
                    </a:cubicBezTo>
                    <a:lnTo>
                      <a:pt x="1804" y="1"/>
                    </a:lnTo>
                    <a:cubicBezTo>
                      <a:pt x="1779" y="1"/>
                      <a:pt x="1754" y="1"/>
                      <a:pt x="1730" y="1"/>
                    </a:cubicBezTo>
                    <a:close/>
                    <a:moveTo>
                      <a:pt x="1636" y="0"/>
                    </a:moveTo>
                    <a:cubicBezTo>
                      <a:pt x="205" y="0"/>
                      <a:pt x="1" y="507"/>
                      <a:pt x="1204" y="1154"/>
                    </a:cubicBezTo>
                    <a:cubicBezTo>
                      <a:pt x="2437" y="1823"/>
                      <a:pt x="4685" y="2387"/>
                      <a:pt x="6222" y="2416"/>
                    </a:cubicBezTo>
                    <a:lnTo>
                      <a:pt x="6269" y="2416"/>
                    </a:lnTo>
                    <a:cubicBezTo>
                      <a:pt x="4732" y="2376"/>
                      <a:pt x="2520" y="1816"/>
                      <a:pt x="1298" y="1158"/>
                    </a:cubicBezTo>
                    <a:cubicBezTo>
                      <a:pt x="97" y="511"/>
                      <a:pt x="300" y="1"/>
                      <a:pt x="1729" y="1"/>
                    </a:cubicBezTo>
                    <a:cubicBezTo>
                      <a:pt x="1729" y="1"/>
                      <a:pt x="1729" y="1"/>
                      <a:pt x="1730" y="1"/>
                    </a:cubicBezTo>
                    <a:lnTo>
                      <a:pt x="1730" y="1"/>
                    </a:lnTo>
                    <a:cubicBezTo>
                      <a:pt x="1698" y="0"/>
                      <a:pt x="1667" y="0"/>
                      <a:pt x="1636"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4"/>
              <p:cNvSpPr/>
              <p:nvPr/>
            </p:nvSpPr>
            <p:spPr>
              <a:xfrm>
                <a:off x="1955464" y="4391271"/>
                <a:ext cx="139718" cy="52343"/>
              </a:xfrm>
              <a:custGeom>
                <a:rect b="b" l="l" r="r" t="t"/>
                <a:pathLst>
                  <a:path extrusionOk="0" h="514" w="1372">
                    <a:moveTo>
                      <a:pt x="305" y="0"/>
                    </a:moveTo>
                    <a:cubicBezTo>
                      <a:pt x="363" y="46"/>
                      <a:pt x="340" y="60"/>
                      <a:pt x="287" y="60"/>
                    </a:cubicBezTo>
                    <a:cubicBezTo>
                      <a:pt x="192" y="60"/>
                      <a:pt x="1" y="15"/>
                      <a:pt x="1" y="15"/>
                    </a:cubicBezTo>
                    <a:lnTo>
                      <a:pt x="1" y="15"/>
                    </a:lnTo>
                    <a:cubicBezTo>
                      <a:pt x="334" y="156"/>
                      <a:pt x="659" y="315"/>
                      <a:pt x="973" y="492"/>
                    </a:cubicBezTo>
                    <a:cubicBezTo>
                      <a:pt x="948" y="459"/>
                      <a:pt x="944" y="416"/>
                      <a:pt x="963" y="383"/>
                    </a:cubicBezTo>
                    <a:cubicBezTo>
                      <a:pt x="967" y="377"/>
                      <a:pt x="976" y="374"/>
                      <a:pt x="989" y="374"/>
                    </a:cubicBezTo>
                    <a:cubicBezTo>
                      <a:pt x="1082" y="374"/>
                      <a:pt x="1371" y="513"/>
                      <a:pt x="1371" y="513"/>
                    </a:cubicBezTo>
                    <a:cubicBezTo>
                      <a:pt x="1028" y="246"/>
                      <a:pt x="305" y="0"/>
                      <a:pt x="305" y="0"/>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4"/>
              <p:cNvSpPr/>
              <p:nvPr/>
            </p:nvSpPr>
            <p:spPr>
              <a:xfrm>
                <a:off x="1436098" y="4301655"/>
                <a:ext cx="745534" cy="253162"/>
              </a:xfrm>
              <a:custGeom>
                <a:rect b="b" l="l" r="r" t="t"/>
                <a:pathLst>
                  <a:path extrusionOk="0" h="2486" w="7321">
                    <a:moveTo>
                      <a:pt x="1425" y="70"/>
                    </a:moveTo>
                    <a:cubicBezTo>
                      <a:pt x="2957" y="99"/>
                      <a:pt x="5202" y="663"/>
                      <a:pt x="6431" y="1325"/>
                    </a:cubicBezTo>
                    <a:cubicBezTo>
                      <a:pt x="6966" y="1614"/>
                      <a:pt x="7245" y="1892"/>
                      <a:pt x="7190" y="2088"/>
                    </a:cubicBezTo>
                    <a:cubicBezTo>
                      <a:pt x="7136" y="2299"/>
                      <a:pt x="6709" y="2418"/>
                      <a:pt x="6015" y="2418"/>
                    </a:cubicBezTo>
                    <a:cubicBezTo>
                      <a:pt x="5975" y="2418"/>
                      <a:pt x="5934" y="2417"/>
                      <a:pt x="5893" y="2417"/>
                    </a:cubicBezTo>
                    <a:cubicBezTo>
                      <a:pt x="4364" y="2388"/>
                      <a:pt x="2115" y="1824"/>
                      <a:pt x="890" y="1162"/>
                    </a:cubicBezTo>
                    <a:cubicBezTo>
                      <a:pt x="355" y="873"/>
                      <a:pt x="76" y="595"/>
                      <a:pt x="127" y="399"/>
                    </a:cubicBezTo>
                    <a:cubicBezTo>
                      <a:pt x="185" y="186"/>
                      <a:pt x="611" y="70"/>
                      <a:pt x="1302" y="70"/>
                    </a:cubicBezTo>
                    <a:close/>
                    <a:moveTo>
                      <a:pt x="1312" y="1"/>
                    </a:moveTo>
                    <a:cubicBezTo>
                      <a:pt x="572" y="1"/>
                      <a:pt x="127" y="134"/>
                      <a:pt x="62" y="381"/>
                    </a:cubicBezTo>
                    <a:cubicBezTo>
                      <a:pt x="0" y="616"/>
                      <a:pt x="275" y="905"/>
                      <a:pt x="857" y="1220"/>
                    </a:cubicBezTo>
                    <a:cubicBezTo>
                      <a:pt x="2093" y="1889"/>
                      <a:pt x="4353" y="2456"/>
                      <a:pt x="5893" y="2485"/>
                    </a:cubicBezTo>
                    <a:lnTo>
                      <a:pt x="6016" y="2485"/>
                    </a:lnTo>
                    <a:cubicBezTo>
                      <a:pt x="6753" y="2485"/>
                      <a:pt x="7194" y="2351"/>
                      <a:pt x="7259" y="2106"/>
                    </a:cubicBezTo>
                    <a:cubicBezTo>
                      <a:pt x="7321" y="1871"/>
                      <a:pt x="7046" y="1585"/>
                      <a:pt x="6464" y="1267"/>
                    </a:cubicBezTo>
                    <a:cubicBezTo>
                      <a:pt x="5228" y="598"/>
                      <a:pt x="2968" y="31"/>
                      <a:pt x="1428" y="2"/>
                    </a:cubicBezTo>
                    <a:cubicBezTo>
                      <a:pt x="1389" y="1"/>
                      <a:pt x="1350" y="1"/>
                      <a:pt x="13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14"/>
            <p:cNvSpPr/>
            <p:nvPr/>
          </p:nvSpPr>
          <p:spPr>
            <a:xfrm>
              <a:off x="1410975" y="4656750"/>
              <a:ext cx="981000" cy="85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4"/>
            <p:cNvSpPr/>
            <p:nvPr/>
          </p:nvSpPr>
          <p:spPr>
            <a:xfrm>
              <a:off x="1165824" y="4239942"/>
              <a:ext cx="1462758" cy="416811"/>
            </a:xfrm>
            <a:custGeom>
              <a:rect b="b" l="l" r="r" t="t"/>
              <a:pathLst>
                <a:path extrusionOk="0" h="4093" w="14364">
                  <a:moveTo>
                    <a:pt x="3386" y="73"/>
                  </a:moveTo>
                  <a:cubicBezTo>
                    <a:pt x="3390" y="73"/>
                    <a:pt x="3395" y="73"/>
                    <a:pt x="3399" y="73"/>
                  </a:cubicBezTo>
                  <a:lnTo>
                    <a:pt x="12736" y="73"/>
                  </a:lnTo>
                  <a:cubicBezTo>
                    <a:pt x="13214" y="73"/>
                    <a:pt x="13626" y="405"/>
                    <a:pt x="13731" y="872"/>
                  </a:cubicBezTo>
                  <a:lnTo>
                    <a:pt x="14150" y="2791"/>
                  </a:lnTo>
                  <a:cubicBezTo>
                    <a:pt x="14291" y="3427"/>
                    <a:pt x="13806" y="4027"/>
                    <a:pt x="13156" y="4027"/>
                  </a:cubicBezTo>
                  <a:lnTo>
                    <a:pt x="1458" y="4027"/>
                  </a:lnTo>
                  <a:cubicBezTo>
                    <a:pt x="547" y="4027"/>
                    <a:pt x="95" y="2925"/>
                    <a:pt x="742" y="2285"/>
                  </a:cubicBezTo>
                  <a:lnTo>
                    <a:pt x="2687" y="365"/>
                  </a:lnTo>
                  <a:cubicBezTo>
                    <a:pt x="2872" y="181"/>
                    <a:pt x="3123" y="73"/>
                    <a:pt x="3386" y="73"/>
                  </a:cubicBezTo>
                  <a:close/>
                  <a:moveTo>
                    <a:pt x="3399" y="0"/>
                  </a:moveTo>
                  <a:cubicBezTo>
                    <a:pt x="3113" y="0"/>
                    <a:pt x="2839" y="112"/>
                    <a:pt x="2636" y="315"/>
                  </a:cubicBezTo>
                  <a:lnTo>
                    <a:pt x="695" y="2234"/>
                  </a:lnTo>
                  <a:cubicBezTo>
                    <a:pt x="1" y="2918"/>
                    <a:pt x="485" y="4093"/>
                    <a:pt x="1458" y="4093"/>
                  </a:cubicBezTo>
                  <a:lnTo>
                    <a:pt x="13156" y="4093"/>
                  </a:lnTo>
                  <a:cubicBezTo>
                    <a:pt x="13846" y="4093"/>
                    <a:pt x="14363" y="3453"/>
                    <a:pt x="14215" y="2777"/>
                  </a:cubicBezTo>
                  <a:lnTo>
                    <a:pt x="13796" y="857"/>
                  </a:lnTo>
                  <a:cubicBezTo>
                    <a:pt x="13684" y="358"/>
                    <a:pt x="13246" y="4"/>
                    <a:pt x="127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 name="Google Shape;434;p14"/>
          <p:cNvSpPr/>
          <p:nvPr/>
        </p:nvSpPr>
        <p:spPr>
          <a:xfrm>
            <a:off x="195100" y="3923425"/>
            <a:ext cx="202500" cy="284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4"/>
          <p:cNvSpPr/>
          <p:nvPr/>
        </p:nvSpPr>
        <p:spPr>
          <a:xfrm>
            <a:off x="870825" y="3794425"/>
            <a:ext cx="347150" cy="68000"/>
          </a:xfrm>
          <a:custGeom>
            <a:rect b="b" l="l" r="r" t="t"/>
            <a:pathLst>
              <a:path extrusionOk="0" h="2720" w="13886">
                <a:moveTo>
                  <a:pt x="0" y="2344"/>
                </a:moveTo>
                <a:lnTo>
                  <a:pt x="4542" y="0"/>
                </a:lnTo>
                <a:lnTo>
                  <a:pt x="13886" y="897"/>
                </a:lnTo>
                <a:lnTo>
                  <a:pt x="13828" y="1476"/>
                </a:lnTo>
                <a:lnTo>
                  <a:pt x="11890" y="2720"/>
                </a:lnTo>
                <a:close/>
              </a:path>
            </a:pathLst>
          </a:custGeom>
          <a:solidFill>
            <a:schemeClr val="accent1"/>
          </a:solidFill>
          <a:ln>
            <a:noFill/>
          </a:ln>
        </p:spPr>
      </p:sp>
      <p:sp>
        <p:nvSpPr>
          <p:cNvPr id="436" name="Google Shape;436;p14"/>
          <p:cNvSpPr/>
          <p:nvPr/>
        </p:nvSpPr>
        <p:spPr>
          <a:xfrm>
            <a:off x="1451375" y="1302825"/>
            <a:ext cx="5571200" cy="2538000"/>
          </a:xfrm>
          <a:custGeom>
            <a:rect b="b" l="l" r="r" t="t"/>
            <a:pathLst>
              <a:path extrusionOk="0" h="101520" w="222848">
                <a:moveTo>
                  <a:pt x="0" y="0"/>
                </a:moveTo>
                <a:lnTo>
                  <a:pt x="675" y="54699"/>
                </a:lnTo>
                <a:lnTo>
                  <a:pt x="63928" y="101520"/>
                </a:lnTo>
                <a:lnTo>
                  <a:pt x="222848" y="100845"/>
                </a:lnTo>
                <a:lnTo>
                  <a:pt x="221722" y="77659"/>
                </a:lnTo>
                <a:close/>
              </a:path>
            </a:pathLst>
          </a:custGeom>
          <a:gradFill>
            <a:gsLst>
              <a:gs pos="0">
                <a:srgbClr val="F5A65A">
                  <a:alpha val="56078"/>
                </a:srgbClr>
              </a:gs>
              <a:gs pos="100000">
                <a:srgbClr val="D88794">
                  <a:alpha val="61176"/>
                </a:srgbClr>
              </a:gs>
            </a:gsLst>
            <a:lin ang="16200038" scaled="0"/>
          </a:grad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437" name="Shape 437"/>
        <p:cNvGrpSpPr/>
        <p:nvPr/>
      </p:nvGrpSpPr>
      <p:grpSpPr>
        <a:xfrm>
          <a:off x="0" y="0"/>
          <a:ext cx="0" cy="0"/>
          <a:chOff x="0" y="0"/>
          <a:chExt cx="0" cy="0"/>
        </a:xfrm>
      </p:grpSpPr>
      <p:sp>
        <p:nvSpPr>
          <p:cNvPr id="438" name="Google Shape;438;p15"/>
          <p:cNvSpPr/>
          <p:nvPr/>
        </p:nvSpPr>
        <p:spPr>
          <a:xfrm>
            <a:off x="-3450" y="-2600"/>
            <a:ext cx="456350" cy="5074000"/>
          </a:xfrm>
          <a:custGeom>
            <a:rect b="b" l="l" r="r" t="t"/>
            <a:pathLst>
              <a:path extrusionOk="0" h="202960" w="18254">
                <a:moveTo>
                  <a:pt x="54" y="93"/>
                </a:moveTo>
                <a:lnTo>
                  <a:pt x="0" y="202960"/>
                </a:lnTo>
                <a:lnTo>
                  <a:pt x="18186" y="190665"/>
                </a:lnTo>
                <a:lnTo>
                  <a:pt x="18254"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sp>
      <p:sp>
        <p:nvSpPr>
          <p:cNvPr id="439" name="Google Shape;439;p15"/>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5"/>
          <p:cNvSpPr/>
          <p:nvPr/>
        </p:nvSpPr>
        <p:spPr>
          <a:xfrm>
            <a:off x="-650" y="4761150"/>
            <a:ext cx="9145775" cy="391050"/>
          </a:xfrm>
          <a:custGeom>
            <a:rect b="b" l="l" r="r" t="t"/>
            <a:pathLst>
              <a:path extrusionOk="0" h="15642" w="365831">
                <a:moveTo>
                  <a:pt x="0" y="12002"/>
                </a:moveTo>
                <a:lnTo>
                  <a:pt x="17969" y="0"/>
                </a:lnTo>
                <a:lnTo>
                  <a:pt x="365783" y="109"/>
                </a:lnTo>
                <a:lnTo>
                  <a:pt x="365831" y="15280"/>
                </a:lnTo>
                <a:lnTo>
                  <a:pt x="24" y="15642"/>
                </a:lnTo>
                <a:close/>
              </a:path>
            </a:pathLst>
          </a:custGeom>
          <a:solidFill>
            <a:schemeClr val="lt2"/>
          </a:solidFill>
          <a:ln>
            <a:noFill/>
          </a:ln>
        </p:spPr>
      </p:sp>
      <p:sp>
        <p:nvSpPr>
          <p:cNvPr id="441" name="Google Shape;441;p15"/>
          <p:cNvSpPr/>
          <p:nvPr/>
        </p:nvSpPr>
        <p:spPr>
          <a:xfrm rot="10800000">
            <a:off x="450150" y="5"/>
            <a:ext cx="3725" cy="476412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5"/>
          <p:cNvSpPr/>
          <p:nvPr/>
        </p:nvSpPr>
        <p:spPr>
          <a:xfrm flipH="1" rot="-7427376">
            <a:off x="-209130" y="4410467"/>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4" name="Google Shape;444;p15"/>
          <p:cNvSpPr/>
          <p:nvPr/>
        </p:nvSpPr>
        <p:spPr>
          <a:xfrm rot="5400000">
            <a:off x="4795167" y="416117"/>
            <a:ext cx="3805" cy="8693861"/>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445" name="Shape 445"/>
        <p:cNvGrpSpPr/>
        <p:nvPr/>
      </p:nvGrpSpPr>
      <p:grpSpPr>
        <a:xfrm>
          <a:off x="0" y="0"/>
          <a:ext cx="0" cy="0"/>
          <a:chOff x="0" y="0"/>
          <a:chExt cx="0" cy="0"/>
        </a:xfrm>
      </p:grpSpPr>
      <p:sp>
        <p:nvSpPr>
          <p:cNvPr id="446" name="Google Shape;446;p16"/>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 name="Google Shape;447;p16"/>
          <p:cNvGrpSpPr/>
          <p:nvPr/>
        </p:nvGrpSpPr>
        <p:grpSpPr>
          <a:xfrm>
            <a:off x="-1900" y="4163140"/>
            <a:ext cx="9146015" cy="980381"/>
            <a:chOff x="-24849" y="3699650"/>
            <a:chExt cx="9204000" cy="1395163"/>
          </a:xfrm>
        </p:grpSpPr>
        <p:sp>
          <p:nvSpPr>
            <p:cNvPr id="448" name="Google Shape;448;p16"/>
            <p:cNvSpPr/>
            <p:nvPr/>
          </p:nvSpPr>
          <p:spPr>
            <a:xfrm>
              <a:off x="-24849" y="3707313"/>
              <a:ext cx="9204000" cy="13875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6"/>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 name="Google Shape;450;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4">
    <p:spTree>
      <p:nvGrpSpPr>
        <p:cNvPr id="451" name="Shape 451"/>
        <p:cNvGrpSpPr/>
        <p:nvPr/>
      </p:nvGrpSpPr>
      <p:grpSpPr>
        <a:xfrm>
          <a:off x="0" y="0"/>
          <a:ext cx="0" cy="0"/>
          <a:chOff x="0" y="0"/>
          <a:chExt cx="0" cy="0"/>
        </a:xfrm>
      </p:grpSpPr>
      <p:sp>
        <p:nvSpPr>
          <p:cNvPr id="452" name="Google Shape;452;p17"/>
          <p:cNvSpPr/>
          <p:nvPr/>
        </p:nvSpPr>
        <p:spPr>
          <a:xfrm>
            <a:off x="-3450" y="-2600"/>
            <a:ext cx="456350" cy="5074000"/>
          </a:xfrm>
          <a:custGeom>
            <a:rect b="b" l="l" r="r" t="t"/>
            <a:pathLst>
              <a:path extrusionOk="0" h="202960" w="18254">
                <a:moveTo>
                  <a:pt x="54" y="93"/>
                </a:moveTo>
                <a:lnTo>
                  <a:pt x="0" y="202960"/>
                </a:lnTo>
                <a:lnTo>
                  <a:pt x="18186" y="190665"/>
                </a:lnTo>
                <a:lnTo>
                  <a:pt x="18254"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sp>
      <p:sp>
        <p:nvSpPr>
          <p:cNvPr id="453" name="Google Shape;453;p17"/>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7"/>
          <p:cNvSpPr/>
          <p:nvPr/>
        </p:nvSpPr>
        <p:spPr>
          <a:xfrm>
            <a:off x="-650" y="4761150"/>
            <a:ext cx="9145775" cy="391050"/>
          </a:xfrm>
          <a:custGeom>
            <a:rect b="b" l="l" r="r" t="t"/>
            <a:pathLst>
              <a:path extrusionOk="0" h="15642" w="365831">
                <a:moveTo>
                  <a:pt x="0" y="12002"/>
                </a:moveTo>
                <a:lnTo>
                  <a:pt x="17969" y="0"/>
                </a:lnTo>
                <a:lnTo>
                  <a:pt x="365783" y="109"/>
                </a:lnTo>
                <a:lnTo>
                  <a:pt x="365831" y="15280"/>
                </a:lnTo>
                <a:lnTo>
                  <a:pt x="24" y="15642"/>
                </a:lnTo>
                <a:close/>
              </a:path>
            </a:pathLst>
          </a:custGeom>
          <a:solidFill>
            <a:schemeClr val="lt2"/>
          </a:solidFill>
          <a:ln>
            <a:noFill/>
          </a:ln>
        </p:spPr>
      </p:sp>
      <p:sp>
        <p:nvSpPr>
          <p:cNvPr id="455" name="Google Shape;455;p17"/>
          <p:cNvSpPr/>
          <p:nvPr/>
        </p:nvSpPr>
        <p:spPr>
          <a:xfrm rot="10800000">
            <a:off x="450150" y="5"/>
            <a:ext cx="3725" cy="476412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7"/>
          <p:cNvSpPr/>
          <p:nvPr/>
        </p:nvSpPr>
        <p:spPr>
          <a:xfrm flipH="1" rot="-7427376">
            <a:off x="-209130" y="4410467"/>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8" name="Google Shape;458;p17"/>
          <p:cNvSpPr/>
          <p:nvPr/>
        </p:nvSpPr>
        <p:spPr>
          <a:xfrm rot="5400000">
            <a:off x="4795167" y="416117"/>
            <a:ext cx="3805" cy="8693861"/>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7"/>
          <p:cNvSpPr/>
          <p:nvPr/>
        </p:nvSpPr>
        <p:spPr>
          <a:xfrm>
            <a:off x="0" y="0"/>
            <a:ext cx="9196000" cy="4764150"/>
          </a:xfrm>
          <a:custGeom>
            <a:rect b="b" l="l" r="r" t="t"/>
            <a:pathLst>
              <a:path extrusionOk="0" h="190566" w="367840">
                <a:moveTo>
                  <a:pt x="0" y="229"/>
                </a:moveTo>
                <a:lnTo>
                  <a:pt x="28003" y="0"/>
                </a:lnTo>
                <a:lnTo>
                  <a:pt x="367840" y="190341"/>
                </a:lnTo>
                <a:lnTo>
                  <a:pt x="140514" y="190566"/>
                </a:lnTo>
                <a:lnTo>
                  <a:pt x="231" y="31730"/>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60" name="Shape 460"/>
        <p:cNvGrpSpPr/>
        <p:nvPr/>
      </p:nvGrpSpPr>
      <p:grpSpPr>
        <a:xfrm>
          <a:off x="0" y="0"/>
          <a:ext cx="0" cy="0"/>
          <a:chOff x="0" y="0"/>
          <a:chExt cx="0" cy="0"/>
        </a:xfrm>
      </p:grpSpPr>
      <p:sp>
        <p:nvSpPr>
          <p:cNvPr id="461" name="Google Shape;461;p18"/>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18"/>
          <p:cNvGrpSpPr/>
          <p:nvPr/>
        </p:nvGrpSpPr>
        <p:grpSpPr>
          <a:xfrm>
            <a:off x="-1900" y="4600315"/>
            <a:ext cx="9146015" cy="543161"/>
            <a:chOff x="-24849" y="3699650"/>
            <a:chExt cx="9204000" cy="772963"/>
          </a:xfrm>
        </p:grpSpPr>
        <p:sp>
          <p:nvSpPr>
            <p:cNvPr id="463" name="Google Shape;463;p18"/>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8"/>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 name="Google Shape;465;p18"/>
          <p:cNvSpPr txBox="1"/>
          <p:nvPr>
            <p:ph idx="1" type="subTitle"/>
          </p:nvPr>
        </p:nvSpPr>
        <p:spPr>
          <a:xfrm>
            <a:off x="5211100" y="3183100"/>
            <a:ext cx="2714400" cy="10320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6" name="Google Shape;466;p18"/>
          <p:cNvSpPr txBox="1"/>
          <p:nvPr>
            <p:ph type="title"/>
          </p:nvPr>
        </p:nvSpPr>
        <p:spPr>
          <a:xfrm>
            <a:off x="5211100" y="2610400"/>
            <a:ext cx="2858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67" name="Google Shape;467;p18"/>
          <p:cNvSpPr/>
          <p:nvPr/>
        </p:nvSpPr>
        <p:spPr>
          <a:xfrm>
            <a:off x="5400" y="25400"/>
            <a:ext cx="9143741" cy="4583331"/>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68" name="Shape 468"/>
        <p:cNvGrpSpPr/>
        <p:nvPr/>
      </p:nvGrpSpPr>
      <p:grpSpPr>
        <a:xfrm>
          <a:off x="0" y="0"/>
          <a:ext cx="0" cy="0"/>
          <a:chOff x="0" y="0"/>
          <a:chExt cx="0" cy="0"/>
        </a:xfrm>
      </p:grpSpPr>
      <p:sp>
        <p:nvSpPr>
          <p:cNvPr id="469" name="Google Shape;469;p19"/>
          <p:cNvSpPr txBox="1"/>
          <p:nvPr>
            <p:ph idx="1" type="subTitle"/>
          </p:nvPr>
        </p:nvSpPr>
        <p:spPr>
          <a:xfrm>
            <a:off x="1168775" y="3178100"/>
            <a:ext cx="2764200" cy="1032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 name="Google Shape;470;p19"/>
          <p:cNvSpPr txBox="1"/>
          <p:nvPr>
            <p:ph type="title"/>
          </p:nvPr>
        </p:nvSpPr>
        <p:spPr>
          <a:xfrm>
            <a:off x="1168700" y="1874225"/>
            <a:ext cx="2764200" cy="1303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1" name="Google Shape;471;p19"/>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 name="Google Shape;472;p19"/>
          <p:cNvGrpSpPr/>
          <p:nvPr/>
        </p:nvGrpSpPr>
        <p:grpSpPr>
          <a:xfrm>
            <a:off x="-1900" y="4600315"/>
            <a:ext cx="9146015" cy="543161"/>
            <a:chOff x="-24849" y="3699650"/>
            <a:chExt cx="9204000" cy="772963"/>
          </a:xfrm>
        </p:grpSpPr>
        <p:sp>
          <p:nvSpPr>
            <p:cNvPr id="473" name="Google Shape;473;p19"/>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9"/>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 name="Google Shape;475;p19"/>
          <p:cNvSpPr/>
          <p:nvPr/>
        </p:nvSpPr>
        <p:spPr>
          <a:xfrm>
            <a:off x="2368325"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476" name="Shape 476"/>
        <p:cNvGrpSpPr/>
        <p:nvPr/>
      </p:nvGrpSpPr>
      <p:grpSpPr>
        <a:xfrm>
          <a:off x="0" y="0"/>
          <a:ext cx="0" cy="0"/>
          <a:chOff x="0" y="0"/>
          <a:chExt cx="0" cy="0"/>
        </a:xfrm>
      </p:grpSpPr>
      <p:sp>
        <p:nvSpPr>
          <p:cNvPr id="477" name="Google Shape;477;p20"/>
          <p:cNvSpPr/>
          <p:nvPr/>
        </p:nvSpPr>
        <p:spPr>
          <a:xfrm flipH="1">
            <a:off x="11250" y="25400"/>
            <a:ext cx="9175196"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478" name="Google Shape;478;p20"/>
          <p:cNvSpPr txBox="1"/>
          <p:nvPr>
            <p:ph idx="1" type="subTitle"/>
          </p:nvPr>
        </p:nvSpPr>
        <p:spPr>
          <a:xfrm>
            <a:off x="3532050" y="3183359"/>
            <a:ext cx="2613300" cy="10320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9" name="Google Shape;479;p20"/>
          <p:cNvSpPr txBox="1"/>
          <p:nvPr>
            <p:ph type="title"/>
          </p:nvPr>
        </p:nvSpPr>
        <p:spPr>
          <a:xfrm>
            <a:off x="3532050" y="1876050"/>
            <a:ext cx="3217800" cy="13020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0" name="Google Shape;480;p20"/>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20"/>
          <p:cNvGrpSpPr/>
          <p:nvPr/>
        </p:nvGrpSpPr>
        <p:grpSpPr>
          <a:xfrm>
            <a:off x="-1900" y="4600315"/>
            <a:ext cx="9146015" cy="543161"/>
            <a:chOff x="-24849" y="3699650"/>
            <a:chExt cx="9204000" cy="772963"/>
          </a:xfrm>
        </p:grpSpPr>
        <p:sp>
          <p:nvSpPr>
            <p:cNvPr id="482" name="Google Shape;482;p20"/>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0"/>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484" name="Shape 484"/>
        <p:cNvGrpSpPr/>
        <p:nvPr/>
      </p:nvGrpSpPr>
      <p:grpSpPr>
        <a:xfrm>
          <a:off x="0" y="0"/>
          <a:ext cx="0" cy="0"/>
          <a:chOff x="0" y="0"/>
          <a:chExt cx="0" cy="0"/>
        </a:xfrm>
      </p:grpSpPr>
      <p:sp>
        <p:nvSpPr>
          <p:cNvPr id="485" name="Google Shape;485;p21"/>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1"/>
          <p:cNvSpPr/>
          <p:nvPr/>
        </p:nvSpPr>
        <p:spPr>
          <a:xfrm flipH="1">
            <a:off x="11250" y="25400"/>
            <a:ext cx="9175196"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487" name="Google Shape;487;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8" name="Google Shape;488;p21"/>
          <p:cNvSpPr txBox="1"/>
          <p:nvPr>
            <p:ph idx="1" type="body"/>
          </p:nvPr>
        </p:nvSpPr>
        <p:spPr>
          <a:xfrm>
            <a:off x="720000" y="1152475"/>
            <a:ext cx="7704000" cy="16179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2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489" name="Google Shape;489;p21"/>
          <p:cNvGrpSpPr/>
          <p:nvPr/>
        </p:nvGrpSpPr>
        <p:grpSpPr>
          <a:xfrm>
            <a:off x="-1900" y="4600315"/>
            <a:ext cx="9146015" cy="543161"/>
            <a:chOff x="-24849" y="3699650"/>
            <a:chExt cx="9204000" cy="772963"/>
          </a:xfrm>
        </p:grpSpPr>
        <p:sp>
          <p:nvSpPr>
            <p:cNvPr id="490" name="Google Shape;490;p21"/>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1"/>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1_1_1">
    <p:spTree>
      <p:nvGrpSpPr>
        <p:cNvPr id="492" name="Shape 492"/>
        <p:cNvGrpSpPr/>
        <p:nvPr/>
      </p:nvGrpSpPr>
      <p:grpSpPr>
        <a:xfrm>
          <a:off x="0" y="0"/>
          <a:ext cx="0" cy="0"/>
          <a:chOff x="0" y="0"/>
          <a:chExt cx="0" cy="0"/>
        </a:xfrm>
      </p:grpSpPr>
      <p:sp>
        <p:nvSpPr>
          <p:cNvPr id="493" name="Google Shape;493;p22"/>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 name="Google Shape;494;p22"/>
          <p:cNvGrpSpPr/>
          <p:nvPr/>
        </p:nvGrpSpPr>
        <p:grpSpPr>
          <a:xfrm>
            <a:off x="-1900" y="4286640"/>
            <a:ext cx="9146015" cy="856846"/>
            <a:chOff x="-24849" y="3699650"/>
            <a:chExt cx="9204000" cy="1219363"/>
          </a:xfrm>
        </p:grpSpPr>
        <p:sp>
          <p:nvSpPr>
            <p:cNvPr id="495" name="Google Shape;495;p22"/>
            <p:cNvSpPr/>
            <p:nvPr/>
          </p:nvSpPr>
          <p:spPr>
            <a:xfrm>
              <a:off x="-24849" y="3707313"/>
              <a:ext cx="9204000" cy="1211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2"/>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 name="Google Shape;497;p22"/>
          <p:cNvSpPr/>
          <p:nvPr/>
        </p:nvSpPr>
        <p:spPr>
          <a:xfrm>
            <a:off x="5400" y="25400"/>
            <a:ext cx="9143741" cy="4268873"/>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498" name="Google Shape;498;p22"/>
          <p:cNvSpPr txBox="1"/>
          <p:nvPr>
            <p:ph type="title"/>
          </p:nvPr>
        </p:nvSpPr>
        <p:spPr>
          <a:xfrm>
            <a:off x="791300" y="2617300"/>
            <a:ext cx="4929000" cy="11877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sz="3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9" name="Google Shape;499;p22"/>
          <p:cNvSpPr txBox="1"/>
          <p:nvPr>
            <p:ph idx="1" type="subTitle"/>
          </p:nvPr>
        </p:nvSpPr>
        <p:spPr>
          <a:xfrm>
            <a:off x="791300" y="3805250"/>
            <a:ext cx="4929000" cy="708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_1_1_1_1_1">
    <p:spTree>
      <p:nvGrpSpPr>
        <p:cNvPr id="500" name="Shape 500"/>
        <p:cNvGrpSpPr/>
        <p:nvPr/>
      </p:nvGrpSpPr>
      <p:grpSpPr>
        <a:xfrm>
          <a:off x="0" y="0"/>
          <a:ext cx="0" cy="0"/>
          <a:chOff x="0" y="0"/>
          <a:chExt cx="0" cy="0"/>
        </a:xfrm>
      </p:grpSpPr>
      <p:sp>
        <p:nvSpPr>
          <p:cNvPr id="501" name="Google Shape;501;p23"/>
          <p:cNvSpPr/>
          <p:nvPr/>
        </p:nvSpPr>
        <p:spPr>
          <a:xfrm>
            <a:off x="1191225" y="231625"/>
            <a:ext cx="7953000" cy="3591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txBox="1"/>
          <p:nvPr>
            <p:ph type="title"/>
          </p:nvPr>
        </p:nvSpPr>
        <p:spPr>
          <a:xfrm>
            <a:off x="2756100" y="1202350"/>
            <a:ext cx="3761700" cy="127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82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503" name="Google Shape;503;p23"/>
          <p:cNvSpPr txBox="1"/>
          <p:nvPr>
            <p:ph idx="1" type="subTitle"/>
          </p:nvPr>
        </p:nvSpPr>
        <p:spPr>
          <a:xfrm>
            <a:off x="2756150" y="2479450"/>
            <a:ext cx="3761700" cy="610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04" name="Google Shape;504;p23"/>
          <p:cNvGrpSpPr/>
          <p:nvPr/>
        </p:nvGrpSpPr>
        <p:grpSpPr>
          <a:xfrm>
            <a:off x="300282" y="430100"/>
            <a:ext cx="865966" cy="2380620"/>
            <a:chOff x="200618" y="652447"/>
            <a:chExt cx="1189840" cy="3270982"/>
          </a:xfrm>
        </p:grpSpPr>
        <p:sp>
          <p:nvSpPr>
            <p:cNvPr id="505" name="Google Shape;505;p23"/>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506" name="Google Shape;506;p23"/>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507" name="Google Shape;507;p23"/>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508" name="Google Shape;508;p23"/>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509" name="Google Shape;509;p23"/>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3"/>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3"/>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3"/>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3"/>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3"/>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3"/>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3"/>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3"/>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3"/>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3"/>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3"/>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3"/>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3"/>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3"/>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3"/>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3"/>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3"/>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3"/>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3"/>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3"/>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3"/>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3"/>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3"/>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3"/>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3"/>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3"/>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3"/>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3"/>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23"/>
          <p:cNvGrpSpPr/>
          <p:nvPr/>
        </p:nvGrpSpPr>
        <p:grpSpPr>
          <a:xfrm>
            <a:off x="-129575" y="-19423"/>
            <a:ext cx="9273581" cy="4728072"/>
            <a:chOff x="-129575" y="-19423"/>
            <a:chExt cx="9273581" cy="4728072"/>
          </a:xfrm>
        </p:grpSpPr>
        <p:sp>
          <p:nvSpPr>
            <p:cNvPr id="552" name="Google Shape;552;p23"/>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3"/>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3"/>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3"/>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3"/>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 name="Google Shape;558;p23"/>
          <p:cNvSpPr/>
          <p:nvPr/>
        </p:nvSpPr>
        <p:spPr>
          <a:xfrm>
            <a:off x="-50" y="3822625"/>
            <a:ext cx="9144450" cy="1306875"/>
          </a:xfrm>
          <a:custGeom>
            <a:rect b="b" l="l" r="r" t="t"/>
            <a:pathLst>
              <a:path extrusionOk="0" h="52275" w="365778">
                <a:moveTo>
                  <a:pt x="0" y="32019"/>
                </a:moveTo>
                <a:lnTo>
                  <a:pt x="47703" y="0"/>
                </a:lnTo>
                <a:lnTo>
                  <a:pt x="365778" y="161"/>
                </a:lnTo>
                <a:lnTo>
                  <a:pt x="365369" y="52275"/>
                </a:lnTo>
                <a:lnTo>
                  <a:pt x="208" y="52275"/>
                </a:lnTo>
                <a:close/>
              </a:path>
            </a:pathLst>
          </a:custGeom>
          <a:solidFill>
            <a:schemeClr val="lt2"/>
          </a:solidFill>
          <a:ln>
            <a:noFill/>
          </a:ln>
        </p:spPr>
      </p:sp>
      <p:sp>
        <p:nvSpPr>
          <p:cNvPr id="559" name="Google Shape;559;p23"/>
          <p:cNvSpPr/>
          <p:nvPr/>
        </p:nvSpPr>
        <p:spPr>
          <a:xfrm>
            <a:off x="1451375" y="1285250"/>
            <a:ext cx="7239825" cy="2538000"/>
          </a:xfrm>
          <a:custGeom>
            <a:rect b="b" l="l" r="r" t="t"/>
            <a:pathLst>
              <a:path extrusionOk="0" h="101520" w="289593">
                <a:moveTo>
                  <a:pt x="0" y="0"/>
                </a:moveTo>
                <a:lnTo>
                  <a:pt x="675" y="54699"/>
                </a:lnTo>
                <a:lnTo>
                  <a:pt x="63928" y="101520"/>
                </a:lnTo>
                <a:lnTo>
                  <a:pt x="223037" y="101443"/>
                </a:lnTo>
                <a:lnTo>
                  <a:pt x="289593" y="101500"/>
                </a:lnTo>
                <a:close/>
              </a:path>
            </a:pathLst>
          </a:custGeom>
          <a:gradFill>
            <a:gsLst>
              <a:gs pos="0">
                <a:srgbClr val="F5A65A">
                  <a:alpha val="56078"/>
                </a:srgbClr>
              </a:gs>
              <a:gs pos="100000">
                <a:srgbClr val="D88794">
                  <a:alpha val="61176"/>
                </a:srgbClr>
              </a:gs>
            </a:gsLst>
            <a:lin ang="16200038" scaled="0"/>
          </a:gradFill>
          <a:ln>
            <a:noFill/>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60" name="Shape 560"/>
        <p:cNvGrpSpPr/>
        <p:nvPr/>
      </p:nvGrpSpPr>
      <p:grpSpPr>
        <a:xfrm>
          <a:off x="0" y="0"/>
          <a:ext cx="0" cy="0"/>
          <a:chOff x="0" y="0"/>
          <a:chExt cx="0" cy="0"/>
        </a:xfrm>
      </p:grpSpPr>
      <p:sp>
        <p:nvSpPr>
          <p:cNvPr id="561" name="Google Shape;561;p24"/>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24"/>
          <p:cNvGrpSpPr/>
          <p:nvPr/>
        </p:nvGrpSpPr>
        <p:grpSpPr>
          <a:xfrm>
            <a:off x="-1900" y="4600315"/>
            <a:ext cx="9146015" cy="543161"/>
            <a:chOff x="-24849" y="3699650"/>
            <a:chExt cx="9204000" cy="772963"/>
          </a:xfrm>
        </p:grpSpPr>
        <p:sp>
          <p:nvSpPr>
            <p:cNvPr id="563" name="Google Shape;563;p24"/>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4"/>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 name="Google Shape;565;p24"/>
          <p:cNvSpPr/>
          <p:nvPr/>
        </p:nvSpPr>
        <p:spPr>
          <a:xfrm flipH="1">
            <a:off x="0"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566" name="Google Shape;566;p24"/>
          <p:cNvSpPr txBox="1"/>
          <p:nvPr>
            <p:ph idx="1" type="subTitle"/>
          </p:nvPr>
        </p:nvSpPr>
        <p:spPr>
          <a:xfrm>
            <a:off x="1473613" y="3103425"/>
            <a:ext cx="25422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7" name="Google Shape;567;p24"/>
          <p:cNvSpPr txBox="1"/>
          <p:nvPr>
            <p:ph idx="2" type="subTitle"/>
          </p:nvPr>
        </p:nvSpPr>
        <p:spPr>
          <a:xfrm>
            <a:off x="5128363" y="3103425"/>
            <a:ext cx="25422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8" name="Google Shape;568;p24"/>
          <p:cNvSpPr txBox="1"/>
          <p:nvPr>
            <p:ph idx="3" type="subTitle"/>
          </p:nvPr>
        </p:nvSpPr>
        <p:spPr>
          <a:xfrm>
            <a:off x="1473613" y="3676125"/>
            <a:ext cx="2542200" cy="713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9" name="Google Shape;569;p24"/>
          <p:cNvSpPr txBox="1"/>
          <p:nvPr>
            <p:ph idx="4" type="subTitle"/>
          </p:nvPr>
        </p:nvSpPr>
        <p:spPr>
          <a:xfrm>
            <a:off x="5128363" y="3676125"/>
            <a:ext cx="2542200" cy="713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0" name="Google Shape;570;p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BLANK_1_1_1_2_1">
    <p:spTree>
      <p:nvGrpSpPr>
        <p:cNvPr id="571" name="Shape 571"/>
        <p:cNvGrpSpPr/>
        <p:nvPr/>
      </p:nvGrpSpPr>
      <p:grpSpPr>
        <a:xfrm>
          <a:off x="0" y="0"/>
          <a:ext cx="0" cy="0"/>
          <a:chOff x="0" y="0"/>
          <a:chExt cx="0" cy="0"/>
        </a:xfrm>
      </p:grpSpPr>
      <p:sp>
        <p:nvSpPr>
          <p:cNvPr id="572" name="Google Shape;572;p25"/>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5"/>
          <p:cNvSpPr/>
          <p:nvPr/>
        </p:nvSpPr>
        <p:spPr>
          <a:xfrm flipH="1">
            <a:off x="11250" y="25400"/>
            <a:ext cx="9175196"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574" name="Google Shape;574;p25"/>
          <p:cNvSpPr txBox="1"/>
          <p:nvPr>
            <p:ph type="title"/>
          </p:nvPr>
        </p:nvSpPr>
        <p:spPr>
          <a:xfrm>
            <a:off x="715100" y="445025"/>
            <a:ext cx="77088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75" name="Google Shape;575;p25"/>
          <p:cNvSpPr txBox="1"/>
          <p:nvPr>
            <p:ph idx="1" type="subTitle"/>
          </p:nvPr>
        </p:nvSpPr>
        <p:spPr>
          <a:xfrm>
            <a:off x="2693813" y="936400"/>
            <a:ext cx="31497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 name="Google Shape;576;p25"/>
          <p:cNvSpPr txBox="1"/>
          <p:nvPr>
            <p:ph idx="2" type="subTitle"/>
          </p:nvPr>
        </p:nvSpPr>
        <p:spPr>
          <a:xfrm>
            <a:off x="2693813" y="1509097"/>
            <a:ext cx="3149700" cy="633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7" name="Google Shape;577;p25"/>
          <p:cNvSpPr txBox="1"/>
          <p:nvPr>
            <p:ph idx="3" type="subTitle"/>
          </p:nvPr>
        </p:nvSpPr>
        <p:spPr>
          <a:xfrm>
            <a:off x="3220925" y="2692872"/>
            <a:ext cx="3149700" cy="633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8" name="Google Shape;578;p25"/>
          <p:cNvSpPr txBox="1"/>
          <p:nvPr>
            <p:ph idx="4" type="subTitle"/>
          </p:nvPr>
        </p:nvSpPr>
        <p:spPr>
          <a:xfrm>
            <a:off x="3747962" y="3876647"/>
            <a:ext cx="3149700" cy="633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9" name="Google Shape;579;p25"/>
          <p:cNvSpPr txBox="1"/>
          <p:nvPr>
            <p:ph idx="5" type="subTitle"/>
          </p:nvPr>
        </p:nvSpPr>
        <p:spPr>
          <a:xfrm>
            <a:off x="3220925" y="2120175"/>
            <a:ext cx="31497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0" name="Google Shape;580;p25"/>
          <p:cNvSpPr txBox="1"/>
          <p:nvPr>
            <p:ph idx="6" type="subTitle"/>
          </p:nvPr>
        </p:nvSpPr>
        <p:spPr>
          <a:xfrm>
            <a:off x="3747962" y="3303950"/>
            <a:ext cx="31497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81" name="Google Shape;581;p25"/>
          <p:cNvGrpSpPr/>
          <p:nvPr/>
        </p:nvGrpSpPr>
        <p:grpSpPr>
          <a:xfrm>
            <a:off x="11250" y="4747200"/>
            <a:ext cx="9133075" cy="376675"/>
            <a:chOff x="-23894" y="3699650"/>
            <a:chExt cx="9203018" cy="376675"/>
          </a:xfrm>
        </p:grpSpPr>
        <p:sp>
          <p:nvSpPr>
            <p:cNvPr id="582" name="Google Shape;582;p25"/>
            <p:cNvSpPr/>
            <p:nvPr/>
          </p:nvSpPr>
          <p:spPr>
            <a:xfrm>
              <a:off x="-23894" y="3707325"/>
              <a:ext cx="9202200" cy="369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5"/>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584" name="Shape 584"/>
        <p:cNvGrpSpPr/>
        <p:nvPr/>
      </p:nvGrpSpPr>
      <p:grpSpPr>
        <a:xfrm>
          <a:off x="0" y="0"/>
          <a:ext cx="0" cy="0"/>
          <a:chOff x="0" y="0"/>
          <a:chExt cx="0" cy="0"/>
        </a:xfrm>
      </p:grpSpPr>
      <p:sp>
        <p:nvSpPr>
          <p:cNvPr id="585" name="Google Shape;585;p26"/>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6"/>
          <p:cNvSpPr txBox="1"/>
          <p:nvPr>
            <p:ph idx="1" type="subTitle"/>
          </p:nvPr>
        </p:nvSpPr>
        <p:spPr>
          <a:xfrm>
            <a:off x="2248564" y="1391188"/>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7" name="Google Shape;587;p26"/>
          <p:cNvSpPr txBox="1"/>
          <p:nvPr>
            <p:ph idx="2" type="subTitle"/>
          </p:nvPr>
        </p:nvSpPr>
        <p:spPr>
          <a:xfrm>
            <a:off x="2248550" y="1963888"/>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8" name="Google Shape;588;p26"/>
          <p:cNvSpPr txBox="1"/>
          <p:nvPr>
            <p:ph idx="3" type="subTitle"/>
          </p:nvPr>
        </p:nvSpPr>
        <p:spPr>
          <a:xfrm>
            <a:off x="6129541" y="1963888"/>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9" name="Google Shape;589;p26"/>
          <p:cNvSpPr txBox="1"/>
          <p:nvPr>
            <p:ph idx="4" type="subTitle"/>
          </p:nvPr>
        </p:nvSpPr>
        <p:spPr>
          <a:xfrm>
            <a:off x="2248550" y="3489975"/>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0" name="Google Shape;590;p26"/>
          <p:cNvSpPr txBox="1"/>
          <p:nvPr>
            <p:ph idx="5" type="subTitle"/>
          </p:nvPr>
        </p:nvSpPr>
        <p:spPr>
          <a:xfrm>
            <a:off x="6129541" y="3489975"/>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1" name="Google Shape;591;p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2" name="Google Shape;592;p26"/>
          <p:cNvSpPr txBox="1"/>
          <p:nvPr>
            <p:ph idx="6" type="subTitle"/>
          </p:nvPr>
        </p:nvSpPr>
        <p:spPr>
          <a:xfrm>
            <a:off x="2248564" y="2917275"/>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3" name="Google Shape;593;p26"/>
          <p:cNvSpPr txBox="1"/>
          <p:nvPr>
            <p:ph idx="7" type="subTitle"/>
          </p:nvPr>
        </p:nvSpPr>
        <p:spPr>
          <a:xfrm>
            <a:off x="6129537" y="1391188"/>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4" name="Google Shape;594;p26"/>
          <p:cNvSpPr txBox="1"/>
          <p:nvPr>
            <p:ph idx="8" type="subTitle"/>
          </p:nvPr>
        </p:nvSpPr>
        <p:spPr>
          <a:xfrm>
            <a:off x="6129537" y="2917275"/>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5" name="Google Shape;595;p26"/>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 name="Google Shape;596;p26"/>
          <p:cNvGrpSpPr/>
          <p:nvPr/>
        </p:nvGrpSpPr>
        <p:grpSpPr>
          <a:xfrm>
            <a:off x="-1900" y="4600315"/>
            <a:ext cx="9146015" cy="543161"/>
            <a:chOff x="-24849" y="3699650"/>
            <a:chExt cx="9204000" cy="772963"/>
          </a:xfrm>
        </p:grpSpPr>
        <p:sp>
          <p:nvSpPr>
            <p:cNvPr id="597" name="Google Shape;597;p26"/>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6"/>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 name="Google Shape;599;p26"/>
          <p:cNvSpPr/>
          <p:nvPr/>
        </p:nvSpPr>
        <p:spPr>
          <a:xfrm>
            <a:off x="5400" y="25400"/>
            <a:ext cx="9143741" cy="4583331"/>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600" name="Shape 600"/>
        <p:cNvGrpSpPr/>
        <p:nvPr/>
      </p:nvGrpSpPr>
      <p:grpSpPr>
        <a:xfrm>
          <a:off x="0" y="0"/>
          <a:ext cx="0" cy="0"/>
          <a:chOff x="0" y="0"/>
          <a:chExt cx="0" cy="0"/>
        </a:xfrm>
      </p:grpSpPr>
      <p:sp>
        <p:nvSpPr>
          <p:cNvPr id="601" name="Google Shape;601;p27"/>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7"/>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txBox="1"/>
          <p:nvPr>
            <p:ph idx="1" type="subTitle"/>
          </p:nvPr>
        </p:nvSpPr>
        <p:spPr>
          <a:xfrm>
            <a:off x="1101000" y="168893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4" name="Google Shape;604;p27"/>
          <p:cNvSpPr txBox="1"/>
          <p:nvPr>
            <p:ph idx="2" type="subTitle"/>
          </p:nvPr>
        </p:nvSpPr>
        <p:spPr>
          <a:xfrm>
            <a:off x="1101000" y="217381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5" name="Google Shape;605;p27"/>
          <p:cNvSpPr txBox="1"/>
          <p:nvPr>
            <p:ph idx="3" type="subTitle"/>
          </p:nvPr>
        </p:nvSpPr>
        <p:spPr>
          <a:xfrm>
            <a:off x="6101701" y="217381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6" name="Google Shape;606;p27"/>
          <p:cNvSpPr txBox="1"/>
          <p:nvPr>
            <p:ph idx="4" type="subTitle"/>
          </p:nvPr>
        </p:nvSpPr>
        <p:spPr>
          <a:xfrm>
            <a:off x="2353200" y="389080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7" name="Google Shape;607;p27"/>
          <p:cNvSpPr txBox="1"/>
          <p:nvPr>
            <p:ph idx="5" type="subTitle"/>
          </p:nvPr>
        </p:nvSpPr>
        <p:spPr>
          <a:xfrm>
            <a:off x="4849501" y="389080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8" name="Google Shape;608;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09" name="Google Shape;609;p27"/>
          <p:cNvSpPr txBox="1"/>
          <p:nvPr>
            <p:ph idx="6" type="subTitle"/>
          </p:nvPr>
        </p:nvSpPr>
        <p:spPr>
          <a:xfrm>
            <a:off x="2353200" y="340592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0" name="Google Shape;610;p27"/>
          <p:cNvSpPr txBox="1"/>
          <p:nvPr>
            <p:ph idx="7" type="subTitle"/>
          </p:nvPr>
        </p:nvSpPr>
        <p:spPr>
          <a:xfrm>
            <a:off x="6101700" y="168893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1" name="Google Shape;611;p27"/>
          <p:cNvSpPr txBox="1"/>
          <p:nvPr>
            <p:ph idx="8" type="subTitle"/>
          </p:nvPr>
        </p:nvSpPr>
        <p:spPr>
          <a:xfrm>
            <a:off x="4849500" y="340592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12" name="Google Shape;612;p27"/>
          <p:cNvGrpSpPr/>
          <p:nvPr/>
        </p:nvGrpSpPr>
        <p:grpSpPr>
          <a:xfrm>
            <a:off x="-1900" y="4600315"/>
            <a:ext cx="9146015" cy="543161"/>
            <a:chOff x="-24849" y="3699650"/>
            <a:chExt cx="9204000" cy="772963"/>
          </a:xfrm>
        </p:grpSpPr>
        <p:sp>
          <p:nvSpPr>
            <p:cNvPr id="613" name="Google Shape;613;p27"/>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7"/>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27"/>
          <p:cNvSpPr txBox="1"/>
          <p:nvPr>
            <p:ph idx="9" type="subTitle"/>
          </p:nvPr>
        </p:nvSpPr>
        <p:spPr>
          <a:xfrm>
            <a:off x="3601351" y="217381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6" name="Google Shape;616;p27"/>
          <p:cNvSpPr txBox="1"/>
          <p:nvPr>
            <p:ph idx="13" type="subTitle"/>
          </p:nvPr>
        </p:nvSpPr>
        <p:spPr>
          <a:xfrm>
            <a:off x="3601350" y="168893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7" name="Google Shape;617;p27"/>
          <p:cNvSpPr/>
          <p:nvPr/>
        </p:nvSpPr>
        <p:spPr>
          <a:xfrm>
            <a:off x="2368325"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18" name="Shape 618"/>
        <p:cNvGrpSpPr/>
        <p:nvPr/>
      </p:nvGrpSpPr>
      <p:grpSpPr>
        <a:xfrm>
          <a:off x="0" y="0"/>
          <a:ext cx="0" cy="0"/>
          <a:chOff x="0" y="0"/>
          <a:chExt cx="0" cy="0"/>
        </a:xfrm>
      </p:grpSpPr>
      <p:sp>
        <p:nvSpPr>
          <p:cNvPr id="619" name="Google Shape;619;p28"/>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21" name="Google Shape;621;p28"/>
          <p:cNvSpPr txBox="1"/>
          <p:nvPr>
            <p:ph idx="1" type="subTitle"/>
          </p:nvPr>
        </p:nvSpPr>
        <p:spPr>
          <a:xfrm>
            <a:off x="1150400" y="2285225"/>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2" name="Google Shape;622;p28"/>
          <p:cNvSpPr txBox="1"/>
          <p:nvPr>
            <p:ph idx="2" type="subTitle"/>
          </p:nvPr>
        </p:nvSpPr>
        <p:spPr>
          <a:xfrm>
            <a:off x="3648413" y="2285225"/>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3" name="Google Shape;623;p28"/>
          <p:cNvSpPr txBox="1"/>
          <p:nvPr>
            <p:ph idx="3" type="subTitle"/>
          </p:nvPr>
        </p:nvSpPr>
        <p:spPr>
          <a:xfrm>
            <a:off x="6146450" y="2285225"/>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4" name="Google Shape;624;p28"/>
          <p:cNvSpPr txBox="1"/>
          <p:nvPr>
            <p:ph idx="4" type="subTitle"/>
          </p:nvPr>
        </p:nvSpPr>
        <p:spPr>
          <a:xfrm>
            <a:off x="1150400" y="4012923"/>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5" name="Google Shape;625;p28"/>
          <p:cNvSpPr txBox="1"/>
          <p:nvPr>
            <p:ph idx="5" type="subTitle"/>
          </p:nvPr>
        </p:nvSpPr>
        <p:spPr>
          <a:xfrm>
            <a:off x="3648413" y="4012923"/>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6" name="Google Shape;626;p28"/>
          <p:cNvSpPr txBox="1"/>
          <p:nvPr>
            <p:ph idx="6" type="subTitle"/>
          </p:nvPr>
        </p:nvSpPr>
        <p:spPr>
          <a:xfrm>
            <a:off x="6146450" y="4012923"/>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7" name="Google Shape;627;p28"/>
          <p:cNvSpPr txBox="1"/>
          <p:nvPr>
            <p:ph idx="7" type="subTitle"/>
          </p:nvPr>
        </p:nvSpPr>
        <p:spPr>
          <a:xfrm>
            <a:off x="1023050" y="1712525"/>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28" name="Google Shape;628;p28"/>
          <p:cNvSpPr txBox="1"/>
          <p:nvPr>
            <p:ph idx="8" type="subTitle"/>
          </p:nvPr>
        </p:nvSpPr>
        <p:spPr>
          <a:xfrm>
            <a:off x="3521063" y="1712525"/>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29" name="Google Shape;629;p28"/>
          <p:cNvSpPr txBox="1"/>
          <p:nvPr>
            <p:ph idx="9" type="subTitle"/>
          </p:nvPr>
        </p:nvSpPr>
        <p:spPr>
          <a:xfrm>
            <a:off x="6021350" y="1712525"/>
            <a:ext cx="20973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0" name="Google Shape;630;p28"/>
          <p:cNvSpPr txBox="1"/>
          <p:nvPr>
            <p:ph idx="13" type="subTitle"/>
          </p:nvPr>
        </p:nvSpPr>
        <p:spPr>
          <a:xfrm>
            <a:off x="1023050" y="3435673"/>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1" name="Google Shape;631;p28"/>
          <p:cNvSpPr txBox="1"/>
          <p:nvPr>
            <p:ph idx="14" type="subTitle"/>
          </p:nvPr>
        </p:nvSpPr>
        <p:spPr>
          <a:xfrm>
            <a:off x="3521063" y="3435673"/>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2" name="Google Shape;632;p28"/>
          <p:cNvSpPr txBox="1"/>
          <p:nvPr>
            <p:ph idx="15" type="subTitle"/>
          </p:nvPr>
        </p:nvSpPr>
        <p:spPr>
          <a:xfrm>
            <a:off x="6021350" y="3435673"/>
            <a:ext cx="20973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3" name="Google Shape;633;p28"/>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 name="Google Shape;634;p28"/>
          <p:cNvGrpSpPr/>
          <p:nvPr/>
        </p:nvGrpSpPr>
        <p:grpSpPr>
          <a:xfrm>
            <a:off x="-1900" y="4736940"/>
            <a:ext cx="9146015" cy="406556"/>
            <a:chOff x="-24849" y="3699650"/>
            <a:chExt cx="9204000" cy="578563"/>
          </a:xfrm>
        </p:grpSpPr>
        <p:sp>
          <p:nvSpPr>
            <p:cNvPr id="635" name="Google Shape;635;p28"/>
            <p:cNvSpPr/>
            <p:nvPr/>
          </p:nvSpPr>
          <p:spPr>
            <a:xfrm>
              <a:off x="-24849" y="3707313"/>
              <a:ext cx="9204000" cy="5709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37" name="Shape 637"/>
        <p:cNvGrpSpPr/>
        <p:nvPr/>
      </p:nvGrpSpPr>
      <p:grpSpPr>
        <a:xfrm>
          <a:off x="0" y="0"/>
          <a:ext cx="0" cy="0"/>
          <a:chOff x="0" y="0"/>
          <a:chExt cx="0" cy="0"/>
        </a:xfrm>
      </p:grpSpPr>
      <p:sp>
        <p:nvSpPr>
          <p:cNvPr id="638" name="Google Shape;638;p29"/>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txBox="1"/>
          <p:nvPr>
            <p:ph hasCustomPrompt="1" type="title"/>
          </p:nvPr>
        </p:nvSpPr>
        <p:spPr>
          <a:xfrm>
            <a:off x="4175150" y="540000"/>
            <a:ext cx="40401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0" name="Google Shape;640;p29"/>
          <p:cNvSpPr txBox="1"/>
          <p:nvPr>
            <p:ph idx="1" type="subTitle"/>
          </p:nvPr>
        </p:nvSpPr>
        <p:spPr>
          <a:xfrm>
            <a:off x="4175250" y="1292100"/>
            <a:ext cx="4040100" cy="4452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1" name="Google Shape;641;p29"/>
          <p:cNvSpPr txBox="1"/>
          <p:nvPr>
            <p:ph hasCustomPrompt="1" idx="2" type="title"/>
          </p:nvPr>
        </p:nvSpPr>
        <p:spPr>
          <a:xfrm>
            <a:off x="4175150" y="1823193"/>
            <a:ext cx="40401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2" name="Google Shape;642;p29"/>
          <p:cNvSpPr txBox="1"/>
          <p:nvPr>
            <p:ph idx="3" type="subTitle"/>
          </p:nvPr>
        </p:nvSpPr>
        <p:spPr>
          <a:xfrm>
            <a:off x="4175250" y="2575300"/>
            <a:ext cx="4040100" cy="4452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3" name="Google Shape;643;p29"/>
          <p:cNvSpPr txBox="1"/>
          <p:nvPr>
            <p:ph hasCustomPrompt="1" idx="4" type="title"/>
          </p:nvPr>
        </p:nvSpPr>
        <p:spPr>
          <a:xfrm>
            <a:off x="4175150" y="3106399"/>
            <a:ext cx="40401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4" name="Google Shape;644;p29"/>
          <p:cNvSpPr txBox="1"/>
          <p:nvPr>
            <p:ph idx="5" type="subTitle"/>
          </p:nvPr>
        </p:nvSpPr>
        <p:spPr>
          <a:xfrm>
            <a:off x="4175250" y="3858500"/>
            <a:ext cx="4040100" cy="4452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5" name="Google Shape;645;p29"/>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29"/>
          <p:cNvGrpSpPr/>
          <p:nvPr/>
        </p:nvGrpSpPr>
        <p:grpSpPr>
          <a:xfrm>
            <a:off x="-1900" y="4527940"/>
            <a:ext cx="9146015" cy="615469"/>
            <a:chOff x="-24849" y="3699650"/>
            <a:chExt cx="9204000" cy="875863"/>
          </a:xfrm>
        </p:grpSpPr>
        <p:sp>
          <p:nvSpPr>
            <p:cNvPr id="647" name="Google Shape;647;p29"/>
            <p:cNvSpPr/>
            <p:nvPr/>
          </p:nvSpPr>
          <p:spPr>
            <a:xfrm>
              <a:off x="-24849" y="3707313"/>
              <a:ext cx="9204000" cy="868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9"/>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29"/>
          <p:cNvSpPr/>
          <p:nvPr/>
        </p:nvSpPr>
        <p:spPr>
          <a:xfrm>
            <a:off x="199900" y="-2100"/>
            <a:ext cx="2908225" cy="2843750"/>
          </a:xfrm>
          <a:custGeom>
            <a:rect b="b" l="l" r="r" t="t"/>
            <a:pathLst>
              <a:path extrusionOk="0" h="113750" w="116329">
                <a:moveTo>
                  <a:pt x="44790" y="0"/>
                </a:moveTo>
                <a:lnTo>
                  <a:pt x="116329" y="112176"/>
                </a:lnTo>
                <a:lnTo>
                  <a:pt x="8175" y="113750"/>
                </a:lnTo>
                <a:lnTo>
                  <a:pt x="0" y="442"/>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650" name="Shape 650"/>
        <p:cNvGrpSpPr/>
        <p:nvPr/>
      </p:nvGrpSpPr>
      <p:grpSpPr>
        <a:xfrm>
          <a:off x="0" y="0"/>
          <a:ext cx="0" cy="0"/>
          <a:chOff x="0" y="0"/>
          <a:chExt cx="0" cy="0"/>
        </a:xfrm>
      </p:grpSpPr>
      <p:sp>
        <p:nvSpPr>
          <p:cNvPr id="651" name="Google Shape;651;p30"/>
          <p:cNvSpPr/>
          <p:nvPr/>
        </p:nvSpPr>
        <p:spPr>
          <a:xfrm>
            <a:off x="-27575" y="25400"/>
            <a:ext cx="9177620"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652" name="Google Shape;652;p30"/>
          <p:cNvSpPr txBox="1"/>
          <p:nvPr>
            <p:ph hasCustomPrompt="1" type="title"/>
          </p:nvPr>
        </p:nvSpPr>
        <p:spPr>
          <a:xfrm>
            <a:off x="690213" y="2540955"/>
            <a:ext cx="2265900" cy="64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3" name="Google Shape;653;p30"/>
          <p:cNvSpPr txBox="1"/>
          <p:nvPr>
            <p:ph idx="1" type="subTitle"/>
          </p:nvPr>
        </p:nvSpPr>
        <p:spPr>
          <a:xfrm>
            <a:off x="790550" y="3697400"/>
            <a:ext cx="2065200" cy="598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4" name="Google Shape;654;p30"/>
          <p:cNvSpPr txBox="1"/>
          <p:nvPr>
            <p:ph hasCustomPrompt="1" idx="2" type="title"/>
          </p:nvPr>
        </p:nvSpPr>
        <p:spPr>
          <a:xfrm>
            <a:off x="6139319" y="2540955"/>
            <a:ext cx="2336400" cy="64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5" name="Google Shape;655;p30"/>
          <p:cNvSpPr txBox="1"/>
          <p:nvPr>
            <p:ph idx="3" type="subTitle"/>
          </p:nvPr>
        </p:nvSpPr>
        <p:spPr>
          <a:xfrm>
            <a:off x="6274919" y="3697400"/>
            <a:ext cx="2065200" cy="598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6" name="Google Shape;656;p30"/>
          <p:cNvSpPr txBox="1"/>
          <p:nvPr>
            <p:ph hasCustomPrompt="1" idx="4" type="title"/>
          </p:nvPr>
        </p:nvSpPr>
        <p:spPr>
          <a:xfrm>
            <a:off x="3432375" y="2540953"/>
            <a:ext cx="2265900" cy="64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7" name="Google Shape;657;p30"/>
          <p:cNvSpPr txBox="1"/>
          <p:nvPr>
            <p:ph idx="5" type="subTitle"/>
          </p:nvPr>
        </p:nvSpPr>
        <p:spPr>
          <a:xfrm>
            <a:off x="3532737" y="3697400"/>
            <a:ext cx="2065200" cy="598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8" name="Google Shape;658;p30"/>
          <p:cNvSpPr txBox="1"/>
          <p:nvPr>
            <p:ph idx="6" type="subTitle"/>
          </p:nvPr>
        </p:nvSpPr>
        <p:spPr>
          <a:xfrm>
            <a:off x="713537" y="3124700"/>
            <a:ext cx="22191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59" name="Google Shape;659;p30"/>
          <p:cNvSpPr txBox="1"/>
          <p:nvPr>
            <p:ph idx="7" type="subTitle"/>
          </p:nvPr>
        </p:nvSpPr>
        <p:spPr>
          <a:xfrm>
            <a:off x="3432375" y="3124700"/>
            <a:ext cx="22659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0" name="Google Shape;660;p30"/>
          <p:cNvSpPr txBox="1"/>
          <p:nvPr>
            <p:ph idx="8" type="subTitle"/>
          </p:nvPr>
        </p:nvSpPr>
        <p:spPr>
          <a:xfrm>
            <a:off x="6139319" y="3124700"/>
            <a:ext cx="23364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1" name="Google Shape;661;p30"/>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2" name="Google Shape;662;p30"/>
          <p:cNvSpPr/>
          <p:nvPr/>
        </p:nvSpPr>
        <p:spPr>
          <a:xfrm>
            <a:off x="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 name="Google Shape;663;p30"/>
          <p:cNvGrpSpPr/>
          <p:nvPr/>
        </p:nvGrpSpPr>
        <p:grpSpPr>
          <a:xfrm>
            <a:off x="-1900" y="4600315"/>
            <a:ext cx="9146015" cy="543161"/>
            <a:chOff x="-24849" y="3699650"/>
            <a:chExt cx="9204000" cy="772963"/>
          </a:xfrm>
        </p:grpSpPr>
        <p:sp>
          <p:nvSpPr>
            <p:cNvPr id="664" name="Google Shape;664;p30"/>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0"/>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66" name="Shape 666"/>
        <p:cNvGrpSpPr/>
        <p:nvPr/>
      </p:nvGrpSpPr>
      <p:grpSpPr>
        <a:xfrm>
          <a:off x="0" y="0"/>
          <a:ext cx="0" cy="0"/>
          <a:chOff x="0" y="0"/>
          <a:chExt cx="0" cy="0"/>
        </a:xfrm>
      </p:grpSpPr>
      <p:sp>
        <p:nvSpPr>
          <p:cNvPr id="667" name="Google Shape;667;p31"/>
          <p:cNvSpPr/>
          <p:nvPr/>
        </p:nvSpPr>
        <p:spPr>
          <a:xfrm>
            <a:off x="1186575" y="222150"/>
            <a:ext cx="7957500" cy="36006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a:off x="1446800" y="1431075"/>
            <a:ext cx="7133250" cy="2407975"/>
          </a:xfrm>
          <a:custGeom>
            <a:rect b="b" l="l" r="r" t="t"/>
            <a:pathLst>
              <a:path extrusionOk="0" h="96319" w="285330">
                <a:moveTo>
                  <a:pt x="200" y="0"/>
                </a:moveTo>
                <a:lnTo>
                  <a:pt x="0" y="49652"/>
                </a:lnTo>
                <a:lnTo>
                  <a:pt x="64111" y="96319"/>
                </a:lnTo>
                <a:lnTo>
                  <a:pt x="223031" y="95644"/>
                </a:lnTo>
                <a:lnTo>
                  <a:pt x="285330" y="96026"/>
                </a:lnTo>
                <a:close/>
              </a:path>
            </a:pathLst>
          </a:custGeom>
          <a:gradFill>
            <a:gsLst>
              <a:gs pos="0">
                <a:srgbClr val="F5A65A">
                  <a:alpha val="56078"/>
                </a:srgbClr>
              </a:gs>
              <a:gs pos="100000">
                <a:srgbClr val="D88794">
                  <a:alpha val="61176"/>
                </a:srgbClr>
              </a:gs>
            </a:gsLst>
            <a:lin ang="16200038" scaled="0"/>
          </a:gradFill>
          <a:ln>
            <a:noFill/>
          </a:ln>
        </p:spPr>
      </p:sp>
      <p:grpSp>
        <p:nvGrpSpPr>
          <p:cNvPr id="669" name="Google Shape;669;p31"/>
          <p:cNvGrpSpPr/>
          <p:nvPr/>
        </p:nvGrpSpPr>
        <p:grpSpPr>
          <a:xfrm>
            <a:off x="-129575" y="-19423"/>
            <a:ext cx="9273581" cy="4728072"/>
            <a:chOff x="-129575" y="-19423"/>
            <a:chExt cx="9273581" cy="4728072"/>
          </a:xfrm>
        </p:grpSpPr>
        <p:sp>
          <p:nvSpPr>
            <p:cNvPr id="670" name="Google Shape;670;p31"/>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1"/>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1"/>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1"/>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 name="Google Shape;676;p31"/>
          <p:cNvSpPr/>
          <p:nvPr/>
        </p:nvSpPr>
        <p:spPr>
          <a:xfrm>
            <a:off x="-50" y="3822625"/>
            <a:ext cx="9144450" cy="1306875"/>
          </a:xfrm>
          <a:custGeom>
            <a:rect b="b" l="l" r="r" t="t"/>
            <a:pathLst>
              <a:path extrusionOk="0" h="52275" w="365778">
                <a:moveTo>
                  <a:pt x="0" y="32019"/>
                </a:moveTo>
                <a:lnTo>
                  <a:pt x="47703" y="0"/>
                </a:lnTo>
                <a:lnTo>
                  <a:pt x="365778" y="161"/>
                </a:lnTo>
                <a:lnTo>
                  <a:pt x="365369" y="52275"/>
                </a:lnTo>
                <a:lnTo>
                  <a:pt x="208" y="52275"/>
                </a:lnTo>
                <a:close/>
              </a:path>
            </a:pathLst>
          </a:custGeom>
          <a:solidFill>
            <a:schemeClr val="lt2"/>
          </a:solidFill>
          <a:ln>
            <a:noFill/>
          </a:ln>
        </p:spPr>
      </p:sp>
      <p:grpSp>
        <p:nvGrpSpPr>
          <p:cNvPr id="677" name="Google Shape;677;p31"/>
          <p:cNvGrpSpPr/>
          <p:nvPr/>
        </p:nvGrpSpPr>
        <p:grpSpPr>
          <a:xfrm>
            <a:off x="-1990866" y="2846580"/>
            <a:ext cx="4678515" cy="2559357"/>
            <a:chOff x="-4773020" y="2129039"/>
            <a:chExt cx="4492525" cy="2457612"/>
          </a:xfrm>
        </p:grpSpPr>
        <p:grpSp>
          <p:nvGrpSpPr>
            <p:cNvPr id="678" name="Google Shape;678;p31"/>
            <p:cNvGrpSpPr/>
            <p:nvPr/>
          </p:nvGrpSpPr>
          <p:grpSpPr>
            <a:xfrm>
              <a:off x="-2431735" y="3501699"/>
              <a:ext cx="127741" cy="369371"/>
              <a:chOff x="-2044260" y="3885637"/>
              <a:chExt cx="127741" cy="369371"/>
            </a:xfrm>
          </p:grpSpPr>
          <p:sp>
            <p:nvSpPr>
              <p:cNvPr id="679" name="Google Shape;679;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31"/>
            <p:cNvGrpSpPr/>
            <p:nvPr/>
          </p:nvGrpSpPr>
          <p:grpSpPr>
            <a:xfrm>
              <a:off x="-513560" y="3469349"/>
              <a:ext cx="127741" cy="369371"/>
              <a:chOff x="-2044260" y="3885637"/>
              <a:chExt cx="127741" cy="369371"/>
            </a:xfrm>
          </p:grpSpPr>
          <p:sp>
            <p:nvSpPr>
              <p:cNvPr id="683" name="Google Shape;683;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1"/>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31"/>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1"/>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1"/>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1"/>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1"/>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1"/>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1"/>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1"/>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1"/>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1"/>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1"/>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1"/>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1"/>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1"/>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1"/>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1"/>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1"/>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1"/>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1"/>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1"/>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1"/>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1"/>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1"/>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1"/>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1"/>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1"/>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1"/>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1"/>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1"/>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1"/>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1"/>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1"/>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1"/>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1"/>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1"/>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1"/>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1"/>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1"/>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1"/>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1"/>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1"/>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1"/>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1"/>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1"/>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1"/>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1"/>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1"/>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1"/>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1"/>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1"/>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1"/>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1"/>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1"/>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1"/>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1"/>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1"/>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1"/>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1"/>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1"/>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1"/>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1"/>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1"/>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1"/>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1"/>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1"/>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1"/>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1"/>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1"/>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1"/>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1"/>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1"/>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1"/>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1"/>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1"/>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1"/>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1"/>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1"/>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1"/>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1"/>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1"/>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1"/>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1"/>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1"/>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1"/>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1"/>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1"/>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1"/>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1"/>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1"/>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1"/>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1"/>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1"/>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1"/>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1"/>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1"/>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1"/>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1"/>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1"/>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1"/>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1"/>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1"/>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1"/>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1"/>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31"/>
            <p:cNvGrpSpPr/>
            <p:nvPr/>
          </p:nvGrpSpPr>
          <p:grpSpPr>
            <a:xfrm>
              <a:off x="-1488639" y="2532127"/>
              <a:ext cx="678594" cy="525732"/>
              <a:chOff x="-1753441" y="823246"/>
              <a:chExt cx="833449" cy="645703"/>
            </a:xfrm>
          </p:grpSpPr>
          <p:sp>
            <p:nvSpPr>
              <p:cNvPr id="790" name="Google Shape;790;p31"/>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1"/>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1"/>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1"/>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4" name="Google Shape;794;p31"/>
          <p:cNvSpPr/>
          <p:nvPr/>
        </p:nvSpPr>
        <p:spPr>
          <a:xfrm>
            <a:off x="1949200" y="3708050"/>
            <a:ext cx="5245500" cy="6189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1"/>
          <p:cNvSpPr txBox="1"/>
          <p:nvPr>
            <p:ph type="ctrTitle"/>
          </p:nvPr>
        </p:nvSpPr>
        <p:spPr>
          <a:xfrm>
            <a:off x="2429950" y="535000"/>
            <a:ext cx="4284000" cy="8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96" name="Google Shape;796;p31"/>
          <p:cNvSpPr txBox="1"/>
          <p:nvPr>
            <p:ph idx="1" type="subTitle"/>
          </p:nvPr>
        </p:nvSpPr>
        <p:spPr>
          <a:xfrm>
            <a:off x="2995175" y="1540813"/>
            <a:ext cx="3153900" cy="106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797" name="Google Shape;797;p31"/>
          <p:cNvGrpSpPr/>
          <p:nvPr/>
        </p:nvGrpSpPr>
        <p:grpSpPr>
          <a:xfrm>
            <a:off x="300282" y="430100"/>
            <a:ext cx="865966" cy="2380620"/>
            <a:chOff x="200618" y="652447"/>
            <a:chExt cx="1189840" cy="3270982"/>
          </a:xfrm>
        </p:grpSpPr>
        <p:sp>
          <p:nvSpPr>
            <p:cNvPr id="798" name="Google Shape;798;p31"/>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799" name="Google Shape;799;p31"/>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800" name="Google Shape;800;p31"/>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801" name="Google Shape;801;p31"/>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802" name="Google Shape;802;p31"/>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1"/>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1"/>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1"/>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1"/>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1"/>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1"/>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1"/>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1"/>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1"/>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1"/>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1"/>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1"/>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1"/>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1"/>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1"/>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1"/>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1"/>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1"/>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1"/>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1"/>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1"/>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1"/>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1"/>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1"/>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1"/>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1"/>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1"/>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1"/>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1"/>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1"/>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1"/>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1"/>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1"/>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31"/>
          <p:cNvSpPr txBox="1"/>
          <p:nvPr/>
        </p:nvSpPr>
        <p:spPr>
          <a:xfrm>
            <a:off x="2331450" y="3759958"/>
            <a:ext cx="4481100" cy="48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Barlow"/>
                <a:ea typeface="Barlow"/>
                <a:cs typeface="Barlow"/>
                <a:sym typeface="Barlow"/>
              </a:rPr>
              <a:t>CREDITS: This presentation template was created by </a:t>
            </a:r>
            <a:r>
              <a:rPr b="1" lang="en" sz="1200">
                <a:solidFill>
                  <a:schemeClr val="dk1"/>
                </a:solidFill>
                <a:uFill>
                  <a:noFill/>
                </a:uFill>
                <a:latin typeface="Barlow"/>
                <a:ea typeface="Barlow"/>
                <a:cs typeface="Barlow"/>
                <a:sym typeface="Barlow"/>
                <a:hlinkClick r:id="rId2">
                  <a:extLst>
                    <a:ext uri="{A12FA001-AC4F-418D-AE19-62706E023703}">
                      <ahyp:hlinkClr val="tx"/>
                    </a:ext>
                  </a:extLst>
                </a:hlinkClick>
              </a:rPr>
              <a:t>Slidesgo</a:t>
            </a:r>
            <a:r>
              <a:rPr lang="en" sz="1200">
                <a:solidFill>
                  <a:schemeClr val="dk1"/>
                </a:solidFill>
                <a:latin typeface="Barlow"/>
                <a:ea typeface="Barlow"/>
                <a:cs typeface="Barlow"/>
                <a:sym typeface="Barlow"/>
              </a:rPr>
              <a:t>, including icons by </a:t>
            </a:r>
            <a:r>
              <a:rPr b="1" lang="en" sz="1200">
                <a:solidFill>
                  <a:schemeClr val="dk1"/>
                </a:solidFill>
                <a:uFill>
                  <a:noFill/>
                </a:uFill>
                <a:latin typeface="Barlow"/>
                <a:ea typeface="Barlow"/>
                <a:cs typeface="Barlow"/>
                <a:sym typeface="Barlow"/>
                <a:hlinkClick r:id="rId3">
                  <a:extLst>
                    <a:ext uri="{A12FA001-AC4F-418D-AE19-62706E023703}">
                      <ahyp:hlinkClr val="tx"/>
                    </a:ext>
                  </a:extLst>
                </a:hlinkClick>
              </a:rPr>
              <a:t>Flaticon</a:t>
            </a:r>
            <a:r>
              <a:rPr b="1" lang="en" sz="1200">
                <a:solidFill>
                  <a:schemeClr val="dk1"/>
                </a:solidFill>
                <a:latin typeface="Barlow"/>
                <a:ea typeface="Barlow"/>
                <a:cs typeface="Barlow"/>
                <a:sym typeface="Barlow"/>
              </a:rPr>
              <a:t> </a:t>
            </a:r>
            <a:r>
              <a:rPr lang="en" sz="1200">
                <a:solidFill>
                  <a:schemeClr val="dk1"/>
                </a:solidFill>
                <a:latin typeface="Barlow"/>
                <a:ea typeface="Barlow"/>
                <a:cs typeface="Barlow"/>
                <a:sym typeface="Barlow"/>
              </a:rPr>
              <a:t>and infographics &amp; images by </a:t>
            </a:r>
            <a:r>
              <a:rPr b="1" lang="en" sz="1200">
                <a:solidFill>
                  <a:schemeClr val="dk1"/>
                </a:solidFill>
                <a:uFill>
                  <a:noFill/>
                </a:uFill>
                <a:latin typeface="Barlow"/>
                <a:ea typeface="Barlow"/>
                <a:cs typeface="Barlow"/>
                <a:sym typeface="Barlow"/>
                <a:hlinkClick r:id="rId4">
                  <a:extLst>
                    <a:ext uri="{A12FA001-AC4F-418D-AE19-62706E023703}">
                      <ahyp:hlinkClr val="tx"/>
                    </a:ext>
                  </a:extLst>
                </a:hlinkClick>
              </a:rPr>
              <a:t>Freepik</a:t>
            </a:r>
            <a:endParaRPr b="1" sz="1200">
              <a:solidFill>
                <a:schemeClr val="dk1"/>
              </a:solidFill>
              <a:latin typeface="Barlow"/>
              <a:ea typeface="Barlow"/>
              <a:cs typeface="Barlow"/>
              <a:sym typeface="Barlow"/>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845" name="Shape 845"/>
        <p:cNvGrpSpPr/>
        <p:nvPr/>
      </p:nvGrpSpPr>
      <p:grpSpPr>
        <a:xfrm>
          <a:off x="0" y="0"/>
          <a:ext cx="0" cy="0"/>
          <a:chOff x="0" y="0"/>
          <a:chExt cx="0" cy="0"/>
        </a:xfrm>
      </p:grpSpPr>
      <p:sp>
        <p:nvSpPr>
          <p:cNvPr id="846" name="Google Shape;846;p32"/>
          <p:cNvSpPr/>
          <p:nvPr/>
        </p:nvSpPr>
        <p:spPr>
          <a:xfrm>
            <a:off x="2847014" y="4572191"/>
            <a:ext cx="3909083" cy="422283"/>
          </a:xfrm>
          <a:custGeom>
            <a:rect b="b" l="l" r="r" t="t"/>
            <a:pathLst>
              <a:path extrusionOk="0" h="13217" w="122350">
                <a:moveTo>
                  <a:pt x="13229" y="0"/>
                </a:moveTo>
                <a:lnTo>
                  <a:pt x="101085" y="0"/>
                </a:lnTo>
                <a:lnTo>
                  <a:pt x="122350" y="13216"/>
                </a:lnTo>
                <a:lnTo>
                  <a:pt x="1" y="13216"/>
                </a:lnTo>
                <a:close/>
              </a:path>
            </a:pathLst>
          </a:custGeom>
          <a:gradFill>
            <a:gsLst>
              <a:gs pos="0">
                <a:schemeClr val="accent2"/>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2"/>
          <p:cNvSpPr/>
          <p:nvPr/>
        </p:nvSpPr>
        <p:spPr>
          <a:xfrm>
            <a:off x="0" y="0"/>
            <a:ext cx="2389349" cy="4932729"/>
          </a:xfrm>
          <a:custGeom>
            <a:rect b="b" l="l" r="r" t="t"/>
            <a:pathLst>
              <a:path extrusionOk="0" h="154389" w="74784">
                <a:moveTo>
                  <a:pt x="1" y="0"/>
                </a:moveTo>
                <a:lnTo>
                  <a:pt x="1" y="154388"/>
                </a:lnTo>
                <a:lnTo>
                  <a:pt x="20670" y="154281"/>
                </a:lnTo>
                <a:lnTo>
                  <a:pt x="41196" y="140375"/>
                </a:lnTo>
                <a:lnTo>
                  <a:pt x="40839" y="38267"/>
                </a:lnTo>
                <a:lnTo>
                  <a:pt x="747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2"/>
          <p:cNvSpPr/>
          <p:nvPr/>
        </p:nvSpPr>
        <p:spPr>
          <a:xfrm>
            <a:off x="658900" y="1573425"/>
            <a:ext cx="668738" cy="3354674"/>
          </a:xfrm>
          <a:custGeom>
            <a:rect b="b" l="l" r="r" t="t"/>
            <a:pathLst>
              <a:path extrusionOk="0" h="105121" w="20515">
                <a:moveTo>
                  <a:pt x="0" y="0"/>
                </a:moveTo>
                <a:lnTo>
                  <a:pt x="0" y="105120"/>
                </a:lnTo>
                <a:lnTo>
                  <a:pt x="20515" y="91214"/>
                </a:lnTo>
                <a:lnTo>
                  <a:pt x="20515" y="15514"/>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gradFill>
            <a:gsLst>
              <a:gs pos="0">
                <a:schemeClr val="accent2"/>
              </a:gs>
              <a:gs pos="100000">
                <a:schemeClr val="accent3"/>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2"/>
          <p:cNvSpPr/>
          <p:nvPr/>
        </p:nvSpPr>
        <p:spPr>
          <a:xfrm>
            <a:off x="1242950" y="-875"/>
            <a:ext cx="2319425" cy="2071300"/>
          </a:xfrm>
          <a:custGeom>
            <a:rect b="b" l="l" r="r" t="t"/>
            <a:pathLst>
              <a:path extrusionOk="0" h="82852" w="92777">
                <a:moveTo>
                  <a:pt x="0" y="80422"/>
                </a:moveTo>
                <a:lnTo>
                  <a:pt x="3298" y="82852"/>
                </a:lnTo>
                <a:lnTo>
                  <a:pt x="92777" y="0"/>
                </a:lnTo>
                <a:lnTo>
                  <a:pt x="87397" y="0"/>
                </a:lnTo>
                <a:close/>
              </a:path>
            </a:pathLst>
          </a:custGeom>
          <a:solidFill>
            <a:schemeClr val="accent1"/>
          </a:solidFill>
          <a:ln>
            <a:noFill/>
          </a:ln>
        </p:spPr>
      </p:sp>
      <p:sp>
        <p:nvSpPr>
          <p:cNvPr id="857" name="Google Shape;857;p32"/>
          <p:cNvSpPr/>
          <p:nvPr/>
        </p:nvSpPr>
        <p:spPr>
          <a:xfrm>
            <a:off x="1316500" y="-5700"/>
            <a:ext cx="7834400" cy="4492100"/>
          </a:xfrm>
          <a:custGeom>
            <a:rect b="b" l="l" r="r" t="t"/>
            <a:pathLst>
              <a:path extrusionOk="0" h="179684" w="313376">
                <a:moveTo>
                  <a:pt x="0" y="82902"/>
                </a:moveTo>
                <a:lnTo>
                  <a:pt x="89892" y="0"/>
                </a:lnTo>
                <a:lnTo>
                  <a:pt x="313286" y="240"/>
                </a:lnTo>
                <a:lnTo>
                  <a:pt x="313376" y="179684"/>
                </a:lnTo>
                <a:lnTo>
                  <a:pt x="42" y="179654"/>
                </a:lnTo>
                <a:close/>
              </a:path>
            </a:pathLst>
          </a:custGeom>
          <a:gradFill>
            <a:gsLst>
              <a:gs pos="0">
                <a:srgbClr val="F59A93">
                  <a:alpha val="15294"/>
                </a:srgbClr>
              </a:gs>
              <a:gs pos="100000">
                <a:srgbClr val="737373">
                  <a:alpha val="0"/>
                </a:srgbClr>
              </a:gs>
            </a:gsLst>
            <a:lin ang="2700006" scaled="0"/>
          </a:gradFill>
          <a:ln>
            <a:noFill/>
          </a:ln>
        </p:spPr>
      </p:sp>
      <p:sp>
        <p:nvSpPr>
          <p:cNvPr id="858" name="Google Shape;858;p32"/>
          <p:cNvSpPr/>
          <p:nvPr/>
        </p:nvSpPr>
        <p:spPr>
          <a:xfrm>
            <a:off x="1323975" y="-5700"/>
            <a:ext cx="7826925" cy="4492100"/>
          </a:xfrm>
          <a:custGeom>
            <a:rect b="b" l="l" r="r" t="t"/>
            <a:pathLst>
              <a:path extrusionOk="0" h="179684" w="313077">
                <a:moveTo>
                  <a:pt x="0" y="82787"/>
                </a:moveTo>
                <a:lnTo>
                  <a:pt x="89593" y="0"/>
                </a:lnTo>
                <a:lnTo>
                  <a:pt x="312987" y="240"/>
                </a:lnTo>
                <a:lnTo>
                  <a:pt x="313077" y="179684"/>
                </a:lnTo>
                <a:lnTo>
                  <a:pt x="47" y="179609"/>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859" name="Google Shape;859;p3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2"/>
          <p:cNvSpPr/>
          <p:nvPr/>
        </p:nvSpPr>
        <p:spPr>
          <a:xfrm>
            <a:off x="3573608" y="4921413"/>
            <a:ext cx="241606" cy="233970"/>
          </a:xfrm>
          <a:custGeom>
            <a:rect b="b" l="l" r="r" t="t"/>
            <a:pathLst>
              <a:path extrusionOk="0" h="7323" w="7562">
                <a:moveTo>
                  <a:pt x="7407" y="0"/>
                </a:moveTo>
                <a:lnTo>
                  <a:pt x="1" y="7168"/>
                </a:lnTo>
                <a:lnTo>
                  <a:pt x="168" y="7322"/>
                </a:lnTo>
                <a:lnTo>
                  <a:pt x="7561" y="155"/>
                </a:lnTo>
                <a:lnTo>
                  <a:pt x="74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2"/>
          <p:cNvSpPr/>
          <p:nvPr/>
        </p:nvSpPr>
        <p:spPr>
          <a:xfrm>
            <a:off x="4032007" y="4481259"/>
            <a:ext cx="237804" cy="230551"/>
          </a:xfrm>
          <a:custGeom>
            <a:rect b="b" l="l" r="r" t="t"/>
            <a:pathLst>
              <a:path extrusionOk="0" h="7216" w="7443">
                <a:moveTo>
                  <a:pt x="7288" y="1"/>
                </a:moveTo>
                <a:lnTo>
                  <a:pt x="1" y="7061"/>
                </a:lnTo>
                <a:lnTo>
                  <a:pt x="156" y="7216"/>
                </a:lnTo>
                <a:lnTo>
                  <a:pt x="7442" y="155"/>
                </a:lnTo>
                <a:lnTo>
                  <a:pt x="72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2"/>
          <p:cNvSpPr/>
          <p:nvPr/>
        </p:nvSpPr>
        <p:spPr>
          <a:xfrm>
            <a:off x="6951326" y="4926334"/>
            <a:ext cx="236654" cy="229050"/>
          </a:xfrm>
          <a:custGeom>
            <a:rect b="b" l="l" r="r" t="t"/>
            <a:pathLst>
              <a:path extrusionOk="0" h="7169" w="7407">
                <a:moveTo>
                  <a:pt x="167" y="1"/>
                </a:moveTo>
                <a:lnTo>
                  <a:pt x="0" y="156"/>
                </a:lnTo>
                <a:lnTo>
                  <a:pt x="7239" y="7168"/>
                </a:lnTo>
                <a:lnTo>
                  <a:pt x="7406" y="7014"/>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2"/>
          <p:cNvSpPr/>
          <p:nvPr/>
        </p:nvSpPr>
        <p:spPr>
          <a:xfrm>
            <a:off x="6491393" y="4481259"/>
            <a:ext cx="238187" cy="230551"/>
          </a:xfrm>
          <a:custGeom>
            <a:rect b="b" l="l" r="r" t="t"/>
            <a:pathLst>
              <a:path extrusionOk="0" h="7216" w="7455">
                <a:moveTo>
                  <a:pt x="167" y="1"/>
                </a:moveTo>
                <a:lnTo>
                  <a:pt x="1" y="155"/>
                </a:lnTo>
                <a:lnTo>
                  <a:pt x="7287" y="7216"/>
                </a:lnTo>
                <a:lnTo>
                  <a:pt x="7454" y="7061"/>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2"/>
          <p:cNvSpPr/>
          <p:nvPr/>
        </p:nvSpPr>
        <p:spPr>
          <a:xfrm>
            <a:off x="5463534" y="4704563"/>
            <a:ext cx="7253" cy="225599"/>
          </a:xfrm>
          <a:custGeom>
            <a:rect b="b" l="l" r="r" t="t"/>
            <a:pathLst>
              <a:path extrusionOk="0" h="7061" w="227">
                <a:moveTo>
                  <a:pt x="0" y="0"/>
                </a:moveTo>
                <a:lnTo>
                  <a:pt x="0" y="7061"/>
                </a:lnTo>
                <a:lnTo>
                  <a:pt x="226" y="7061"/>
                </a:lnTo>
                <a:lnTo>
                  <a:pt x="22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2"/>
          <p:cNvSpPr/>
          <p:nvPr/>
        </p:nvSpPr>
        <p:spPr>
          <a:xfrm>
            <a:off x="1221513" y="4928634"/>
            <a:ext cx="328702" cy="204288"/>
          </a:xfrm>
          <a:custGeom>
            <a:rect b="b" l="l" r="r" t="t"/>
            <a:pathLst>
              <a:path extrusionOk="0" h="6394" w="10288">
                <a:moveTo>
                  <a:pt x="10288" y="0"/>
                </a:moveTo>
                <a:lnTo>
                  <a:pt x="7585" y="1679"/>
                </a:lnTo>
                <a:lnTo>
                  <a:pt x="2394" y="4906"/>
                </a:lnTo>
                <a:lnTo>
                  <a:pt x="1" y="6394"/>
                </a:lnTo>
                <a:lnTo>
                  <a:pt x="1" y="6394"/>
                </a:lnTo>
                <a:lnTo>
                  <a:pt x="1028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2"/>
          <p:cNvSpPr/>
          <p:nvPr/>
        </p:nvSpPr>
        <p:spPr>
          <a:xfrm>
            <a:off x="1187262" y="4925567"/>
            <a:ext cx="364869" cy="230583"/>
          </a:xfrm>
          <a:custGeom>
            <a:rect b="b" l="l" r="r" t="t"/>
            <a:pathLst>
              <a:path extrusionOk="0" h="7217" w="11420">
                <a:moveTo>
                  <a:pt x="11300" y="1"/>
                </a:moveTo>
                <a:lnTo>
                  <a:pt x="1" y="7026"/>
                </a:lnTo>
                <a:lnTo>
                  <a:pt x="120" y="7216"/>
                </a:lnTo>
                <a:lnTo>
                  <a:pt x="11419" y="191"/>
                </a:lnTo>
                <a:lnTo>
                  <a:pt x="113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2"/>
          <p:cNvSpPr/>
          <p:nvPr/>
        </p:nvSpPr>
        <p:spPr>
          <a:xfrm>
            <a:off x="2474594" y="4706480"/>
            <a:ext cx="359885" cy="221797"/>
          </a:xfrm>
          <a:custGeom>
            <a:rect b="b" l="l" r="r" t="t"/>
            <a:pathLst>
              <a:path extrusionOk="0" h="6942" w="11264">
                <a:moveTo>
                  <a:pt x="11264" y="0"/>
                </a:moveTo>
                <a:lnTo>
                  <a:pt x="1" y="694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2"/>
          <p:cNvSpPr/>
          <p:nvPr/>
        </p:nvSpPr>
        <p:spPr>
          <a:xfrm>
            <a:off x="2472709" y="4703413"/>
            <a:ext cx="363687" cy="227899"/>
          </a:xfrm>
          <a:custGeom>
            <a:rect b="b" l="l" r="r" t="t"/>
            <a:pathLst>
              <a:path extrusionOk="0" h="7133" w="11383">
                <a:moveTo>
                  <a:pt x="11252" y="1"/>
                </a:moveTo>
                <a:lnTo>
                  <a:pt x="0" y="6954"/>
                </a:lnTo>
                <a:lnTo>
                  <a:pt x="119" y="7133"/>
                </a:lnTo>
                <a:lnTo>
                  <a:pt x="11383" y="191"/>
                </a:lnTo>
                <a:lnTo>
                  <a:pt x="112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2"/>
          <p:cNvSpPr/>
          <p:nvPr/>
        </p:nvSpPr>
        <p:spPr>
          <a:xfrm>
            <a:off x="383" y="4924832"/>
            <a:ext cx="658138" cy="7253"/>
          </a:xfrm>
          <a:custGeom>
            <a:rect b="b" l="l" r="r" t="t"/>
            <a:pathLst>
              <a:path extrusionOk="0" h="227" w="20599">
                <a:moveTo>
                  <a:pt x="0" y="0"/>
                </a:moveTo>
                <a:lnTo>
                  <a:pt x="0" y="226"/>
                </a:lnTo>
                <a:lnTo>
                  <a:pt x="20598" y="226"/>
                </a:lnTo>
                <a:lnTo>
                  <a:pt x="205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2"/>
          <p:cNvSpPr/>
          <p:nvPr/>
        </p:nvSpPr>
        <p:spPr>
          <a:xfrm>
            <a:off x="664564" y="1565853"/>
            <a:ext cx="663058" cy="3366060"/>
          </a:xfrm>
          <a:custGeom>
            <a:rect b="b" l="l" r="r" t="t"/>
            <a:pathLst>
              <a:path extrusionOk="0" h="105354" w="20753">
                <a:moveTo>
                  <a:pt x="226" y="340"/>
                </a:moveTo>
                <a:lnTo>
                  <a:pt x="20538" y="15688"/>
                </a:lnTo>
                <a:lnTo>
                  <a:pt x="20538" y="91268"/>
                </a:lnTo>
                <a:lnTo>
                  <a:pt x="226" y="105020"/>
                </a:lnTo>
                <a:lnTo>
                  <a:pt x="226" y="340"/>
                </a:lnTo>
                <a:close/>
                <a:moveTo>
                  <a:pt x="116" y="0"/>
                </a:moveTo>
                <a:cubicBezTo>
                  <a:pt x="58" y="0"/>
                  <a:pt x="0" y="45"/>
                  <a:pt x="0" y="114"/>
                </a:cubicBezTo>
                <a:lnTo>
                  <a:pt x="0" y="105234"/>
                </a:lnTo>
                <a:cubicBezTo>
                  <a:pt x="0" y="105294"/>
                  <a:pt x="48" y="105353"/>
                  <a:pt x="119" y="105353"/>
                </a:cubicBezTo>
                <a:cubicBezTo>
                  <a:pt x="143" y="105353"/>
                  <a:pt x="155" y="105341"/>
                  <a:pt x="179" y="105330"/>
                </a:cubicBezTo>
                <a:lnTo>
                  <a:pt x="20705" y="91411"/>
                </a:lnTo>
                <a:cubicBezTo>
                  <a:pt x="20729" y="91399"/>
                  <a:pt x="20753" y="91364"/>
                  <a:pt x="20753" y="91328"/>
                </a:cubicBezTo>
                <a:lnTo>
                  <a:pt x="20753" y="15628"/>
                </a:lnTo>
                <a:cubicBezTo>
                  <a:pt x="20753" y="15592"/>
                  <a:pt x="20729" y="15569"/>
                  <a:pt x="20705" y="15545"/>
                </a:cubicBezTo>
                <a:lnTo>
                  <a:pt x="179" y="19"/>
                </a:lnTo>
                <a:cubicBezTo>
                  <a:pt x="160" y="6"/>
                  <a:pt x="138" y="0"/>
                  <a:pt x="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2"/>
          <p:cNvSpPr/>
          <p:nvPr/>
        </p:nvSpPr>
        <p:spPr>
          <a:xfrm>
            <a:off x="667262" y="0"/>
            <a:ext cx="1150" cy="2008569"/>
          </a:xfrm>
          <a:custGeom>
            <a:rect b="b" l="l" r="r" t="t"/>
            <a:pathLst>
              <a:path extrusionOk="0" h="62866" w="36">
                <a:moveTo>
                  <a:pt x="36" y="0"/>
                </a:moveTo>
                <a:cubicBezTo>
                  <a:pt x="0" y="20955"/>
                  <a:pt x="0" y="41910"/>
                  <a:pt x="36" y="62865"/>
                </a:cubicBezTo>
                <a:lnTo>
                  <a:pt x="36" y="0"/>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2"/>
          <p:cNvSpPr/>
          <p:nvPr/>
        </p:nvSpPr>
        <p:spPr>
          <a:xfrm>
            <a:off x="664578" y="0"/>
            <a:ext cx="2762173" cy="2012083"/>
          </a:xfrm>
          <a:custGeom>
            <a:rect b="b" l="l" r="r" t="t"/>
            <a:pathLst>
              <a:path extrusionOk="0" h="62976" w="86453">
                <a:moveTo>
                  <a:pt x="51841" y="0"/>
                </a:move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gradFill>
            <a:gsLst>
              <a:gs pos="0">
                <a:schemeClr val="accent2"/>
              </a:gs>
              <a:gs pos="50000">
                <a:schemeClr val="accent3"/>
              </a:gs>
              <a:gs pos="100000">
                <a:schemeClr val="accent1"/>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2"/>
          <p:cNvSpPr/>
          <p:nvPr/>
        </p:nvSpPr>
        <p:spPr>
          <a:xfrm>
            <a:off x="664578" y="0"/>
            <a:ext cx="2762173" cy="2012083"/>
          </a:xfrm>
          <a:custGeom>
            <a:rect b="b" l="l" r="r" t="t"/>
            <a:pathLst>
              <a:path extrusionOk="0" h="62976" w="86453">
                <a:moveTo>
                  <a:pt x="76094" y="0"/>
                </a:moveTo>
                <a:lnTo>
                  <a:pt x="15669" y="55864"/>
                </a:lnTo>
                <a:lnTo>
                  <a:pt x="3049" y="46315"/>
                </a:lnTo>
                <a:cubicBezTo>
                  <a:pt x="3029" y="46300"/>
                  <a:pt x="3007" y="46294"/>
                  <a:pt x="2985" y="46294"/>
                </a:cubicBezTo>
                <a:cubicBezTo>
                  <a:pt x="2955" y="46294"/>
                  <a:pt x="2927" y="46307"/>
                  <a:pt x="2906" y="46327"/>
                </a:cubicBez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3001" y="46554"/>
                </a:lnTo>
                <a:lnTo>
                  <a:pt x="15622" y="56102"/>
                </a:lnTo>
                <a:cubicBezTo>
                  <a:pt x="15646" y="56120"/>
                  <a:pt x="15672" y="56129"/>
                  <a:pt x="15699" y="56129"/>
                </a:cubicBezTo>
                <a:cubicBezTo>
                  <a:pt x="15726" y="56129"/>
                  <a:pt x="15753" y="56120"/>
                  <a:pt x="15777" y="56102"/>
                </a:cubicBezTo>
                <a:lnTo>
                  <a:pt x="7642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2"/>
          <p:cNvSpPr/>
          <p:nvPr/>
        </p:nvSpPr>
        <p:spPr>
          <a:xfrm>
            <a:off x="1165599" y="1789468"/>
            <a:ext cx="83326" cy="219145"/>
          </a:xfrm>
          <a:custGeom>
            <a:rect b="b" l="l" r="r" t="t"/>
            <a:pathLst>
              <a:path extrusionOk="0" h="6859" w="2608">
                <a:moveTo>
                  <a:pt x="0" y="0"/>
                </a:moveTo>
                <a:lnTo>
                  <a:pt x="2608" y="6858"/>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2"/>
          <p:cNvSpPr/>
          <p:nvPr/>
        </p:nvSpPr>
        <p:spPr>
          <a:xfrm>
            <a:off x="1162181" y="1788318"/>
            <a:ext cx="89780" cy="221414"/>
          </a:xfrm>
          <a:custGeom>
            <a:rect b="b" l="l" r="r" t="t"/>
            <a:pathLst>
              <a:path extrusionOk="0" h="6930" w="2810">
                <a:moveTo>
                  <a:pt x="214" y="0"/>
                </a:moveTo>
                <a:lnTo>
                  <a:pt x="0" y="84"/>
                </a:lnTo>
                <a:lnTo>
                  <a:pt x="2608" y="6930"/>
                </a:lnTo>
                <a:lnTo>
                  <a:pt x="2810" y="6846"/>
                </a:lnTo>
                <a:lnTo>
                  <a:pt x="2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80" name="Shape 880"/>
        <p:cNvGrpSpPr/>
        <p:nvPr/>
      </p:nvGrpSpPr>
      <p:grpSpPr>
        <a:xfrm>
          <a:off x="0" y="0"/>
          <a:ext cx="0" cy="0"/>
          <a:chOff x="0" y="0"/>
          <a:chExt cx="0" cy="0"/>
        </a:xfrm>
      </p:grpSpPr>
      <p:sp>
        <p:nvSpPr>
          <p:cNvPr id="881" name="Google Shape;881;p33"/>
          <p:cNvSpPr/>
          <p:nvPr/>
        </p:nvSpPr>
        <p:spPr>
          <a:xfrm>
            <a:off x="1191225" y="231625"/>
            <a:ext cx="7953000" cy="3591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 name="Google Shape;882;p33"/>
          <p:cNvGrpSpPr/>
          <p:nvPr/>
        </p:nvGrpSpPr>
        <p:grpSpPr>
          <a:xfrm>
            <a:off x="300282" y="430100"/>
            <a:ext cx="865966" cy="2380620"/>
            <a:chOff x="200618" y="652447"/>
            <a:chExt cx="1189840" cy="3270982"/>
          </a:xfrm>
        </p:grpSpPr>
        <p:sp>
          <p:nvSpPr>
            <p:cNvPr id="883" name="Google Shape;883;p33"/>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884" name="Google Shape;884;p33"/>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885" name="Google Shape;885;p33"/>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886" name="Google Shape;886;p33"/>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887" name="Google Shape;887;p33"/>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3"/>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3"/>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3"/>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3"/>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3"/>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3"/>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3"/>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3"/>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3"/>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33"/>
          <p:cNvGrpSpPr/>
          <p:nvPr/>
        </p:nvGrpSpPr>
        <p:grpSpPr>
          <a:xfrm>
            <a:off x="-129575" y="-19423"/>
            <a:ext cx="9273581" cy="4728072"/>
            <a:chOff x="-129575" y="-19423"/>
            <a:chExt cx="9273581" cy="4728072"/>
          </a:xfrm>
        </p:grpSpPr>
        <p:sp>
          <p:nvSpPr>
            <p:cNvPr id="930" name="Google Shape;930;p33"/>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3"/>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 name="Google Shape;936;p33"/>
          <p:cNvSpPr/>
          <p:nvPr/>
        </p:nvSpPr>
        <p:spPr>
          <a:xfrm>
            <a:off x="-50" y="3822625"/>
            <a:ext cx="9144450" cy="1306875"/>
          </a:xfrm>
          <a:custGeom>
            <a:rect b="b" l="l" r="r" t="t"/>
            <a:pathLst>
              <a:path extrusionOk="0" h="52275" w="365778">
                <a:moveTo>
                  <a:pt x="0" y="32019"/>
                </a:moveTo>
                <a:lnTo>
                  <a:pt x="47703" y="0"/>
                </a:lnTo>
                <a:lnTo>
                  <a:pt x="365778" y="161"/>
                </a:lnTo>
                <a:lnTo>
                  <a:pt x="365369" y="52275"/>
                </a:lnTo>
                <a:lnTo>
                  <a:pt x="208" y="52275"/>
                </a:lnTo>
                <a:close/>
              </a:path>
            </a:pathLst>
          </a:custGeom>
          <a:solidFill>
            <a:schemeClr val="lt2"/>
          </a:solidFill>
          <a:ln>
            <a:noFill/>
          </a:ln>
        </p:spPr>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spTree>
      <p:nvGrpSpPr>
        <p:cNvPr id="937" name="Shape 937"/>
        <p:cNvGrpSpPr/>
        <p:nvPr/>
      </p:nvGrpSpPr>
      <p:grpSpPr>
        <a:xfrm>
          <a:off x="0" y="0"/>
          <a:ext cx="0" cy="0"/>
          <a:chOff x="0" y="0"/>
          <a:chExt cx="0" cy="0"/>
        </a:xfrm>
      </p:grpSpPr>
      <p:sp>
        <p:nvSpPr>
          <p:cNvPr id="938" name="Google Shape;938;p34"/>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34"/>
          <p:cNvGrpSpPr/>
          <p:nvPr/>
        </p:nvGrpSpPr>
        <p:grpSpPr>
          <a:xfrm>
            <a:off x="-1900" y="4527940"/>
            <a:ext cx="9146015" cy="615469"/>
            <a:chOff x="-24849" y="3699650"/>
            <a:chExt cx="9204000" cy="875863"/>
          </a:xfrm>
        </p:grpSpPr>
        <p:sp>
          <p:nvSpPr>
            <p:cNvPr id="941" name="Google Shape;941;p34"/>
            <p:cNvSpPr/>
            <p:nvPr/>
          </p:nvSpPr>
          <p:spPr>
            <a:xfrm>
              <a:off x="-24849" y="3707313"/>
              <a:ext cx="9204000" cy="868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Lalezar"/>
              <a:buNone/>
              <a:defRPr sz="4000">
                <a:solidFill>
                  <a:schemeClr val="dk1"/>
                </a:solidFill>
                <a:latin typeface="Lalezar"/>
                <a:ea typeface="Lalezar"/>
                <a:cs typeface="Lalezar"/>
                <a:sym typeface="Lalezar"/>
              </a:defRPr>
            </a:lvl1pPr>
            <a:lvl2pPr lvl="1"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2pPr>
            <a:lvl3pPr lvl="2"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3pPr>
            <a:lvl4pPr lvl="3"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4pPr>
            <a:lvl5pPr lvl="4"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5pPr>
            <a:lvl6pPr lvl="5"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6pPr>
            <a:lvl7pPr lvl="6"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7pPr>
            <a:lvl8pPr lvl="7"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8pPr>
            <a:lvl9pPr lvl="8"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indent="-317500" lvl="1" marL="9144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2pPr>
            <a:lvl3pPr indent="-317500" lvl="2" marL="13716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3pPr>
            <a:lvl4pPr indent="-317500" lvl="3" marL="18288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4pPr>
            <a:lvl5pPr indent="-317500" lvl="4" marL="22860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5pPr>
            <a:lvl6pPr indent="-317500" lvl="5" marL="27432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6pPr>
            <a:lvl7pPr indent="-317500" lvl="6" marL="32004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7pPr>
            <a:lvl8pPr indent="-317500" lvl="7" marL="36576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8pPr>
            <a:lvl9pPr indent="-317500" lvl="8" marL="4114800">
              <a:lnSpc>
                <a:spcPct val="100000"/>
              </a:lnSpc>
              <a:spcBef>
                <a:spcPts val="1600"/>
              </a:spcBef>
              <a:spcAft>
                <a:spcPts val="1600"/>
              </a:spcAft>
              <a:buClr>
                <a:schemeClr val="dk1"/>
              </a:buClr>
              <a:buSzPts val="1400"/>
              <a:buFont typeface="Barlow"/>
              <a:buChar char="■"/>
              <a:defRPr>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 Id="rId3" Type="http://schemas.openxmlformats.org/officeDocument/2006/relationships/image" Target="../media/image1.jpg"/><Relationship Id="rId4" Type="http://schemas.openxmlformats.org/officeDocument/2006/relationships/image" Target="../media/image2.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4.xml"/><Relationship Id="rId3" Type="http://schemas.openxmlformats.org/officeDocument/2006/relationships/image" Target="../media/image3.jp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6.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35"/>
          <p:cNvSpPr txBox="1"/>
          <p:nvPr>
            <p:ph idx="1" type="subTitle"/>
          </p:nvPr>
        </p:nvSpPr>
        <p:spPr>
          <a:xfrm>
            <a:off x="1898513" y="347950"/>
            <a:ext cx="5868600" cy="4044300"/>
          </a:xfrm>
          <a:prstGeom prst="rect">
            <a:avLst/>
          </a:prstGeom>
          <a:noFill/>
        </p:spPr>
        <p:txBody>
          <a:bodyPr anchorCtr="0" anchor="ctr" bIns="91425" lIns="91425" spcFirstLastPara="1" rIns="91425" wrap="square" tIns="91425">
            <a:noAutofit/>
          </a:bodyPr>
          <a:lstStyle/>
          <a:p>
            <a:pPr indent="0" lvl="0" marL="0" rtl="0" algn="ctr">
              <a:lnSpc>
                <a:spcPct val="115000"/>
              </a:lnSpc>
              <a:spcBef>
                <a:spcPts val="1200"/>
              </a:spcBef>
              <a:spcAft>
                <a:spcPts val="0"/>
              </a:spcAft>
              <a:buNone/>
            </a:pPr>
            <a:r>
              <a:rPr b="1" lang="en" sz="2000">
                <a:solidFill>
                  <a:srgbClr val="191919"/>
                </a:solidFill>
                <a:latin typeface="Arial"/>
                <a:ea typeface="Arial"/>
                <a:cs typeface="Arial"/>
                <a:sym typeface="Arial"/>
              </a:rPr>
              <a:t>The Entrepreneurial Mind </a:t>
            </a:r>
            <a:endParaRPr b="1" sz="2000">
              <a:solidFill>
                <a:srgbClr val="191919"/>
              </a:solidFill>
              <a:latin typeface="Arial"/>
              <a:ea typeface="Arial"/>
              <a:cs typeface="Arial"/>
              <a:sym typeface="Arial"/>
            </a:endParaRPr>
          </a:p>
          <a:p>
            <a:pPr indent="0" lvl="0" marL="0" rtl="0" algn="ctr">
              <a:lnSpc>
                <a:spcPct val="115000"/>
              </a:lnSpc>
              <a:spcBef>
                <a:spcPts val="1200"/>
              </a:spcBef>
              <a:spcAft>
                <a:spcPts val="0"/>
              </a:spcAft>
              <a:buNone/>
            </a:pPr>
            <a:r>
              <a:rPr b="1" lang="en" sz="2000">
                <a:solidFill>
                  <a:srgbClr val="191919"/>
                </a:solidFill>
                <a:latin typeface="Arial"/>
                <a:ea typeface="Arial"/>
                <a:cs typeface="Arial"/>
                <a:sym typeface="Arial"/>
              </a:rPr>
              <a:t> </a:t>
            </a:r>
            <a:endParaRPr b="1" sz="2000">
              <a:solidFill>
                <a:srgbClr val="191919"/>
              </a:solidFill>
              <a:latin typeface="Arial"/>
              <a:ea typeface="Arial"/>
              <a:cs typeface="Arial"/>
              <a:sym typeface="Arial"/>
            </a:endParaRPr>
          </a:p>
          <a:p>
            <a:pPr indent="0" lvl="0" marL="0" rtl="0" algn="ctr">
              <a:spcBef>
                <a:spcPts val="1200"/>
              </a:spcBef>
              <a:spcAft>
                <a:spcPts val="0"/>
              </a:spcAft>
              <a:buNone/>
            </a:pPr>
            <a:r>
              <a:rPr b="1" lang="en" sz="2000">
                <a:solidFill>
                  <a:srgbClr val="191919"/>
                </a:solidFill>
                <a:latin typeface="Arial"/>
                <a:ea typeface="Arial"/>
                <a:cs typeface="Arial"/>
                <a:sym typeface="Arial"/>
              </a:rPr>
              <a:t>Entrepreneurial Goals, Aspirations and Success </a:t>
            </a:r>
            <a:endParaRPr b="1" sz="2000">
              <a:solidFill>
                <a:srgbClr val="191919"/>
              </a:solidFill>
              <a:latin typeface="Arial"/>
              <a:ea typeface="Arial"/>
              <a:cs typeface="Arial"/>
              <a:sym typeface="Arial"/>
            </a:endParaRPr>
          </a:p>
          <a:p>
            <a:pPr indent="0" lvl="0" marL="0" rtl="0" algn="ctr">
              <a:spcBef>
                <a:spcPts val="0"/>
              </a:spcBef>
              <a:spcAft>
                <a:spcPts val="0"/>
              </a:spcAft>
              <a:buNone/>
            </a:pPr>
            <a:r>
              <a:rPr b="1" lang="en" sz="2000">
                <a:solidFill>
                  <a:srgbClr val="191919"/>
                </a:solidFill>
                <a:latin typeface="Arial"/>
                <a:ea typeface="Arial"/>
                <a:cs typeface="Arial"/>
                <a:sym typeface="Arial"/>
              </a:rPr>
              <a:t>Week 13</a:t>
            </a:r>
            <a:endParaRPr b="1" sz="2000">
              <a:solidFill>
                <a:srgbClr val="191919"/>
              </a:solidFill>
              <a:latin typeface="Arial"/>
              <a:ea typeface="Arial"/>
              <a:cs typeface="Arial"/>
              <a:sym typeface="Arial"/>
            </a:endParaRPr>
          </a:p>
          <a:p>
            <a:pPr indent="0" lvl="0" marL="0" rtl="0" algn="ctr">
              <a:lnSpc>
                <a:spcPct val="115000"/>
              </a:lnSpc>
              <a:spcBef>
                <a:spcPts val="1200"/>
              </a:spcBef>
              <a:spcAft>
                <a:spcPts val="0"/>
              </a:spcAft>
              <a:buNone/>
            </a:pPr>
            <a:r>
              <a:rPr b="1" lang="en" sz="2000">
                <a:solidFill>
                  <a:srgbClr val="191919"/>
                </a:solidFill>
                <a:latin typeface="Arial"/>
                <a:ea typeface="Arial"/>
                <a:cs typeface="Arial"/>
                <a:sym typeface="Arial"/>
              </a:rPr>
              <a:t> </a:t>
            </a:r>
            <a:endParaRPr b="1" sz="2000">
              <a:solidFill>
                <a:srgbClr val="191919"/>
              </a:solidFill>
              <a:latin typeface="Arial"/>
              <a:ea typeface="Arial"/>
              <a:cs typeface="Arial"/>
              <a:sym typeface="Arial"/>
            </a:endParaRPr>
          </a:p>
          <a:p>
            <a:pPr indent="0" lvl="0" marL="0" rtl="0" algn="ctr">
              <a:spcBef>
                <a:spcPts val="1200"/>
              </a:spcBef>
              <a:spcAft>
                <a:spcPts val="0"/>
              </a:spcAft>
              <a:buNone/>
            </a:pPr>
            <a:r>
              <a:rPr b="1" lang="en" sz="2000">
                <a:solidFill>
                  <a:srgbClr val="191919"/>
                </a:solidFill>
                <a:latin typeface="Arial"/>
                <a:ea typeface="Arial"/>
                <a:cs typeface="Arial"/>
                <a:sym typeface="Arial"/>
              </a:rPr>
              <a:t>Lecturer:</a:t>
            </a:r>
            <a:endParaRPr b="1" sz="2000">
              <a:solidFill>
                <a:srgbClr val="191919"/>
              </a:solidFill>
              <a:latin typeface="Arial"/>
              <a:ea typeface="Arial"/>
              <a:cs typeface="Arial"/>
              <a:sym typeface="Arial"/>
            </a:endParaRPr>
          </a:p>
          <a:p>
            <a:pPr indent="0" lvl="0" marL="0" rtl="0" algn="ctr">
              <a:spcBef>
                <a:spcPts val="1200"/>
              </a:spcBef>
              <a:spcAft>
                <a:spcPts val="0"/>
              </a:spcAft>
              <a:buNone/>
            </a:pPr>
            <a:r>
              <a:rPr b="1" lang="en" sz="2000">
                <a:solidFill>
                  <a:srgbClr val="191919"/>
                </a:solidFill>
                <a:latin typeface="Arial"/>
                <a:ea typeface="Arial"/>
                <a:cs typeface="Arial"/>
                <a:sym typeface="Arial"/>
              </a:rPr>
              <a:t>Fidela Reyes Balajadia</a:t>
            </a:r>
            <a:endParaRPr b="1" sz="2000">
              <a:solidFill>
                <a:srgbClr val="191919"/>
              </a:solidFill>
              <a:latin typeface="Arial"/>
              <a:ea typeface="Arial"/>
              <a:cs typeface="Arial"/>
              <a:sym typeface="Arial"/>
            </a:endParaRPr>
          </a:p>
          <a:p>
            <a:pPr indent="0" lvl="0" marL="0" rtl="0" algn="ctr">
              <a:spcBef>
                <a:spcPts val="0"/>
              </a:spcBef>
              <a:spcAft>
                <a:spcPts val="0"/>
              </a:spcAft>
              <a:buNone/>
            </a:pPr>
            <a:r>
              <a:rPr b="1" lang="en" sz="2000">
                <a:solidFill>
                  <a:srgbClr val="191919"/>
                </a:solidFill>
                <a:latin typeface="Arial"/>
                <a:ea typeface="Arial"/>
                <a:cs typeface="Arial"/>
                <a:sym typeface="Arial"/>
              </a:rPr>
              <a:t>Associate Professor 2</a:t>
            </a:r>
            <a:endParaRPr b="1" sz="2000">
              <a:solidFill>
                <a:srgbClr val="191919"/>
              </a:solidFill>
              <a:latin typeface="Arial"/>
              <a:ea typeface="Arial"/>
              <a:cs typeface="Arial"/>
              <a:sym typeface="Arial"/>
            </a:endParaRPr>
          </a:p>
          <a:p>
            <a:pPr indent="0" lvl="0" marL="0" rtl="0" algn="ctr">
              <a:spcBef>
                <a:spcPts val="0"/>
              </a:spcBef>
              <a:spcAft>
                <a:spcPts val="1200"/>
              </a:spcAft>
              <a:buNone/>
            </a:pPr>
            <a:r>
              <a:rPr b="1" lang="en" sz="2000">
                <a:solidFill>
                  <a:srgbClr val="191919"/>
                </a:solidFill>
                <a:latin typeface="Arial"/>
                <a:ea typeface="Arial"/>
                <a:cs typeface="Arial"/>
                <a:sym typeface="Arial"/>
              </a:rPr>
              <a:t>University of the Assumption, Philippines</a:t>
            </a:r>
            <a:endParaRPr>
              <a:solidFill>
                <a:srgbClr val="191919"/>
              </a:solidFill>
            </a:endParaRPr>
          </a:p>
        </p:txBody>
      </p:sp>
      <p:grpSp>
        <p:nvGrpSpPr>
          <p:cNvPr id="948" name="Google Shape;948;p35"/>
          <p:cNvGrpSpPr/>
          <p:nvPr/>
        </p:nvGrpSpPr>
        <p:grpSpPr>
          <a:xfrm>
            <a:off x="7868443" y="424153"/>
            <a:ext cx="1063275" cy="1226326"/>
            <a:chOff x="1718650" y="1257350"/>
            <a:chExt cx="1088975" cy="669100"/>
          </a:xfrm>
        </p:grpSpPr>
        <p:sp>
          <p:nvSpPr>
            <p:cNvPr id="949" name="Google Shape;949;p35"/>
            <p:cNvSpPr/>
            <p:nvPr/>
          </p:nvSpPr>
          <p:spPr>
            <a:xfrm>
              <a:off x="1719950" y="1765100"/>
              <a:ext cx="1086375" cy="43500"/>
            </a:xfrm>
            <a:custGeom>
              <a:rect b="b" l="l" r="r" t="t"/>
              <a:pathLst>
                <a:path extrusionOk="0" h="1740" w="43455">
                  <a:moveTo>
                    <a:pt x="0" y="0"/>
                  </a:moveTo>
                  <a:lnTo>
                    <a:pt x="0" y="1740"/>
                  </a:lnTo>
                  <a:lnTo>
                    <a:pt x="43455" y="1740"/>
                  </a:lnTo>
                  <a:lnTo>
                    <a:pt x="434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1718775" y="1763925"/>
              <a:ext cx="1088725" cy="45850"/>
            </a:xfrm>
            <a:custGeom>
              <a:rect b="b" l="l" r="r" t="t"/>
              <a:pathLst>
                <a:path extrusionOk="0" h="1834" w="43549">
                  <a:moveTo>
                    <a:pt x="43450" y="99"/>
                  </a:moveTo>
                  <a:lnTo>
                    <a:pt x="43450" y="1735"/>
                  </a:lnTo>
                  <a:lnTo>
                    <a:pt x="99" y="1735"/>
                  </a:lnTo>
                  <a:lnTo>
                    <a:pt x="99" y="99"/>
                  </a:lnTo>
                  <a:close/>
                  <a:moveTo>
                    <a:pt x="47" y="1"/>
                  </a:moveTo>
                  <a:cubicBezTo>
                    <a:pt x="21" y="1"/>
                    <a:pt x="1" y="21"/>
                    <a:pt x="1" y="47"/>
                  </a:cubicBezTo>
                  <a:lnTo>
                    <a:pt x="1" y="1787"/>
                  </a:lnTo>
                  <a:cubicBezTo>
                    <a:pt x="1" y="1812"/>
                    <a:pt x="21" y="1833"/>
                    <a:pt x="47" y="1833"/>
                  </a:cubicBezTo>
                  <a:lnTo>
                    <a:pt x="43502" y="1833"/>
                  </a:lnTo>
                  <a:cubicBezTo>
                    <a:pt x="43528" y="1833"/>
                    <a:pt x="43548" y="1812"/>
                    <a:pt x="43548" y="1787"/>
                  </a:cubicBezTo>
                  <a:lnTo>
                    <a:pt x="43548" y="47"/>
                  </a:lnTo>
                  <a:cubicBezTo>
                    <a:pt x="43548" y="21"/>
                    <a:pt x="43528" y="1"/>
                    <a:pt x="435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1719950" y="1808575"/>
              <a:ext cx="1086375" cy="27275"/>
            </a:xfrm>
            <a:custGeom>
              <a:rect b="b" l="l" r="r" t="t"/>
              <a:pathLst>
                <a:path extrusionOk="0" h="1091" w="43455">
                  <a:moveTo>
                    <a:pt x="0" y="1"/>
                  </a:moveTo>
                  <a:lnTo>
                    <a:pt x="3297" y="1091"/>
                  </a:lnTo>
                  <a:lnTo>
                    <a:pt x="40163" y="1091"/>
                  </a:lnTo>
                  <a:lnTo>
                    <a:pt x="434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1719950" y="1808575"/>
              <a:ext cx="1086375" cy="27275"/>
            </a:xfrm>
            <a:custGeom>
              <a:rect b="b" l="l" r="r" t="t"/>
              <a:pathLst>
                <a:path extrusionOk="0" h="1091" w="43455">
                  <a:moveTo>
                    <a:pt x="43455" y="1"/>
                  </a:moveTo>
                  <a:lnTo>
                    <a:pt x="0" y="1"/>
                  </a:lnTo>
                  <a:lnTo>
                    <a:pt x="3297" y="1091"/>
                  </a:lnTo>
                  <a:lnTo>
                    <a:pt x="40163" y="1091"/>
                  </a:ln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5"/>
            <p:cNvSpPr/>
            <p:nvPr/>
          </p:nvSpPr>
          <p:spPr>
            <a:xfrm>
              <a:off x="1718650" y="1807400"/>
              <a:ext cx="1088975" cy="29725"/>
            </a:xfrm>
            <a:custGeom>
              <a:rect b="b" l="l" r="r" t="t"/>
              <a:pathLst>
                <a:path extrusionOk="0" h="1189" w="43559">
                  <a:moveTo>
                    <a:pt x="43206" y="94"/>
                  </a:moveTo>
                  <a:lnTo>
                    <a:pt x="40205" y="1091"/>
                  </a:lnTo>
                  <a:lnTo>
                    <a:pt x="3354" y="1091"/>
                  </a:lnTo>
                  <a:lnTo>
                    <a:pt x="354" y="94"/>
                  </a:lnTo>
                  <a:close/>
                  <a:moveTo>
                    <a:pt x="52" y="1"/>
                  </a:moveTo>
                  <a:cubicBezTo>
                    <a:pt x="32" y="1"/>
                    <a:pt x="11" y="16"/>
                    <a:pt x="6" y="42"/>
                  </a:cubicBezTo>
                  <a:cubicBezTo>
                    <a:pt x="0" y="63"/>
                    <a:pt x="16" y="84"/>
                    <a:pt x="37" y="94"/>
                  </a:cubicBezTo>
                  <a:lnTo>
                    <a:pt x="3334" y="1184"/>
                  </a:lnTo>
                  <a:cubicBezTo>
                    <a:pt x="3334" y="1187"/>
                    <a:pt x="3336" y="1188"/>
                    <a:pt x="3339" y="1188"/>
                  </a:cubicBezTo>
                  <a:cubicBezTo>
                    <a:pt x="3343" y="1188"/>
                    <a:pt x="3347" y="1187"/>
                    <a:pt x="3349" y="1184"/>
                  </a:cubicBezTo>
                  <a:lnTo>
                    <a:pt x="40231" y="1184"/>
                  </a:lnTo>
                  <a:lnTo>
                    <a:pt x="43522" y="94"/>
                  </a:lnTo>
                  <a:cubicBezTo>
                    <a:pt x="43543" y="84"/>
                    <a:pt x="43559" y="63"/>
                    <a:pt x="43553" y="42"/>
                  </a:cubicBezTo>
                  <a:cubicBezTo>
                    <a:pt x="43548" y="16"/>
                    <a:pt x="43528" y="1"/>
                    <a:pt x="435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5"/>
            <p:cNvSpPr/>
            <p:nvPr/>
          </p:nvSpPr>
          <p:spPr>
            <a:xfrm>
              <a:off x="1877525" y="1835825"/>
              <a:ext cx="59450" cy="89325"/>
            </a:xfrm>
            <a:custGeom>
              <a:rect b="b" l="l" r="r" t="t"/>
              <a:pathLst>
                <a:path extrusionOk="0" h="3573" w="2378">
                  <a:moveTo>
                    <a:pt x="0" y="1"/>
                  </a:moveTo>
                  <a:lnTo>
                    <a:pt x="0"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5"/>
            <p:cNvSpPr/>
            <p:nvPr/>
          </p:nvSpPr>
          <p:spPr>
            <a:xfrm>
              <a:off x="1876350" y="1834675"/>
              <a:ext cx="61800" cy="91775"/>
            </a:xfrm>
            <a:custGeom>
              <a:rect b="b" l="l" r="r" t="t"/>
              <a:pathLst>
                <a:path extrusionOk="0" h="3671" w="2472">
                  <a:moveTo>
                    <a:pt x="2373" y="93"/>
                  </a:moveTo>
                  <a:lnTo>
                    <a:pt x="2373" y="3572"/>
                  </a:lnTo>
                  <a:lnTo>
                    <a:pt x="99" y="3572"/>
                  </a:lnTo>
                  <a:lnTo>
                    <a:pt x="99" y="93"/>
                  </a:lnTo>
                  <a:close/>
                  <a:moveTo>
                    <a:pt x="47" y="0"/>
                  </a:moveTo>
                  <a:cubicBezTo>
                    <a:pt x="21" y="0"/>
                    <a:pt x="0" y="21"/>
                    <a:pt x="0" y="47"/>
                  </a:cubicBezTo>
                  <a:lnTo>
                    <a:pt x="0" y="3619"/>
                  </a:lnTo>
                  <a:cubicBezTo>
                    <a:pt x="0" y="3645"/>
                    <a:pt x="21" y="3671"/>
                    <a:pt x="47" y="3671"/>
                  </a:cubicBezTo>
                  <a:lnTo>
                    <a:pt x="2425" y="3671"/>
                  </a:lnTo>
                  <a:cubicBezTo>
                    <a:pt x="2451" y="3665"/>
                    <a:pt x="2472" y="3645"/>
                    <a:pt x="2472" y="3619"/>
                  </a:cubicBezTo>
                  <a:lnTo>
                    <a:pt x="2472" y="47"/>
                  </a:lnTo>
                  <a:cubicBezTo>
                    <a:pt x="2472" y="21"/>
                    <a:pt x="2446" y="0"/>
                    <a:pt x="2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1836500" y="1816100"/>
              <a:ext cx="104000" cy="20925"/>
            </a:xfrm>
            <a:custGeom>
              <a:rect b="b" l="l" r="r" t="t"/>
              <a:pathLst>
                <a:path extrusionOk="0" h="837" w="4160">
                  <a:moveTo>
                    <a:pt x="2487" y="94"/>
                  </a:moveTo>
                  <a:lnTo>
                    <a:pt x="3874" y="743"/>
                  </a:lnTo>
                  <a:lnTo>
                    <a:pt x="1651" y="743"/>
                  </a:lnTo>
                  <a:lnTo>
                    <a:pt x="270" y="94"/>
                  </a:lnTo>
                  <a:close/>
                  <a:moveTo>
                    <a:pt x="52" y="1"/>
                  </a:moveTo>
                  <a:cubicBezTo>
                    <a:pt x="26" y="1"/>
                    <a:pt x="6" y="16"/>
                    <a:pt x="6" y="37"/>
                  </a:cubicBezTo>
                  <a:cubicBezTo>
                    <a:pt x="1" y="58"/>
                    <a:pt x="11" y="84"/>
                    <a:pt x="32" y="94"/>
                  </a:cubicBezTo>
                  <a:lnTo>
                    <a:pt x="1620" y="836"/>
                  </a:lnTo>
                  <a:lnTo>
                    <a:pt x="4092" y="836"/>
                  </a:lnTo>
                  <a:cubicBezTo>
                    <a:pt x="4143" y="836"/>
                    <a:pt x="4159" y="769"/>
                    <a:pt x="4112" y="748"/>
                  </a:cubicBezTo>
                  <a:lnTo>
                    <a:pt x="2518" y="6"/>
                  </a:lnTo>
                  <a:cubicBezTo>
                    <a:pt x="2513" y="1"/>
                    <a:pt x="2503" y="1"/>
                    <a:pt x="24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1870125" y="1821425"/>
              <a:ext cx="22475" cy="5075"/>
            </a:xfrm>
            <a:custGeom>
              <a:rect b="b" l="l" r="r" t="t"/>
              <a:pathLst>
                <a:path extrusionOk="0" h="203" w="899">
                  <a:moveTo>
                    <a:pt x="447" y="0"/>
                  </a:moveTo>
                  <a:cubicBezTo>
                    <a:pt x="197" y="0"/>
                    <a:pt x="0" y="47"/>
                    <a:pt x="0" y="104"/>
                  </a:cubicBezTo>
                  <a:cubicBezTo>
                    <a:pt x="0" y="156"/>
                    <a:pt x="197" y="203"/>
                    <a:pt x="447" y="203"/>
                  </a:cubicBezTo>
                  <a:cubicBezTo>
                    <a:pt x="696" y="203"/>
                    <a:pt x="898" y="156"/>
                    <a:pt x="898" y="104"/>
                  </a:cubicBezTo>
                  <a:cubicBezTo>
                    <a:pt x="898" y="47"/>
                    <a:pt x="696"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1898800" y="1895025"/>
              <a:ext cx="13400" cy="13375"/>
            </a:xfrm>
            <a:custGeom>
              <a:rect b="b" l="l" r="r" t="t"/>
              <a:pathLst>
                <a:path extrusionOk="0" h="535" w="536">
                  <a:moveTo>
                    <a:pt x="265" y="0"/>
                  </a:moveTo>
                  <a:cubicBezTo>
                    <a:pt x="120" y="0"/>
                    <a:pt x="1" y="120"/>
                    <a:pt x="1" y="265"/>
                  </a:cubicBezTo>
                  <a:cubicBezTo>
                    <a:pt x="1" y="415"/>
                    <a:pt x="120" y="535"/>
                    <a:pt x="265" y="535"/>
                  </a:cubicBezTo>
                  <a:cubicBezTo>
                    <a:pt x="416" y="535"/>
                    <a:pt x="535" y="415"/>
                    <a:pt x="535" y="265"/>
                  </a:cubicBezTo>
                  <a:cubicBezTo>
                    <a:pt x="535" y="120"/>
                    <a:pt x="416"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2602400" y="1835825"/>
              <a:ext cx="59475" cy="89325"/>
            </a:xfrm>
            <a:custGeom>
              <a:rect b="b" l="l" r="r" t="t"/>
              <a:pathLst>
                <a:path extrusionOk="0" h="3573" w="2379">
                  <a:moveTo>
                    <a:pt x="1" y="1"/>
                  </a:moveTo>
                  <a:lnTo>
                    <a:pt x="1"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2601225" y="1834675"/>
              <a:ext cx="61825" cy="91775"/>
            </a:xfrm>
            <a:custGeom>
              <a:rect b="b" l="l" r="r" t="t"/>
              <a:pathLst>
                <a:path extrusionOk="0" h="3671" w="2473">
                  <a:moveTo>
                    <a:pt x="2373" y="93"/>
                  </a:moveTo>
                  <a:lnTo>
                    <a:pt x="2373" y="3572"/>
                  </a:lnTo>
                  <a:lnTo>
                    <a:pt x="100" y="3572"/>
                  </a:lnTo>
                  <a:lnTo>
                    <a:pt x="100" y="93"/>
                  </a:lnTo>
                  <a:close/>
                  <a:moveTo>
                    <a:pt x="48" y="0"/>
                  </a:moveTo>
                  <a:cubicBezTo>
                    <a:pt x="22" y="0"/>
                    <a:pt x="1" y="21"/>
                    <a:pt x="1" y="47"/>
                  </a:cubicBezTo>
                  <a:lnTo>
                    <a:pt x="1" y="3619"/>
                  </a:lnTo>
                  <a:cubicBezTo>
                    <a:pt x="1" y="3645"/>
                    <a:pt x="22" y="3671"/>
                    <a:pt x="48" y="3671"/>
                  </a:cubicBezTo>
                  <a:lnTo>
                    <a:pt x="2425" y="3671"/>
                  </a:lnTo>
                  <a:cubicBezTo>
                    <a:pt x="2451" y="3671"/>
                    <a:pt x="2472" y="3645"/>
                    <a:pt x="2472" y="3619"/>
                  </a:cubicBezTo>
                  <a:lnTo>
                    <a:pt x="2472" y="47"/>
                  </a:lnTo>
                  <a:cubicBezTo>
                    <a:pt x="2472" y="21"/>
                    <a:pt x="2451" y="0"/>
                    <a:pt x="24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2599300" y="1815450"/>
              <a:ext cx="98925" cy="21575"/>
            </a:xfrm>
            <a:custGeom>
              <a:rect b="b" l="l" r="r" t="t"/>
              <a:pathLst>
                <a:path extrusionOk="0" h="863" w="3957">
                  <a:moveTo>
                    <a:pt x="3707" y="94"/>
                  </a:moveTo>
                  <a:lnTo>
                    <a:pt x="2487" y="769"/>
                  </a:lnTo>
                  <a:lnTo>
                    <a:pt x="244" y="769"/>
                  </a:lnTo>
                  <a:lnTo>
                    <a:pt x="1464" y="94"/>
                  </a:lnTo>
                  <a:close/>
                  <a:moveTo>
                    <a:pt x="1454" y="1"/>
                  </a:moveTo>
                  <a:cubicBezTo>
                    <a:pt x="1443" y="1"/>
                    <a:pt x="1433" y="1"/>
                    <a:pt x="1428" y="6"/>
                  </a:cubicBezTo>
                  <a:lnTo>
                    <a:pt x="31" y="774"/>
                  </a:lnTo>
                  <a:cubicBezTo>
                    <a:pt x="10" y="785"/>
                    <a:pt x="0" y="805"/>
                    <a:pt x="5" y="826"/>
                  </a:cubicBezTo>
                  <a:cubicBezTo>
                    <a:pt x="10" y="852"/>
                    <a:pt x="31" y="862"/>
                    <a:pt x="52" y="862"/>
                  </a:cubicBezTo>
                  <a:lnTo>
                    <a:pt x="2502" y="862"/>
                  </a:lnTo>
                  <a:cubicBezTo>
                    <a:pt x="2508" y="862"/>
                    <a:pt x="2518" y="862"/>
                    <a:pt x="2528" y="857"/>
                  </a:cubicBezTo>
                  <a:lnTo>
                    <a:pt x="3925" y="89"/>
                  </a:lnTo>
                  <a:cubicBezTo>
                    <a:pt x="3946" y="79"/>
                    <a:pt x="3956" y="58"/>
                    <a:pt x="3951" y="37"/>
                  </a:cubicBezTo>
                  <a:cubicBezTo>
                    <a:pt x="3946" y="16"/>
                    <a:pt x="3925" y="1"/>
                    <a:pt x="39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5"/>
            <p:cNvSpPr/>
            <p:nvPr/>
          </p:nvSpPr>
          <p:spPr>
            <a:xfrm>
              <a:off x="2646800" y="1821425"/>
              <a:ext cx="22475" cy="5075"/>
            </a:xfrm>
            <a:custGeom>
              <a:rect b="b" l="l" r="r" t="t"/>
              <a:pathLst>
                <a:path extrusionOk="0" h="203" w="899">
                  <a:moveTo>
                    <a:pt x="452" y="0"/>
                  </a:moveTo>
                  <a:cubicBezTo>
                    <a:pt x="203" y="0"/>
                    <a:pt x="0" y="47"/>
                    <a:pt x="0" y="104"/>
                  </a:cubicBezTo>
                  <a:cubicBezTo>
                    <a:pt x="0" y="156"/>
                    <a:pt x="203" y="203"/>
                    <a:pt x="452" y="203"/>
                  </a:cubicBezTo>
                  <a:cubicBezTo>
                    <a:pt x="701" y="203"/>
                    <a:pt x="898" y="156"/>
                    <a:pt x="898" y="104"/>
                  </a:cubicBezTo>
                  <a:cubicBezTo>
                    <a:pt x="898" y="47"/>
                    <a:pt x="701" y="0"/>
                    <a:pt x="4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5"/>
            <p:cNvSpPr/>
            <p:nvPr/>
          </p:nvSpPr>
          <p:spPr>
            <a:xfrm>
              <a:off x="2627200" y="1895025"/>
              <a:ext cx="15600" cy="13325"/>
            </a:xfrm>
            <a:custGeom>
              <a:rect b="b" l="l" r="r" t="t"/>
              <a:pathLst>
                <a:path extrusionOk="0" h="533" w="624">
                  <a:moveTo>
                    <a:pt x="265" y="0"/>
                  </a:moveTo>
                  <a:cubicBezTo>
                    <a:pt x="120" y="0"/>
                    <a:pt x="0" y="120"/>
                    <a:pt x="0" y="265"/>
                  </a:cubicBezTo>
                  <a:cubicBezTo>
                    <a:pt x="0" y="426"/>
                    <a:pt x="132" y="533"/>
                    <a:pt x="269" y="533"/>
                  </a:cubicBezTo>
                  <a:cubicBezTo>
                    <a:pt x="336" y="533"/>
                    <a:pt x="403" y="508"/>
                    <a:pt x="457" y="452"/>
                  </a:cubicBezTo>
                  <a:cubicBezTo>
                    <a:pt x="623" y="286"/>
                    <a:pt x="504"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a:off x="2118025" y="1258525"/>
              <a:ext cx="16500" cy="506075"/>
            </a:xfrm>
            <a:custGeom>
              <a:rect b="b" l="l" r="r" t="t"/>
              <a:pathLst>
                <a:path extrusionOk="0" h="20243" w="660">
                  <a:moveTo>
                    <a:pt x="0" y="0"/>
                  </a:moveTo>
                  <a:lnTo>
                    <a:pt x="208" y="20243"/>
                  </a:lnTo>
                  <a:lnTo>
                    <a:pt x="660" y="20243"/>
                  </a:lnTo>
                  <a:lnTo>
                    <a:pt x="452" y="447"/>
                  </a:lnTo>
                  <a:lnTo>
                    <a:pt x="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a:off x="1724875" y="1257350"/>
              <a:ext cx="399525" cy="508425"/>
            </a:xfrm>
            <a:custGeom>
              <a:rect b="b" l="l" r="r" t="t"/>
              <a:pathLst>
                <a:path extrusionOk="0" h="20337" w="15981">
                  <a:moveTo>
                    <a:pt x="15680" y="94"/>
                  </a:moveTo>
                  <a:lnTo>
                    <a:pt x="15882" y="20238"/>
                  </a:lnTo>
                  <a:lnTo>
                    <a:pt x="99" y="20238"/>
                  </a:lnTo>
                  <a:lnTo>
                    <a:pt x="307" y="94"/>
                  </a:lnTo>
                  <a:close/>
                  <a:moveTo>
                    <a:pt x="260" y="0"/>
                  </a:moveTo>
                  <a:cubicBezTo>
                    <a:pt x="229" y="0"/>
                    <a:pt x="208" y="21"/>
                    <a:pt x="208" y="47"/>
                  </a:cubicBezTo>
                  <a:lnTo>
                    <a:pt x="1" y="20290"/>
                  </a:lnTo>
                  <a:cubicBezTo>
                    <a:pt x="1" y="20300"/>
                    <a:pt x="6" y="20310"/>
                    <a:pt x="16" y="20321"/>
                  </a:cubicBezTo>
                  <a:cubicBezTo>
                    <a:pt x="27" y="20331"/>
                    <a:pt x="37" y="20336"/>
                    <a:pt x="53" y="20336"/>
                  </a:cubicBezTo>
                  <a:lnTo>
                    <a:pt x="15934" y="20336"/>
                  </a:lnTo>
                  <a:cubicBezTo>
                    <a:pt x="15944" y="20336"/>
                    <a:pt x="15960" y="20331"/>
                    <a:pt x="15965" y="20321"/>
                  </a:cubicBezTo>
                  <a:cubicBezTo>
                    <a:pt x="15975" y="20310"/>
                    <a:pt x="15981" y="20300"/>
                    <a:pt x="15981" y="20290"/>
                  </a:cubicBezTo>
                  <a:lnTo>
                    <a:pt x="15773" y="47"/>
                  </a:lnTo>
                  <a:cubicBezTo>
                    <a:pt x="15773" y="21"/>
                    <a:pt x="15752" y="0"/>
                    <a:pt x="157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5"/>
            <p:cNvSpPr/>
            <p:nvPr/>
          </p:nvSpPr>
          <p:spPr>
            <a:xfrm>
              <a:off x="1750575" y="1282925"/>
              <a:ext cx="348125" cy="457400"/>
            </a:xfrm>
            <a:custGeom>
              <a:rect b="b" l="l" r="r" t="t"/>
              <a:pathLst>
                <a:path extrusionOk="0" h="18296" w="13925">
                  <a:moveTo>
                    <a:pt x="13639" y="88"/>
                  </a:moveTo>
                  <a:lnTo>
                    <a:pt x="13826" y="18197"/>
                  </a:lnTo>
                  <a:lnTo>
                    <a:pt x="104" y="18197"/>
                  </a:lnTo>
                  <a:lnTo>
                    <a:pt x="286" y="88"/>
                  </a:lnTo>
                  <a:close/>
                  <a:moveTo>
                    <a:pt x="239" y="0"/>
                  </a:moveTo>
                  <a:cubicBezTo>
                    <a:pt x="213" y="0"/>
                    <a:pt x="193" y="21"/>
                    <a:pt x="193" y="47"/>
                  </a:cubicBezTo>
                  <a:lnTo>
                    <a:pt x="6" y="18249"/>
                  </a:lnTo>
                  <a:cubicBezTo>
                    <a:pt x="1" y="18259"/>
                    <a:pt x="6" y="18275"/>
                    <a:pt x="16" y="18280"/>
                  </a:cubicBezTo>
                  <a:cubicBezTo>
                    <a:pt x="27" y="18290"/>
                    <a:pt x="42" y="18296"/>
                    <a:pt x="53" y="18296"/>
                  </a:cubicBezTo>
                  <a:lnTo>
                    <a:pt x="13873" y="18296"/>
                  </a:lnTo>
                  <a:cubicBezTo>
                    <a:pt x="13888" y="18296"/>
                    <a:pt x="13899" y="18290"/>
                    <a:pt x="13909" y="18280"/>
                  </a:cubicBezTo>
                  <a:cubicBezTo>
                    <a:pt x="13920" y="18275"/>
                    <a:pt x="13925" y="18259"/>
                    <a:pt x="13925" y="18249"/>
                  </a:cubicBezTo>
                  <a:lnTo>
                    <a:pt x="13738" y="47"/>
                  </a:lnTo>
                  <a:cubicBezTo>
                    <a:pt x="13738" y="21"/>
                    <a:pt x="13717" y="0"/>
                    <a:pt x="13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5"/>
            <p:cNvSpPr/>
            <p:nvPr/>
          </p:nvSpPr>
          <p:spPr>
            <a:xfrm>
              <a:off x="1782250" y="1313150"/>
              <a:ext cx="278950" cy="397200"/>
            </a:xfrm>
            <a:custGeom>
              <a:rect b="b" l="l" r="r" t="t"/>
              <a:pathLst>
                <a:path extrusionOk="0" h="15888" w="11158">
                  <a:moveTo>
                    <a:pt x="7949" y="1"/>
                  </a:moveTo>
                  <a:cubicBezTo>
                    <a:pt x="7736" y="1"/>
                    <a:pt x="7627" y="260"/>
                    <a:pt x="7778" y="411"/>
                  </a:cubicBezTo>
                  <a:cubicBezTo>
                    <a:pt x="7826" y="459"/>
                    <a:pt x="7885" y="481"/>
                    <a:pt x="7944" y="481"/>
                  </a:cubicBezTo>
                  <a:cubicBezTo>
                    <a:pt x="8068" y="481"/>
                    <a:pt x="8188" y="384"/>
                    <a:pt x="8188" y="240"/>
                  </a:cubicBezTo>
                  <a:cubicBezTo>
                    <a:pt x="8188" y="110"/>
                    <a:pt x="8084" y="1"/>
                    <a:pt x="7954" y="1"/>
                  </a:cubicBezTo>
                  <a:close/>
                  <a:moveTo>
                    <a:pt x="10919" y="3370"/>
                  </a:moveTo>
                  <a:cubicBezTo>
                    <a:pt x="10706" y="3370"/>
                    <a:pt x="10597" y="3630"/>
                    <a:pt x="10747" y="3780"/>
                  </a:cubicBezTo>
                  <a:cubicBezTo>
                    <a:pt x="10797" y="3829"/>
                    <a:pt x="10857" y="3850"/>
                    <a:pt x="10916" y="3850"/>
                  </a:cubicBezTo>
                  <a:cubicBezTo>
                    <a:pt x="11040" y="3850"/>
                    <a:pt x="11157" y="3754"/>
                    <a:pt x="11157" y="3609"/>
                  </a:cubicBezTo>
                  <a:cubicBezTo>
                    <a:pt x="11157" y="3479"/>
                    <a:pt x="11053" y="3370"/>
                    <a:pt x="10919" y="3370"/>
                  </a:cubicBezTo>
                  <a:close/>
                  <a:moveTo>
                    <a:pt x="3318" y="120"/>
                  </a:moveTo>
                  <a:lnTo>
                    <a:pt x="3053" y="1963"/>
                  </a:lnTo>
                  <a:lnTo>
                    <a:pt x="1885" y="515"/>
                  </a:lnTo>
                  <a:lnTo>
                    <a:pt x="2389" y="2301"/>
                  </a:lnTo>
                  <a:lnTo>
                    <a:pt x="738" y="1449"/>
                  </a:lnTo>
                  <a:lnTo>
                    <a:pt x="1927" y="2877"/>
                  </a:lnTo>
                  <a:lnTo>
                    <a:pt x="68" y="2778"/>
                  </a:lnTo>
                  <a:lnTo>
                    <a:pt x="1740" y="3599"/>
                  </a:lnTo>
                  <a:lnTo>
                    <a:pt x="0" y="4258"/>
                  </a:lnTo>
                  <a:lnTo>
                    <a:pt x="1859" y="4331"/>
                  </a:lnTo>
                  <a:lnTo>
                    <a:pt x="540" y="5639"/>
                  </a:lnTo>
                  <a:lnTo>
                    <a:pt x="540" y="5639"/>
                  </a:lnTo>
                  <a:lnTo>
                    <a:pt x="2264" y="4949"/>
                  </a:lnTo>
                  <a:lnTo>
                    <a:pt x="1594" y="6683"/>
                  </a:lnTo>
                  <a:lnTo>
                    <a:pt x="2892" y="5348"/>
                  </a:lnTo>
                  <a:lnTo>
                    <a:pt x="2980" y="7207"/>
                  </a:lnTo>
                  <a:lnTo>
                    <a:pt x="3624" y="5463"/>
                  </a:lnTo>
                  <a:lnTo>
                    <a:pt x="4460" y="7124"/>
                  </a:lnTo>
                  <a:lnTo>
                    <a:pt x="4341" y="5265"/>
                  </a:lnTo>
                  <a:lnTo>
                    <a:pt x="5779" y="6444"/>
                  </a:lnTo>
                  <a:lnTo>
                    <a:pt x="5779" y="6444"/>
                  </a:lnTo>
                  <a:lnTo>
                    <a:pt x="4917" y="4798"/>
                  </a:lnTo>
                  <a:lnTo>
                    <a:pt x="4917" y="4798"/>
                  </a:lnTo>
                  <a:lnTo>
                    <a:pt x="6713" y="5286"/>
                  </a:lnTo>
                  <a:lnTo>
                    <a:pt x="5249" y="4133"/>
                  </a:lnTo>
                  <a:lnTo>
                    <a:pt x="7087" y="3848"/>
                  </a:lnTo>
                  <a:lnTo>
                    <a:pt x="5286" y="3396"/>
                  </a:lnTo>
                  <a:lnTo>
                    <a:pt x="6848" y="2389"/>
                  </a:lnTo>
                  <a:lnTo>
                    <a:pt x="5016" y="2706"/>
                  </a:lnTo>
                  <a:lnTo>
                    <a:pt x="6033" y="1148"/>
                  </a:lnTo>
                  <a:lnTo>
                    <a:pt x="4486" y="2181"/>
                  </a:lnTo>
                  <a:lnTo>
                    <a:pt x="4787" y="344"/>
                  </a:lnTo>
                  <a:lnTo>
                    <a:pt x="3796" y="1922"/>
                  </a:lnTo>
                  <a:lnTo>
                    <a:pt x="3318" y="120"/>
                  </a:lnTo>
                  <a:close/>
                  <a:moveTo>
                    <a:pt x="2498" y="8500"/>
                  </a:moveTo>
                  <a:cubicBezTo>
                    <a:pt x="2285" y="8500"/>
                    <a:pt x="2176" y="8759"/>
                    <a:pt x="2326" y="8910"/>
                  </a:cubicBezTo>
                  <a:cubicBezTo>
                    <a:pt x="2377" y="8961"/>
                    <a:pt x="2439" y="8983"/>
                    <a:pt x="2499" y="8983"/>
                  </a:cubicBezTo>
                  <a:cubicBezTo>
                    <a:pt x="2624" y="8983"/>
                    <a:pt x="2742" y="8887"/>
                    <a:pt x="2742" y="8744"/>
                  </a:cubicBezTo>
                  <a:cubicBezTo>
                    <a:pt x="2742" y="8609"/>
                    <a:pt x="2633" y="8500"/>
                    <a:pt x="2498" y="8500"/>
                  </a:cubicBezTo>
                  <a:close/>
                  <a:moveTo>
                    <a:pt x="9257" y="6506"/>
                  </a:moveTo>
                  <a:lnTo>
                    <a:pt x="9133" y="7347"/>
                  </a:lnTo>
                  <a:lnTo>
                    <a:pt x="8603" y="6688"/>
                  </a:lnTo>
                  <a:lnTo>
                    <a:pt x="8831" y="7503"/>
                  </a:lnTo>
                  <a:lnTo>
                    <a:pt x="8831" y="7503"/>
                  </a:lnTo>
                  <a:lnTo>
                    <a:pt x="8073" y="7113"/>
                  </a:lnTo>
                  <a:lnTo>
                    <a:pt x="8619" y="7768"/>
                  </a:lnTo>
                  <a:lnTo>
                    <a:pt x="7772" y="7721"/>
                  </a:lnTo>
                  <a:lnTo>
                    <a:pt x="7772" y="7721"/>
                  </a:lnTo>
                  <a:lnTo>
                    <a:pt x="8536" y="8100"/>
                  </a:lnTo>
                  <a:lnTo>
                    <a:pt x="7741" y="8401"/>
                  </a:lnTo>
                  <a:lnTo>
                    <a:pt x="8587" y="8432"/>
                  </a:lnTo>
                  <a:lnTo>
                    <a:pt x="7985" y="9034"/>
                  </a:lnTo>
                  <a:lnTo>
                    <a:pt x="7985" y="9034"/>
                  </a:lnTo>
                  <a:lnTo>
                    <a:pt x="8774" y="8718"/>
                  </a:lnTo>
                  <a:lnTo>
                    <a:pt x="8468" y="9512"/>
                  </a:lnTo>
                  <a:lnTo>
                    <a:pt x="9060" y="8899"/>
                  </a:lnTo>
                  <a:lnTo>
                    <a:pt x="9101" y="9751"/>
                  </a:lnTo>
                  <a:lnTo>
                    <a:pt x="9397" y="8951"/>
                  </a:lnTo>
                  <a:lnTo>
                    <a:pt x="9782" y="9709"/>
                  </a:lnTo>
                  <a:lnTo>
                    <a:pt x="9724" y="8863"/>
                  </a:lnTo>
                  <a:lnTo>
                    <a:pt x="10384" y="9398"/>
                  </a:lnTo>
                  <a:lnTo>
                    <a:pt x="9984" y="8645"/>
                  </a:lnTo>
                  <a:lnTo>
                    <a:pt x="10809" y="8868"/>
                  </a:lnTo>
                  <a:lnTo>
                    <a:pt x="10809" y="8868"/>
                  </a:lnTo>
                  <a:lnTo>
                    <a:pt x="10140" y="8344"/>
                  </a:lnTo>
                  <a:lnTo>
                    <a:pt x="10981" y="8214"/>
                  </a:lnTo>
                  <a:lnTo>
                    <a:pt x="10155" y="8006"/>
                  </a:lnTo>
                  <a:lnTo>
                    <a:pt x="10872" y="7544"/>
                  </a:lnTo>
                  <a:lnTo>
                    <a:pt x="10872" y="7544"/>
                  </a:lnTo>
                  <a:lnTo>
                    <a:pt x="10031" y="7690"/>
                  </a:lnTo>
                  <a:lnTo>
                    <a:pt x="10031" y="7690"/>
                  </a:lnTo>
                  <a:lnTo>
                    <a:pt x="10498" y="6973"/>
                  </a:lnTo>
                  <a:lnTo>
                    <a:pt x="10498" y="6973"/>
                  </a:lnTo>
                  <a:lnTo>
                    <a:pt x="9792" y="7446"/>
                  </a:lnTo>
                  <a:lnTo>
                    <a:pt x="9927" y="6610"/>
                  </a:lnTo>
                  <a:lnTo>
                    <a:pt x="9927" y="6610"/>
                  </a:lnTo>
                  <a:lnTo>
                    <a:pt x="9475" y="7326"/>
                  </a:lnTo>
                  <a:lnTo>
                    <a:pt x="9257" y="6506"/>
                  </a:lnTo>
                  <a:close/>
                  <a:moveTo>
                    <a:pt x="10114" y="12108"/>
                  </a:moveTo>
                  <a:cubicBezTo>
                    <a:pt x="9901" y="12108"/>
                    <a:pt x="9792" y="12367"/>
                    <a:pt x="9942" y="12518"/>
                  </a:cubicBezTo>
                  <a:cubicBezTo>
                    <a:pt x="9991" y="12567"/>
                    <a:pt x="10052" y="12589"/>
                    <a:pt x="10111" y="12589"/>
                  </a:cubicBezTo>
                  <a:cubicBezTo>
                    <a:pt x="10234" y="12589"/>
                    <a:pt x="10353" y="12494"/>
                    <a:pt x="10353" y="12347"/>
                  </a:cubicBezTo>
                  <a:cubicBezTo>
                    <a:pt x="10353" y="12217"/>
                    <a:pt x="10249" y="12113"/>
                    <a:pt x="10119" y="12108"/>
                  </a:cubicBezTo>
                  <a:close/>
                  <a:moveTo>
                    <a:pt x="10887" y="13442"/>
                  </a:moveTo>
                  <a:cubicBezTo>
                    <a:pt x="10674" y="13442"/>
                    <a:pt x="10565" y="13702"/>
                    <a:pt x="10721" y="13852"/>
                  </a:cubicBezTo>
                  <a:cubicBezTo>
                    <a:pt x="10770" y="13903"/>
                    <a:pt x="10831" y="13926"/>
                    <a:pt x="10891" y="13926"/>
                  </a:cubicBezTo>
                  <a:cubicBezTo>
                    <a:pt x="11014" y="13926"/>
                    <a:pt x="11131" y="13829"/>
                    <a:pt x="11131" y="13686"/>
                  </a:cubicBezTo>
                  <a:cubicBezTo>
                    <a:pt x="11131" y="13551"/>
                    <a:pt x="11022" y="13447"/>
                    <a:pt x="10893" y="13447"/>
                  </a:cubicBezTo>
                  <a:lnTo>
                    <a:pt x="10887" y="13442"/>
                  </a:lnTo>
                  <a:close/>
                  <a:moveTo>
                    <a:pt x="878" y="14761"/>
                  </a:moveTo>
                  <a:cubicBezTo>
                    <a:pt x="660" y="14761"/>
                    <a:pt x="551" y="15020"/>
                    <a:pt x="706" y="15171"/>
                  </a:cubicBezTo>
                  <a:cubicBezTo>
                    <a:pt x="755" y="15222"/>
                    <a:pt x="816" y="15244"/>
                    <a:pt x="875" y="15244"/>
                  </a:cubicBezTo>
                  <a:cubicBezTo>
                    <a:pt x="998" y="15244"/>
                    <a:pt x="1117" y="15147"/>
                    <a:pt x="1117" y="15000"/>
                  </a:cubicBezTo>
                  <a:cubicBezTo>
                    <a:pt x="1117" y="14870"/>
                    <a:pt x="1008" y="14761"/>
                    <a:pt x="878" y="14761"/>
                  </a:cubicBezTo>
                  <a:close/>
                  <a:moveTo>
                    <a:pt x="4740" y="10005"/>
                  </a:moveTo>
                  <a:lnTo>
                    <a:pt x="4522" y="11532"/>
                  </a:lnTo>
                  <a:lnTo>
                    <a:pt x="3552" y="10332"/>
                  </a:lnTo>
                  <a:lnTo>
                    <a:pt x="3552" y="10332"/>
                  </a:lnTo>
                  <a:lnTo>
                    <a:pt x="3972" y="11817"/>
                  </a:lnTo>
                  <a:lnTo>
                    <a:pt x="2607" y="11111"/>
                  </a:lnTo>
                  <a:lnTo>
                    <a:pt x="2607" y="11111"/>
                  </a:lnTo>
                  <a:lnTo>
                    <a:pt x="3593" y="12295"/>
                  </a:lnTo>
                  <a:lnTo>
                    <a:pt x="2051" y="12212"/>
                  </a:lnTo>
                  <a:lnTo>
                    <a:pt x="3437" y="12892"/>
                  </a:lnTo>
                  <a:lnTo>
                    <a:pt x="1994" y="13437"/>
                  </a:lnTo>
                  <a:lnTo>
                    <a:pt x="3536" y="13499"/>
                  </a:lnTo>
                  <a:lnTo>
                    <a:pt x="2440" y="14589"/>
                  </a:lnTo>
                  <a:lnTo>
                    <a:pt x="3873" y="14013"/>
                  </a:lnTo>
                  <a:lnTo>
                    <a:pt x="3313" y="15456"/>
                  </a:lnTo>
                  <a:lnTo>
                    <a:pt x="4393" y="14345"/>
                  </a:lnTo>
                  <a:lnTo>
                    <a:pt x="4465" y="15887"/>
                  </a:lnTo>
                  <a:lnTo>
                    <a:pt x="5000" y="14439"/>
                  </a:lnTo>
                  <a:lnTo>
                    <a:pt x="5696" y="15820"/>
                  </a:lnTo>
                  <a:lnTo>
                    <a:pt x="5592" y="14278"/>
                  </a:lnTo>
                  <a:lnTo>
                    <a:pt x="6791" y="15254"/>
                  </a:lnTo>
                  <a:lnTo>
                    <a:pt x="6069" y="13889"/>
                  </a:lnTo>
                  <a:lnTo>
                    <a:pt x="6069" y="13889"/>
                  </a:lnTo>
                  <a:lnTo>
                    <a:pt x="7565" y="14294"/>
                  </a:lnTo>
                  <a:lnTo>
                    <a:pt x="6350" y="13338"/>
                  </a:lnTo>
                  <a:lnTo>
                    <a:pt x="7876" y="13105"/>
                  </a:lnTo>
                  <a:lnTo>
                    <a:pt x="6376" y="12726"/>
                  </a:lnTo>
                  <a:lnTo>
                    <a:pt x="7674" y="11890"/>
                  </a:lnTo>
                  <a:lnTo>
                    <a:pt x="6153" y="12149"/>
                  </a:lnTo>
                  <a:lnTo>
                    <a:pt x="6999" y="10857"/>
                  </a:lnTo>
                  <a:lnTo>
                    <a:pt x="5711" y="11718"/>
                  </a:lnTo>
                  <a:lnTo>
                    <a:pt x="5960" y="10192"/>
                  </a:lnTo>
                  <a:lnTo>
                    <a:pt x="5135" y="11495"/>
                  </a:lnTo>
                  <a:lnTo>
                    <a:pt x="4740" y="10005"/>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5"/>
            <p:cNvSpPr/>
            <p:nvPr/>
          </p:nvSpPr>
          <p:spPr>
            <a:xfrm>
              <a:off x="2165525" y="1582350"/>
              <a:ext cx="311525" cy="182375"/>
            </a:xfrm>
            <a:custGeom>
              <a:rect b="b" l="l" r="r" t="t"/>
              <a:pathLst>
                <a:path extrusionOk="0" h="7295" w="12461">
                  <a:moveTo>
                    <a:pt x="9771" y="0"/>
                  </a:moveTo>
                  <a:lnTo>
                    <a:pt x="0" y="2425"/>
                  </a:lnTo>
                  <a:lnTo>
                    <a:pt x="10737" y="2425"/>
                  </a:lnTo>
                  <a:lnTo>
                    <a:pt x="10737" y="353"/>
                  </a:lnTo>
                  <a:lnTo>
                    <a:pt x="9771" y="0"/>
                  </a:lnTo>
                  <a:close/>
                  <a:moveTo>
                    <a:pt x="11484" y="2441"/>
                  </a:moveTo>
                  <a:lnTo>
                    <a:pt x="1724" y="4865"/>
                  </a:lnTo>
                  <a:lnTo>
                    <a:pt x="12460" y="4865"/>
                  </a:lnTo>
                  <a:lnTo>
                    <a:pt x="12460" y="2788"/>
                  </a:lnTo>
                  <a:lnTo>
                    <a:pt x="11484" y="2441"/>
                  </a:lnTo>
                  <a:close/>
                  <a:moveTo>
                    <a:pt x="603" y="4870"/>
                  </a:moveTo>
                  <a:lnTo>
                    <a:pt x="603" y="7295"/>
                  </a:lnTo>
                  <a:lnTo>
                    <a:pt x="11339" y="7295"/>
                  </a:lnTo>
                  <a:lnTo>
                    <a:pt x="11339" y="487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2156825" y="1704100"/>
              <a:ext cx="268425" cy="60625"/>
            </a:xfrm>
            <a:custGeom>
              <a:rect b="b" l="l" r="r" t="t"/>
              <a:pathLst>
                <a:path extrusionOk="0" h="2425" w="10737">
                  <a:moveTo>
                    <a:pt x="1" y="0"/>
                  </a:moveTo>
                  <a:lnTo>
                    <a:pt x="1"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5"/>
            <p:cNvSpPr/>
            <p:nvPr/>
          </p:nvSpPr>
          <p:spPr>
            <a:xfrm>
              <a:off x="2155650" y="1702800"/>
              <a:ext cx="270900" cy="63100"/>
            </a:xfrm>
            <a:custGeom>
              <a:rect b="b" l="l" r="r" t="t"/>
              <a:pathLst>
                <a:path extrusionOk="0" h="2524" w="10836">
                  <a:moveTo>
                    <a:pt x="10737" y="99"/>
                  </a:moveTo>
                  <a:lnTo>
                    <a:pt x="10737" y="2430"/>
                  </a:lnTo>
                  <a:lnTo>
                    <a:pt x="100" y="2430"/>
                  </a:lnTo>
                  <a:lnTo>
                    <a:pt x="100" y="99"/>
                  </a:lnTo>
                  <a:close/>
                  <a:moveTo>
                    <a:pt x="48" y="0"/>
                  </a:moveTo>
                  <a:cubicBezTo>
                    <a:pt x="22" y="0"/>
                    <a:pt x="1" y="21"/>
                    <a:pt x="1" y="52"/>
                  </a:cubicBezTo>
                  <a:lnTo>
                    <a:pt x="1" y="2477"/>
                  </a:lnTo>
                  <a:cubicBezTo>
                    <a:pt x="1" y="2503"/>
                    <a:pt x="22" y="2523"/>
                    <a:pt x="48" y="2523"/>
                  </a:cubicBezTo>
                  <a:lnTo>
                    <a:pt x="10784" y="2523"/>
                  </a:lnTo>
                  <a:cubicBezTo>
                    <a:pt x="10815" y="2523"/>
                    <a:pt x="10836" y="2503"/>
                    <a:pt x="10836" y="2477"/>
                  </a:cubicBezTo>
                  <a:lnTo>
                    <a:pt x="10836" y="52"/>
                  </a:lnTo>
                  <a:cubicBezTo>
                    <a:pt x="10836" y="21"/>
                    <a:pt x="10810" y="0"/>
                    <a:pt x="107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5"/>
            <p:cNvSpPr/>
            <p:nvPr/>
          </p:nvSpPr>
          <p:spPr>
            <a:xfrm>
              <a:off x="2175125" y="1723425"/>
              <a:ext cx="35075" cy="23400"/>
            </a:xfrm>
            <a:custGeom>
              <a:rect b="b" l="l" r="r" t="t"/>
              <a:pathLst>
                <a:path extrusionOk="0" h="936" w="1403">
                  <a:moveTo>
                    <a:pt x="701" y="1"/>
                  </a:moveTo>
                  <a:cubicBezTo>
                    <a:pt x="312" y="1"/>
                    <a:pt x="1" y="208"/>
                    <a:pt x="1" y="468"/>
                  </a:cubicBezTo>
                  <a:cubicBezTo>
                    <a:pt x="1" y="728"/>
                    <a:pt x="312" y="935"/>
                    <a:pt x="701" y="935"/>
                  </a:cubicBezTo>
                  <a:cubicBezTo>
                    <a:pt x="1086" y="935"/>
                    <a:pt x="1402" y="728"/>
                    <a:pt x="1402" y="468"/>
                  </a:cubicBezTo>
                  <a:cubicBezTo>
                    <a:pt x="1402" y="214"/>
                    <a:pt x="1091" y="1"/>
                    <a:pt x="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2141775" y="1582350"/>
              <a:ext cx="268425" cy="60625"/>
            </a:xfrm>
            <a:custGeom>
              <a:rect b="b" l="l" r="r" t="t"/>
              <a:pathLst>
                <a:path extrusionOk="0" h="2425" w="10737">
                  <a:moveTo>
                    <a:pt x="0" y="0"/>
                  </a:moveTo>
                  <a:lnTo>
                    <a:pt x="0"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5"/>
            <p:cNvSpPr/>
            <p:nvPr/>
          </p:nvSpPr>
          <p:spPr>
            <a:xfrm>
              <a:off x="2140600" y="1581175"/>
              <a:ext cx="270900" cy="63100"/>
            </a:xfrm>
            <a:custGeom>
              <a:rect b="b" l="l" r="r" t="t"/>
              <a:pathLst>
                <a:path extrusionOk="0" h="2524" w="10836">
                  <a:moveTo>
                    <a:pt x="10737" y="99"/>
                  </a:moveTo>
                  <a:lnTo>
                    <a:pt x="10737" y="2425"/>
                  </a:lnTo>
                  <a:lnTo>
                    <a:pt x="94" y="2425"/>
                  </a:lnTo>
                  <a:lnTo>
                    <a:pt x="99" y="99"/>
                  </a:lnTo>
                  <a:close/>
                  <a:moveTo>
                    <a:pt x="47" y="1"/>
                  </a:moveTo>
                  <a:cubicBezTo>
                    <a:pt x="21" y="1"/>
                    <a:pt x="1" y="21"/>
                    <a:pt x="1" y="47"/>
                  </a:cubicBezTo>
                  <a:lnTo>
                    <a:pt x="1" y="2477"/>
                  </a:lnTo>
                  <a:cubicBezTo>
                    <a:pt x="1" y="2503"/>
                    <a:pt x="21" y="2524"/>
                    <a:pt x="47" y="2524"/>
                  </a:cubicBezTo>
                  <a:lnTo>
                    <a:pt x="10784" y="2524"/>
                  </a:lnTo>
                  <a:cubicBezTo>
                    <a:pt x="10815" y="2524"/>
                    <a:pt x="10836" y="2498"/>
                    <a:pt x="10836" y="2472"/>
                  </a:cubicBezTo>
                  <a:lnTo>
                    <a:pt x="10836" y="47"/>
                  </a:lnTo>
                  <a:cubicBezTo>
                    <a:pt x="10836" y="21"/>
                    <a:pt x="10810" y="1"/>
                    <a:pt x="107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5"/>
            <p:cNvSpPr/>
            <p:nvPr/>
          </p:nvSpPr>
          <p:spPr>
            <a:xfrm>
              <a:off x="2160075" y="1601825"/>
              <a:ext cx="35075" cy="23375"/>
            </a:xfrm>
            <a:custGeom>
              <a:rect b="b" l="l" r="r" t="t"/>
              <a:pathLst>
                <a:path extrusionOk="0" h="935" w="1403">
                  <a:moveTo>
                    <a:pt x="701" y="0"/>
                  </a:moveTo>
                  <a:cubicBezTo>
                    <a:pt x="317" y="0"/>
                    <a:pt x="0" y="208"/>
                    <a:pt x="0" y="467"/>
                  </a:cubicBezTo>
                  <a:cubicBezTo>
                    <a:pt x="0" y="722"/>
                    <a:pt x="312" y="935"/>
                    <a:pt x="701" y="935"/>
                  </a:cubicBezTo>
                  <a:cubicBezTo>
                    <a:pt x="1085" y="935"/>
                    <a:pt x="1402" y="722"/>
                    <a:pt x="1402" y="467"/>
                  </a:cubicBezTo>
                  <a:cubicBezTo>
                    <a:pt x="1402" y="208"/>
                    <a:pt x="1091"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5"/>
            <p:cNvSpPr/>
            <p:nvPr/>
          </p:nvSpPr>
          <p:spPr>
            <a:xfrm>
              <a:off x="2185000" y="1643350"/>
              <a:ext cx="268425" cy="60650"/>
            </a:xfrm>
            <a:custGeom>
              <a:rect b="b" l="l" r="r" t="t"/>
              <a:pathLst>
                <a:path extrusionOk="0" h="2426" w="10737">
                  <a:moveTo>
                    <a:pt x="0" y="1"/>
                  </a:moveTo>
                  <a:lnTo>
                    <a:pt x="0" y="2425"/>
                  </a:lnTo>
                  <a:lnTo>
                    <a:pt x="10737" y="2425"/>
                  </a:lnTo>
                  <a:lnTo>
                    <a:pt x="107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5"/>
            <p:cNvSpPr/>
            <p:nvPr/>
          </p:nvSpPr>
          <p:spPr>
            <a:xfrm>
              <a:off x="2183700" y="1642050"/>
              <a:ext cx="270900" cy="63100"/>
            </a:xfrm>
            <a:custGeom>
              <a:rect b="b" l="l" r="r" t="t"/>
              <a:pathLst>
                <a:path extrusionOk="0" h="2524" w="10836">
                  <a:moveTo>
                    <a:pt x="10742" y="99"/>
                  </a:moveTo>
                  <a:lnTo>
                    <a:pt x="10742" y="2425"/>
                  </a:lnTo>
                  <a:lnTo>
                    <a:pt x="99" y="2425"/>
                  </a:lnTo>
                  <a:lnTo>
                    <a:pt x="99" y="99"/>
                  </a:lnTo>
                  <a:close/>
                  <a:moveTo>
                    <a:pt x="52" y="1"/>
                  </a:moveTo>
                  <a:cubicBezTo>
                    <a:pt x="21" y="1"/>
                    <a:pt x="0" y="27"/>
                    <a:pt x="0" y="53"/>
                  </a:cubicBezTo>
                  <a:lnTo>
                    <a:pt x="0" y="2477"/>
                  </a:lnTo>
                  <a:cubicBezTo>
                    <a:pt x="0" y="2503"/>
                    <a:pt x="21" y="2524"/>
                    <a:pt x="52" y="2524"/>
                  </a:cubicBezTo>
                  <a:lnTo>
                    <a:pt x="10789" y="2524"/>
                  </a:lnTo>
                  <a:cubicBezTo>
                    <a:pt x="10815" y="2524"/>
                    <a:pt x="10835" y="2503"/>
                    <a:pt x="10835" y="2477"/>
                  </a:cubicBezTo>
                  <a:lnTo>
                    <a:pt x="10835" y="53"/>
                  </a:lnTo>
                  <a:cubicBezTo>
                    <a:pt x="10835" y="27"/>
                    <a:pt x="10815" y="1"/>
                    <a:pt x="10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2203175" y="1662700"/>
              <a:ext cx="35050" cy="23375"/>
            </a:xfrm>
            <a:custGeom>
              <a:rect b="b" l="l" r="r" t="t"/>
              <a:pathLst>
                <a:path extrusionOk="0" h="935" w="1402">
                  <a:moveTo>
                    <a:pt x="701" y="0"/>
                  </a:moveTo>
                  <a:cubicBezTo>
                    <a:pt x="312" y="0"/>
                    <a:pt x="0" y="213"/>
                    <a:pt x="0" y="467"/>
                  </a:cubicBezTo>
                  <a:cubicBezTo>
                    <a:pt x="0" y="727"/>
                    <a:pt x="317" y="935"/>
                    <a:pt x="701" y="935"/>
                  </a:cubicBezTo>
                  <a:cubicBezTo>
                    <a:pt x="1090" y="935"/>
                    <a:pt x="1402" y="727"/>
                    <a:pt x="1402" y="467"/>
                  </a:cubicBezTo>
                  <a:cubicBezTo>
                    <a:pt x="1402" y="213"/>
                    <a:pt x="1090"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2185000" y="1643350"/>
              <a:ext cx="269475" cy="14550"/>
            </a:xfrm>
            <a:custGeom>
              <a:rect b="b" l="l" r="r" t="t"/>
              <a:pathLst>
                <a:path extrusionOk="0" h="582" w="10779">
                  <a:moveTo>
                    <a:pt x="0" y="1"/>
                  </a:moveTo>
                  <a:lnTo>
                    <a:pt x="0" y="359"/>
                  </a:lnTo>
                  <a:lnTo>
                    <a:pt x="10778" y="582"/>
                  </a:lnTo>
                  <a:lnTo>
                    <a:pt x="107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2534650" y="1519275"/>
              <a:ext cx="234825" cy="245725"/>
            </a:xfrm>
            <a:custGeom>
              <a:rect b="b" l="l" r="r" t="t"/>
              <a:pathLst>
                <a:path extrusionOk="0" h="9829" w="9393">
                  <a:moveTo>
                    <a:pt x="6900" y="0"/>
                  </a:moveTo>
                  <a:lnTo>
                    <a:pt x="1" y="4912"/>
                  </a:lnTo>
                  <a:lnTo>
                    <a:pt x="7799" y="5246"/>
                  </a:lnTo>
                  <a:lnTo>
                    <a:pt x="7799" y="5246"/>
                  </a:lnTo>
                  <a:lnTo>
                    <a:pt x="7966" y="5137"/>
                  </a:lnTo>
                  <a:lnTo>
                    <a:pt x="7966" y="5137"/>
                  </a:lnTo>
                  <a:lnTo>
                    <a:pt x="8235" y="5217"/>
                  </a:lnTo>
                  <a:lnTo>
                    <a:pt x="8235" y="5217"/>
                  </a:lnTo>
                  <a:lnTo>
                    <a:pt x="8229" y="493"/>
                  </a:lnTo>
                  <a:lnTo>
                    <a:pt x="6900" y="0"/>
                  </a:lnTo>
                  <a:close/>
                  <a:moveTo>
                    <a:pt x="8235" y="5217"/>
                  </a:moveTo>
                  <a:lnTo>
                    <a:pt x="8235" y="5265"/>
                  </a:lnTo>
                  <a:lnTo>
                    <a:pt x="7799" y="5246"/>
                  </a:lnTo>
                  <a:lnTo>
                    <a:pt x="7799" y="5246"/>
                  </a:lnTo>
                  <a:lnTo>
                    <a:pt x="753" y="9828"/>
                  </a:lnTo>
                  <a:lnTo>
                    <a:pt x="9392" y="9828"/>
                  </a:lnTo>
                  <a:lnTo>
                    <a:pt x="9392" y="5561"/>
                  </a:lnTo>
                  <a:lnTo>
                    <a:pt x="8235" y="5217"/>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2520500" y="1642175"/>
              <a:ext cx="161750" cy="122825"/>
            </a:xfrm>
            <a:custGeom>
              <a:rect b="b" l="l" r="r" t="t"/>
              <a:pathLst>
                <a:path extrusionOk="0" h="4913" w="6470">
                  <a:moveTo>
                    <a:pt x="1" y="1"/>
                  </a:moveTo>
                  <a:lnTo>
                    <a:pt x="1" y="4912"/>
                  </a:lnTo>
                  <a:lnTo>
                    <a:pt x="6470" y="4912"/>
                  </a:lnTo>
                  <a:lnTo>
                    <a:pt x="64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2519325" y="1641025"/>
              <a:ext cx="164225" cy="125125"/>
            </a:xfrm>
            <a:custGeom>
              <a:rect b="b" l="l" r="r" t="t"/>
              <a:pathLst>
                <a:path extrusionOk="0" h="5005" w="6569">
                  <a:moveTo>
                    <a:pt x="6470" y="99"/>
                  </a:moveTo>
                  <a:lnTo>
                    <a:pt x="6470" y="4911"/>
                  </a:lnTo>
                  <a:lnTo>
                    <a:pt x="100" y="4911"/>
                  </a:lnTo>
                  <a:lnTo>
                    <a:pt x="100" y="99"/>
                  </a:lnTo>
                  <a:close/>
                  <a:moveTo>
                    <a:pt x="48" y="0"/>
                  </a:moveTo>
                  <a:cubicBezTo>
                    <a:pt x="22" y="0"/>
                    <a:pt x="1" y="21"/>
                    <a:pt x="1" y="47"/>
                  </a:cubicBezTo>
                  <a:lnTo>
                    <a:pt x="1" y="4958"/>
                  </a:lnTo>
                  <a:cubicBezTo>
                    <a:pt x="1" y="4984"/>
                    <a:pt x="22" y="5005"/>
                    <a:pt x="48" y="5005"/>
                  </a:cubicBezTo>
                  <a:lnTo>
                    <a:pt x="6517" y="5005"/>
                  </a:lnTo>
                  <a:cubicBezTo>
                    <a:pt x="6542" y="5005"/>
                    <a:pt x="6563" y="4984"/>
                    <a:pt x="6568" y="4958"/>
                  </a:cubicBezTo>
                  <a:lnTo>
                    <a:pt x="6568" y="47"/>
                  </a:lnTo>
                  <a:cubicBezTo>
                    <a:pt x="6563" y="21"/>
                    <a:pt x="6542" y="0"/>
                    <a:pt x="65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5"/>
            <p:cNvSpPr/>
            <p:nvPr/>
          </p:nvSpPr>
          <p:spPr>
            <a:xfrm>
              <a:off x="2526475" y="1649700"/>
              <a:ext cx="149925" cy="107750"/>
            </a:xfrm>
            <a:custGeom>
              <a:rect b="b" l="l" r="r" t="t"/>
              <a:pathLst>
                <a:path extrusionOk="0" h="4310" w="5997">
                  <a:moveTo>
                    <a:pt x="5898" y="100"/>
                  </a:moveTo>
                  <a:lnTo>
                    <a:pt x="5898" y="4217"/>
                  </a:lnTo>
                  <a:lnTo>
                    <a:pt x="99" y="4217"/>
                  </a:lnTo>
                  <a:lnTo>
                    <a:pt x="99" y="100"/>
                  </a:lnTo>
                  <a:close/>
                  <a:moveTo>
                    <a:pt x="47" y="1"/>
                  </a:moveTo>
                  <a:cubicBezTo>
                    <a:pt x="21" y="1"/>
                    <a:pt x="0" y="22"/>
                    <a:pt x="0" y="48"/>
                  </a:cubicBezTo>
                  <a:lnTo>
                    <a:pt x="0" y="4263"/>
                  </a:lnTo>
                  <a:cubicBezTo>
                    <a:pt x="0" y="4289"/>
                    <a:pt x="21" y="4310"/>
                    <a:pt x="47" y="4310"/>
                  </a:cubicBezTo>
                  <a:lnTo>
                    <a:pt x="5950" y="4310"/>
                  </a:lnTo>
                  <a:cubicBezTo>
                    <a:pt x="5976" y="4310"/>
                    <a:pt x="5997" y="4289"/>
                    <a:pt x="5997" y="4258"/>
                  </a:cubicBezTo>
                  <a:lnTo>
                    <a:pt x="5997" y="48"/>
                  </a:lnTo>
                  <a:cubicBezTo>
                    <a:pt x="5997" y="22"/>
                    <a:pt x="5976" y="1"/>
                    <a:pt x="59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5"/>
            <p:cNvSpPr/>
            <p:nvPr/>
          </p:nvSpPr>
          <p:spPr>
            <a:xfrm>
              <a:off x="2565550" y="1694500"/>
              <a:ext cx="59975" cy="27275"/>
            </a:xfrm>
            <a:custGeom>
              <a:rect b="b" l="l" r="r" t="t"/>
              <a:pathLst>
                <a:path extrusionOk="0" h="1091" w="2399">
                  <a:moveTo>
                    <a:pt x="0" y="0"/>
                  </a:moveTo>
                  <a:lnTo>
                    <a:pt x="0" y="680"/>
                  </a:lnTo>
                  <a:cubicBezTo>
                    <a:pt x="0" y="903"/>
                    <a:pt x="161" y="1090"/>
                    <a:pt x="364" y="1090"/>
                  </a:cubicBezTo>
                  <a:lnTo>
                    <a:pt x="2041" y="1090"/>
                  </a:lnTo>
                  <a:cubicBezTo>
                    <a:pt x="2238" y="1090"/>
                    <a:pt x="2399" y="903"/>
                    <a:pt x="2399" y="680"/>
                  </a:cubicBezTo>
                  <a:lnTo>
                    <a:pt x="2399" y="0"/>
                  </a:lnTo>
                  <a:lnTo>
                    <a:pt x="2300" y="0"/>
                  </a:lnTo>
                  <a:lnTo>
                    <a:pt x="2300" y="680"/>
                  </a:lnTo>
                  <a:cubicBezTo>
                    <a:pt x="2300" y="851"/>
                    <a:pt x="2186" y="992"/>
                    <a:pt x="2041" y="992"/>
                  </a:cubicBezTo>
                  <a:lnTo>
                    <a:pt x="358" y="992"/>
                  </a:lnTo>
                  <a:cubicBezTo>
                    <a:pt x="218" y="992"/>
                    <a:pt x="99" y="851"/>
                    <a:pt x="99" y="680"/>
                  </a:cubicBez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5"/>
            <p:cNvSpPr/>
            <p:nvPr/>
          </p:nvSpPr>
          <p:spPr>
            <a:xfrm>
              <a:off x="2561525" y="1689675"/>
              <a:ext cx="9500" cy="8200"/>
            </a:xfrm>
            <a:custGeom>
              <a:rect b="b" l="l" r="r" t="t"/>
              <a:pathLst>
                <a:path extrusionOk="0" h="328" w="380">
                  <a:moveTo>
                    <a:pt x="213" y="1"/>
                  </a:moveTo>
                  <a:cubicBezTo>
                    <a:pt x="73" y="1"/>
                    <a:pt x="0" y="167"/>
                    <a:pt x="89" y="271"/>
                  </a:cubicBezTo>
                  <a:cubicBezTo>
                    <a:pt x="121" y="310"/>
                    <a:pt x="166" y="327"/>
                    <a:pt x="210" y="327"/>
                  </a:cubicBezTo>
                  <a:cubicBezTo>
                    <a:pt x="285" y="327"/>
                    <a:pt x="358" y="278"/>
                    <a:pt x="374" y="193"/>
                  </a:cubicBezTo>
                  <a:cubicBezTo>
                    <a:pt x="379" y="94"/>
                    <a:pt x="307" y="11"/>
                    <a:pt x="2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5"/>
            <p:cNvSpPr/>
            <p:nvPr/>
          </p:nvSpPr>
          <p:spPr>
            <a:xfrm>
              <a:off x="2618875" y="1689675"/>
              <a:ext cx="9500" cy="8200"/>
            </a:xfrm>
            <a:custGeom>
              <a:rect b="b" l="l" r="r" t="t"/>
              <a:pathLst>
                <a:path extrusionOk="0" h="328" w="380">
                  <a:moveTo>
                    <a:pt x="214" y="1"/>
                  </a:moveTo>
                  <a:cubicBezTo>
                    <a:pt x="74" y="1"/>
                    <a:pt x="1" y="167"/>
                    <a:pt x="89" y="271"/>
                  </a:cubicBezTo>
                  <a:cubicBezTo>
                    <a:pt x="122" y="310"/>
                    <a:pt x="167" y="327"/>
                    <a:pt x="211" y="327"/>
                  </a:cubicBezTo>
                  <a:cubicBezTo>
                    <a:pt x="285" y="327"/>
                    <a:pt x="359" y="278"/>
                    <a:pt x="375" y="193"/>
                  </a:cubicBezTo>
                  <a:cubicBezTo>
                    <a:pt x="380" y="94"/>
                    <a:pt x="307" y="11"/>
                    <a:pt x="2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5"/>
            <p:cNvSpPr/>
            <p:nvPr/>
          </p:nvSpPr>
          <p:spPr>
            <a:xfrm>
              <a:off x="2682225" y="1642175"/>
              <a:ext cx="54275" cy="122825"/>
            </a:xfrm>
            <a:custGeom>
              <a:rect b="b" l="l" r="r" t="t"/>
              <a:pathLst>
                <a:path extrusionOk="0" h="4913" w="2171">
                  <a:moveTo>
                    <a:pt x="1" y="1"/>
                  </a:moveTo>
                  <a:lnTo>
                    <a:pt x="1" y="4912"/>
                  </a:lnTo>
                  <a:lnTo>
                    <a:pt x="2171" y="4912"/>
                  </a:lnTo>
                  <a:lnTo>
                    <a:pt x="2171" y="151"/>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5"/>
            <p:cNvSpPr/>
            <p:nvPr/>
          </p:nvSpPr>
          <p:spPr>
            <a:xfrm>
              <a:off x="2681050" y="1641025"/>
              <a:ext cx="56750" cy="125125"/>
            </a:xfrm>
            <a:custGeom>
              <a:rect b="b" l="l" r="r" t="t"/>
              <a:pathLst>
                <a:path extrusionOk="0" h="5005" w="2270">
                  <a:moveTo>
                    <a:pt x="99" y="99"/>
                  </a:moveTo>
                  <a:lnTo>
                    <a:pt x="2171" y="244"/>
                  </a:lnTo>
                  <a:lnTo>
                    <a:pt x="2171" y="4911"/>
                  </a:lnTo>
                  <a:lnTo>
                    <a:pt x="99" y="4911"/>
                  </a:lnTo>
                  <a:lnTo>
                    <a:pt x="99" y="99"/>
                  </a:lnTo>
                  <a:close/>
                  <a:moveTo>
                    <a:pt x="53" y="0"/>
                  </a:moveTo>
                  <a:cubicBezTo>
                    <a:pt x="37" y="0"/>
                    <a:pt x="27" y="5"/>
                    <a:pt x="16" y="10"/>
                  </a:cubicBezTo>
                  <a:cubicBezTo>
                    <a:pt x="6" y="21"/>
                    <a:pt x="1" y="36"/>
                    <a:pt x="1" y="47"/>
                  </a:cubicBezTo>
                  <a:lnTo>
                    <a:pt x="1" y="4958"/>
                  </a:lnTo>
                  <a:cubicBezTo>
                    <a:pt x="1" y="4984"/>
                    <a:pt x="22" y="5005"/>
                    <a:pt x="48" y="5005"/>
                  </a:cubicBezTo>
                  <a:lnTo>
                    <a:pt x="2218" y="5005"/>
                  </a:lnTo>
                  <a:cubicBezTo>
                    <a:pt x="2244" y="5005"/>
                    <a:pt x="2264" y="4984"/>
                    <a:pt x="2270" y="4958"/>
                  </a:cubicBezTo>
                  <a:lnTo>
                    <a:pt x="2270" y="197"/>
                  </a:lnTo>
                  <a:cubicBezTo>
                    <a:pt x="2270" y="171"/>
                    <a:pt x="2249" y="151"/>
                    <a:pt x="2223"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5"/>
            <p:cNvSpPr/>
            <p:nvPr/>
          </p:nvSpPr>
          <p:spPr>
            <a:xfrm>
              <a:off x="2687275" y="1649700"/>
              <a:ext cx="44300" cy="107750"/>
            </a:xfrm>
            <a:custGeom>
              <a:rect b="b" l="l" r="r" t="t"/>
              <a:pathLst>
                <a:path extrusionOk="0" h="4310" w="1772">
                  <a:moveTo>
                    <a:pt x="100" y="105"/>
                  </a:moveTo>
                  <a:lnTo>
                    <a:pt x="1668" y="245"/>
                  </a:lnTo>
                  <a:lnTo>
                    <a:pt x="1668" y="4217"/>
                  </a:lnTo>
                  <a:lnTo>
                    <a:pt x="100" y="4217"/>
                  </a:lnTo>
                  <a:lnTo>
                    <a:pt x="100" y="105"/>
                  </a:lnTo>
                  <a:close/>
                  <a:moveTo>
                    <a:pt x="46" y="0"/>
                  </a:moveTo>
                  <a:cubicBezTo>
                    <a:pt x="23" y="0"/>
                    <a:pt x="1" y="24"/>
                    <a:pt x="1" y="48"/>
                  </a:cubicBezTo>
                  <a:lnTo>
                    <a:pt x="1" y="4263"/>
                  </a:lnTo>
                  <a:cubicBezTo>
                    <a:pt x="1" y="4289"/>
                    <a:pt x="22" y="4310"/>
                    <a:pt x="53" y="4310"/>
                  </a:cubicBezTo>
                  <a:lnTo>
                    <a:pt x="1719" y="4310"/>
                  </a:lnTo>
                  <a:cubicBezTo>
                    <a:pt x="1745" y="4310"/>
                    <a:pt x="1771" y="4289"/>
                    <a:pt x="1771" y="4258"/>
                  </a:cubicBezTo>
                  <a:lnTo>
                    <a:pt x="1771" y="198"/>
                  </a:lnTo>
                  <a:cubicBezTo>
                    <a:pt x="1766" y="172"/>
                    <a:pt x="1751" y="151"/>
                    <a:pt x="1725" y="151"/>
                  </a:cubicBezTo>
                  <a:lnTo>
                    <a:pt x="53" y="1"/>
                  </a:lnTo>
                  <a:cubicBezTo>
                    <a:pt x="51"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5"/>
            <p:cNvSpPr/>
            <p:nvPr/>
          </p:nvSpPr>
          <p:spPr>
            <a:xfrm>
              <a:off x="2501550" y="1519275"/>
              <a:ext cx="206000" cy="122800"/>
            </a:xfrm>
            <a:custGeom>
              <a:rect b="b" l="l" r="r" t="t"/>
              <a:pathLst>
                <a:path extrusionOk="0" h="4912" w="8240">
                  <a:moveTo>
                    <a:pt x="1" y="0"/>
                  </a:moveTo>
                  <a:lnTo>
                    <a:pt x="1" y="4912"/>
                  </a:lnTo>
                  <a:lnTo>
                    <a:pt x="8240" y="4912"/>
                  </a:lnTo>
                  <a:lnTo>
                    <a:pt x="824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5"/>
            <p:cNvSpPr/>
            <p:nvPr/>
          </p:nvSpPr>
          <p:spPr>
            <a:xfrm>
              <a:off x="2500375" y="1518100"/>
              <a:ext cx="208350" cy="125150"/>
            </a:xfrm>
            <a:custGeom>
              <a:rect b="b" l="l" r="r" t="t"/>
              <a:pathLst>
                <a:path extrusionOk="0" h="5006" w="8334">
                  <a:moveTo>
                    <a:pt x="8235" y="99"/>
                  </a:moveTo>
                  <a:lnTo>
                    <a:pt x="8235" y="4912"/>
                  </a:lnTo>
                  <a:lnTo>
                    <a:pt x="100" y="4912"/>
                  </a:lnTo>
                  <a:lnTo>
                    <a:pt x="100" y="99"/>
                  </a:lnTo>
                  <a:close/>
                  <a:moveTo>
                    <a:pt x="48" y="1"/>
                  </a:moveTo>
                  <a:cubicBezTo>
                    <a:pt x="22" y="1"/>
                    <a:pt x="1" y="21"/>
                    <a:pt x="1" y="47"/>
                  </a:cubicBezTo>
                  <a:lnTo>
                    <a:pt x="1" y="4959"/>
                  </a:lnTo>
                  <a:cubicBezTo>
                    <a:pt x="1" y="4985"/>
                    <a:pt x="22" y="5005"/>
                    <a:pt x="48" y="5005"/>
                  </a:cubicBezTo>
                  <a:lnTo>
                    <a:pt x="8287" y="5005"/>
                  </a:lnTo>
                  <a:cubicBezTo>
                    <a:pt x="8313" y="5005"/>
                    <a:pt x="8334" y="4985"/>
                    <a:pt x="8334" y="4959"/>
                  </a:cubicBezTo>
                  <a:lnTo>
                    <a:pt x="8334" y="47"/>
                  </a:lnTo>
                  <a:cubicBezTo>
                    <a:pt x="8334" y="21"/>
                    <a:pt x="8313" y="1"/>
                    <a:pt x="82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5"/>
            <p:cNvSpPr/>
            <p:nvPr/>
          </p:nvSpPr>
          <p:spPr>
            <a:xfrm>
              <a:off x="2509475" y="1526800"/>
              <a:ext cx="190300" cy="107750"/>
            </a:xfrm>
            <a:custGeom>
              <a:rect b="b" l="l" r="r" t="t"/>
              <a:pathLst>
                <a:path extrusionOk="0" h="4310" w="7612">
                  <a:moveTo>
                    <a:pt x="7513" y="99"/>
                  </a:moveTo>
                  <a:lnTo>
                    <a:pt x="7513" y="4211"/>
                  </a:lnTo>
                  <a:lnTo>
                    <a:pt x="99" y="4211"/>
                  </a:lnTo>
                  <a:lnTo>
                    <a:pt x="99" y="99"/>
                  </a:lnTo>
                  <a:close/>
                  <a:moveTo>
                    <a:pt x="47" y="0"/>
                  </a:moveTo>
                  <a:cubicBezTo>
                    <a:pt x="21" y="0"/>
                    <a:pt x="0" y="21"/>
                    <a:pt x="0" y="47"/>
                  </a:cubicBezTo>
                  <a:lnTo>
                    <a:pt x="0" y="4263"/>
                  </a:lnTo>
                  <a:cubicBezTo>
                    <a:pt x="0" y="4289"/>
                    <a:pt x="21" y="4309"/>
                    <a:pt x="47" y="4309"/>
                  </a:cubicBezTo>
                  <a:lnTo>
                    <a:pt x="7559" y="4309"/>
                  </a:lnTo>
                  <a:cubicBezTo>
                    <a:pt x="7585" y="4309"/>
                    <a:pt x="7606" y="4289"/>
                    <a:pt x="7611" y="4263"/>
                  </a:cubicBezTo>
                  <a:lnTo>
                    <a:pt x="7611" y="47"/>
                  </a:lnTo>
                  <a:cubicBezTo>
                    <a:pt x="7606" y="21"/>
                    <a:pt x="7585" y="0"/>
                    <a:pt x="75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5"/>
            <p:cNvSpPr/>
            <p:nvPr/>
          </p:nvSpPr>
          <p:spPr>
            <a:xfrm>
              <a:off x="2567350" y="1571575"/>
              <a:ext cx="69725" cy="27275"/>
            </a:xfrm>
            <a:custGeom>
              <a:rect b="b" l="l" r="r" t="t"/>
              <a:pathLst>
                <a:path extrusionOk="0" h="1091" w="2789">
                  <a:moveTo>
                    <a:pt x="1" y="1"/>
                  </a:moveTo>
                  <a:lnTo>
                    <a:pt x="1" y="681"/>
                  </a:lnTo>
                  <a:cubicBezTo>
                    <a:pt x="1" y="904"/>
                    <a:pt x="183" y="1091"/>
                    <a:pt x="411" y="1091"/>
                  </a:cubicBezTo>
                  <a:lnTo>
                    <a:pt x="2379" y="1091"/>
                  </a:lnTo>
                  <a:cubicBezTo>
                    <a:pt x="2602" y="1091"/>
                    <a:pt x="2789" y="904"/>
                    <a:pt x="2789" y="681"/>
                  </a:cubicBezTo>
                  <a:lnTo>
                    <a:pt x="2789" y="1"/>
                  </a:lnTo>
                  <a:lnTo>
                    <a:pt x="2690" y="1"/>
                  </a:lnTo>
                  <a:lnTo>
                    <a:pt x="2690" y="681"/>
                  </a:lnTo>
                  <a:cubicBezTo>
                    <a:pt x="2690" y="852"/>
                    <a:pt x="2550" y="992"/>
                    <a:pt x="2379" y="992"/>
                  </a:cubicBezTo>
                  <a:lnTo>
                    <a:pt x="411" y="992"/>
                  </a:lnTo>
                  <a:cubicBezTo>
                    <a:pt x="240" y="992"/>
                    <a:pt x="100" y="852"/>
                    <a:pt x="100" y="681"/>
                  </a:cubicBez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5"/>
            <p:cNvSpPr/>
            <p:nvPr/>
          </p:nvSpPr>
          <p:spPr>
            <a:xfrm>
              <a:off x="2562300" y="1566775"/>
              <a:ext cx="10925" cy="9475"/>
            </a:xfrm>
            <a:custGeom>
              <a:rect b="b" l="l" r="r" t="t"/>
              <a:pathLst>
                <a:path extrusionOk="0" h="379" w="437">
                  <a:moveTo>
                    <a:pt x="250" y="0"/>
                  </a:moveTo>
                  <a:cubicBezTo>
                    <a:pt x="83" y="0"/>
                    <a:pt x="0" y="203"/>
                    <a:pt x="120" y="322"/>
                  </a:cubicBezTo>
                  <a:cubicBezTo>
                    <a:pt x="157" y="361"/>
                    <a:pt x="204" y="379"/>
                    <a:pt x="250" y="379"/>
                  </a:cubicBezTo>
                  <a:cubicBezTo>
                    <a:pt x="345" y="379"/>
                    <a:pt x="436" y="304"/>
                    <a:pt x="436" y="193"/>
                  </a:cubicBezTo>
                  <a:cubicBezTo>
                    <a:pt x="436" y="89"/>
                    <a:pt x="353"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5"/>
            <p:cNvSpPr/>
            <p:nvPr/>
          </p:nvSpPr>
          <p:spPr>
            <a:xfrm>
              <a:off x="2629400" y="1566775"/>
              <a:ext cx="11050" cy="9475"/>
            </a:xfrm>
            <a:custGeom>
              <a:rect b="b" l="l" r="r" t="t"/>
              <a:pathLst>
                <a:path extrusionOk="0" h="379" w="442">
                  <a:moveTo>
                    <a:pt x="250" y="0"/>
                  </a:moveTo>
                  <a:cubicBezTo>
                    <a:pt x="84" y="0"/>
                    <a:pt x="0" y="203"/>
                    <a:pt x="120" y="322"/>
                  </a:cubicBezTo>
                  <a:cubicBezTo>
                    <a:pt x="159" y="361"/>
                    <a:pt x="207" y="379"/>
                    <a:pt x="253" y="379"/>
                  </a:cubicBezTo>
                  <a:cubicBezTo>
                    <a:pt x="350" y="379"/>
                    <a:pt x="442" y="304"/>
                    <a:pt x="442" y="193"/>
                  </a:cubicBezTo>
                  <a:cubicBezTo>
                    <a:pt x="437" y="89"/>
                    <a:pt x="354"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35"/>
          <p:cNvGrpSpPr/>
          <p:nvPr/>
        </p:nvGrpSpPr>
        <p:grpSpPr>
          <a:xfrm>
            <a:off x="343929" y="9"/>
            <a:ext cx="932262" cy="2838322"/>
            <a:chOff x="973775" y="2233375"/>
            <a:chExt cx="404575" cy="1231750"/>
          </a:xfrm>
        </p:grpSpPr>
        <p:sp>
          <p:nvSpPr>
            <p:cNvPr id="996" name="Google Shape;996;p35"/>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5"/>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5"/>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5"/>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5"/>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5"/>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5"/>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5"/>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5"/>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5"/>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5"/>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5"/>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5"/>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5"/>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5"/>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5"/>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5"/>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5"/>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5"/>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5"/>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5"/>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5"/>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5"/>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5"/>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5"/>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5"/>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5"/>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5"/>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5"/>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5"/>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5"/>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5"/>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5"/>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5"/>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5"/>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5"/>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5"/>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5"/>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5"/>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5"/>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5"/>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5"/>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5"/>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5"/>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5"/>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5"/>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5"/>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5"/>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5"/>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5"/>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5"/>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5"/>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5"/>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5"/>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5"/>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5"/>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5"/>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5"/>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5"/>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5"/>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5"/>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5"/>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5"/>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5"/>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5"/>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5"/>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5"/>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5"/>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5"/>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5"/>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5"/>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5"/>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5"/>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5"/>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5"/>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5"/>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5"/>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5"/>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5"/>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5"/>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5"/>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5"/>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5"/>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5"/>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5"/>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5"/>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5"/>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5"/>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5"/>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5"/>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5"/>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5"/>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5"/>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5"/>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5"/>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5"/>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5"/>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35"/>
          <p:cNvGrpSpPr/>
          <p:nvPr/>
        </p:nvGrpSpPr>
        <p:grpSpPr>
          <a:xfrm>
            <a:off x="8003366" y="2143088"/>
            <a:ext cx="1184368" cy="2489097"/>
            <a:chOff x="368025" y="3604500"/>
            <a:chExt cx="817200" cy="836025"/>
          </a:xfrm>
        </p:grpSpPr>
        <p:sp>
          <p:nvSpPr>
            <p:cNvPr id="1097" name="Google Shape;1097;p35"/>
            <p:cNvSpPr/>
            <p:nvPr/>
          </p:nvSpPr>
          <p:spPr>
            <a:xfrm>
              <a:off x="420200" y="3665375"/>
              <a:ext cx="139425" cy="136700"/>
            </a:xfrm>
            <a:custGeom>
              <a:rect b="b" l="l" r="r" t="t"/>
              <a:pathLst>
                <a:path extrusionOk="0" h="5468" w="5577">
                  <a:moveTo>
                    <a:pt x="5478" y="99"/>
                  </a:moveTo>
                  <a:lnTo>
                    <a:pt x="5478" y="5369"/>
                  </a:lnTo>
                  <a:lnTo>
                    <a:pt x="100" y="5369"/>
                  </a:lnTo>
                  <a:lnTo>
                    <a:pt x="100" y="99"/>
                  </a:lnTo>
                  <a:close/>
                  <a:moveTo>
                    <a:pt x="48" y="1"/>
                  </a:moveTo>
                  <a:cubicBezTo>
                    <a:pt x="22" y="1"/>
                    <a:pt x="1" y="21"/>
                    <a:pt x="1" y="52"/>
                  </a:cubicBezTo>
                  <a:lnTo>
                    <a:pt x="1" y="5421"/>
                  </a:lnTo>
                  <a:cubicBezTo>
                    <a:pt x="1" y="5447"/>
                    <a:pt x="22" y="5467"/>
                    <a:pt x="48" y="5467"/>
                  </a:cubicBezTo>
                  <a:lnTo>
                    <a:pt x="5525" y="5467"/>
                  </a:lnTo>
                  <a:cubicBezTo>
                    <a:pt x="5556" y="5467"/>
                    <a:pt x="5577" y="5447"/>
                    <a:pt x="5577" y="5421"/>
                  </a:cubicBezTo>
                  <a:lnTo>
                    <a:pt x="5577" y="52"/>
                  </a:lnTo>
                  <a:cubicBezTo>
                    <a:pt x="5577" y="21"/>
                    <a:pt x="5556" y="1"/>
                    <a:pt x="55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5"/>
            <p:cNvSpPr/>
            <p:nvPr/>
          </p:nvSpPr>
          <p:spPr>
            <a:xfrm>
              <a:off x="428250" y="3675750"/>
              <a:ext cx="122825" cy="115550"/>
            </a:xfrm>
            <a:custGeom>
              <a:rect b="b" l="l" r="r" t="t"/>
              <a:pathLst>
                <a:path extrusionOk="0" h="4622" w="4913">
                  <a:moveTo>
                    <a:pt x="1" y="1"/>
                  </a:moveTo>
                  <a:lnTo>
                    <a:pt x="1" y="4621"/>
                  </a:lnTo>
                  <a:lnTo>
                    <a:pt x="4912" y="4621"/>
                  </a:lnTo>
                  <a:lnTo>
                    <a:pt x="49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5"/>
            <p:cNvSpPr/>
            <p:nvPr/>
          </p:nvSpPr>
          <p:spPr>
            <a:xfrm>
              <a:off x="4341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5"/>
            <p:cNvSpPr/>
            <p:nvPr/>
          </p:nvSpPr>
          <p:spPr>
            <a:xfrm>
              <a:off x="432800" y="3680300"/>
              <a:ext cx="18450" cy="23400"/>
            </a:xfrm>
            <a:custGeom>
              <a:rect b="b" l="l" r="r" t="t"/>
              <a:pathLst>
                <a:path extrusionOk="0" h="936" w="738">
                  <a:moveTo>
                    <a:pt x="639" y="99"/>
                  </a:moveTo>
                  <a:lnTo>
                    <a:pt x="639" y="836"/>
                  </a:lnTo>
                  <a:lnTo>
                    <a:pt x="99" y="836"/>
                  </a:lnTo>
                  <a:lnTo>
                    <a:pt x="99" y="99"/>
                  </a:lnTo>
                  <a:close/>
                  <a:moveTo>
                    <a:pt x="52" y="1"/>
                  </a:moveTo>
                  <a:cubicBezTo>
                    <a:pt x="21" y="1"/>
                    <a:pt x="1" y="21"/>
                    <a:pt x="1" y="47"/>
                  </a:cubicBezTo>
                  <a:lnTo>
                    <a:pt x="1" y="883"/>
                  </a:lnTo>
                  <a:cubicBezTo>
                    <a:pt x="1" y="909"/>
                    <a:pt x="21" y="930"/>
                    <a:pt x="52" y="935"/>
                  </a:cubicBezTo>
                  <a:lnTo>
                    <a:pt x="686" y="935"/>
                  </a:lnTo>
                  <a:cubicBezTo>
                    <a:pt x="712" y="935"/>
                    <a:pt x="738" y="909"/>
                    <a:pt x="738" y="883"/>
                  </a:cubicBezTo>
                  <a:lnTo>
                    <a:pt x="738" y="47"/>
                  </a:lnTo>
                  <a:cubicBezTo>
                    <a:pt x="738"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5"/>
            <p:cNvSpPr/>
            <p:nvPr/>
          </p:nvSpPr>
          <p:spPr>
            <a:xfrm>
              <a:off x="4499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5"/>
            <p:cNvSpPr/>
            <p:nvPr/>
          </p:nvSpPr>
          <p:spPr>
            <a:xfrm>
              <a:off x="448775" y="3680300"/>
              <a:ext cx="18325" cy="23400"/>
            </a:xfrm>
            <a:custGeom>
              <a:rect b="b" l="l" r="r" t="t"/>
              <a:pathLst>
                <a:path extrusionOk="0" h="936" w="733">
                  <a:moveTo>
                    <a:pt x="633" y="99"/>
                  </a:moveTo>
                  <a:lnTo>
                    <a:pt x="633"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5"/>
            <p:cNvSpPr/>
            <p:nvPr/>
          </p:nvSpPr>
          <p:spPr>
            <a:xfrm>
              <a:off x="4659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5"/>
            <p:cNvSpPr/>
            <p:nvPr/>
          </p:nvSpPr>
          <p:spPr>
            <a:xfrm>
              <a:off x="464600" y="3680300"/>
              <a:ext cx="18450" cy="23400"/>
            </a:xfrm>
            <a:custGeom>
              <a:rect b="b" l="l" r="r" t="t"/>
              <a:pathLst>
                <a:path extrusionOk="0" h="936" w="738">
                  <a:moveTo>
                    <a:pt x="644" y="99"/>
                  </a:moveTo>
                  <a:lnTo>
                    <a:pt x="644" y="836"/>
                  </a:lnTo>
                  <a:lnTo>
                    <a:pt x="99" y="836"/>
                  </a:lnTo>
                  <a:lnTo>
                    <a:pt x="104" y="99"/>
                  </a:lnTo>
                  <a:close/>
                  <a:moveTo>
                    <a:pt x="52" y="1"/>
                  </a:moveTo>
                  <a:cubicBezTo>
                    <a:pt x="26" y="1"/>
                    <a:pt x="0" y="21"/>
                    <a:pt x="0" y="47"/>
                  </a:cubicBezTo>
                  <a:lnTo>
                    <a:pt x="0" y="883"/>
                  </a:lnTo>
                  <a:cubicBezTo>
                    <a:pt x="0" y="909"/>
                    <a:pt x="26" y="930"/>
                    <a:pt x="52" y="935"/>
                  </a:cubicBezTo>
                  <a:lnTo>
                    <a:pt x="686" y="935"/>
                  </a:lnTo>
                  <a:cubicBezTo>
                    <a:pt x="717" y="935"/>
                    <a:pt x="738" y="909"/>
                    <a:pt x="738" y="883"/>
                  </a:cubicBezTo>
                  <a:lnTo>
                    <a:pt x="738" y="47"/>
                  </a:lnTo>
                  <a:cubicBezTo>
                    <a:pt x="738" y="21"/>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5"/>
            <p:cNvSpPr/>
            <p:nvPr/>
          </p:nvSpPr>
          <p:spPr>
            <a:xfrm>
              <a:off x="4817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5"/>
            <p:cNvSpPr/>
            <p:nvPr/>
          </p:nvSpPr>
          <p:spPr>
            <a:xfrm>
              <a:off x="480575" y="3680300"/>
              <a:ext cx="18325" cy="23400"/>
            </a:xfrm>
            <a:custGeom>
              <a:rect b="b" l="l" r="r" t="t"/>
              <a:pathLst>
                <a:path extrusionOk="0" h="936" w="733">
                  <a:moveTo>
                    <a:pt x="639" y="99"/>
                  </a:moveTo>
                  <a:lnTo>
                    <a:pt x="639"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5"/>
            <p:cNvSpPr/>
            <p:nvPr/>
          </p:nvSpPr>
          <p:spPr>
            <a:xfrm>
              <a:off x="4977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5"/>
            <p:cNvSpPr/>
            <p:nvPr/>
          </p:nvSpPr>
          <p:spPr>
            <a:xfrm>
              <a:off x="496525" y="3680300"/>
              <a:ext cx="18325" cy="23400"/>
            </a:xfrm>
            <a:custGeom>
              <a:rect b="b" l="l" r="r" t="t"/>
              <a:pathLst>
                <a:path extrusionOk="0" h="936" w="733">
                  <a:moveTo>
                    <a:pt x="634" y="99"/>
                  </a:moveTo>
                  <a:lnTo>
                    <a:pt x="634" y="836"/>
                  </a:lnTo>
                  <a:lnTo>
                    <a:pt x="94" y="836"/>
                  </a:lnTo>
                  <a:lnTo>
                    <a:pt x="94" y="99"/>
                  </a:lnTo>
                  <a:close/>
                  <a:moveTo>
                    <a:pt x="47" y="1"/>
                  </a:moveTo>
                  <a:cubicBezTo>
                    <a:pt x="21" y="1"/>
                    <a:pt x="1" y="21"/>
                    <a:pt x="1" y="47"/>
                  </a:cubicBezTo>
                  <a:lnTo>
                    <a:pt x="1" y="883"/>
                  </a:lnTo>
                  <a:cubicBezTo>
                    <a:pt x="1" y="909"/>
                    <a:pt x="21" y="930"/>
                    <a:pt x="47" y="935"/>
                  </a:cubicBezTo>
                  <a:lnTo>
                    <a:pt x="686" y="935"/>
                  </a:lnTo>
                  <a:cubicBezTo>
                    <a:pt x="712" y="935"/>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5"/>
            <p:cNvSpPr/>
            <p:nvPr/>
          </p:nvSpPr>
          <p:spPr>
            <a:xfrm>
              <a:off x="513650" y="36814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5"/>
            <p:cNvSpPr/>
            <p:nvPr/>
          </p:nvSpPr>
          <p:spPr>
            <a:xfrm>
              <a:off x="512375" y="3680300"/>
              <a:ext cx="18450" cy="23400"/>
            </a:xfrm>
            <a:custGeom>
              <a:rect b="b" l="l" r="r" t="t"/>
              <a:pathLst>
                <a:path extrusionOk="0" h="936" w="738">
                  <a:moveTo>
                    <a:pt x="639" y="99"/>
                  </a:moveTo>
                  <a:lnTo>
                    <a:pt x="639" y="836"/>
                  </a:lnTo>
                  <a:lnTo>
                    <a:pt x="99" y="836"/>
                  </a:lnTo>
                  <a:lnTo>
                    <a:pt x="99" y="99"/>
                  </a:lnTo>
                  <a:close/>
                  <a:moveTo>
                    <a:pt x="52" y="1"/>
                  </a:moveTo>
                  <a:cubicBezTo>
                    <a:pt x="21" y="1"/>
                    <a:pt x="0" y="21"/>
                    <a:pt x="0" y="47"/>
                  </a:cubicBezTo>
                  <a:lnTo>
                    <a:pt x="0" y="883"/>
                  </a:lnTo>
                  <a:cubicBezTo>
                    <a:pt x="0" y="909"/>
                    <a:pt x="21" y="930"/>
                    <a:pt x="52" y="935"/>
                  </a:cubicBezTo>
                  <a:lnTo>
                    <a:pt x="685" y="935"/>
                  </a:lnTo>
                  <a:cubicBezTo>
                    <a:pt x="711" y="930"/>
                    <a:pt x="737" y="909"/>
                    <a:pt x="737" y="883"/>
                  </a:cubicBezTo>
                  <a:lnTo>
                    <a:pt x="737" y="47"/>
                  </a:lnTo>
                  <a:cubicBezTo>
                    <a:pt x="737"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5"/>
            <p:cNvSpPr/>
            <p:nvPr/>
          </p:nvSpPr>
          <p:spPr>
            <a:xfrm>
              <a:off x="5295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5"/>
            <p:cNvSpPr/>
            <p:nvPr/>
          </p:nvSpPr>
          <p:spPr>
            <a:xfrm>
              <a:off x="528325" y="3680300"/>
              <a:ext cx="18325" cy="23400"/>
            </a:xfrm>
            <a:custGeom>
              <a:rect b="b" l="l" r="r" t="t"/>
              <a:pathLst>
                <a:path extrusionOk="0" h="936" w="733">
                  <a:moveTo>
                    <a:pt x="639" y="99"/>
                  </a:moveTo>
                  <a:lnTo>
                    <a:pt x="639" y="836"/>
                  </a:lnTo>
                  <a:lnTo>
                    <a:pt x="99" y="836"/>
                  </a:lnTo>
                  <a:lnTo>
                    <a:pt x="99" y="99"/>
                  </a:lnTo>
                  <a:close/>
                  <a:moveTo>
                    <a:pt x="47" y="1"/>
                  </a:moveTo>
                  <a:cubicBezTo>
                    <a:pt x="21" y="1"/>
                    <a:pt x="1" y="21"/>
                    <a:pt x="1" y="47"/>
                  </a:cubicBezTo>
                  <a:lnTo>
                    <a:pt x="1" y="883"/>
                  </a:lnTo>
                  <a:cubicBezTo>
                    <a:pt x="1" y="909"/>
                    <a:pt x="21" y="930"/>
                    <a:pt x="47" y="935"/>
                  </a:cubicBezTo>
                  <a:lnTo>
                    <a:pt x="686" y="935"/>
                  </a:lnTo>
                  <a:cubicBezTo>
                    <a:pt x="712" y="930"/>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5"/>
            <p:cNvSpPr/>
            <p:nvPr/>
          </p:nvSpPr>
          <p:spPr>
            <a:xfrm>
              <a:off x="4341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5"/>
            <p:cNvSpPr/>
            <p:nvPr/>
          </p:nvSpPr>
          <p:spPr>
            <a:xfrm>
              <a:off x="432800" y="3701200"/>
              <a:ext cx="18450" cy="23250"/>
            </a:xfrm>
            <a:custGeom>
              <a:rect b="b" l="l" r="r" t="t"/>
              <a:pathLst>
                <a:path extrusionOk="0" h="930" w="738">
                  <a:moveTo>
                    <a:pt x="639" y="99"/>
                  </a:moveTo>
                  <a:lnTo>
                    <a:pt x="639" y="836"/>
                  </a:lnTo>
                  <a:lnTo>
                    <a:pt x="99" y="836"/>
                  </a:lnTo>
                  <a:lnTo>
                    <a:pt x="99" y="99"/>
                  </a:lnTo>
                  <a:close/>
                  <a:moveTo>
                    <a:pt x="52" y="0"/>
                  </a:moveTo>
                  <a:cubicBezTo>
                    <a:pt x="21" y="0"/>
                    <a:pt x="1" y="21"/>
                    <a:pt x="1" y="47"/>
                  </a:cubicBezTo>
                  <a:lnTo>
                    <a:pt x="1" y="883"/>
                  </a:lnTo>
                  <a:cubicBezTo>
                    <a:pt x="1" y="909"/>
                    <a:pt x="21" y="930"/>
                    <a:pt x="52" y="930"/>
                  </a:cubicBezTo>
                  <a:lnTo>
                    <a:pt x="686" y="930"/>
                  </a:lnTo>
                  <a:cubicBezTo>
                    <a:pt x="712" y="930"/>
                    <a:pt x="738" y="909"/>
                    <a:pt x="738" y="883"/>
                  </a:cubicBezTo>
                  <a:lnTo>
                    <a:pt x="738" y="47"/>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5"/>
            <p:cNvSpPr/>
            <p:nvPr/>
          </p:nvSpPr>
          <p:spPr>
            <a:xfrm>
              <a:off x="4499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5"/>
            <p:cNvSpPr/>
            <p:nvPr/>
          </p:nvSpPr>
          <p:spPr>
            <a:xfrm>
              <a:off x="448775" y="3701200"/>
              <a:ext cx="18325" cy="23250"/>
            </a:xfrm>
            <a:custGeom>
              <a:rect b="b" l="l" r="r" t="t"/>
              <a:pathLst>
                <a:path extrusionOk="0" h="930" w="733">
                  <a:moveTo>
                    <a:pt x="633" y="99"/>
                  </a:moveTo>
                  <a:lnTo>
                    <a:pt x="633"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5"/>
            <p:cNvSpPr/>
            <p:nvPr/>
          </p:nvSpPr>
          <p:spPr>
            <a:xfrm>
              <a:off x="4659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5"/>
            <p:cNvSpPr/>
            <p:nvPr/>
          </p:nvSpPr>
          <p:spPr>
            <a:xfrm>
              <a:off x="464600" y="3701200"/>
              <a:ext cx="18450" cy="23250"/>
            </a:xfrm>
            <a:custGeom>
              <a:rect b="b" l="l" r="r" t="t"/>
              <a:pathLst>
                <a:path extrusionOk="0" h="930" w="738">
                  <a:moveTo>
                    <a:pt x="644" y="99"/>
                  </a:moveTo>
                  <a:lnTo>
                    <a:pt x="644" y="836"/>
                  </a:lnTo>
                  <a:lnTo>
                    <a:pt x="99" y="836"/>
                  </a:lnTo>
                  <a:lnTo>
                    <a:pt x="104" y="99"/>
                  </a:lnTo>
                  <a:close/>
                  <a:moveTo>
                    <a:pt x="52" y="0"/>
                  </a:moveTo>
                  <a:cubicBezTo>
                    <a:pt x="26" y="0"/>
                    <a:pt x="0" y="21"/>
                    <a:pt x="0" y="47"/>
                  </a:cubicBezTo>
                  <a:lnTo>
                    <a:pt x="0" y="883"/>
                  </a:lnTo>
                  <a:cubicBezTo>
                    <a:pt x="0" y="909"/>
                    <a:pt x="26" y="930"/>
                    <a:pt x="52" y="930"/>
                  </a:cubicBezTo>
                  <a:lnTo>
                    <a:pt x="686" y="930"/>
                  </a:lnTo>
                  <a:cubicBezTo>
                    <a:pt x="717" y="930"/>
                    <a:pt x="738" y="909"/>
                    <a:pt x="738" y="883"/>
                  </a:cubicBezTo>
                  <a:lnTo>
                    <a:pt x="738" y="47"/>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5"/>
            <p:cNvSpPr/>
            <p:nvPr/>
          </p:nvSpPr>
          <p:spPr>
            <a:xfrm>
              <a:off x="4817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5"/>
            <p:cNvSpPr/>
            <p:nvPr/>
          </p:nvSpPr>
          <p:spPr>
            <a:xfrm>
              <a:off x="480575" y="3701200"/>
              <a:ext cx="18325" cy="23250"/>
            </a:xfrm>
            <a:custGeom>
              <a:rect b="b" l="l" r="r" t="t"/>
              <a:pathLst>
                <a:path extrusionOk="0" h="930" w="733">
                  <a:moveTo>
                    <a:pt x="639" y="99"/>
                  </a:moveTo>
                  <a:lnTo>
                    <a:pt x="639"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5"/>
            <p:cNvSpPr/>
            <p:nvPr/>
          </p:nvSpPr>
          <p:spPr>
            <a:xfrm>
              <a:off x="4977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5"/>
            <p:cNvSpPr/>
            <p:nvPr/>
          </p:nvSpPr>
          <p:spPr>
            <a:xfrm>
              <a:off x="496525" y="3701200"/>
              <a:ext cx="18325" cy="23250"/>
            </a:xfrm>
            <a:custGeom>
              <a:rect b="b" l="l" r="r" t="t"/>
              <a:pathLst>
                <a:path extrusionOk="0" h="930" w="733">
                  <a:moveTo>
                    <a:pt x="634" y="99"/>
                  </a:moveTo>
                  <a:lnTo>
                    <a:pt x="634" y="836"/>
                  </a:lnTo>
                  <a:lnTo>
                    <a:pt x="94" y="836"/>
                  </a:lnTo>
                  <a:lnTo>
                    <a:pt x="94"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5"/>
            <p:cNvSpPr/>
            <p:nvPr/>
          </p:nvSpPr>
          <p:spPr>
            <a:xfrm>
              <a:off x="513650" y="37023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5"/>
            <p:cNvSpPr/>
            <p:nvPr/>
          </p:nvSpPr>
          <p:spPr>
            <a:xfrm>
              <a:off x="512375" y="3701200"/>
              <a:ext cx="18450" cy="23250"/>
            </a:xfrm>
            <a:custGeom>
              <a:rect b="b" l="l" r="r" t="t"/>
              <a:pathLst>
                <a:path extrusionOk="0" h="930" w="738">
                  <a:moveTo>
                    <a:pt x="639" y="99"/>
                  </a:moveTo>
                  <a:lnTo>
                    <a:pt x="639" y="836"/>
                  </a:lnTo>
                  <a:lnTo>
                    <a:pt x="99" y="836"/>
                  </a:lnTo>
                  <a:lnTo>
                    <a:pt x="99" y="99"/>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5"/>
            <p:cNvSpPr/>
            <p:nvPr/>
          </p:nvSpPr>
          <p:spPr>
            <a:xfrm>
              <a:off x="5295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5"/>
            <p:cNvSpPr/>
            <p:nvPr/>
          </p:nvSpPr>
          <p:spPr>
            <a:xfrm>
              <a:off x="528325" y="3701200"/>
              <a:ext cx="18325" cy="23250"/>
            </a:xfrm>
            <a:custGeom>
              <a:rect b="b" l="l" r="r" t="t"/>
              <a:pathLst>
                <a:path extrusionOk="0" h="930" w="733">
                  <a:moveTo>
                    <a:pt x="639" y="99"/>
                  </a:moveTo>
                  <a:lnTo>
                    <a:pt x="639" y="836"/>
                  </a:lnTo>
                  <a:lnTo>
                    <a:pt x="99" y="836"/>
                  </a:lnTo>
                  <a:lnTo>
                    <a:pt x="99"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5"/>
            <p:cNvSpPr/>
            <p:nvPr/>
          </p:nvSpPr>
          <p:spPr>
            <a:xfrm>
              <a:off x="4341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5"/>
            <p:cNvSpPr/>
            <p:nvPr/>
          </p:nvSpPr>
          <p:spPr>
            <a:xfrm>
              <a:off x="432800" y="3722075"/>
              <a:ext cx="18450" cy="23275"/>
            </a:xfrm>
            <a:custGeom>
              <a:rect b="b" l="l" r="r" t="t"/>
              <a:pathLst>
                <a:path extrusionOk="0" h="931" w="738">
                  <a:moveTo>
                    <a:pt x="639" y="95"/>
                  </a:moveTo>
                  <a:lnTo>
                    <a:pt x="639" y="832"/>
                  </a:lnTo>
                  <a:lnTo>
                    <a:pt x="99" y="832"/>
                  </a:lnTo>
                  <a:lnTo>
                    <a:pt x="99" y="95"/>
                  </a:lnTo>
                  <a:close/>
                  <a:moveTo>
                    <a:pt x="693" y="1"/>
                  </a:moveTo>
                  <a:cubicBezTo>
                    <a:pt x="690" y="1"/>
                    <a:pt x="688" y="1"/>
                    <a:pt x="686" y="1"/>
                  </a:cubicBezTo>
                  <a:lnTo>
                    <a:pt x="52" y="1"/>
                  </a:lnTo>
                  <a:cubicBezTo>
                    <a:pt x="21" y="1"/>
                    <a:pt x="1" y="22"/>
                    <a:pt x="1" y="48"/>
                  </a:cubicBezTo>
                  <a:lnTo>
                    <a:pt x="1" y="884"/>
                  </a:lnTo>
                  <a:cubicBezTo>
                    <a:pt x="1" y="910"/>
                    <a:pt x="21" y="931"/>
                    <a:pt x="52" y="931"/>
                  </a:cubicBezTo>
                  <a:lnTo>
                    <a:pt x="686" y="931"/>
                  </a:lnTo>
                  <a:cubicBezTo>
                    <a:pt x="712" y="931"/>
                    <a:pt x="738" y="910"/>
                    <a:pt x="738" y="884"/>
                  </a:cubicBezTo>
                  <a:lnTo>
                    <a:pt x="738" y="48"/>
                  </a:lnTo>
                  <a:cubicBezTo>
                    <a:pt x="738" y="24"/>
                    <a:pt x="716"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5"/>
            <p:cNvSpPr/>
            <p:nvPr/>
          </p:nvSpPr>
          <p:spPr>
            <a:xfrm>
              <a:off x="4499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5"/>
            <p:cNvSpPr/>
            <p:nvPr/>
          </p:nvSpPr>
          <p:spPr>
            <a:xfrm>
              <a:off x="448775" y="3722075"/>
              <a:ext cx="18325" cy="23275"/>
            </a:xfrm>
            <a:custGeom>
              <a:rect b="b" l="l" r="r" t="t"/>
              <a:pathLst>
                <a:path extrusionOk="0" h="931" w="733">
                  <a:moveTo>
                    <a:pt x="633" y="95"/>
                  </a:moveTo>
                  <a:lnTo>
                    <a:pt x="633"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5"/>
            <p:cNvSpPr/>
            <p:nvPr/>
          </p:nvSpPr>
          <p:spPr>
            <a:xfrm>
              <a:off x="4659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5"/>
            <p:cNvSpPr/>
            <p:nvPr/>
          </p:nvSpPr>
          <p:spPr>
            <a:xfrm>
              <a:off x="464600" y="3722075"/>
              <a:ext cx="18450" cy="23275"/>
            </a:xfrm>
            <a:custGeom>
              <a:rect b="b" l="l" r="r" t="t"/>
              <a:pathLst>
                <a:path extrusionOk="0" h="931" w="738">
                  <a:moveTo>
                    <a:pt x="644" y="95"/>
                  </a:moveTo>
                  <a:lnTo>
                    <a:pt x="644" y="832"/>
                  </a:lnTo>
                  <a:lnTo>
                    <a:pt x="99" y="832"/>
                  </a:lnTo>
                  <a:lnTo>
                    <a:pt x="104" y="95"/>
                  </a:lnTo>
                  <a:close/>
                  <a:moveTo>
                    <a:pt x="694" y="1"/>
                  </a:moveTo>
                  <a:cubicBezTo>
                    <a:pt x="691" y="1"/>
                    <a:pt x="688" y="1"/>
                    <a:pt x="686" y="1"/>
                  </a:cubicBezTo>
                  <a:lnTo>
                    <a:pt x="52" y="1"/>
                  </a:lnTo>
                  <a:cubicBezTo>
                    <a:pt x="26" y="1"/>
                    <a:pt x="0" y="22"/>
                    <a:pt x="0" y="48"/>
                  </a:cubicBezTo>
                  <a:lnTo>
                    <a:pt x="0" y="884"/>
                  </a:lnTo>
                  <a:cubicBezTo>
                    <a:pt x="0" y="910"/>
                    <a:pt x="26" y="931"/>
                    <a:pt x="52" y="931"/>
                  </a:cubicBezTo>
                  <a:lnTo>
                    <a:pt x="686" y="931"/>
                  </a:lnTo>
                  <a:cubicBezTo>
                    <a:pt x="717" y="931"/>
                    <a:pt x="738" y="910"/>
                    <a:pt x="738" y="884"/>
                  </a:cubicBezTo>
                  <a:lnTo>
                    <a:pt x="738" y="48"/>
                  </a:lnTo>
                  <a:cubicBezTo>
                    <a:pt x="738" y="24"/>
                    <a:pt x="720" y="1"/>
                    <a:pt x="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5"/>
            <p:cNvSpPr/>
            <p:nvPr/>
          </p:nvSpPr>
          <p:spPr>
            <a:xfrm>
              <a:off x="4817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5"/>
            <p:cNvSpPr/>
            <p:nvPr/>
          </p:nvSpPr>
          <p:spPr>
            <a:xfrm>
              <a:off x="480575" y="3722075"/>
              <a:ext cx="18325" cy="23275"/>
            </a:xfrm>
            <a:custGeom>
              <a:rect b="b" l="l" r="r" t="t"/>
              <a:pathLst>
                <a:path extrusionOk="0" h="931" w="733">
                  <a:moveTo>
                    <a:pt x="639" y="95"/>
                  </a:moveTo>
                  <a:lnTo>
                    <a:pt x="639"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5"/>
            <p:cNvSpPr/>
            <p:nvPr/>
          </p:nvSpPr>
          <p:spPr>
            <a:xfrm>
              <a:off x="4977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5"/>
            <p:cNvSpPr/>
            <p:nvPr/>
          </p:nvSpPr>
          <p:spPr>
            <a:xfrm>
              <a:off x="496525" y="3722075"/>
              <a:ext cx="18325" cy="23275"/>
            </a:xfrm>
            <a:custGeom>
              <a:rect b="b" l="l" r="r" t="t"/>
              <a:pathLst>
                <a:path extrusionOk="0" h="931" w="733">
                  <a:moveTo>
                    <a:pt x="634" y="95"/>
                  </a:moveTo>
                  <a:lnTo>
                    <a:pt x="634" y="832"/>
                  </a:lnTo>
                  <a:lnTo>
                    <a:pt x="94" y="832"/>
                  </a:lnTo>
                  <a:lnTo>
                    <a:pt x="94" y="95"/>
                  </a:lnTo>
                  <a:close/>
                  <a:moveTo>
                    <a:pt x="693" y="1"/>
                  </a:moveTo>
                  <a:cubicBezTo>
                    <a:pt x="690" y="1"/>
                    <a:pt x="688" y="1"/>
                    <a:pt x="686" y="1"/>
                  </a:cubicBezTo>
                  <a:lnTo>
                    <a:pt x="47" y="1"/>
                  </a:lnTo>
                  <a:cubicBezTo>
                    <a:pt x="21" y="1"/>
                    <a:pt x="1" y="22"/>
                    <a:pt x="1" y="48"/>
                  </a:cubicBezTo>
                  <a:lnTo>
                    <a:pt x="1" y="884"/>
                  </a:lnTo>
                  <a:cubicBezTo>
                    <a:pt x="1" y="910"/>
                    <a:pt x="21" y="931"/>
                    <a:pt x="47" y="931"/>
                  </a:cubicBezTo>
                  <a:lnTo>
                    <a:pt x="686" y="931"/>
                  </a:lnTo>
                  <a:cubicBezTo>
                    <a:pt x="712" y="931"/>
                    <a:pt x="733" y="910"/>
                    <a:pt x="733" y="884"/>
                  </a:cubicBezTo>
                  <a:lnTo>
                    <a:pt x="733" y="48"/>
                  </a:lnTo>
                  <a:cubicBezTo>
                    <a:pt x="733" y="24"/>
                    <a:pt x="715"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5"/>
            <p:cNvSpPr/>
            <p:nvPr/>
          </p:nvSpPr>
          <p:spPr>
            <a:xfrm>
              <a:off x="513650" y="3723275"/>
              <a:ext cx="15875" cy="20900"/>
            </a:xfrm>
            <a:custGeom>
              <a:rect b="b" l="l" r="r" t="t"/>
              <a:pathLst>
                <a:path extrusionOk="0" h="836"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5"/>
            <p:cNvSpPr/>
            <p:nvPr/>
          </p:nvSpPr>
          <p:spPr>
            <a:xfrm>
              <a:off x="512375" y="3722100"/>
              <a:ext cx="18450" cy="23250"/>
            </a:xfrm>
            <a:custGeom>
              <a:rect b="b" l="l" r="r" t="t"/>
              <a:pathLst>
                <a:path extrusionOk="0" h="930" w="738">
                  <a:moveTo>
                    <a:pt x="639" y="94"/>
                  </a:moveTo>
                  <a:lnTo>
                    <a:pt x="639" y="831"/>
                  </a:lnTo>
                  <a:lnTo>
                    <a:pt x="99" y="831"/>
                  </a:lnTo>
                  <a:lnTo>
                    <a:pt x="99" y="94"/>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5"/>
            <p:cNvSpPr/>
            <p:nvPr/>
          </p:nvSpPr>
          <p:spPr>
            <a:xfrm>
              <a:off x="5295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5"/>
            <p:cNvSpPr/>
            <p:nvPr/>
          </p:nvSpPr>
          <p:spPr>
            <a:xfrm>
              <a:off x="528325" y="3722100"/>
              <a:ext cx="18325" cy="23250"/>
            </a:xfrm>
            <a:custGeom>
              <a:rect b="b" l="l" r="r" t="t"/>
              <a:pathLst>
                <a:path extrusionOk="0" h="930" w="733">
                  <a:moveTo>
                    <a:pt x="639" y="94"/>
                  </a:moveTo>
                  <a:lnTo>
                    <a:pt x="639" y="831"/>
                  </a:lnTo>
                  <a:lnTo>
                    <a:pt x="99" y="831"/>
                  </a:lnTo>
                  <a:lnTo>
                    <a:pt x="99" y="94"/>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5"/>
            <p:cNvSpPr/>
            <p:nvPr/>
          </p:nvSpPr>
          <p:spPr>
            <a:xfrm>
              <a:off x="4341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5"/>
            <p:cNvSpPr/>
            <p:nvPr/>
          </p:nvSpPr>
          <p:spPr>
            <a:xfrm>
              <a:off x="432800" y="3742875"/>
              <a:ext cx="18450" cy="23375"/>
            </a:xfrm>
            <a:custGeom>
              <a:rect b="b" l="l" r="r" t="t"/>
              <a:pathLst>
                <a:path extrusionOk="0" h="935" w="738">
                  <a:moveTo>
                    <a:pt x="639" y="99"/>
                  </a:moveTo>
                  <a:lnTo>
                    <a:pt x="639" y="836"/>
                  </a:lnTo>
                  <a:lnTo>
                    <a:pt x="99" y="836"/>
                  </a:lnTo>
                  <a:lnTo>
                    <a:pt x="99" y="99"/>
                  </a:lnTo>
                  <a:close/>
                  <a:moveTo>
                    <a:pt x="52" y="0"/>
                  </a:moveTo>
                  <a:cubicBezTo>
                    <a:pt x="21" y="0"/>
                    <a:pt x="1" y="21"/>
                    <a:pt x="1" y="52"/>
                  </a:cubicBezTo>
                  <a:lnTo>
                    <a:pt x="1" y="883"/>
                  </a:lnTo>
                  <a:cubicBezTo>
                    <a:pt x="1" y="914"/>
                    <a:pt x="21" y="935"/>
                    <a:pt x="52" y="935"/>
                  </a:cubicBezTo>
                  <a:lnTo>
                    <a:pt x="686" y="935"/>
                  </a:lnTo>
                  <a:cubicBezTo>
                    <a:pt x="712" y="935"/>
                    <a:pt x="738" y="914"/>
                    <a:pt x="738" y="883"/>
                  </a:cubicBezTo>
                  <a:lnTo>
                    <a:pt x="738" y="52"/>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5"/>
            <p:cNvSpPr/>
            <p:nvPr/>
          </p:nvSpPr>
          <p:spPr>
            <a:xfrm>
              <a:off x="4499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5"/>
            <p:cNvSpPr/>
            <p:nvPr/>
          </p:nvSpPr>
          <p:spPr>
            <a:xfrm>
              <a:off x="448775" y="3742875"/>
              <a:ext cx="18325" cy="23375"/>
            </a:xfrm>
            <a:custGeom>
              <a:rect b="b" l="l" r="r" t="t"/>
              <a:pathLst>
                <a:path extrusionOk="0" h="935" w="733">
                  <a:moveTo>
                    <a:pt x="633" y="99"/>
                  </a:moveTo>
                  <a:lnTo>
                    <a:pt x="633"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5"/>
            <p:cNvSpPr/>
            <p:nvPr/>
          </p:nvSpPr>
          <p:spPr>
            <a:xfrm>
              <a:off x="4659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5"/>
            <p:cNvSpPr/>
            <p:nvPr/>
          </p:nvSpPr>
          <p:spPr>
            <a:xfrm>
              <a:off x="464600" y="3742875"/>
              <a:ext cx="18450" cy="23375"/>
            </a:xfrm>
            <a:custGeom>
              <a:rect b="b" l="l" r="r" t="t"/>
              <a:pathLst>
                <a:path extrusionOk="0" h="935" w="738">
                  <a:moveTo>
                    <a:pt x="644" y="99"/>
                  </a:moveTo>
                  <a:lnTo>
                    <a:pt x="644" y="836"/>
                  </a:lnTo>
                  <a:lnTo>
                    <a:pt x="99" y="836"/>
                  </a:lnTo>
                  <a:lnTo>
                    <a:pt x="104" y="99"/>
                  </a:lnTo>
                  <a:close/>
                  <a:moveTo>
                    <a:pt x="52" y="0"/>
                  </a:moveTo>
                  <a:cubicBezTo>
                    <a:pt x="26" y="0"/>
                    <a:pt x="0" y="21"/>
                    <a:pt x="0" y="52"/>
                  </a:cubicBezTo>
                  <a:lnTo>
                    <a:pt x="0" y="883"/>
                  </a:lnTo>
                  <a:cubicBezTo>
                    <a:pt x="0" y="914"/>
                    <a:pt x="26" y="935"/>
                    <a:pt x="52" y="935"/>
                  </a:cubicBezTo>
                  <a:lnTo>
                    <a:pt x="686" y="935"/>
                  </a:lnTo>
                  <a:cubicBezTo>
                    <a:pt x="717" y="935"/>
                    <a:pt x="738" y="914"/>
                    <a:pt x="738" y="883"/>
                  </a:cubicBezTo>
                  <a:lnTo>
                    <a:pt x="738" y="52"/>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5"/>
            <p:cNvSpPr/>
            <p:nvPr/>
          </p:nvSpPr>
          <p:spPr>
            <a:xfrm>
              <a:off x="4817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5"/>
            <p:cNvSpPr/>
            <p:nvPr/>
          </p:nvSpPr>
          <p:spPr>
            <a:xfrm>
              <a:off x="480575" y="3742875"/>
              <a:ext cx="18325" cy="23375"/>
            </a:xfrm>
            <a:custGeom>
              <a:rect b="b" l="l" r="r" t="t"/>
              <a:pathLst>
                <a:path extrusionOk="0" h="935" w="733">
                  <a:moveTo>
                    <a:pt x="639" y="99"/>
                  </a:moveTo>
                  <a:lnTo>
                    <a:pt x="639"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5"/>
            <p:cNvSpPr/>
            <p:nvPr/>
          </p:nvSpPr>
          <p:spPr>
            <a:xfrm>
              <a:off x="4977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5"/>
            <p:cNvSpPr/>
            <p:nvPr/>
          </p:nvSpPr>
          <p:spPr>
            <a:xfrm>
              <a:off x="496525" y="3742875"/>
              <a:ext cx="18325" cy="23375"/>
            </a:xfrm>
            <a:custGeom>
              <a:rect b="b" l="l" r="r" t="t"/>
              <a:pathLst>
                <a:path extrusionOk="0" h="935" w="733">
                  <a:moveTo>
                    <a:pt x="634" y="99"/>
                  </a:moveTo>
                  <a:lnTo>
                    <a:pt x="634" y="836"/>
                  </a:lnTo>
                  <a:lnTo>
                    <a:pt x="94" y="836"/>
                  </a:lnTo>
                  <a:lnTo>
                    <a:pt x="94"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5"/>
            <p:cNvSpPr/>
            <p:nvPr/>
          </p:nvSpPr>
          <p:spPr>
            <a:xfrm>
              <a:off x="513650" y="3744150"/>
              <a:ext cx="15875" cy="20800"/>
            </a:xfrm>
            <a:custGeom>
              <a:rect b="b" l="l" r="r" t="t"/>
              <a:pathLst>
                <a:path extrusionOk="0" h="832" w="635">
                  <a:moveTo>
                    <a:pt x="1" y="1"/>
                  </a:moveTo>
                  <a:lnTo>
                    <a:pt x="1"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5"/>
            <p:cNvSpPr/>
            <p:nvPr/>
          </p:nvSpPr>
          <p:spPr>
            <a:xfrm>
              <a:off x="512375" y="3742875"/>
              <a:ext cx="18450" cy="23375"/>
            </a:xfrm>
            <a:custGeom>
              <a:rect b="b" l="l" r="r" t="t"/>
              <a:pathLst>
                <a:path extrusionOk="0" h="935" w="738">
                  <a:moveTo>
                    <a:pt x="639" y="99"/>
                  </a:moveTo>
                  <a:lnTo>
                    <a:pt x="639" y="836"/>
                  </a:lnTo>
                  <a:lnTo>
                    <a:pt x="99" y="836"/>
                  </a:lnTo>
                  <a:lnTo>
                    <a:pt x="99" y="99"/>
                  </a:lnTo>
                  <a:close/>
                  <a:moveTo>
                    <a:pt x="52" y="0"/>
                  </a:moveTo>
                  <a:cubicBezTo>
                    <a:pt x="21" y="0"/>
                    <a:pt x="0" y="21"/>
                    <a:pt x="0" y="52"/>
                  </a:cubicBezTo>
                  <a:lnTo>
                    <a:pt x="0" y="883"/>
                  </a:lnTo>
                  <a:cubicBezTo>
                    <a:pt x="0" y="914"/>
                    <a:pt x="21" y="935"/>
                    <a:pt x="52" y="935"/>
                  </a:cubicBezTo>
                  <a:lnTo>
                    <a:pt x="685" y="935"/>
                  </a:lnTo>
                  <a:cubicBezTo>
                    <a:pt x="711" y="935"/>
                    <a:pt x="737" y="914"/>
                    <a:pt x="737" y="883"/>
                  </a:cubicBezTo>
                  <a:lnTo>
                    <a:pt x="737" y="52"/>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5"/>
            <p:cNvSpPr/>
            <p:nvPr/>
          </p:nvSpPr>
          <p:spPr>
            <a:xfrm>
              <a:off x="5295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5"/>
            <p:cNvSpPr/>
            <p:nvPr/>
          </p:nvSpPr>
          <p:spPr>
            <a:xfrm>
              <a:off x="528325" y="3742875"/>
              <a:ext cx="18325" cy="23375"/>
            </a:xfrm>
            <a:custGeom>
              <a:rect b="b" l="l" r="r" t="t"/>
              <a:pathLst>
                <a:path extrusionOk="0" h="935" w="733">
                  <a:moveTo>
                    <a:pt x="639" y="99"/>
                  </a:moveTo>
                  <a:lnTo>
                    <a:pt x="639" y="836"/>
                  </a:lnTo>
                  <a:lnTo>
                    <a:pt x="99" y="836"/>
                  </a:lnTo>
                  <a:lnTo>
                    <a:pt x="99"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5"/>
            <p:cNvSpPr/>
            <p:nvPr/>
          </p:nvSpPr>
          <p:spPr>
            <a:xfrm>
              <a:off x="4341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p:nvPr/>
          </p:nvSpPr>
          <p:spPr>
            <a:xfrm>
              <a:off x="432800" y="3763750"/>
              <a:ext cx="18450" cy="23400"/>
            </a:xfrm>
            <a:custGeom>
              <a:rect b="b" l="l" r="r" t="t"/>
              <a:pathLst>
                <a:path extrusionOk="0" h="936" w="738">
                  <a:moveTo>
                    <a:pt x="639" y="100"/>
                  </a:moveTo>
                  <a:lnTo>
                    <a:pt x="639" y="837"/>
                  </a:lnTo>
                  <a:lnTo>
                    <a:pt x="99" y="837"/>
                  </a:lnTo>
                  <a:lnTo>
                    <a:pt x="99" y="100"/>
                  </a:lnTo>
                  <a:close/>
                  <a:moveTo>
                    <a:pt x="52" y="1"/>
                  </a:moveTo>
                  <a:cubicBezTo>
                    <a:pt x="21" y="1"/>
                    <a:pt x="1" y="22"/>
                    <a:pt x="1" y="48"/>
                  </a:cubicBezTo>
                  <a:lnTo>
                    <a:pt x="1" y="883"/>
                  </a:lnTo>
                  <a:cubicBezTo>
                    <a:pt x="1" y="909"/>
                    <a:pt x="21" y="935"/>
                    <a:pt x="52" y="935"/>
                  </a:cubicBezTo>
                  <a:lnTo>
                    <a:pt x="686" y="935"/>
                  </a:lnTo>
                  <a:cubicBezTo>
                    <a:pt x="712" y="935"/>
                    <a:pt x="738" y="909"/>
                    <a:pt x="738" y="883"/>
                  </a:cubicBezTo>
                  <a:lnTo>
                    <a:pt x="738" y="48"/>
                  </a:lnTo>
                  <a:cubicBezTo>
                    <a:pt x="738"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5"/>
            <p:cNvSpPr/>
            <p:nvPr/>
          </p:nvSpPr>
          <p:spPr>
            <a:xfrm>
              <a:off x="4499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5"/>
            <p:cNvSpPr/>
            <p:nvPr/>
          </p:nvSpPr>
          <p:spPr>
            <a:xfrm>
              <a:off x="448775" y="3763750"/>
              <a:ext cx="18325" cy="23400"/>
            </a:xfrm>
            <a:custGeom>
              <a:rect b="b" l="l" r="r" t="t"/>
              <a:pathLst>
                <a:path extrusionOk="0" h="936" w="733">
                  <a:moveTo>
                    <a:pt x="633" y="100"/>
                  </a:moveTo>
                  <a:lnTo>
                    <a:pt x="633"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2"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p:nvPr/>
          </p:nvSpPr>
          <p:spPr>
            <a:xfrm>
              <a:off x="4659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5"/>
            <p:cNvSpPr/>
            <p:nvPr/>
          </p:nvSpPr>
          <p:spPr>
            <a:xfrm>
              <a:off x="464600" y="3763750"/>
              <a:ext cx="18450" cy="23400"/>
            </a:xfrm>
            <a:custGeom>
              <a:rect b="b" l="l" r="r" t="t"/>
              <a:pathLst>
                <a:path extrusionOk="0" h="936" w="738">
                  <a:moveTo>
                    <a:pt x="644" y="100"/>
                  </a:moveTo>
                  <a:lnTo>
                    <a:pt x="644" y="837"/>
                  </a:lnTo>
                  <a:lnTo>
                    <a:pt x="99" y="837"/>
                  </a:lnTo>
                  <a:lnTo>
                    <a:pt x="104" y="100"/>
                  </a:lnTo>
                  <a:close/>
                  <a:moveTo>
                    <a:pt x="52" y="1"/>
                  </a:moveTo>
                  <a:cubicBezTo>
                    <a:pt x="26" y="1"/>
                    <a:pt x="0" y="22"/>
                    <a:pt x="0" y="48"/>
                  </a:cubicBezTo>
                  <a:lnTo>
                    <a:pt x="0" y="883"/>
                  </a:lnTo>
                  <a:cubicBezTo>
                    <a:pt x="0" y="909"/>
                    <a:pt x="26" y="935"/>
                    <a:pt x="52" y="935"/>
                  </a:cubicBezTo>
                  <a:lnTo>
                    <a:pt x="686" y="935"/>
                  </a:lnTo>
                  <a:cubicBezTo>
                    <a:pt x="717" y="935"/>
                    <a:pt x="738" y="909"/>
                    <a:pt x="738" y="883"/>
                  </a:cubicBezTo>
                  <a:lnTo>
                    <a:pt x="738" y="48"/>
                  </a:lnTo>
                  <a:cubicBezTo>
                    <a:pt x="738" y="22"/>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5"/>
            <p:cNvSpPr/>
            <p:nvPr/>
          </p:nvSpPr>
          <p:spPr>
            <a:xfrm>
              <a:off x="4817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5"/>
            <p:cNvSpPr/>
            <p:nvPr/>
          </p:nvSpPr>
          <p:spPr>
            <a:xfrm>
              <a:off x="480575" y="3763750"/>
              <a:ext cx="18450" cy="23400"/>
            </a:xfrm>
            <a:custGeom>
              <a:rect b="b" l="l" r="r" t="t"/>
              <a:pathLst>
                <a:path extrusionOk="0" h="936" w="738">
                  <a:moveTo>
                    <a:pt x="639" y="100"/>
                  </a:moveTo>
                  <a:lnTo>
                    <a:pt x="639"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7"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5"/>
            <p:cNvSpPr/>
            <p:nvPr/>
          </p:nvSpPr>
          <p:spPr>
            <a:xfrm>
              <a:off x="4977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5"/>
            <p:cNvSpPr/>
            <p:nvPr/>
          </p:nvSpPr>
          <p:spPr>
            <a:xfrm>
              <a:off x="496525" y="3763750"/>
              <a:ext cx="18325" cy="23400"/>
            </a:xfrm>
            <a:custGeom>
              <a:rect b="b" l="l" r="r" t="t"/>
              <a:pathLst>
                <a:path extrusionOk="0" h="936" w="733">
                  <a:moveTo>
                    <a:pt x="634" y="100"/>
                  </a:moveTo>
                  <a:lnTo>
                    <a:pt x="634" y="837"/>
                  </a:lnTo>
                  <a:lnTo>
                    <a:pt x="94" y="837"/>
                  </a:lnTo>
                  <a:lnTo>
                    <a:pt x="94"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5"/>
            <p:cNvSpPr/>
            <p:nvPr/>
          </p:nvSpPr>
          <p:spPr>
            <a:xfrm>
              <a:off x="513650" y="3764925"/>
              <a:ext cx="15875" cy="20925"/>
            </a:xfrm>
            <a:custGeom>
              <a:rect b="b" l="l" r="r" t="t"/>
              <a:pathLst>
                <a:path extrusionOk="0" h="837" w="635">
                  <a:moveTo>
                    <a:pt x="1" y="1"/>
                  </a:moveTo>
                  <a:lnTo>
                    <a:pt x="1"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5"/>
            <p:cNvSpPr/>
            <p:nvPr/>
          </p:nvSpPr>
          <p:spPr>
            <a:xfrm>
              <a:off x="512375" y="3763750"/>
              <a:ext cx="18450" cy="23400"/>
            </a:xfrm>
            <a:custGeom>
              <a:rect b="b" l="l" r="r" t="t"/>
              <a:pathLst>
                <a:path extrusionOk="0" h="936" w="738">
                  <a:moveTo>
                    <a:pt x="639" y="100"/>
                  </a:moveTo>
                  <a:lnTo>
                    <a:pt x="639" y="837"/>
                  </a:lnTo>
                  <a:lnTo>
                    <a:pt x="99" y="837"/>
                  </a:lnTo>
                  <a:lnTo>
                    <a:pt x="99" y="100"/>
                  </a:lnTo>
                  <a:close/>
                  <a:moveTo>
                    <a:pt x="52" y="1"/>
                  </a:moveTo>
                  <a:cubicBezTo>
                    <a:pt x="21" y="1"/>
                    <a:pt x="0" y="22"/>
                    <a:pt x="0" y="48"/>
                  </a:cubicBezTo>
                  <a:lnTo>
                    <a:pt x="0" y="883"/>
                  </a:lnTo>
                  <a:cubicBezTo>
                    <a:pt x="0" y="909"/>
                    <a:pt x="21" y="935"/>
                    <a:pt x="52" y="935"/>
                  </a:cubicBezTo>
                  <a:lnTo>
                    <a:pt x="685" y="935"/>
                  </a:lnTo>
                  <a:cubicBezTo>
                    <a:pt x="716" y="935"/>
                    <a:pt x="737" y="909"/>
                    <a:pt x="737" y="883"/>
                  </a:cubicBezTo>
                  <a:lnTo>
                    <a:pt x="737" y="48"/>
                  </a:lnTo>
                  <a:cubicBezTo>
                    <a:pt x="737"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5"/>
            <p:cNvSpPr/>
            <p:nvPr/>
          </p:nvSpPr>
          <p:spPr>
            <a:xfrm>
              <a:off x="5295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5"/>
            <p:cNvSpPr/>
            <p:nvPr/>
          </p:nvSpPr>
          <p:spPr>
            <a:xfrm>
              <a:off x="528325" y="3763750"/>
              <a:ext cx="18325" cy="23400"/>
            </a:xfrm>
            <a:custGeom>
              <a:rect b="b" l="l" r="r" t="t"/>
              <a:pathLst>
                <a:path extrusionOk="0" h="936" w="733">
                  <a:moveTo>
                    <a:pt x="639" y="100"/>
                  </a:moveTo>
                  <a:lnTo>
                    <a:pt x="639" y="837"/>
                  </a:lnTo>
                  <a:lnTo>
                    <a:pt x="99" y="837"/>
                  </a:lnTo>
                  <a:lnTo>
                    <a:pt x="99"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5"/>
            <p:cNvSpPr/>
            <p:nvPr/>
          </p:nvSpPr>
          <p:spPr>
            <a:xfrm>
              <a:off x="433450" y="3680775"/>
              <a:ext cx="17775" cy="22525"/>
            </a:xfrm>
            <a:custGeom>
              <a:rect b="b" l="l" r="r" t="t"/>
              <a:pathLst>
                <a:path extrusionOk="0" h="901" w="711">
                  <a:moveTo>
                    <a:pt x="641" y="0"/>
                  </a:moveTo>
                  <a:cubicBezTo>
                    <a:pt x="627" y="0"/>
                    <a:pt x="613" y="7"/>
                    <a:pt x="603" y="23"/>
                  </a:cubicBezTo>
                  <a:lnTo>
                    <a:pt x="16" y="828"/>
                  </a:lnTo>
                  <a:cubicBezTo>
                    <a:pt x="0" y="849"/>
                    <a:pt x="6" y="875"/>
                    <a:pt x="26" y="895"/>
                  </a:cubicBezTo>
                  <a:cubicBezTo>
                    <a:pt x="37" y="901"/>
                    <a:pt x="47" y="901"/>
                    <a:pt x="58" y="901"/>
                  </a:cubicBezTo>
                  <a:cubicBezTo>
                    <a:pt x="68" y="901"/>
                    <a:pt x="84" y="895"/>
                    <a:pt x="94" y="885"/>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5"/>
            <p:cNvSpPr/>
            <p:nvPr/>
          </p:nvSpPr>
          <p:spPr>
            <a:xfrm>
              <a:off x="449150" y="3680650"/>
              <a:ext cx="18025" cy="22650"/>
            </a:xfrm>
            <a:custGeom>
              <a:rect b="b" l="l" r="r" t="t"/>
              <a:pathLst>
                <a:path extrusionOk="0" h="906" w="721">
                  <a:moveTo>
                    <a:pt x="647" y="0"/>
                  </a:moveTo>
                  <a:cubicBezTo>
                    <a:pt x="633" y="0"/>
                    <a:pt x="618" y="7"/>
                    <a:pt x="608" y="23"/>
                  </a:cubicBezTo>
                  <a:lnTo>
                    <a:pt x="27" y="828"/>
                  </a:lnTo>
                  <a:cubicBezTo>
                    <a:pt x="1" y="864"/>
                    <a:pt x="27" y="906"/>
                    <a:pt x="63" y="906"/>
                  </a:cubicBezTo>
                  <a:cubicBezTo>
                    <a:pt x="79" y="906"/>
                    <a:pt x="94" y="900"/>
                    <a:pt x="105" y="890"/>
                  </a:cubicBezTo>
                  <a:lnTo>
                    <a:pt x="691" y="80"/>
                  </a:lnTo>
                  <a:cubicBezTo>
                    <a:pt x="721" y="43"/>
                    <a:pt x="684"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5"/>
            <p:cNvSpPr/>
            <p:nvPr/>
          </p:nvSpPr>
          <p:spPr>
            <a:xfrm>
              <a:off x="465125" y="3680725"/>
              <a:ext cx="17550" cy="22575"/>
            </a:xfrm>
            <a:custGeom>
              <a:rect b="b" l="l" r="r" t="t"/>
              <a:pathLst>
                <a:path extrusionOk="0" h="903" w="702">
                  <a:moveTo>
                    <a:pt x="647" y="1"/>
                  </a:moveTo>
                  <a:cubicBezTo>
                    <a:pt x="632" y="1"/>
                    <a:pt x="617" y="7"/>
                    <a:pt x="608" y="20"/>
                  </a:cubicBezTo>
                  <a:lnTo>
                    <a:pt x="26" y="825"/>
                  </a:lnTo>
                  <a:cubicBezTo>
                    <a:pt x="0" y="861"/>
                    <a:pt x="26" y="903"/>
                    <a:pt x="63" y="903"/>
                  </a:cubicBezTo>
                  <a:cubicBezTo>
                    <a:pt x="78" y="903"/>
                    <a:pt x="94" y="897"/>
                    <a:pt x="104" y="882"/>
                  </a:cubicBezTo>
                  <a:lnTo>
                    <a:pt x="686" y="77"/>
                  </a:lnTo>
                  <a:cubicBezTo>
                    <a:pt x="701" y="56"/>
                    <a:pt x="696" y="25"/>
                    <a:pt x="675" y="10"/>
                  </a:cubicBezTo>
                  <a:cubicBezTo>
                    <a:pt x="667" y="3"/>
                    <a:pt x="657" y="1"/>
                    <a:pt x="6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5"/>
            <p:cNvSpPr/>
            <p:nvPr/>
          </p:nvSpPr>
          <p:spPr>
            <a:xfrm>
              <a:off x="433450" y="3701025"/>
              <a:ext cx="17775" cy="22650"/>
            </a:xfrm>
            <a:custGeom>
              <a:rect b="b" l="l" r="r" t="t"/>
              <a:pathLst>
                <a:path extrusionOk="0" h="906" w="711">
                  <a:moveTo>
                    <a:pt x="641" y="0"/>
                  </a:moveTo>
                  <a:cubicBezTo>
                    <a:pt x="627" y="0"/>
                    <a:pt x="613" y="7"/>
                    <a:pt x="603" y="23"/>
                  </a:cubicBezTo>
                  <a:lnTo>
                    <a:pt x="16" y="828"/>
                  </a:lnTo>
                  <a:cubicBezTo>
                    <a:pt x="0" y="849"/>
                    <a:pt x="6" y="880"/>
                    <a:pt x="26" y="895"/>
                  </a:cubicBezTo>
                  <a:cubicBezTo>
                    <a:pt x="37" y="900"/>
                    <a:pt x="47" y="906"/>
                    <a:pt x="58" y="906"/>
                  </a:cubicBezTo>
                  <a:cubicBezTo>
                    <a:pt x="68" y="906"/>
                    <a:pt x="84" y="900"/>
                    <a:pt x="94" y="890"/>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5"/>
            <p:cNvSpPr/>
            <p:nvPr/>
          </p:nvSpPr>
          <p:spPr>
            <a:xfrm>
              <a:off x="449425" y="3701025"/>
              <a:ext cx="17750" cy="22650"/>
            </a:xfrm>
            <a:custGeom>
              <a:rect b="b" l="l" r="r" t="t"/>
              <a:pathLst>
                <a:path extrusionOk="0" h="906" w="710">
                  <a:moveTo>
                    <a:pt x="636" y="0"/>
                  </a:moveTo>
                  <a:cubicBezTo>
                    <a:pt x="622" y="0"/>
                    <a:pt x="607" y="7"/>
                    <a:pt x="597" y="23"/>
                  </a:cubicBezTo>
                  <a:lnTo>
                    <a:pt x="16" y="828"/>
                  </a:lnTo>
                  <a:cubicBezTo>
                    <a:pt x="0" y="849"/>
                    <a:pt x="5" y="880"/>
                    <a:pt x="26" y="895"/>
                  </a:cubicBezTo>
                  <a:cubicBezTo>
                    <a:pt x="31" y="900"/>
                    <a:pt x="42" y="906"/>
                    <a:pt x="52" y="906"/>
                  </a:cubicBezTo>
                  <a:cubicBezTo>
                    <a:pt x="68" y="906"/>
                    <a:pt x="83" y="900"/>
                    <a:pt x="94" y="890"/>
                  </a:cubicBezTo>
                  <a:lnTo>
                    <a:pt x="680" y="80"/>
                  </a:lnTo>
                  <a:cubicBezTo>
                    <a:pt x="710" y="43"/>
                    <a:pt x="673" y="0"/>
                    <a:pt x="6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5"/>
            <p:cNvSpPr/>
            <p:nvPr/>
          </p:nvSpPr>
          <p:spPr>
            <a:xfrm>
              <a:off x="465375" y="3701100"/>
              <a:ext cx="17300" cy="22575"/>
            </a:xfrm>
            <a:custGeom>
              <a:rect b="b" l="l" r="r" t="t"/>
              <a:pathLst>
                <a:path extrusionOk="0" h="903" w="692">
                  <a:moveTo>
                    <a:pt x="637" y="1"/>
                  </a:moveTo>
                  <a:cubicBezTo>
                    <a:pt x="622" y="1"/>
                    <a:pt x="607" y="7"/>
                    <a:pt x="598" y="20"/>
                  </a:cubicBezTo>
                  <a:lnTo>
                    <a:pt x="16" y="825"/>
                  </a:lnTo>
                  <a:cubicBezTo>
                    <a:pt x="1" y="846"/>
                    <a:pt x="6" y="877"/>
                    <a:pt x="27" y="892"/>
                  </a:cubicBezTo>
                  <a:cubicBezTo>
                    <a:pt x="32" y="897"/>
                    <a:pt x="42" y="903"/>
                    <a:pt x="53" y="903"/>
                  </a:cubicBezTo>
                  <a:cubicBezTo>
                    <a:pt x="68" y="903"/>
                    <a:pt x="84" y="892"/>
                    <a:pt x="94" y="882"/>
                  </a:cubicBezTo>
                  <a:lnTo>
                    <a:pt x="676" y="77"/>
                  </a:lnTo>
                  <a:cubicBezTo>
                    <a:pt x="691" y="56"/>
                    <a:pt x="686"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5"/>
            <p:cNvSpPr/>
            <p:nvPr/>
          </p:nvSpPr>
          <p:spPr>
            <a:xfrm>
              <a:off x="481350" y="3680825"/>
              <a:ext cx="17550" cy="22500"/>
            </a:xfrm>
            <a:custGeom>
              <a:rect b="b" l="l" r="r" t="t"/>
              <a:pathLst>
                <a:path extrusionOk="0" h="900" w="702">
                  <a:moveTo>
                    <a:pt x="634" y="1"/>
                  </a:moveTo>
                  <a:cubicBezTo>
                    <a:pt x="621" y="1"/>
                    <a:pt x="607" y="7"/>
                    <a:pt x="597" y="21"/>
                  </a:cubicBezTo>
                  <a:lnTo>
                    <a:pt x="11" y="826"/>
                  </a:lnTo>
                  <a:cubicBezTo>
                    <a:pt x="0" y="847"/>
                    <a:pt x="5" y="878"/>
                    <a:pt x="26" y="893"/>
                  </a:cubicBezTo>
                  <a:cubicBezTo>
                    <a:pt x="31" y="899"/>
                    <a:pt x="42" y="899"/>
                    <a:pt x="52" y="899"/>
                  </a:cubicBezTo>
                  <a:cubicBezTo>
                    <a:pt x="55" y="899"/>
                    <a:pt x="58" y="900"/>
                    <a:pt x="61" y="900"/>
                  </a:cubicBezTo>
                  <a:cubicBezTo>
                    <a:pt x="73" y="900"/>
                    <a:pt x="85" y="891"/>
                    <a:pt x="94" y="883"/>
                  </a:cubicBezTo>
                  <a:lnTo>
                    <a:pt x="675" y="78"/>
                  </a:lnTo>
                  <a:cubicBezTo>
                    <a:pt x="701" y="41"/>
                    <a:pt x="668" y="1"/>
                    <a:pt x="6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5"/>
            <p:cNvSpPr/>
            <p:nvPr/>
          </p:nvSpPr>
          <p:spPr>
            <a:xfrm>
              <a:off x="497175" y="3680825"/>
              <a:ext cx="17675" cy="22475"/>
            </a:xfrm>
            <a:custGeom>
              <a:rect b="b" l="l" r="r" t="t"/>
              <a:pathLst>
                <a:path extrusionOk="0" h="899" w="707">
                  <a:moveTo>
                    <a:pt x="640" y="1"/>
                  </a:moveTo>
                  <a:cubicBezTo>
                    <a:pt x="626" y="1"/>
                    <a:pt x="613" y="7"/>
                    <a:pt x="603" y="21"/>
                  </a:cubicBezTo>
                  <a:lnTo>
                    <a:pt x="16" y="826"/>
                  </a:lnTo>
                  <a:cubicBezTo>
                    <a:pt x="1" y="847"/>
                    <a:pt x="6" y="878"/>
                    <a:pt x="27" y="893"/>
                  </a:cubicBezTo>
                  <a:cubicBezTo>
                    <a:pt x="37" y="899"/>
                    <a:pt x="47" y="899"/>
                    <a:pt x="58" y="899"/>
                  </a:cubicBezTo>
                  <a:cubicBezTo>
                    <a:pt x="73" y="899"/>
                    <a:pt x="84" y="893"/>
                    <a:pt x="94" y="883"/>
                  </a:cubicBezTo>
                  <a:lnTo>
                    <a:pt x="681" y="78"/>
                  </a:lnTo>
                  <a:cubicBezTo>
                    <a:pt x="707" y="41"/>
                    <a:pt x="674" y="1"/>
                    <a:pt x="6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5"/>
            <p:cNvSpPr/>
            <p:nvPr/>
          </p:nvSpPr>
          <p:spPr>
            <a:xfrm>
              <a:off x="513150" y="3680850"/>
              <a:ext cx="17275" cy="22450"/>
            </a:xfrm>
            <a:custGeom>
              <a:rect b="b" l="l" r="r" t="t"/>
              <a:pathLst>
                <a:path extrusionOk="0" h="898" w="691">
                  <a:moveTo>
                    <a:pt x="637" y="1"/>
                  </a:moveTo>
                  <a:cubicBezTo>
                    <a:pt x="622" y="1"/>
                    <a:pt x="607" y="8"/>
                    <a:pt x="597" y="20"/>
                  </a:cubicBezTo>
                  <a:lnTo>
                    <a:pt x="16" y="825"/>
                  </a:lnTo>
                  <a:cubicBezTo>
                    <a:pt x="0" y="846"/>
                    <a:pt x="5" y="877"/>
                    <a:pt x="26" y="892"/>
                  </a:cubicBezTo>
                  <a:cubicBezTo>
                    <a:pt x="37" y="898"/>
                    <a:pt x="47" y="898"/>
                    <a:pt x="57" y="898"/>
                  </a:cubicBezTo>
                  <a:cubicBezTo>
                    <a:pt x="68" y="898"/>
                    <a:pt x="83" y="892"/>
                    <a:pt x="94" y="877"/>
                  </a:cubicBezTo>
                  <a:lnTo>
                    <a:pt x="675" y="72"/>
                  </a:lnTo>
                  <a:cubicBezTo>
                    <a:pt x="691" y="51"/>
                    <a:pt x="685"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5"/>
            <p:cNvSpPr/>
            <p:nvPr/>
          </p:nvSpPr>
          <p:spPr>
            <a:xfrm>
              <a:off x="529100" y="3680775"/>
              <a:ext cx="17750" cy="22525"/>
            </a:xfrm>
            <a:custGeom>
              <a:rect b="b" l="l" r="r" t="t"/>
              <a:pathLst>
                <a:path extrusionOk="0" h="901" w="710">
                  <a:moveTo>
                    <a:pt x="637" y="0"/>
                  </a:moveTo>
                  <a:cubicBezTo>
                    <a:pt x="622" y="0"/>
                    <a:pt x="608" y="7"/>
                    <a:pt x="598" y="23"/>
                  </a:cubicBezTo>
                  <a:lnTo>
                    <a:pt x="16" y="828"/>
                  </a:lnTo>
                  <a:cubicBezTo>
                    <a:pt x="1" y="849"/>
                    <a:pt x="6" y="875"/>
                    <a:pt x="27" y="895"/>
                  </a:cubicBezTo>
                  <a:cubicBezTo>
                    <a:pt x="32" y="901"/>
                    <a:pt x="42" y="901"/>
                    <a:pt x="53" y="901"/>
                  </a:cubicBezTo>
                  <a:cubicBezTo>
                    <a:pt x="68" y="901"/>
                    <a:pt x="84" y="895"/>
                    <a:pt x="94" y="885"/>
                  </a:cubicBezTo>
                  <a:lnTo>
                    <a:pt x="676" y="80"/>
                  </a:lnTo>
                  <a:cubicBezTo>
                    <a:pt x="709" y="43"/>
                    <a:pt x="673"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5"/>
            <p:cNvSpPr/>
            <p:nvPr/>
          </p:nvSpPr>
          <p:spPr>
            <a:xfrm>
              <a:off x="369325" y="3839300"/>
              <a:ext cx="814725" cy="9100"/>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5"/>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5"/>
            <p:cNvSpPr/>
            <p:nvPr/>
          </p:nvSpPr>
          <p:spPr>
            <a:xfrm>
              <a:off x="1147425" y="3947550"/>
              <a:ext cx="23925" cy="491675"/>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5"/>
            <p:cNvSpPr/>
            <p:nvPr/>
          </p:nvSpPr>
          <p:spPr>
            <a:xfrm>
              <a:off x="1146125" y="3946250"/>
              <a:ext cx="26375" cy="49427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5"/>
            <p:cNvSpPr/>
            <p:nvPr/>
          </p:nvSpPr>
          <p:spPr>
            <a:xfrm>
              <a:off x="1113950" y="3947550"/>
              <a:ext cx="23900" cy="416125"/>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5"/>
            <p:cNvSpPr/>
            <p:nvPr/>
          </p:nvSpPr>
          <p:spPr>
            <a:xfrm>
              <a:off x="1112650" y="3946250"/>
              <a:ext cx="26500" cy="418600"/>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5"/>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5"/>
            <p:cNvSpPr/>
            <p:nvPr/>
          </p:nvSpPr>
          <p:spPr>
            <a:xfrm>
              <a:off x="380875" y="3869675"/>
              <a:ext cx="791625" cy="78800"/>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5"/>
            <p:cNvSpPr/>
            <p:nvPr/>
          </p:nvSpPr>
          <p:spPr>
            <a:xfrm>
              <a:off x="382175" y="3947150"/>
              <a:ext cx="249225" cy="48635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5"/>
            <p:cNvSpPr/>
            <p:nvPr/>
          </p:nvSpPr>
          <p:spPr>
            <a:xfrm>
              <a:off x="382175" y="3947150"/>
              <a:ext cx="249225" cy="48635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5"/>
            <p:cNvSpPr/>
            <p:nvPr/>
          </p:nvSpPr>
          <p:spPr>
            <a:xfrm>
              <a:off x="380875" y="3945975"/>
              <a:ext cx="251825" cy="488825"/>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5"/>
            <p:cNvSpPr/>
            <p:nvPr/>
          </p:nvSpPr>
          <p:spPr>
            <a:xfrm>
              <a:off x="395550" y="3965325"/>
              <a:ext cx="222500" cy="151625"/>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5"/>
            <p:cNvSpPr/>
            <p:nvPr/>
          </p:nvSpPr>
          <p:spPr>
            <a:xfrm>
              <a:off x="395550" y="4263725"/>
              <a:ext cx="222500" cy="151625"/>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5"/>
            <p:cNvSpPr/>
            <p:nvPr/>
          </p:nvSpPr>
          <p:spPr>
            <a:xfrm>
              <a:off x="369325" y="3848375"/>
              <a:ext cx="814600" cy="22750"/>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5"/>
            <p:cNvSpPr/>
            <p:nvPr/>
          </p:nvSpPr>
          <p:spPr>
            <a:xfrm>
              <a:off x="368175" y="3847225"/>
              <a:ext cx="817050" cy="25200"/>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5"/>
            <p:cNvSpPr/>
            <p:nvPr/>
          </p:nvSpPr>
          <p:spPr>
            <a:xfrm>
              <a:off x="479525" y="39875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5"/>
            <p:cNvSpPr/>
            <p:nvPr/>
          </p:nvSpPr>
          <p:spPr>
            <a:xfrm>
              <a:off x="478350" y="3986350"/>
              <a:ext cx="56875" cy="10400"/>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5"/>
            <p:cNvSpPr/>
            <p:nvPr/>
          </p:nvSpPr>
          <p:spPr>
            <a:xfrm>
              <a:off x="479525" y="42820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5"/>
            <p:cNvSpPr/>
            <p:nvPr/>
          </p:nvSpPr>
          <p:spPr>
            <a:xfrm>
              <a:off x="478350" y="4280850"/>
              <a:ext cx="56875" cy="10400"/>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5"/>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5"/>
            <p:cNvSpPr/>
            <p:nvPr/>
          </p:nvSpPr>
          <p:spPr>
            <a:xfrm>
              <a:off x="369325" y="3839300"/>
              <a:ext cx="814725" cy="9100"/>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5"/>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5"/>
            <p:cNvSpPr/>
            <p:nvPr/>
          </p:nvSpPr>
          <p:spPr>
            <a:xfrm>
              <a:off x="385825" y="4100050"/>
              <a:ext cx="241950" cy="8325"/>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5"/>
            <p:cNvSpPr/>
            <p:nvPr/>
          </p:nvSpPr>
          <p:spPr>
            <a:xfrm>
              <a:off x="384125" y="4098875"/>
              <a:ext cx="245325" cy="10675"/>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5"/>
            <p:cNvSpPr/>
            <p:nvPr/>
          </p:nvSpPr>
          <p:spPr>
            <a:xfrm>
              <a:off x="421900" y="4079275"/>
              <a:ext cx="123575" cy="28725"/>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5"/>
            <p:cNvSpPr/>
            <p:nvPr/>
          </p:nvSpPr>
          <p:spPr>
            <a:xfrm>
              <a:off x="420725" y="4077975"/>
              <a:ext cx="125925" cy="31325"/>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5"/>
            <p:cNvSpPr/>
            <p:nvPr/>
          </p:nvSpPr>
          <p:spPr>
            <a:xfrm>
              <a:off x="413450" y="4075525"/>
              <a:ext cx="155775" cy="123450"/>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5"/>
            <p:cNvSpPr/>
            <p:nvPr/>
          </p:nvSpPr>
          <p:spPr>
            <a:xfrm>
              <a:off x="412300" y="4074350"/>
              <a:ext cx="158100" cy="125800"/>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5"/>
            <p:cNvSpPr/>
            <p:nvPr/>
          </p:nvSpPr>
          <p:spPr>
            <a:xfrm>
              <a:off x="428525" y="4085250"/>
              <a:ext cx="123450" cy="28850"/>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5"/>
            <p:cNvSpPr/>
            <p:nvPr/>
          </p:nvSpPr>
          <p:spPr>
            <a:xfrm>
              <a:off x="427225" y="4084075"/>
              <a:ext cx="126050" cy="31175"/>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5"/>
            <p:cNvSpPr/>
            <p:nvPr/>
          </p:nvSpPr>
          <p:spPr>
            <a:xfrm>
              <a:off x="419950" y="4081625"/>
              <a:ext cx="155775" cy="123450"/>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5"/>
            <p:cNvSpPr/>
            <p:nvPr/>
          </p:nvSpPr>
          <p:spPr>
            <a:xfrm>
              <a:off x="418775" y="4080200"/>
              <a:ext cx="158250" cy="126050"/>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5"/>
            <p:cNvSpPr/>
            <p:nvPr/>
          </p:nvSpPr>
          <p:spPr>
            <a:xfrm>
              <a:off x="385825" y="4108350"/>
              <a:ext cx="241950" cy="163950"/>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5"/>
            <p:cNvSpPr/>
            <p:nvPr/>
          </p:nvSpPr>
          <p:spPr>
            <a:xfrm>
              <a:off x="385825" y="4108350"/>
              <a:ext cx="241950" cy="163950"/>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5"/>
            <p:cNvSpPr/>
            <p:nvPr/>
          </p:nvSpPr>
          <p:spPr>
            <a:xfrm>
              <a:off x="384525" y="4107050"/>
              <a:ext cx="244425" cy="166425"/>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5"/>
            <p:cNvSpPr/>
            <p:nvPr/>
          </p:nvSpPr>
          <p:spPr>
            <a:xfrm>
              <a:off x="476800" y="4129250"/>
              <a:ext cx="59850" cy="8725"/>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5"/>
            <p:cNvSpPr/>
            <p:nvPr/>
          </p:nvSpPr>
          <p:spPr>
            <a:xfrm>
              <a:off x="475625" y="4127950"/>
              <a:ext cx="62325" cy="11325"/>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5"/>
            <p:cNvSpPr/>
            <p:nvPr/>
          </p:nvSpPr>
          <p:spPr>
            <a:xfrm>
              <a:off x="504325" y="3673550"/>
              <a:ext cx="46875" cy="44050"/>
            </a:xfrm>
            <a:custGeom>
              <a:rect b="b" l="l" r="r" t="t"/>
              <a:pathLst>
                <a:path extrusionOk="0" h="1762" w="1875">
                  <a:moveTo>
                    <a:pt x="187" y="1"/>
                  </a:moveTo>
                  <a:cubicBezTo>
                    <a:pt x="187" y="1"/>
                    <a:pt x="125" y="1361"/>
                    <a:pt x="0" y="1641"/>
                  </a:cubicBezTo>
                  <a:cubicBezTo>
                    <a:pt x="0" y="1641"/>
                    <a:pt x="483" y="1761"/>
                    <a:pt x="1058" y="1761"/>
                  </a:cubicBezTo>
                  <a:cubicBezTo>
                    <a:pt x="1303" y="1761"/>
                    <a:pt x="1564" y="1740"/>
                    <a:pt x="1812" y="1678"/>
                  </a:cubicBezTo>
                  <a:lnTo>
                    <a:pt x="1874"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5"/>
            <p:cNvSpPr/>
            <p:nvPr/>
          </p:nvSpPr>
          <p:spPr>
            <a:xfrm>
              <a:off x="503025" y="3672375"/>
              <a:ext cx="49475" cy="46500"/>
            </a:xfrm>
            <a:custGeom>
              <a:rect b="b" l="l" r="r" t="t"/>
              <a:pathLst>
                <a:path extrusionOk="0" h="1860" w="1979">
                  <a:moveTo>
                    <a:pt x="291" y="100"/>
                  </a:moveTo>
                  <a:lnTo>
                    <a:pt x="1880" y="120"/>
                  </a:lnTo>
                  <a:lnTo>
                    <a:pt x="1817" y="1688"/>
                  </a:lnTo>
                  <a:cubicBezTo>
                    <a:pt x="1588" y="1742"/>
                    <a:pt x="1347" y="1761"/>
                    <a:pt x="1120" y="1761"/>
                  </a:cubicBezTo>
                  <a:cubicBezTo>
                    <a:pt x="661" y="1761"/>
                    <a:pt x="257" y="1683"/>
                    <a:pt x="114" y="1652"/>
                  </a:cubicBezTo>
                  <a:cubicBezTo>
                    <a:pt x="218" y="1320"/>
                    <a:pt x="275" y="328"/>
                    <a:pt x="291" y="100"/>
                  </a:cubicBezTo>
                  <a:close/>
                  <a:moveTo>
                    <a:pt x="244" y="1"/>
                  </a:moveTo>
                  <a:cubicBezTo>
                    <a:pt x="218" y="1"/>
                    <a:pt x="192" y="22"/>
                    <a:pt x="192" y="48"/>
                  </a:cubicBezTo>
                  <a:cubicBezTo>
                    <a:pt x="192" y="58"/>
                    <a:pt x="125" y="1397"/>
                    <a:pt x="5" y="1667"/>
                  </a:cubicBezTo>
                  <a:cubicBezTo>
                    <a:pt x="0" y="1683"/>
                    <a:pt x="0" y="1699"/>
                    <a:pt x="5" y="1709"/>
                  </a:cubicBezTo>
                  <a:cubicBezTo>
                    <a:pt x="11" y="1719"/>
                    <a:pt x="26" y="1730"/>
                    <a:pt x="37" y="1735"/>
                  </a:cubicBezTo>
                  <a:cubicBezTo>
                    <a:pt x="390" y="1813"/>
                    <a:pt x="748" y="1854"/>
                    <a:pt x="1106" y="1860"/>
                  </a:cubicBezTo>
                  <a:cubicBezTo>
                    <a:pt x="1366" y="1860"/>
                    <a:pt x="1625" y="1828"/>
                    <a:pt x="1874" y="1771"/>
                  </a:cubicBezTo>
                  <a:cubicBezTo>
                    <a:pt x="1895" y="1766"/>
                    <a:pt x="1911" y="1745"/>
                    <a:pt x="1911" y="1725"/>
                  </a:cubicBezTo>
                  <a:lnTo>
                    <a:pt x="1978" y="74"/>
                  </a:lnTo>
                  <a:cubicBezTo>
                    <a:pt x="1978" y="48"/>
                    <a:pt x="1957" y="22"/>
                    <a:pt x="1932" y="22"/>
                  </a:cubicBezTo>
                  <a:lnTo>
                    <a:pt x="2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5"/>
            <p:cNvSpPr/>
            <p:nvPr/>
          </p:nvSpPr>
          <p:spPr>
            <a:xfrm>
              <a:off x="566100" y="3638775"/>
              <a:ext cx="47000" cy="43900"/>
            </a:xfrm>
            <a:custGeom>
              <a:rect b="b" l="l" r="r" t="t"/>
              <a:pathLst>
                <a:path extrusionOk="0" h="1756" w="1880">
                  <a:moveTo>
                    <a:pt x="192" y="0"/>
                  </a:moveTo>
                  <a:cubicBezTo>
                    <a:pt x="192" y="0"/>
                    <a:pt x="125" y="1355"/>
                    <a:pt x="0" y="1636"/>
                  </a:cubicBezTo>
                  <a:cubicBezTo>
                    <a:pt x="0" y="1636"/>
                    <a:pt x="486" y="1756"/>
                    <a:pt x="1061" y="1756"/>
                  </a:cubicBezTo>
                  <a:cubicBezTo>
                    <a:pt x="1305" y="1756"/>
                    <a:pt x="1566" y="1734"/>
                    <a:pt x="1812" y="1672"/>
                  </a:cubicBezTo>
                  <a:lnTo>
                    <a:pt x="1880" y="21"/>
                  </a:lnTo>
                  <a:lnTo>
                    <a:pt x="1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5"/>
            <p:cNvSpPr/>
            <p:nvPr/>
          </p:nvSpPr>
          <p:spPr>
            <a:xfrm>
              <a:off x="564925" y="3637475"/>
              <a:ext cx="49475" cy="46500"/>
            </a:xfrm>
            <a:custGeom>
              <a:rect b="b" l="l" r="r" t="t"/>
              <a:pathLst>
                <a:path extrusionOk="0" h="1860" w="1979">
                  <a:moveTo>
                    <a:pt x="286" y="99"/>
                  </a:moveTo>
                  <a:lnTo>
                    <a:pt x="1880" y="125"/>
                  </a:lnTo>
                  <a:lnTo>
                    <a:pt x="1818" y="1688"/>
                  </a:lnTo>
                  <a:cubicBezTo>
                    <a:pt x="1588" y="1741"/>
                    <a:pt x="1345" y="1760"/>
                    <a:pt x="1117" y="1760"/>
                  </a:cubicBezTo>
                  <a:cubicBezTo>
                    <a:pt x="659" y="1760"/>
                    <a:pt x="257" y="1684"/>
                    <a:pt x="115" y="1657"/>
                  </a:cubicBezTo>
                  <a:lnTo>
                    <a:pt x="110" y="1657"/>
                  </a:lnTo>
                  <a:cubicBezTo>
                    <a:pt x="214" y="1319"/>
                    <a:pt x="271" y="333"/>
                    <a:pt x="286" y="99"/>
                  </a:cubicBezTo>
                  <a:close/>
                  <a:moveTo>
                    <a:pt x="245" y="0"/>
                  </a:moveTo>
                  <a:cubicBezTo>
                    <a:pt x="219" y="0"/>
                    <a:pt x="193" y="21"/>
                    <a:pt x="193" y="47"/>
                  </a:cubicBezTo>
                  <a:cubicBezTo>
                    <a:pt x="193" y="63"/>
                    <a:pt x="125" y="1397"/>
                    <a:pt x="6" y="1667"/>
                  </a:cubicBezTo>
                  <a:cubicBezTo>
                    <a:pt x="1" y="1682"/>
                    <a:pt x="1" y="1698"/>
                    <a:pt x="6" y="1708"/>
                  </a:cubicBezTo>
                  <a:cubicBezTo>
                    <a:pt x="11" y="1724"/>
                    <a:pt x="27" y="1734"/>
                    <a:pt x="37" y="1734"/>
                  </a:cubicBezTo>
                  <a:cubicBezTo>
                    <a:pt x="390" y="1817"/>
                    <a:pt x="748" y="1859"/>
                    <a:pt x="1106" y="1859"/>
                  </a:cubicBezTo>
                  <a:cubicBezTo>
                    <a:pt x="1125" y="1859"/>
                    <a:pt x="1144" y="1860"/>
                    <a:pt x="1162" y="1860"/>
                  </a:cubicBezTo>
                  <a:cubicBezTo>
                    <a:pt x="1403" y="1860"/>
                    <a:pt x="1644" y="1829"/>
                    <a:pt x="1875" y="1771"/>
                  </a:cubicBezTo>
                  <a:cubicBezTo>
                    <a:pt x="1896" y="1766"/>
                    <a:pt x="1911" y="1750"/>
                    <a:pt x="1911" y="1729"/>
                  </a:cubicBezTo>
                  <a:lnTo>
                    <a:pt x="1979" y="73"/>
                  </a:lnTo>
                  <a:cubicBezTo>
                    <a:pt x="1979" y="63"/>
                    <a:pt x="1973" y="52"/>
                    <a:pt x="1963" y="42"/>
                  </a:cubicBezTo>
                  <a:cubicBezTo>
                    <a:pt x="1958" y="32"/>
                    <a:pt x="1942" y="26"/>
                    <a:pt x="1932" y="26"/>
                  </a:cubicBezTo>
                  <a:lnTo>
                    <a:pt x="2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5"/>
            <p:cNvSpPr/>
            <p:nvPr/>
          </p:nvSpPr>
          <p:spPr>
            <a:xfrm>
              <a:off x="568950" y="3690025"/>
              <a:ext cx="46875" cy="44050"/>
            </a:xfrm>
            <a:custGeom>
              <a:rect b="b" l="l" r="r" t="t"/>
              <a:pathLst>
                <a:path extrusionOk="0" h="1762" w="1875">
                  <a:moveTo>
                    <a:pt x="187" y="1"/>
                  </a:moveTo>
                  <a:cubicBezTo>
                    <a:pt x="187" y="1"/>
                    <a:pt x="125" y="1361"/>
                    <a:pt x="1" y="1642"/>
                  </a:cubicBezTo>
                  <a:cubicBezTo>
                    <a:pt x="1" y="1642"/>
                    <a:pt x="483" y="1762"/>
                    <a:pt x="1058" y="1762"/>
                  </a:cubicBezTo>
                  <a:cubicBezTo>
                    <a:pt x="1303" y="1762"/>
                    <a:pt x="1565" y="1740"/>
                    <a:pt x="1812" y="1678"/>
                  </a:cubicBezTo>
                  <a:lnTo>
                    <a:pt x="1875"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5"/>
            <p:cNvSpPr/>
            <p:nvPr/>
          </p:nvSpPr>
          <p:spPr>
            <a:xfrm>
              <a:off x="567650" y="3688875"/>
              <a:ext cx="49475" cy="46475"/>
            </a:xfrm>
            <a:custGeom>
              <a:rect b="b" l="l" r="r" t="t"/>
              <a:pathLst>
                <a:path extrusionOk="0" h="1859" w="1979">
                  <a:moveTo>
                    <a:pt x="286" y="99"/>
                  </a:moveTo>
                  <a:lnTo>
                    <a:pt x="1880" y="120"/>
                  </a:lnTo>
                  <a:lnTo>
                    <a:pt x="1818" y="1688"/>
                  </a:lnTo>
                  <a:cubicBezTo>
                    <a:pt x="1589" y="1741"/>
                    <a:pt x="1347" y="1760"/>
                    <a:pt x="1119" y="1760"/>
                  </a:cubicBezTo>
                  <a:cubicBezTo>
                    <a:pt x="659" y="1760"/>
                    <a:pt x="254" y="1682"/>
                    <a:pt x="115" y="1651"/>
                  </a:cubicBezTo>
                  <a:cubicBezTo>
                    <a:pt x="219" y="1319"/>
                    <a:pt x="276" y="333"/>
                    <a:pt x="286" y="99"/>
                  </a:cubicBezTo>
                  <a:close/>
                  <a:moveTo>
                    <a:pt x="239" y="0"/>
                  </a:moveTo>
                  <a:cubicBezTo>
                    <a:pt x="214" y="0"/>
                    <a:pt x="193" y="21"/>
                    <a:pt x="193" y="47"/>
                  </a:cubicBezTo>
                  <a:cubicBezTo>
                    <a:pt x="193" y="57"/>
                    <a:pt x="125" y="1397"/>
                    <a:pt x="6" y="1667"/>
                  </a:cubicBezTo>
                  <a:cubicBezTo>
                    <a:pt x="1" y="1682"/>
                    <a:pt x="1" y="1698"/>
                    <a:pt x="6" y="1708"/>
                  </a:cubicBezTo>
                  <a:cubicBezTo>
                    <a:pt x="11" y="1724"/>
                    <a:pt x="27" y="1734"/>
                    <a:pt x="37" y="1734"/>
                  </a:cubicBezTo>
                  <a:cubicBezTo>
                    <a:pt x="390" y="1817"/>
                    <a:pt x="748" y="1859"/>
                    <a:pt x="1107" y="1859"/>
                  </a:cubicBezTo>
                  <a:cubicBezTo>
                    <a:pt x="1366" y="1859"/>
                    <a:pt x="1626" y="1833"/>
                    <a:pt x="1875" y="1771"/>
                  </a:cubicBezTo>
                  <a:cubicBezTo>
                    <a:pt x="1896" y="1765"/>
                    <a:pt x="1911" y="1750"/>
                    <a:pt x="1911" y="1724"/>
                  </a:cubicBezTo>
                  <a:lnTo>
                    <a:pt x="1979" y="73"/>
                  </a:lnTo>
                  <a:cubicBezTo>
                    <a:pt x="1979" y="63"/>
                    <a:pt x="1974" y="47"/>
                    <a:pt x="1963" y="42"/>
                  </a:cubicBezTo>
                  <a:cubicBezTo>
                    <a:pt x="1953" y="31"/>
                    <a:pt x="1942" y="26"/>
                    <a:pt x="1927" y="26"/>
                  </a:cubicBezTo>
                  <a:lnTo>
                    <a:pt x="23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5"/>
            <p:cNvSpPr/>
            <p:nvPr/>
          </p:nvSpPr>
          <p:spPr>
            <a:xfrm>
              <a:off x="638125" y="3605675"/>
              <a:ext cx="338400" cy="217425"/>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5"/>
            <p:cNvSpPr/>
            <p:nvPr/>
          </p:nvSpPr>
          <p:spPr>
            <a:xfrm>
              <a:off x="638125" y="3605675"/>
              <a:ext cx="338400" cy="217425"/>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5"/>
            <p:cNvSpPr/>
            <p:nvPr/>
          </p:nvSpPr>
          <p:spPr>
            <a:xfrm>
              <a:off x="638125" y="3605800"/>
              <a:ext cx="338525" cy="193550"/>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5"/>
            <p:cNvSpPr/>
            <p:nvPr/>
          </p:nvSpPr>
          <p:spPr>
            <a:xfrm>
              <a:off x="636975" y="3604500"/>
              <a:ext cx="340850" cy="1960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5"/>
            <p:cNvSpPr/>
            <p:nvPr/>
          </p:nvSpPr>
          <p:spPr>
            <a:xfrm>
              <a:off x="638125" y="3605800"/>
              <a:ext cx="338525" cy="193550"/>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5"/>
            <p:cNvSpPr/>
            <p:nvPr/>
          </p:nvSpPr>
          <p:spPr>
            <a:xfrm>
              <a:off x="636975" y="3604500"/>
              <a:ext cx="340850" cy="219775"/>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5"/>
            <p:cNvSpPr/>
            <p:nvPr/>
          </p:nvSpPr>
          <p:spPr>
            <a:xfrm>
              <a:off x="798950" y="3804000"/>
              <a:ext cx="14675" cy="12600"/>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5"/>
            <p:cNvSpPr/>
            <p:nvPr/>
          </p:nvSpPr>
          <p:spPr>
            <a:xfrm>
              <a:off x="797375" y="3802775"/>
              <a:ext cx="17425" cy="1500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5"/>
            <p:cNvSpPr/>
            <p:nvPr/>
          </p:nvSpPr>
          <p:spPr>
            <a:xfrm>
              <a:off x="594650" y="3823075"/>
              <a:ext cx="425475" cy="9375"/>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5"/>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5"/>
            <p:cNvSpPr/>
            <p:nvPr/>
          </p:nvSpPr>
          <p:spPr>
            <a:xfrm>
              <a:off x="593350" y="3831250"/>
              <a:ext cx="428075" cy="13775"/>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5"/>
            <p:cNvSpPr/>
            <p:nvPr/>
          </p:nvSpPr>
          <p:spPr>
            <a:xfrm>
              <a:off x="594650" y="3823075"/>
              <a:ext cx="425475" cy="9375"/>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5"/>
            <p:cNvSpPr/>
            <p:nvPr/>
          </p:nvSpPr>
          <p:spPr>
            <a:xfrm>
              <a:off x="592975" y="3821775"/>
              <a:ext cx="428850" cy="11975"/>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5"/>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5"/>
            <p:cNvSpPr/>
            <p:nvPr/>
          </p:nvSpPr>
          <p:spPr>
            <a:xfrm>
              <a:off x="418275" y="3840200"/>
              <a:ext cx="72300" cy="4450"/>
            </a:xfrm>
            <a:custGeom>
              <a:rect b="b" l="l" r="r" t="t"/>
              <a:pathLst>
                <a:path extrusionOk="0" h="178" w="2892">
                  <a:moveTo>
                    <a:pt x="1443" y="1"/>
                  </a:moveTo>
                  <a:cubicBezTo>
                    <a:pt x="649" y="1"/>
                    <a:pt x="0" y="42"/>
                    <a:pt x="0" y="89"/>
                  </a:cubicBezTo>
                  <a:cubicBezTo>
                    <a:pt x="0" y="141"/>
                    <a:pt x="649" y="177"/>
                    <a:pt x="1443" y="177"/>
                  </a:cubicBezTo>
                  <a:cubicBezTo>
                    <a:pt x="2243" y="177"/>
                    <a:pt x="2892" y="141"/>
                    <a:pt x="2892" y="89"/>
                  </a:cubicBezTo>
                  <a:cubicBezTo>
                    <a:pt x="2892" y="42"/>
                    <a:pt x="2243" y="1"/>
                    <a:pt x="1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5"/>
            <p:cNvSpPr/>
            <p:nvPr/>
          </p:nvSpPr>
          <p:spPr>
            <a:xfrm>
              <a:off x="428900" y="3718200"/>
              <a:ext cx="24425" cy="111775"/>
            </a:xfrm>
            <a:custGeom>
              <a:rect b="b" l="l" r="r" t="t"/>
              <a:pathLst>
                <a:path extrusionOk="0" h="4471" w="977">
                  <a:moveTo>
                    <a:pt x="556" y="1"/>
                  </a:moveTo>
                  <a:lnTo>
                    <a:pt x="1" y="4419"/>
                  </a:lnTo>
                  <a:lnTo>
                    <a:pt x="421" y="4471"/>
                  </a:lnTo>
                  <a:lnTo>
                    <a:pt x="977" y="53"/>
                  </a:lnTo>
                  <a:lnTo>
                    <a:pt x="55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5"/>
            <p:cNvSpPr/>
            <p:nvPr/>
          </p:nvSpPr>
          <p:spPr>
            <a:xfrm>
              <a:off x="427750" y="3717175"/>
              <a:ext cx="26875" cy="114100"/>
            </a:xfrm>
            <a:custGeom>
              <a:rect b="b" l="l" r="r" t="t"/>
              <a:pathLst>
                <a:path extrusionOk="0" h="4564" w="1075">
                  <a:moveTo>
                    <a:pt x="644" y="99"/>
                  </a:moveTo>
                  <a:lnTo>
                    <a:pt x="966" y="140"/>
                  </a:lnTo>
                  <a:lnTo>
                    <a:pt x="426" y="4460"/>
                  </a:lnTo>
                  <a:lnTo>
                    <a:pt x="104" y="4418"/>
                  </a:lnTo>
                  <a:lnTo>
                    <a:pt x="644" y="99"/>
                  </a:lnTo>
                  <a:close/>
                  <a:moveTo>
                    <a:pt x="607" y="0"/>
                  </a:moveTo>
                  <a:cubicBezTo>
                    <a:pt x="592" y="0"/>
                    <a:pt x="582" y="5"/>
                    <a:pt x="571" y="10"/>
                  </a:cubicBezTo>
                  <a:cubicBezTo>
                    <a:pt x="561" y="21"/>
                    <a:pt x="556" y="31"/>
                    <a:pt x="550" y="42"/>
                  </a:cubicBezTo>
                  <a:lnTo>
                    <a:pt x="0" y="4455"/>
                  </a:lnTo>
                  <a:cubicBezTo>
                    <a:pt x="0" y="4470"/>
                    <a:pt x="0" y="4480"/>
                    <a:pt x="10" y="4491"/>
                  </a:cubicBezTo>
                  <a:cubicBezTo>
                    <a:pt x="16" y="4501"/>
                    <a:pt x="31" y="4512"/>
                    <a:pt x="42" y="4512"/>
                  </a:cubicBezTo>
                  <a:lnTo>
                    <a:pt x="462" y="4564"/>
                  </a:lnTo>
                  <a:lnTo>
                    <a:pt x="467" y="4564"/>
                  </a:lnTo>
                  <a:cubicBezTo>
                    <a:pt x="493" y="4564"/>
                    <a:pt x="514" y="4543"/>
                    <a:pt x="514" y="4522"/>
                  </a:cubicBezTo>
                  <a:lnTo>
                    <a:pt x="1070" y="109"/>
                  </a:lnTo>
                  <a:cubicBezTo>
                    <a:pt x="1075" y="83"/>
                    <a:pt x="1054" y="57"/>
                    <a:pt x="1028" y="52"/>
                  </a:cubicBezTo>
                  <a:lnTo>
                    <a:pt x="6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5"/>
            <p:cNvSpPr/>
            <p:nvPr/>
          </p:nvSpPr>
          <p:spPr>
            <a:xfrm>
              <a:off x="442800" y="3707950"/>
              <a:ext cx="10525" cy="11575"/>
            </a:xfrm>
            <a:custGeom>
              <a:rect b="b" l="l" r="r" t="t"/>
              <a:pathLst>
                <a:path extrusionOk="0" h="463" w="421">
                  <a:moveTo>
                    <a:pt x="260" y="0"/>
                  </a:moveTo>
                  <a:lnTo>
                    <a:pt x="0" y="411"/>
                  </a:lnTo>
                  <a:lnTo>
                    <a:pt x="421" y="463"/>
                  </a:lnTo>
                  <a:lnTo>
                    <a:pt x="2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5"/>
            <p:cNvSpPr/>
            <p:nvPr/>
          </p:nvSpPr>
          <p:spPr>
            <a:xfrm>
              <a:off x="441500" y="3706750"/>
              <a:ext cx="12875" cy="14075"/>
            </a:xfrm>
            <a:custGeom>
              <a:rect b="b" l="l" r="r" t="t"/>
              <a:pathLst>
                <a:path extrusionOk="0" h="563" w="515">
                  <a:moveTo>
                    <a:pt x="296" y="163"/>
                  </a:moveTo>
                  <a:lnTo>
                    <a:pt x="400" y="453"/>
                  </a:lnTo>
                  <a:lnTo>
                    <a:pt x="135" y="422"/>
                  </a:lnTo>
                  <a:lnTo>
                    <a:pt x="296" y="163"/>
                  </a:lnTo>
                  <a:close/>
                  <a:moveTo>
                    <a:pt x="301" y="0"/>
                  </a:moveTo>
                  <a:cubicBezTo>
                    <a:pt x="286" y="0"/>
                    <a:pt x="274" y="10"/>
                    <a:pt x="265" y="22"/>
                  </a:cubicBezTo>
                  <a:lnTo>
                    <a:pt x="6" y="433"/>
                  </a:lnTo>
                  <a:cubicBezTo>
                    <a:pt x="0" y="448"/>
                    <a:pt x="0" y="464"/>
                    <a:pt x="6" y="479"/>
                  </a:cubicBezTo>
                  <a:cubicBezTo>
                    <a:pt x="11" y="495"/>
                    <a:pt x="26" y="505"/>
                    <a:pt x="42" y="511"/>
                  </a:cubicBezTo>
                  <a:lnTo>
                    <a:pt x="462" y="562"/>
                  </a:lnTo>
                  <a:lnTo>
                    <a:pt x="473" y="562"/>
                  </a:lnTo>
                  <a:cubicBezTo>
                    <a:pt x="483" y="557"/>
                    <a:pt x="494" y="552"/>
                    <a:pt x="504" y="542"/>
                  </a:cubicBezTo>
                  <a:cubicBezTo>
                    <a:pt x="514" y="531"/>
                    <a:pt x="514" y="511"/>
                    <a:pt x="509" y="495"/>
                  </a:cubicBezTo>
                  <a:lnTo>
                    <a:pt x="353" y="33"/>
                  </a:lnTo>
                  <a:cubicBezTo>
                    <a:pt x="348" y="17"/>
                    <a:pt x="333" y="2"/>
                    <a:pt x="312" y="2"/>
                  </a:cubicBezTo>
                  <a:cubicBezTo>
                    <a:pt x="308" y="1"/>
                    <a:pt x="305" y="0"/>
                    <a:pt x="3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5"/>
            <p:cNvSpPr/>
            <p:nvPr/>
          </p:nvSpPr>
          <p:spPr>
            <a:xfrm>
              <a:off x="414900" y="3717300"/>
              <a:ext cx="30775" cy="111375"/>
            </a:xfrm>
            <a:custGeom>
              <a:rect b="b" l="l" r="r" t="t"/>
              <a:pathLst>
                <a:path extrusionOk="0" h="4455" w="1231">
                  <a:moveTo>
                    <a:pt x="415" y="0"/>
                  </a:moveTo>
                  <a:lnTo>
                    <a:pt x="0" y="78"/>
                  </a:lnTo>
                  <a:lnTo>
                    <a:pt x="815" y="4455"/>
                  </a:lnTo>
                  <a:lnTo>
                    <a:pt x="1230" y="4377"/>
                  </a:lnTo>
                  <a:lnTo>
                    <a:pt x="41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5"/>
            <p:cNvSpPr/>
            <p:nvPr/>
          </p:nvSpPr>
          <p:spPr>
            <a:xfrm>
              <a:off x="415025" y="3707425"/>
              <a:ext cx="10400" cy="11850"/>
            </a:xfrm>
            <a:custGeom>
              <a:rect b="b" l="l" r="r" t="t"/>
              <a:pathLst>
                <a:path extrusionOk="0" h="474" w="416">
                  <a:moveTo>
                    <a:pt x="120" y="1"/>
                  </a:moveTo>
                  <a:lnTo>
                    <a:pt x="0" y="473"/>
                  </a:lnTo>
                  <a:lnTo>
                    <a:pt x="416" y="395"/>
                  </a:lnTo>
                  <a:lnTo>
                    <a:pt x="12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5"/>
            <p:cNvSpPr/>
            <p:nvPr/>
          </p:nvSpPr>
          <p:spPr>
            <a:xfrm>
              <a:off x="414900" y="3717300"/>
              <a:ext cx="30775" cy="111375"/>
            </a:xfrm>
            <a:custGeom>
              <a:rect b="b" l="l" r="r" t="t"/>
              <a:pathLst>
                <a:path extrusionOk="0" h="4455" w="1231">
                  <a:moveTo>
                    <a:pt x="0" y="78"/>
                  </a:moveTo>
                  <a:lnTo>
                    <a:pt x="415" y="0"/>
                  </a:lnTo>
                  <a:lnTo>
                    <a:pt x="1230" y="4377"/>
                  </a:lnTo>
                  <a:lnTo>
                    <a:pt x="815" y="445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5"/>
            <p:cNvSpPr/>
            <p:nvPr/>
          </p:nvSpPr>
          <p:spPr>
            <a:xfrm>
              <a:off x="415025" y="3707425"/>
              <a:ext cx="10400" cy="11850"/>
            </a:xfrm>
            <a:custGeom>
              <a:rect b="b" l="l" r="r" t="t"/>
              <a:pathLst>
                <a:path extrusionOk="0" h="474" w="416">
                  <a:moveTo>
                    <a:pt x="120" y="1"/>
                  </a:moveTo>
                  <a:lnTo>
                    <a:pt x="0" y="473"/>
                  </a:lnTo>
                  <a:lnTo>
                    <a:pt x="416" y="39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5"/>
            <p:cNvSpPr/>
            <p:nvPr/>
          </p:nvSpPr>
          <p:spPr>
            <a:xfrm>
              <a:off x="413600" y="3716075"/>
              <a:ext cx="33375" cy="113775"/>
            </a:xfrm>
            <a:custGeom>
              <a:rect b="b" l="l" r="r" t="t"/>
              <a:pathLst>
                <a:path extrusionOk="0" h="4551" w="1335">
                  <a:moveTo>
                    <a:pt x="431" y="112"/>
                  </a:moveTo>
                  <a:lnTo>
                    <a:pt x="1231" y="4389"/>
                  </a:lnTo>
                  <a:lnTo>
                    <a:pt x="909" y="4452"/>
                  </a:lnTo>
                  <a:lnTo>
                    <a:pt x="109" y="169"/>
                  </a:lnTo>
                  <a:lnTo>
                    <a:pt x="431" y="112"/>
                  </a:lnTo>
                  <a:close/>
                  <a:moveTo>
                    <a:pt x="472" y="0"/>
                  </a:moveTo>
                  <a:cubicBezTo>
                    <a:pt x="469" y="0"/>
                    <a:pt x="465" y="1"/>
                    <a:pt x="462" y="3"/>
                  </a:cubicBezTo>
                  <a:lnTo>
                    <a:pt x="47" y="80"/>
                  </a:lnTo>
                  <a:cubicBezTo>
                    <a:pt x="21" y="86"/>
                    <a:pt x="0" y="112"/>
                    <a:pt x="5" y="138"/>
                  </a:cubicBezTo>
                  <a:lnTo>
                    <a:pt x="820" y="4514"/>
                  </a:lnTo>
                  <a:cubicBezTo>
                    <a:pt x="826" y="4535"/>
                    <a:pt x="846" y="4550"/>
                    <a:pt x="867" y="4550"/>
                  </a:cubicBezTo>
                  <a:lnTo>
                    <a:pt x="878" y="4550"/>
                  </a:lnTo>
                  <a:lnTo>
                    <a:pt x="1293" y="4473"/>
                  </a:lnTo>
                  <a:cubicBezTo>
                    <a:pt x="1308" y="4473"/>
                    <a:pt x="1319" y="4462"/>
                    <a:pt x="1324" y="4452"/>
                  </a:cubicBezTo>
                  <a:cubicBezTo>
                    <a:pt x="1334" y="4441"/>
                    <a:pt x="1334" y="4431"/>
                    <a:pt x="1334" y="4415"/>
                  </a:cubicBezTo>
                  <a:lnTo>
                    <a:pt x="519" y="39"/>
                  </a:lnTo>
                  <a:cubicBezTo>
                    <a:pt x="514" y="28"/>
                    <a:pt x="509" y="18"/>
                    <a:pt x="499" y="8"/>
                  </a:cubicBezTo>
                  <a:cubicBezTo>
                    <a:pt x="491" y="4"/>
                    <a:pt x="481" y="0"/>
                    <a:pt x="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5"/>
            <p:cNvSpPr/>
            <p:nvPr/>
          </p:nvSpPr>
          <p:spPr>
            <a:xfrm>
              <a:off x="413725" y="3706225"/>
              <a:ext cx="12875" cy="14200"/>
            </a:xfrm>
            <a:custGeom>
              <a:rect b="b" l="l" r="r" t="t"/>
              <a:pathLst>
                <a:path extrusionOk="0" h="568" w="515">
                  <a:moveTo>
                    <a:pt x="192" y="163"/>
                  </a:moveTo>
                  <a:lnTo>
                    <a:pt x="379" y="412"/>
                  </a:lnTo>
                  <a:lnTo>
                    <a:pt x="115" y="459"/>
                  </a:lnTo>
                  <a:lnTo>
                    <a:pt x="192" y="163"/>
                  </a:lnTo>
                  <a:close/>
                  <a:moveTo>
                    <a:pt x="175" y="1"/>
                  </a:moveTo>
                  <a:cubicBezTo>
                    <a:pt x="172" y="1"/>
                    <a:pt x="169" y="1"/>
                    <a:pt x="166" y="2"/>
                  </a:cubicBezTo>
                  <a:cubicBezTo>
                    <a:pt x="146" y="7"/>
                    <a:pt x="130" y="23"/>
                    <a:pt x="125" y="38"/>
                  </a:cubicBezTo>
                  <a:lnTo>
                    <a:pt x="0" y="511"/>
                  </a:lnTo>
                  <a:cubicBezTo>
                    <a:pt x="0" y="526"/>
                    <a:pt x="0" y="542"/>
                    <a:pt x="16" y="552"/>
                  </a:cubicBezTo>
                  <a:cubicBezTo>
                    <a:pt x="21" y="563"/>
                    <a:pt x="37" y="568"/>
                    <a:pt x="52" y="568"/>
                  </a:cubicBezTo>
                  <a:lnTo>
                    <a:pt x="57" y="568"/>
                  </a:lnTo>
                  <a:lnTo>
                    <a:pt x="473" y="490"/>
                  </a:lnTo>
                  <a:cubicBezTo>
                    <a:pt x="494" y="490"/>
                    <a:pt x="504" y="474"/>
                    <a:pt x="509" y="464"/>
                  </a:cubicBezTo>
                  <a:cubicBezTo>
                    <a:pt x="514" y="443"/>
                    <a:pt x="514" y="428"/>
                    <a:pt x="504" y="417"/>
                  </a:cubicBezTo>
                  <a:lnTo>
                    <a:pt x="213" y="23"/>
                  </a:lnTo>
                  <a:cubicBezTo>
                    <a:pt x="205" y="10"/>
                    <a:pt x="189" y="1"/>
                    <a:pt x="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5"/>
            <p:cNvSpPr/>
            <p:nvPr/>
          </p:nvSpPr>
          <p:spPr>
            <a:xfrm>
              <a:off x="427750" y="3701725"/>
              <a:ext cx="10775" cy="111250"/>
            </a:xfrm>
            <a:custGeom>
              <a:rect b="b" l="l" r="r" t="t"/>
              <a:pathLst>
                <a:path extrusionOk="0" h="4450" w="431">
                  <a:moveTo>
                    <a:pt x="5" y="0"/>
                  </a:moveTo>
                  <a:lnTo>
                    <a:pt x="0" y="4450"/>
                  </a:lnTo>
                  <a:lnTo>
                    <a:pt x="421" y="4450"/>
                  </a:lnTo>
                  <a:lnTo>
                    <a:pt x="43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5"/>
            <p:cNvSpPr/>
            <p:nvPr/>
          </p:nvSpPr>
          <p:spPr>
            <a:xfrm>
              <a:off x="428125" y="3690675"/>
              <a:ext cx="10550" cy="11075"/>
            </a:xfrm>
            <a:custGeom>
              <a:rect b="b" l="l" r="r" t="t"/>
              <a:pathLst>
                <a:path extrusionOk="0" h="443" w="422">
                  <a:moveTo>
                    <a:pt x="208" y="1"/>
                  </a:moveTo>
                  <a:lnTo>
                    <a:pt x="1" y="442"/>
                  </a:lnTo>
                  <a:lnTo>
                    <a:pt x="421" y="442"/>
                  </a:lnTo>
                  <a:lnTo>
                    <a:pt x="2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5"/>
            <p:cNvSpPr/>
            <p:nvPr/>
          </p:nvSpPr>
          <p:spPr>
            <a:xfrm>
              <a:off x="427750" y="3701725"/>
              <a:ext cx="10775" cy="111250"/>
            </a:xfrm>
            <a:custGeom>
              <a:rect b="b" l="l" r="r" t="t"/>
              <a:pathLst>
                <a:path extrusionOk="0" h="4450" w="431">
                  <a:moveTo>
                    <a:pt x="5" y="0"/>
                  </a:moveTo>
                  <a:lnTo>
                    <a:pt x="431" y="0"/>
                  </a:lnTo>
                  <a:lnTo>
                    <a:pt x="421" y="4450"/>
                  </a:lnTo>
                  <a:lnTo>
                    <a:pt x="0" y="445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5"/>
            <p:cNvSpPr/>
            <p:nvPr/>
          </p:nvSpPr>
          <p:spPr>
            <a:xfrm>
              <a:off x="428125" y="3690675"/>
              <a:ext cx="10550" cy="11075"/>
            </a:xfrm>
            <a:custGeom>
              <a:rect b="b" l="l" r="r" t="t"/>
              <a:pathLst>
                <a:path extrusionOk="0" h="443" w="422">
                  <a:moveTo>
                    <a:pt x="208" y="1"/>
                  </a:moveTo>
                  <a:lnTo>
                    <a:pt x="1" y="442"/>
                  </a:lnTo>
                  <a:lnTo>
                    <a:pt x="421" y="442"/>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5"/>
            <p:cNvSpPr/>
            <p:nvPr/>
          </p:nvSpPr>
          <p:spPr>
            <a:xfrm>
              <a:off x="426700" y="3700550"/>
              <a:ext cx="13275" cy="113725"/>
            </a:xfrm>
            <a:custGeom>
              <a:rect b="b" l="l" r="r" t="t"/>
              <a:pathLst>
                <a:path extrusionOk="0" h="4549" w="531">
                  <a:moveTo>
                    <a:pt x="431" y="94"/>
                  </a:moveTo>
                  <a:lnTo>
                    <a:pt x="421" y="4450"/>
                  </a:lnTo>
                  <a:lnTo>
                    <a:pt x="99" y="4450"/>
                  </a:lnTo>
                  <a:lnTo>
                    <a:pt x="104" y="94"/>
                  </a:lnTo>
                  <a:close/>
                  <a:moveTo>
                    <a:pt x="58" y="1"/>
                  </a:moveTo>
                  <a:cubicBezTo>
                    <a:pt x="32" y="1"/>
                    <a:pt x="11" y="21"/>
                    <a:pt x="11" y="47"/>
                  </a:cubicBezTo>
                  <a:lnTo>
                    <a:pt x="1" y="4497"/>
                  </a:lnTo>
                  <a:cubicBezTo>
                    <a:pt x="1" y="4528"/>
                    <a:pt x="21" y="4548"/>
                    <a:pt x="47" y="4548"/>
                  </a:cubicBezTo>
                  <a:lnTo>
                    <a:pt x="473" y="4548"/>
                  </a:lnTo>
                  <a:cubicBezTo>
                    <a:pt x="483" y="4548"/>
                    <a:pt x="494" y="4543"/>
                    <a:pt x="504" y="4533"/>
                  </a:cubicBezTo>
                  <a:cubicBezTo>
                    <a:pt x="514" y="4522"/>
                    <a:pt x="520" y="4512"/>
                    <a:pt x="520" y="4502"/>
                  </a:cubicBezTo>
                  <a:lnTo>
                    <a:pt x="530" y="47"/>
                  </a:lnTo>
                  <a:cubicBezTo>
                    <a:pt x="530" y="37"/>
                    <a:pt x="525" y="21"/>
                    <a:pt x="514" y="16"/>
                  </a:cubicBezTo>
                  <a:cubicBezTo>
                    <a:pt x="504" y="6"/>
                    <a:pt x="494"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5"/>
            <p:cNvSpPr/>
            <p:nvPr/>
          </p:nvSpPr>
          <p:spPr>
            <a:xfrm>
              <a:off x="426825" y="3689525"/>
              <a:ext cx="13400" cy="13525"/>
            </a:xfrm>
            <a:custGeom>
              <a:rect b="b" l="l" r="r" t="t"/>
              <a:pathLst>
                <a:path extrusionOk="0" h="541" w="536">
                  <a:moveTo>
                    <a:pt x="260" y="161"/>
                  </a:moveTo>
                  <a:lnTo>
                    <a:pt x="395" y="442"/>
                  </a:lnTo>
                  <a:lnTo>
                    <a:pt x="130" y="442"/>
                  </a:lnTo>
                  <a:lnTo>
                    <a:pt x="260" y="161"/>
                  </a:lnTo>
                  <a:close/>
                  <a:moveTo>
                    <a:pt x="260" y="0"/>
                  </a:moveTo>
                  <a:cubicBezTo>
                    <a:pt x="245" y="0"/>
                    <a:pt x="229" y="11"/>
                    <a:pt x="219" y="26"/>
                  </a:cubicBezTo>
                  <a:lnTo>
                    <a:pt x="11" y="467"/>
                  </a:lnTo>
                  <a:cubicBezTo>
                    <a:pt x="1" y="483"/>
                    <a:pt x="1" y="499"/>
                    <a:pt x="11" y="514"/>
                  </a:cubicBezTo>
                  <a:cubicBezTo>
                    <a:pt x="21" y="530"/>
                    <a:pt x="37" y="535"/>
                    <a:pt x="53" y="540"/>
                  </a:cubicBezTo>
                  <a:lnTo>
                    <a:pt x="478" y="540"/>
                  </a:lnTo>
                  <a:cubicBezTo>
                    <a:pt x="515" y="540"/>
                    <a:pt x="535" y="499"/>
                    <a:pt x="520" y="467"/>
                  </a:cubicBezTo>
                  <a:lnTo>
                    <a:pt x="307" y="26"/>
                  </a:lnTo>
                  <a:cubicBezTo>
                    <a:pt x="297" y="11"/>
                    <a:pt x="281"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5"/>
            <p:cNvSpPr/>
            <p:nvPr/>
          </p:nvSpPr>
          <p:spPr>
            <a:xfrm>
              <a:off x="461100" y="3731125"/>
              <a:ext cx="23125" cy="28500"/>
            </a:xfrm>
            <a:custGeom>
              <a:rect b="b" l="l" r="r" t="t"/>
              <a:pathLst>
                <a:path extrusionOk="0" h="1140" w="925">
                  <a:moveTo>
                    <a:pt x="613" y="96"/>
                  </a:moveTo>
                  <a:cubicBezTo>
                    <a:pt x="649" y="96"/>
                    <a:pt x="691" y="112"/>
                    <a:pt x="717" y="138"/>
                  </a:cubicBezTo>
                  <a:cubicBezTo>
                    <a:pt x="810" y="221"/>
                    <a:pt x="815" y="413"/>
                    <a:pt x="732" y="548"/>
                  </a:cubicBezTo>
                  <a:lnTo>
                    <a:pt x="504" y="916"/>
                  </a:lnTo>
                  <a:cubicBezTo>
                    <a:pt x="473" y="979"/>
                    <a:pt x="410" y="1031"/>
                    <a:pt x="333" y="1046"/>
                  </a:cubicBezTo>
                  <a:cubicBezTo>
                    <a:pt x="327" y="1047"/>
                    <a:pt x="321" y="1047"/>
                    <a:pt x="315" y="1047"/>
                  </a:cubicBezTo>
                  <a:cubicBezTo>
                    <a:pt x="275" y="1047"/>
                    <a:pt x="240" y="1032"/>
                    <a:pt x="208" y="1005"/>
                  </a:cubicBezTo>
                  <a:cubicBezTo>
                    <a:pt x="120" y="922"/>
                    <a:pt x="109" y="730"/>
                    <a:pt x="192" y="595"/>
                  </a:cubicBezTo>
                  <a:lnTo>
                    <a:pt x="421" y="226"/>
                  </a:lnTo>
                  <a:cubicBezTo>
                    <a:pt x="457" y="159"/>
                    <a:pt x="519" y="112"/>
                    <a:pt x="592" y="96"/>
                  </a:cubicBezTo>
                  <a:close/>
                  <a:moveTo>
                    <a:pt x="615" y="0"/>
                  </a:moveTo>
                  <a:cubicBezTo>
                    <a:pt x="602" y="0"/>
                    <a:pt x="590" y="1"/>
                    <a:pt x="577" y="3"/>
                  </a:cubicBezTo>
                  <a:cubicBezTo>
                    <a:pt x="478" y="18"/>
                    <a:pt x="390" y="81"/>
                    <a:pt x="338" y="174"/>
                  </a:cubicBezTo>
                  <a:lnTo>
                    <a:pt x="109" y="543"/>
                  </a:lnTo>
                  <a:cubicBezTo>
                    <a:pt x="0" y="719"/>
                    <a:pt x="11" y="953"/>
                    <a:pt x="140" y="1072"/>
                  </a:cubicBezTo>
                  <a:cubicBezTo>
                    <a:pt x="187" y="1114"/>
                    <a:pt x="250" y="1140"/>
                    <a:pt x="312" y="1140"/>
                  </a:cubicBezTo>
                  <a:lnTo>
                    <a:pt x="348" y="1135"/>
                  </a:lnTo>
                  <a:cubicBezTo>
                    <a:pt x="447" y="1119"/>
                    <a:pt x="540" y="1057"/>
                    <a:pt x="587" y="963"/>
                  </a:cubicBezTo>
                  <a:lnTo>
                    <a:pt x="815" y="595"/>
                  </a:lnTo>
                  <a:cubicBezTo>
                    <a:pt x="924" y="418"/>
                    <a:pt x="914" y="184"/>
                    <a:pt x="784" y="65"/>
                  </a:cubicBezTo>
                  <a:cubicBezTo>
                    <a:pt x="737" y="22"/>
                    <a:pt x="678" y="0"/>
                    <a:pt x="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5"/>
            <p:cNvSpPr/>
            <p:nvPr/>
          </p:nvSpPr>
          <p:spPr>
            <a:xfrm>
              <a:off x="442275" y="3734675"/>
              <a:ext cx="29750" cy="46250"/>
            </a:xfrm>
            <a:custGeom>
              <a:rect b="b" l="l" r="r" t="t"/>
              <a:pathLst>
                <a:path extrusionOk="0" h="1850" w="1190">
                  <a:moveTo>
                    <a:pt x="1112" y="1"/>
                  </a:moveTo>
                  <a:lnTo>
                    <a:pt x="1" y="1797"/>
                  </a:lnTo>
                  <a:lnTo>
                    <a:pt x="84" y="1849"/>
                  </a:lnTo>
                  <a:lnTo>
                    <a:pt x="1189" y="53"/>
                  </a:lnTo>
                  <a:lnTo>
                    <a:pt x="111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5"/>
            <p:cNvSpPr/>
            <p:nvPr/>
          </p:nvSpPr>
          <p:spPr>
            <a:xfrm>
              <a:off x="443175" y="3724950"/>
              <a:ext cx="16900" cy="30275"/>
            </a:xfrm>
            <a:custGeom>
              <a:rect b="b" l="l" r="r" t="t"/>
              <a:pathLst>
                <a:path extrusionOk="0" h="1211" w="676">
                  <a:moveTo>
                    <a:pt x="359" y="99"/>
                  </a:moveTo>
                  <a:cubicBezTo>
                    <a:pt x="390" y="99"/>
                    <a:pt x="421" y="110"/>
                    <a:pt x="447" y="130"/>
                  </a:cubicBezTo>
                  <a:cubicBezTo>
                    <a:pt x="504" y="177"/>
                    <a:pt x="536" y="250"/>
                    <a:pt x="536" y="322"/>
                  </a:cubicBezTo>
                  <a:lnTo>
                    <a:pt x="562" y="753"/>
                  </a:lnTo>
                  <a:cubicBezTo>
                    <a:pt x="572" y="914"/>
                    <a:pt x="478" y="1075"/>
                    <a:pt x="359" y="1106"/>
                  </a:cubicBezTo>
                  <a:cubicBezTo>
                    <a:pt x="344" y="1111"/>
                    <a:pt x="329" y="1114"/>
                    <a:pt x="314" y="1114"/>
                  </a:cubicBezTo>
                  <a:cubicBezTo>
                    <a:pt x="283" y="1114"/>
                    <a:pt x="254" y="1103"/>
                    <a:pt x="229" y="1086"/>
                  </a:cubicBezTo>
                  <a:cubicBezTo>
                    <a:pt x="167" y="1039"/>
                    <a:pt x="136" y="966"/>
                    <a:pt x="136" y="888"/>
                  </a:cubicBezTo>
                  <a:lnTo>
                    <a:pt x="110" y="457"/>
                  </a:lnTo>
                  <a:cubicBezTo>
                    <a:pt x="99" y="302"/>
                    <a:pt x="193" y="136"/>
                    <a:pt x="318" y="104"/>
                  </a:cubicBezTo>
                  <a:cubicBezTo>
                    <a:pt x="328" y="99"/>
                    <a:pt x="344" y="99"/>
                    <a:pt x="359" y="99"/>
                  </a:cubicBezTo>
                  <a:close/>
                  <a:moveTo>
                    <a:pt x="363" y="1"/>
                  </a:moveTo>
                  <a:cubicBezTo>
                    <a:pt x="339" y="1"/>
                    <a:pt x="315" y="4"/>
                    <a:pt x="292" y="11"/>
                  </a:cubicBezTo>
                  <a:cubicBezTo>
                    <a:pt x="125" y="58"/>
                    <a:pt x="1" y="255"/>
                    <a:pt x="16" y="463"/>
                  </a:cubicBezTo>
                  <a:lnTo>
                    <a:pt x="42" y="894"/>
                  </a:lnTo>
                  <a:cubicBezTo>
                    <a:pt x="42" y="997"/>
                    <a:pt x="89" y="1096"/>
                    <a:pt x="172" y="1163"/>
                  </a:cubicBezTo>
                  <a:cubicBezTo>
                    <a:pt x="214" y="1195"/>
                    <a:pt x="260" y="1210"/>
                    <a:pt x="312" y="1210"/>
                  </a:cubicBezTo>
                  <a:cubicBezTo>
                    <a:pt x="338" y="1210"/>
                    <a:pt x="359" y="1205"/>
                    <a:pt x="385" y="1200"/>
                  </a:cubicBezTo>
                  <a:cubicBezTo>
                    <a:pt x="551" y="1153"/>
                    <a:pt x="676" y="951"/>
                    <a:pt x="660" y="743"/>
                  </a:cubicBezTo>
                  <a:lnTo>
                    <a:pt x="634" y="312"/>
                  </a:lnTo>
                  <a:cubicBezTo>
                    <a:pt x="634" y="208"/>
                    <a:pt x="588" y="110"/>
                    <a:pt x="504" y="47"/>
                  </a:cubicBezTo>
                  <a:cubicBezTo>
                    <a:pt x="462" y="16"/>
                    <a:pt x="413" y="1"/>
                    <a:pt x="3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5"/>
            <p:cNvSpPr/>
            <p:nvPr/>
          </p:nvSpPr>
          <p:spPr>
            <a:xfrm>
              <a:off x="456425" y="3731950"/>
              <a:ext cx="5725" cy="52850"/>
            </a:xfrm>
            <a:custGeom>
              <a:rect b="b" l="l" r="r" t="t"/>
              <a:pathLst>
                <a:path extrusionOk="0" h="2114" w="229">
                  <a:moveTo>
                    <a:pt x="99" y="1"/>
                  </a:moveTo>
                  <a:lnTo>
                    <a:pt x="0" y="6"/>
                  </a:lnTo>
                  <a:lnTo>
                    <a:pt x="130" y="2114"/>
                  </a:lnTo>
                  <a:lnTo>
                    <a:pt x="229" y="2109"/>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5"/>
            <p:cNvSpPr/>
            <p:nvPr/>
          </p:nvSpPr>
          <p:spPr>
            <a:xfrm>
              <a:off x="414100" y="3762725"/>
              <a:ext cx="58450" cy="81400"/>
            </a:xfrm>
            <a:custGeom>
              <a:rect b="b" l="l" r="r" t="t"/>
              <a:pathLst>
                <a:path extrusionOk="0" h="3256" w="2338">
                  <a:moveTo>
                    <a:pt x="1" y="0"/>
                  </a:moveTo>
                  <a:lnTo>
                    <a:pt x="203" y="3152"/>
                  </a:lnTo>
                  <a:lnTo>
                    <a:pt x="707" y="3224"/>
                  </a:lnTo>
                  <a:cubicBezTo>
                    <a:pt x="852" y="3245"/>
                    <a:pt x="998" y="3256"/>
                    <a:pt x="1143" y="3256"/>
                  </a:cubicBezTo>
                  <a:cubicBezTo>
                    <a:pt x="1288" y="3256"/>
                    <a:pt x="1434" y="3245"/>
                    <a:pt x="1579" y="3224"/>
                  </a:cubicBezTo>
                  <a:lnTo>
                    <a:pt x="2135" y="3146"/>
                  </a:lnTo>
                  <a:lnTo>
                    <a:pt x="23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5"/>
            <p:cNvSpPr/>
            <p:nvPr/>
          </p:nvSpPr>
          <p:spPr>
            <a:xfrm>
              <a:off x="414100" y="3762725"/>
              <a:ext cx="58450" cy="81650"/>
            </a:xfrm>
            <a:custGeom>
              <a:rect b="b" l="l" r="r" t="t"/>
              <a:pathLst>
                <a:path extrusionOk="0" h="3266" w="2338">
                  <a:moveTo>
                    <a:pt x="2135" y="3146"/>
                  </a:moveTo>
                  <a:lnTo>
                    <a:pt x="1579" y="3224"/>
                  </a:lnTo>
                  <a:cubicBezTo>
                    <a:pt x="1288" y="3266"/>
                    <a:pt x="998" y="3266"/>
                    <a:pt x="707" y="3224"/>
                  </a:cubicBezTo>
                  <a:lnTo>
                    <a:pt x="203" y="3152"/>
                  </a:lnTo>
                  <a:lnTo>
                    <a:pt x="1" y="0"/>
                  </a:lnTo>
                  <a:lnTo>
                    <a:pt x="2337"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5"/>
            <p:cNvSpPr/>
            <p:nvPr/>
          </p:nvSpPr>
          <p:spPr>
            <a:xfrm>
              <a:off x="412825" y="3761425"/>
              <a:ext cx="60875" cy="84000"/>
            </a:xfrm>
            <a:custGeom>
              <a:rect b="b" l="l" r="r" t="t"/>
              <a:pathLst>
                <a:path extrusionOk="0" h="3360" w="2435">
                  <a:moveTo>
                    <a:pt x="2336" y="99"/>
                  </a:moveTo>
                  <a:lnTo>
                    <a:pt x="2139" y="3152"/>
                  </a:lnTo>
                  <a:lnTo>
                    <a:pt x="1620" y="3224"/>
                  </a:lnTo>
                  <a:cubicBezTo>
                    <a:pt x="1480" y="3245"/>
                    <a:pt x="1337" y="3256"/>
                    <a:pt x="1194" y="3256"/>
                  </a:cubicBezTo>
                  <a:cubicBezTo>
                    <a:pt x="1051" y="3256"/>
                    <a:pt x="909" y="3245"/>
                    <a:pt x="768" y="3224"/>
                  </a:cubicBezTo>
                  <a:lnTo>
                    <a:pt x="301" y="3157"/>
                  </a:lnTo>
                  <a:lnTo>
                    <a:pt x="104" y="99"/>
                  </a:lnTo>
                  <a:close/>
                  <a:moveTo>
                    <a:pt x="52" y="0"/>
                  </a:moveTo>
                  <a:cubicBezTo>
                    <a:pt x="21" y="0"/>
                    <a:pt x="0" y="26"/>
                    <a:pt x="5" y="52"/>
                  </a:cubicBezTo>
                  <a:lnTo>
                    <a:pt x="208" y="3204"/>
                  </a:lnTo>
                  <a:cubicBezTo>
                    <a:pt x="208" y="3224"/>
                    <a:pt x="223" y="3245"/>
                    <a:pt x="249" y="3245"/>
                  </a:cubicBezTo>
                  <a:lnTo>
                    <a:pt x="753" y="3323"/>
                  </a:lnTo>
                  <a:cubicBezTo>
                    <a:pt x="903" y="3344"/>
                    <a:pt x="1054" y="3354"/>
                    <a:pt x="1204" y="3359"/>
                  </a:cubicBezTo>
                  <a:cubicBezTo>
                    <a:pt x="1350" y="3354"/>
                    <a:pt x="1495" y="3349"/>
                    <a:pt x="1635" y="3328"/>
                  </a:cubicBezTo>
                  <a:lnTo>
                    <a:pt x="2191" y="3245"/>
                  </a:lnTo>
                  <a:cubicBezTo>
                    <a:pt x="2217" y="3245"/>
                    <a:pt x="2232" y="3224"/>
                    <a:pt x="2232" y="3204"/>
                  </a:cubicBezTo>
                  <a:lnTo>
                    <a:pt x="2435" y="52"/>
                  </a:lnTo>
                  <a:cubicBezTo>
                    <a:pt x="2435" y="42"/>
                    <a:pt x="2435" y="26"/>
                    <a:pt x="2425" y="16"/>
                  </a:cubicBezTo>
                  <a:cubicBezTo>
                    <a:pt x="2414" y="6"/>
                    <a:pt x="2399" y="0"/>
                    <a:pt x="2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5"/>
            <p:cNvSpPr/>
            <p:nvPr/>
          </p:nvSpPr>
          <p:spPr>
            <a:xfrm>
              <a:off x="507175" y="3842675"/>
              <a:ext cx="72325" cy="4575"/>
            </a:xfrm>
            <a:custGeom>
              <a:rect b="b" l="l" r="r" t="t"/>
              <a:pathLst>
                <a:path extrusionOk="0" h="183" w="2893">
                  <a:moveTo>
                    <a:pt x="1449" y="0"/>
                  </a:moveTo>
                  <a:cubicBezTo>
                    <a:pt x="649" y="0"/>
                    <a:pt x="0" y="42"/>
                    <a:pt x="0" y="89"/>
                  </a:cubicBezTo>
                  <a:cubicBezTo>
                    <a:pt x="0" y="141"/>
                    <a:pt x="649" y="182"/>
                    <a:pt x="1449" y="182"/>
                  </a:cubicBezTo>
                  <a:cubicBezTo>
                    <a:pt x="2243" y="182"/>
                    <a:pt x="2892" y="141"/>
                    <a:pt x="2892" y="89"/>
                  </a:cubicBezTo>
                  <a:cubicBezTo>
                    <a:pt x="2892" y="42"/>
                    <a:pt x="2243" y="0"/>
                    <a:pt x="14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5"/>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5"/>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5"/>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5"/>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5"/>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5"/>
            <p:cNvSpPr/>
            <p:nvPr/>
          </p:nvSpPr>
          <p:spPr>
            <a:xfrm>
              <a:off x="498875" y="3801000"/>
              <a:ext cx="62175" cy="18725"/>
            </a:xfrm>
            <a:custGeom>
              <a:rect b="b" l="l" r="r" t="t"/>
              <a:pathLst>
                <a:path extrusionOk="0" h="749" w="2487">
                  <a:moveTo>
                    <a:pt x="0" y="1"/>
                  </a:moveTo>
                  <a:lnTo>
                    <a:pt x="88" y="598"/>
                  </a:lnTo>
                  <a:cubicBezTo>
                    <a:pt x="88" y="676"/>
                    <a:pt x="602" y="748"/>
                    <a:pt x="1241" y="748"/>
                  </a:cubicBezTo>
                  <a:cubicBezTo>
                    <a:pt x="1266" y="749"/>
                    <a:pt x="1290" y="749"/>
                    <a:pt x="1314" y="749"/>
                  </a:cubicBezTo>
                  <a:cubicBezTo>
                    <a:pt x="1914" y="749"/>
                    <a:pt x="2393" y="688"/>
                    <a:pt x="2393" y="608"/>
                  </a:cubicBezTo>
                  <a:lnTo>
                    <a:pt x="2487" y="11"/>
                  </a:lnTo>
                  <a:lnTo>
                    <a:pt x="2487" y="11"/>
                  </a:lnTo>
                  <a:cubicBezTo>
                    <a:pt x="2330" y="65"/>
                    <a:pt x="1882" y="105"/>
                    <a:pt x="1340" y="105"/>
                  </a:cubicBezTo>
                  <a:cubicBezTo>
                    <a:pt x="1307" y="105"/>
                    <a:pt x="1274" y="105"/>
                    <a:pt x="1241" y="105"/>
                  </a:cubicBezTo>
                  <a:cubicBezTo>
                    <a:pt x="659" y="105"/>
                    <a:pt x="171" y="58"/>
                    <a:pt x="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5"/>
            <p:cNvSpPr/>
            <p:nvPr/>
          </p:nvSpPr>
          <p:spPr>
            <a:xfrm>
              <a:off x="497175" y="3768425"/>
              <a:ext cx="65825" cy="7325"/>
            </a:xfrm>
            <a:custGeom>
              <a:rect b="b" l="l" r="r" t="t"/>
              <a:pathLst>
                <a:path extrusionOk="0" h="293" w="2633">
                  <a:moveTo>
                    <a:pt x="1212" y="0"/>
                  </a:moveTo>
                  <a:cubicBezTo>
                    <a:pt x="585" y="0"/>
                    <a:pt x="94" y="45"/>
                    <a:pt x="94" y="105"/>
                  </a:cubicBezTo>
                  <a:lnTo>
                    <a:pt x="21" y="172"/>
                  </a:lnTo>
                  <a:cubicBezTo>
                    <a:pt x="6" y="177"/>
                    <a:pt x="1" y="182"/>
                    <a:pt x="1" y="188"/>
                  </a:cubicBezTo>
                  <a:cubicBezTo>
                    <a:pt x="1" y="250"/>
                    <a:pt x="587" y="286"/>
                    <a:pt x="1314" y="291"/>
                  </a:cubicBezTo>
                  <a:cubicBezTo>
                    <a:pt x="1366" y="292"/>
                    <a:pt x="1418" y="292"/>
                    <a:pt x="1468" y="292"/>
                  </a:cubicBezTo>
                  <a:cubicBezTo>
                    <a:pt x="2123" y="292"/>
                    <a:pt x="2633" y="261"/>
                    <a:pt x="2633" y="203"/>
                  </a:cubicBezTo>
                  <a:cubicBezTo>
                    <a:pt x="2633" y="198"/>
                    <a:pt x="2622" y="193"/>
                    <a:pt x="2612" y="188"/>
                  </a:cubicBezTo>
                  <a:lnTo>
                    <a:pt x="2534" y="115"/>
                  </a:lnTo>
                  <a:cubicBezTo>
                    <a:pt x="2534" y="58"/>
                    <a:pt x="1989" y="6"/>
                    <a:pt x="1314" y="1"/>
                  </a:cubicBezTo>
                  <a:cubicBezTo>
                    <a:pt x="1280" y="0"/>
                    <a:pt x="1246" y="0"/>
                    <a:pt x="12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5"/>
            <p:cNvSpPr/>
            <p:nvPr/>
          </p:nvSpPr>
          <p:spPr>
            <a:xfrm>
              <a:off x="496000" y="3767225"/>
              <a:ext cx="68175" cy="9800"/>
            </a:xfrm>
            <a:custGeom>
              <a:rect b="b" l="l" r="r" t="t"/>
              <a:pathLst>
                <a:path extrusionOk="0" h="392" w="2727">
                  <a:moveTo>
                    <a:pt x="1366" y="95"/>
                  </a:moveTo>
                  <a:cubicBezTo>
                    <a:pt x="2041" y="101"/>
                    <a:pt x="2472" y="153"/>
                    <a:pt x="2545" y="189"/>
                  </a:cubicBezTo>
                  <a:cubicBezTo>
                    <a:pt x="2545" y="194"/>
                    <a:pt x="2550" y="194"/>
                    <a:pt x="2555" y="199"/>
                  </a:cubicBezTo>
                  <a:lnTo>
                    <a:pt x="2597" y="241"/>
                  </a:lnTo>
                  <a:cubicBezTo>
                    <a:pt x="2467" y="267"/>
                    <a:pt x="2083" y="293"/>
                    <a:pt x="1361" y="293"/>
                  </a:cubicBezTo>
                  <a:cubicBezTo>
                    <a:pt x="645" y="293"/>
                    <a:pt x="260" y="256"/>
                    <a:pt x="131" y="230"/>
                  </a:cubicBezTo>
                  <a:lnTo>
                    <a:pt x="177" y="189"/>
                  </a:lnTo>
                  <a:cubicBezTo>
                    <a:pt x="183" y="184"/>
                    <a:pt x="183" y="179"/>
                    <a:pt x="188" y="179"/>
                  </a:cubicBezTo>
                  <a:cubicBezTo>
                    <a:pt x="260" y="142"/>
                    <a:pt x="691" y="95"/>
                    <a:pt x="1366" y="95"/>
                  </a:cubicBezTo>
                  <a:close/>
                  <a:moveTo>
                    <a:pt x="1200" y="1"/>
                  </a:moveTo>
                  <a:cubicBezTo>
                    <a:pt x="935" y="1"/>
                    <a:pt x="689" y="11"/>
                    <a:pt x="499" y="28"/>
                  </a:cubicBezTo>
                  <a:cubicBezTo>
                    <a:pt x="188" y="54"/>
                    <a:pt x="115" y="90"/>
                    <a:pt x="100" y="127"/>
                  </a:cubicBezTo>
                  <a:lnTo>
                    <a:pt x="42" y="179"/>
                  </a:lnTo>
                  <a:cubicBezTo>
                    <a:pt x="16" y="189"/>
                    <a:pt x="1" y="215"/>
                    <a:pt x="1" y="241"/>
                  </a:cubicBezTo>
                  <a:cubicBezTo>
                    <a:pt x="1" y="256"/>
                    <a:pt x="6" y="272"/>
                    <a:pt x="16" y="282"/>
                  </a:cubicBezTo>
                  <a:cubicBezTo>
                    <a:pt x="105" y="371"/>
                    <a:pt x="899" y="391"/>
                    <a:pt x="1361" y="391"/>
                  </a:cubicBezTo>
                  <a:lnTo>
                    <a:pt x="1491" y="391"/>
                  </a:lnTo>
                  <a:cubicBezTo>
                    <a:pt x="2726" y="391"/>
                    <a:pt x="2726" y="303"/>
                    <a:pt x="2726" y="251"/>
                  </a:cubicBezTo>
                  <a:cubicBezTo>
                    <a:pt x="2726" y="225"/>
                    <a:pt x="2711" y="205"/>
                    <a:pt x="2690" y="194"/>
                  </a:cubicBezTo>
                  <a:lnTo>
                    <a:pt x="2628" y="137"/>
                  </a:lnTo>
                  <a:cubicBezTo>
                    <a:pt x="2623" y="132"/>
                    <a:pt x="2623" y="127"/>
                    <a:pt x="2617" y="121"/>
                  </a:cubicBezTo>
                  <a:cubicBezTo>
                    <a:pt x="2503" y="7"/>
                    <a:pt x="1413" y="2"/>
                    <a:pt x="1366" y="2"/>
                  </a:cubicBezTo>
                  <a:cubicBezTo>
                    <a:pt x="1310" y="1"/>
                    <a:pt x="1255" y="1"/>
                    <a:pt x="12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5"/>
            <p:cNvSpPr/>
            <p:nvPr/>
          </p:nvSpPr>
          <p:spPr>
            <a:xfrm>
              <a:off x="498875" y="3801000"/>
              <a:ext cx="62175" cy="18850"/>
            </a:xfrm>
            <a:custGeom>
              <a:rect b="b" l="l" r="r" t="t"/>
              <a:pathLst>
                <a:path extrusionOk="0" h="754" w="2487">
                  <a:moveTo>
                    <a:pt x="1241" y="105"/>
                  </a:moveTo>
                  <a:cubicBezTo>
                    <a:pt x="659" y="105"/>
                    <a:pt x="171" y="58"/>
                    <a:pt x="0" y="1"/>
                  </a:cubicBezTo>
                  <a:lnTo>
                    <a:pt x="88" y="598"/>
                  </a:lnTo>
                  <a:cubicBezTo>
                    <a:pt x="88" y="676"/>
                    <a:pt x="602" y="748"/>
                    <a:pt x="1241" y="748"/>
                  </a:cubicBezTo>
                  <a:cubicBezTo>
                    <a:pt x="1874" y="754"/>
                    <a:pt x="2393" y="691"/>
                    <a:pt x="2393" y="608"/>
                  </a:cubicBezTo>
                  <a:lnTo>
                    <a:pt x="2487" y="11"/>
                  </a:lnTo>
                  <a:cubicBezTo>
                    <a:pt x="2321" y="68"/>
                    <a:pt x="1828" y="110"/>
                    <a:pt x="1241" y="105"/>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5"/>
            <p:cNvSpPr/>
            <p:nvPr/>
          </p:nvSpPr>
          <p:spPr>
            <a:xfrm>
              <a:off x="497575" y="3799775"/>
              <a:ext cx="64775" cy="21250"/>
            </a:xfrm>
            <a:custGeom>
              <a:rect b="b" l="l" r="r" t="t"/>
              <a:pathLst>
                <a:path extrusionOk="0" h="850" w="2591">
                  <a:moveTo>
                    <a:pt x="109" y="117"/>
                  </a:moveTo>
                  <a:cubicBezTo>
                    <a:pt x="332" y="169"/>
                    <a:pt x="779" y="206"/>
                    <a:pt x="1288" y="206"/>
                  </a:cubicBezTo>
                  <a:cubicBezTo>
                    <a:pt x="1325" y="206"/>
                    <a:pt x="1362" y="206"/>
                    <a:pt x="1399" y="206"/>
                  </a:cubicBezTo>
                  <a:cubicBezTo>
                    <a:pt x="1867" y="206"/>
                    <a:pt x="2274" y="176"/>
                    <a:pt x="2477" y="128"/>
                  </a:cubicBezTo>
                  <a:lnTo>
                    <a:pt x="2477" y="128"/>
                  </a:lnTo>
                  <a:lnTo>
                    <a:pt x="2399" y="647"/>
                  </a:lnTo>
                  <a:cubicBezTo>
                    <a:pt x="2339" y="692"/>
                    <a:pt x="1958" y="751"/>
                    <a:pt x="1362" y="751"/>
                  </a:cubicBezTo>
                  <a:cubicBezTo>
                    <a:pt x="1338" y="751"/>
                    <a:pt x="1313" y="751"/>
                    <a:pt x="1288" y="751"/>
                  </a:cubicBezTo>
                  <a:cubicBezTo>
                    <a:pt x="654" y="751"/>
                    <a:pt x="244" y="683"/>
                    <a:pt x="187" y="637"/>
                  </a:cubicBezTo>
                  <a:lnTo>
                    <a:pt x="109" y="117"/>
                  </a:lnTo>
                  <a:close/>
                  <a:moveTo>
                    <a:pt x="57" y="1"/>
                  </a:moveTo>
                  <a:cubicBezTo>
                    <a:pt x="26" y="1"/>
                    <a:pt x="1" y="24"/>
                    <a:pt x="5" y="55"/>
                  </a:cubicBezTo>
                  <a:lnTo>
                    <a:pt x="88" y="652"/>
                  </a:lnTo>
                  <a:cubicBezTo>
                    <a:pt x="94" y="714"/>
                    <a:pt x="161" y="761"/>
                    <a:pt x="467" y="803"/>
                  </a:cubicBezTo>
                  <a:cubicBezTo>
                    <a:pt x="743" y="834"/>
                    <a:pt x="1018" y="849"/>
                    <a:pt x="1293" y="849"/>
                  </a:cubicBezTo>
                  <a:lnTo>
                    <a:pt x="1340" y="849"/>
                  </a:lnTo>
                  <a:cubicBezTo>
                    <a:pt x="1662" y="849"/>
                    <a:pt x="2477" y="834"/>
                    <a:pt x="2497" y="668"/>
                  </a:cubicBezTo>
                  <a:lnTo>
                    <a:pt x="2591" y="65"/>
                  </a:lnTo>
                  <a:cubicBezTo>
                    <a:pt x="2591" y="50"/>
                    <a:pt x="2586" y="34"/>
                    <a:pt x="2570" y="24"/>
                  </a:cubicBezTo>
                  <a:cubicBezTo>
                    <a:pt x="2562" y="16"/>
                    <a:pt x="2549" y="11"/>
                    <a:pt x="2537" y="11"/>
                  </a:cubicBezTo>
                  <a:cubicBezTo>
                    <a:pt x="2532" y="11"/>
                    <a:pt x="2527" y="12"/>
                    <a:pt x="2523" y="14"/>
                  </a:cubicBezTo>
                  <a:cubicBezTo>
                    <a:pt x="2373" y="72"/>
                    <a:pt x="1917" y="107"/>
                    <a:pt x="1399" y="107"/>
                  </a:cubicBezTo>
                  <a:cubicBezTo>
                    <a:pt x="1364" y="107"/>
                    <a:pt x="1328" y="107"/>
                    <a:pt x="1293" y="107"/>
                  </a:cubicBezTo>
                  <a:cubicBezTo>
                    <a:pt x="743" y="107"/>
                    <a:pt x="239" y="65"/>
                    <a:pt x="73" y="3"/>
                  </a:cubicBezTo>
                  <a:cubicBezTo>
                    <a:pt x="67" y="2"/>
                    <a:pt x="62" y="1"/>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35"/>
          <p:cNvGrpSpPr/>
          <p:nvPr/>
        </p:nvGrpSpPr>
        <p:grpSpPr>
          <a:xfrm>
            <a:off x="1073534" y="2684825"/>
            <a:ext cx="723637" cy="1973036"/>
            <a:chOff x="359850" y="2880925"/>
            <a:chExt cx="329450" cy="634825"/>
          </a:xfrm>
        </p:grpSpPr>
        <p:sp>
          <p:nvSpPr>
            <p:cNvPr id="1272" name="Google Shape;1272;p35"/>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5"/>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5"/>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5"/>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5"/>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5"/>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5"/>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5"/>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5"/>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5"/>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5"/>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5"/>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5"/>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5"/>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5"/>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5"/>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5"/>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5"/>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5"/>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5"/>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5"/>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5"/>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5"/>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5"/>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5"/>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5"/>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5"/>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5"/>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5"/>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5"/>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5"/>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35"/>
          <p:cNvGrpSpPr/>
          <p:nvPr/>
        </p:nvGrpSpPr>
        <p:grpSpPr>
          <a:xfrm>
            <a:off x="1075496" y="4161667"/>
            <a:ext cx="479612" cy="651591"/>
            <a:chOff x="4285550" y="1948775"/>
            <a:chExt cx="412250" cy="560075"/>
          </a:xfrm>
        </p:grpSpPr>
        <p:sp>
          <p:nvSpPr>
            <p:cNvPr id="1304" name="Google Shape;1304;p35"/>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5"/>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5"/>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5"/>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5"/>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5"/>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5"/>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5"/>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5"/>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5"/>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5"/>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5"/>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5"/>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5"/>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5"/>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5"/>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5"/>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5"/>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5"/>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5"/>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5"/>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35"/>
          <p:cNvGrpSpPr/>
          <p:nvPr/>
        </p:nvGrpSpPr>
        <p:grpSpPr>
          <a:xfrm>
            <a:off x="7675514" y="2744739"/>
            <a:ext cx="1360369" cy="2307284"/>
            <a:chOff x="5919875" y="1632800"/>
            <a:chExt cx="573850" cy="973250"/>
          </a:xfrm>
        </p:grpSpPr>
        <p:sp>
          <p:nvSpPr>
            <p:cNvPr id="1326" name="Google Shape;1326;p35"/>
            <p:cNvSpPr/>
            <p:nvPr/>
          </p:nvSpPr>
          <p:spPr>
            <a:xfrm>
              <a:off x="5962325" y="2436000"/>
              <a:ext cx="444700" cy="152650"/>
            </a:xfrm>
            <a:custGeom>
              <a:rect b="b" l="l" r="r" t="t"/>
              <a:pathLst>
                <a:path extrusionOk="0" h="6106" w="17788">
                  <a:moveTo>
                    <a:pt x="10962" y="1"/>
                  </a:moveTo>
                  <a:cubicBezTo>
                    <a:pt x="10313" y="1"/>
                    <a:pt x="9639" y="28"/>
                    <a:pt x="8951" y="83"/>
                  </a:cubicBezTo>
                  <a:cubicBezTo>
                    <a:pt x="3100" y="550"/>
                    <a:pt x="1" y="1075"/>
                    <a:pt x="1" y="2861"/>
                  </a:cubicBezTo>
                  <a:cubicBezTo>
                    <a:pt x="1" y="4652"/>
                    <a:pt x="3879" y="6105"/>
                    <a:pt x="8660" y="6105"/>
                  </a:cubicBezTo>
                  <a:cubicBezTo>
                    <a:pt x="13437" y="6105"/>
                    <a:pt x="17787" y="4273"/>
                    <a:pt x="17787" y="2482"/>
                  </a:cubicBezTo>
                  <a:cubicBezTo>
                    <a:pt x="17787" y="945"/>
                    <a:pt x="14808" y="1"/>
                    <a:pt x="10962"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5"/>
            <p:cNvSpPr/>
            <p:nvPr/>
          </p:nvSpPr>
          <p:spPr>
            <a:xfrm>
              <a:off x="6336400" y="2424825"/>
              <a:ext cx="49725" cy="47150"/>
            </a:xfrm>
            <a:custGeom>
              <a:rect b="b" l="l" r="r" t="t"/>
              <a:pathLst>
                <a:path extrusionOk="0" h="1886" w="1989">
                  <a:moveTo>
                    <a:pt x="1101" y="1"/>
                  </a:moveTo>
                  <a:cubicBezTo>
                    <a:pt x="607" y="1"/>
                    <a:pt x="0" y="328"/>
                    <a:pt x="0" y="800"/>
                  </a:cubicBezTo>
                  <a:cubicBezTo>
                    <a:pt x="0" y="1267"/>
                    <a:pt x="337" y="1885"/>
                    <a:pt x="831" y="1885"/>
                  </a:cubicBezTo>
                  <a:cubicBezTo>
                    <a:pt x="1319" y="1885"/>
                    <a:pt x="1988" y="1324"/>
                    <a:pt x="1988" y="852"/>
                  </a:cubicBezTo>
                  <a:cubicBezTo>
                    <a:pt x="1988" y="380"/>
                    <a:pt x="1589" y="1"/>
                    <a:pt x="11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5"/>
            <p:cNvSpPr/>
            <p:nvPr/>
          </p:nvSpPr>
          <p:spPr>
            <a:xfrm>
              <a:off x="6335225" y="2423650"/>
              <a:ext cx="52075" cy="49475"/>
            </a:xfrm>
            <a:custGeom>
              <a:rect b="b" l="l" r="r" t="t"/>
              <a:pathLst>
                <a:path extrusionOk="0" h="1979" w="2083">
                  <a:moveTo>
                    <a:pt x="1148" y="94"/>
                  </a:moveTo>
                  <a:cubicBezTo>
                    <a:pt x="1610" y="94"/>
                    <a:pt x="1989" y="458"/>
                    <a:pt x="1989" y="904"/>
                  </a:cubicBezTo>
                  <a:cubicBezTo>
                    <a:pt x="1989" y="1335"/>
                    <a:pt x="1366" y="1885"/>
                    <a:pt x="878" y="1885"/>
                  </a:cubicBezTo>
                  <a:cubicBezTo>
                    <a:pt x="400" y="1885"/>
                    <a:pt x="99" y="1273"/>
                    <a:pt x="99" y="847"/>
                  </a:cubicBezTo>
                  <a:cubicBezTo>
                    <a:pt x="99" y="421"/>
                    <a:pt x="660" y="99"/>
                    <a:pt x="1148" y="99"/>
                  </a:cubicBezTo>
                  <a:lnTo>
                    <a:pt x="1148" y="94"/>
                  </a:lnTo>
                  <a:close/>
                  <a:moveTo>
                    <a:pt x="1148" y="1"/>
                  </a:moveTo>
                  <a:cubicBezTo>
                    <a:pt x="608" y="1"/>
                    <a:pt x="0" y="359"/>
                    <a:pt x="0" y="847"/>
                  </a:cubicBezTo>
                  <a:cubicBezTo>
                    <a:pt x="0" y="1320"/>
                    <a:pt x="333" y="1979"/>
                    <a:pt x="878" y="1979"/>
                  </a:cubicBezTo>
                  <a:cubicBezTo>
                    <a:pt x="1376" y="1979"/>
                    <a:pt x="2082" y="1418"/>
                    <a:pt x="2082" y="904"/>
                  </a:cubicBezTo>
                  <a:cubicBezTo>
                    <a:pt x="2082" y="406"/>
                    <a:pt x="1667" y="1"/>
                    <a:pt x="1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5"/>
            <p:cNvSpPr/>
            <p:nvPr/>
          </p:nvSpPr>
          <p:spPr>
            <a:xfrm>
              <a:off x="6332375" y="2428600"/>
              <a:ext cx="45300" cy="43375"/>
            </a:xfrm>
            <a:custGeom>
              <a:rect b="b" l="l" r="r" t="t"/>
              <a:pathLst>
                <a:path extrusionOk="0" h="1735" w="1812">
                  <a:moveTo>
                    <a:pt x="909" y="0"/>
                  </a:moveTo>
                  <a:cubicBezTo>
                    <a:pt x="405" y="0"/>
                    <a:pt x="0" y="389"/>
                    <a:pt x="0" y="867"/>
                  </a:cubicBezTo>
                  <a:cubicBezTo>
                    <a:pt x="0" y="1345"/>
                    <a:pt x="410" y="1734"/>
                    <a:pt x="909" y="1734"/>
                  </a:cubicBezTo>
                  <a:cubicBezTo>
                    <a:pt x="1407" y="1734"/>
                    <a:pt x="1812" y="1345"/>
                    <a:pt x="1812" y="867"/>
                  </a:cubicBezTo>
                  <a:cubicBezTo>
                    <a:pt x="1812" y="384"/>
                    <a:pt x="1407" y="0"/>
                    <a:pt x="9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5"/>
            <p:cNvSpPr/>
            <p:nvPr/>
          </p:nvSpPr>
          <p:spPr>
            <a:xfrm>
              <a:off x="6331200" y="2427300"/>
              <a:ext cx="47650" cy="45825"/>
            </a:xfrm>
            <a:custGeom>
              <a:rect b="b" l="l" r="r" t="t"/>
              <a:pathLst>
                <a:path extrusionOk="0" h="1833" w="1906">
                  <a:moveTo>
                    <a:pt x="956" y="99"/>
                  </a:moveTo>
                  <a:cubicBezTo>
                    <a:pt x="1423" y="99"/>
                    <a:pt x="1807" y="467"/>
                    <a:pt x="1807" y="919"/>
                  </a:cubicBezTo>
                  <a:cubicBezTo>
                    <a:pt x="1807" y="1371"/>
                    <a:pt x="1428" y="1734"/>
                    <a:pt x="956" y="1734"/>
                  </a:cubicBezTo>
                  <a:cubicBezTo>
                    <a:pt x="483" y="1734"/>
                    <a:pt x="99" y="1371"/>
                    <a:pt x="99" y="919"/>
                  </a:cubicBezTo>
                  <a:cubicBezTo>
                    <a:pt x="99" y="467"/>
                    <a:pt x="483" y="99"/>
                    <a:pt x="956" y="99"/>
                  </a:cubicBezTo>
                  <a:close/>
                  <a:moveTo>
                    <a:pt x="956" y="0"/>
                  </a:moveTo>
                  <a:cubicBezTo>
                    <a:pt x="431" y="0"/>
                    <a:pt x="0" y="410"/>
                    <a:pt x="0" y="919"/>
                  </a:cubicBezTo>
                  <a:cubicBezTo>
                    <a:pt x="0" y="1423"/>
                    <a:pt x="431" y="1833"/>
                    <a:pt x="956" y="1833"/>
                  </a:cubicBezTo>
                  <a:cubicBezTo>
                    <a:pt x="1480" y="1833"/>
                    <a:pt x="1906" y="1423"/>
                    <a:pt x="1906" y="919"/>
                  </a:cubicBezTo>
                  <a:cubicBezTo>
                    <a:pt x="1906" y="410"/>
                    <a:pt x="1480" y="0"/>
                    <a:pt x="9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5"/>
            <p:cNvSpPr/>
            <p:nvPr/>
          </p:nvSpPr>
          <p:spPr>
            <a:xfrm>
              <a:off x="5959725" y="2459075"/>
              <a:ext cx="40925" cy="49100"/>
            </a:xfrm>
            <a:custGeom>
              <a:rect b="b" l="l" r="r" t="t"/>
              <a:pathLst>
                <a:path extrusionOk="0" h="1964" w="1637">
                  <a:moveTo>
                    <a:pt x="1283" y="1"/>
                  </a:moveTo>
                  <a:cubicBezTo>
                    <a:pt x="1281" y="1"/>
                    <a:pt x="1280" y="1"/>
                    <a:pt x="1278" y="1"/>
                  </a:cubicBezTo>
                  <a:lnTo>
                    <a:pt x="1" y="84"/>
                  </a:lnTo>
                  <a:lnTo>
                    <a:pt x="157" y="1964"/>
                  </a:lnTo>
                  <a:lnTo>
                    <a:pt x="1434" y="1886"/>
                  </a:lnTo>
                  <a:cubicBezTo>
                    <a:pt x="1563" y="1881"/>
                    <a:pt x="1636" y="1450"/>
                    <a:pt x="1589" y="925"/>
                  </a:cubicBezTo>
                  <a:cubicBezTo>
                    <a:pt x="1548" y="412"/>
                    <a:pt x="1411" y="1"/>
                    <a:pt x="12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5"/>
            <p:cNvSpPr/>
            <p:nvPr/>
          </p:nvSpPr>
          <p:spPr>
            <a:xfrm>
              <a:off x="5958575" y="2458050"/>
              <a:ext cx="43100" cy="51550"/>
            </a:xfrm>
            <a:custGeom>
              <a:rect b="b" l="l" r="r" t="t"/>
              <a:pathLst>
                <a:path extrusionOk="0" h="2062" w="1724">
                  <a:moveTo>
                    <a:pt x="1329" y="94"/>
                  </a:moveTo>
                  <a:cubicBezTo>
                    <a:pt x="1397" y="94"/>
                    <a:pt x="1542" y="400"/>
                    <a:pt x="1589" y="971"/>
                  </a:cubicBezTo>
                  <a:cubicBezTo>
                    <a:pt x="1625" y="1439"/>
                    <a:pt x="1573" y="1781"/>
                    <a:pt x="1495" y="1864"/>
                  </a:cubicBezTo>
                  <a:cubicBezTo>
                    <a:pt x="1490" y="1875"/>
                    <a:pt x="1480" y="1880"/>
                    <a:pt x="1474" y="1880"/>
                  </a:cubicBezTo>
                  <a:lnTo>
                    <a:pt x="249" y="1958"/>
                  </a:lnTo>
                  <a:lnTo>
                    <a:pt x="99" y="172"/>
                  </a:lnTo>
                  <a:lnTo>
                    <a:pt x="1329" y="94"/>
                  </a:lnTo>
                  <a:close/>
                  <a:moveTo>
                    <a:pt x="1319" y="1"/>
                  </a:moveTo>
                  <a:lnTo>
                    <a:pt x="47" y="79"/>
                  </a:lnTo>
                  <a:cubicBezTo>
                    <a:pt x="31" y="79"/>
                    <a:pt x="21" y="84"/>
                    <a:pt x="10" y="94"/>
                  </a:cubicBezTo>
                  <a:cubicBezTo>
                    <a:pt x="0" y="104"/>
                    <a:pt x="0" y="120"/>
                    <a:pt x="0" y="130"/>
                  </a:cubicBezTo>
                  <a:lnTo>
                    <a:pt x="156" y="2015"/>
                  </a:lnTo>
                  <a:cubicBezTo>
                    <a:pt x="156" y="2041"/>
                    <a:pt x="177" y="2057"/>
                    <a:pt x="203" y="2057"/>
                  </a:cubicBezTo>
                  <a:lnTo>
                    <a:pt x="208" y="2062"/>
                  </a:lnTo>
                  <a:lnTo>
                    <a:pt x="1485" y="1979"/>
                  </a:lnTo>
                  <a:cubicBezTo>
                    <a:pt x="1516" y="1979"/>
                    <a:pt x="1547" y="1958"/>
                    <a:pt x="1573" y="1932"/>
                  </a:cubicBezTo>
                  <a:cubicBezTo>
                    <a:pt x="1677" y="1807"/>
                    <a:pt x="1724" y="1423"/>
                    <a:pt x="1687" y="966"/>
                  </a:cubicBezTo>
                  <a:cubicBezTo>
                    <a:pt x="1646" y="499"/>
                    <a:pt x="1521" y="1"/>
                    <a:pt x="13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5"/>
            <p:cNvSpPr/>
            <p:nvPr/>
          </p:nvSpPr>
          <p:spPr>
            <a:xfrm>
              <a:off x="5954675" y="2461175"/>
              <a:ext cx="14025" cy="47125"/>
            </a:xfrm>
            <a:custGeom>
              <a:rect b="b" l="l" r="r" t="t"/>
              <a:pathLst>
                <a:path extrusionOk="0" h="1885" w="561">
                  <a:moveTo>
                    <a:pt x="208" y="0"/>
                  </a:moveTo>
                  <a:cubicBezTo>
                    <a:pt x="206" y="0"/>
                    <a:pt x="204" y="0"/>
                    <a:pt x="203" y="0"/>
                  </a:cubicBezTo>
                  <a:cubicBezTo>
                    <a:pt x="73" y="11"/>
                    <a:pt x="0" y="442"/>
                    <a:pt x="47" y="961"/>
                  </a:cubicBezTo>
                  <a:cubicBezTo>
                    <a:pt x="88" y="1473"/>
                    <a:pt x="225" y="1885"/>
                    <a:pt x="354" y="1885"/>
                  </a:cubicBezTo>
                  <a:cubicBezTo>
                    <a:pt x="355" y="1885"/>
                    <a:pt x="357" y="1885"/>
                    <a:pt x="359" y="1885"/>
                  </a:cubicBezTo>
                  <a:cubicBezTo>
                    <a:pt x="488" y="1874"/>
                    <a:pt x="561" y="1444"/>
                    <a:pt x="519" y="924"/>
                  </a:cubicBezTo>
                  <a:cubicBezTo>
                    <a:pt x="473" y="412"/>
                    <a:pt x="336" y="0"/>
                    <a:pt x="20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5"/>
            <p:cNvSpPr/>
            <p:nvPr/>
          </p:nvSpPr>
          <p:spPr>
            <a:xfrm>
              <a:off x="5953625" y="2460000"/>
              <a:ext cx="16125" cy="49475"/>
            </a:xfrm>
            <a:custGeom>
              <a:rect b="b" l="l" r="r" t="t"/>
              <a:pathLst>
                <a:path extrusionOk="0" h="1979" w="645">
                  <a:moveTo>
                    <a:pt x="250" y="94"/>
                  </a:moveTo>
                  <a:cubicBezTo>
                    <a:pt x="317" y="94"/>
                    <a:pt x="463" y="400"/>
                    <a:pt x="510" y="977"/>
                  </a:cubicBezTo>
                  <a:cubicBezTo>
                    <a:pt x="551" y="1444"/>
                    <a:pt x="494" y="1786"/>
                    <a:pt x="421" y="1870"/>
                  </a:cubicBezTo>
                  <a:cubicBezTo>
                    <a:pt x="411" y="1880"/>
                    <a:pt x="406" y="1885"/>
                    <a:pt x="395" y="1885"/>
                  </a:cubicBezTo>
                  <a:cubicBezTo>
                    <a:pt x="333" y="1885"/>
                    <a:pt x="188" y="1579"/>
                    <a:pt x="136" y="1008"/>
                  </a:cubicBezTo>
                  <a:cubicBezTo>
                    <a:pt x="99" y="540"/>
                    <a:pt x="157" y="198"/>
                    <a:pt x="229" y="115"/>
                  </a:cubicBezTo>
                  <a:cubicBezTo>
                    <a:pt x="234" y="104"/>
                    <a:pt x="245" y="99"/>
                    <a:pt x="250" y="99"/>
                  </a:cubicBezTo>
                  <a:lnTo>
                    <a:pt x="250" y="94"/>
                  </a:lnTo>
                  <a:close/>
                  <a:moveTo>
                    <a:pt x="248" y="0"/>
                  </a:moveTo>
                  <a:cubicBezTo>
                    <a:pt x="246" y="0"/>
                    <a:pt x="243" y="0"/>
                    <a:pt x="240" y="1"/>
                  </a:cubicBezTo>
                  <a:cubicBezTo>
                    <a:pt x="208" y="1"/>
                    <a:pt x="177" y="21"/>
                    <a:pt x="151" y="47"/>
                  </a:cubicBezTo>
                  <a:cubicBezTo>
                    <a:pt x="47" y="172"/>
                    <a:pt x="1" y="556"/>
                    <a:pt x="37" y="1013"/>
                  </a:cubicBezTo>
                  <a:cubicBezTo>
                    <a:pt x="79" y="1480"/>
                    <a:pt x="203" y="1979"/>
                    <a:pt x="395" y="1979"/>
                  </a:cubicBezTo>
                  <a:lnTo>
                    <a:pt x="406" y="1979"/>
                  </a:lnTo>
                  <a:cubicBezTo>
                    <a:pt x="442" y="1973"/>
                    <a:pt x="473" y="1958"/>
                    <a:pt x="494" y="1932"/>
                  </a:cubicBezTo>
                  <a:cubicBezTo>
                    <a:pt x="598" y="1807"/>
                    <a:pt x="645" y="1423"/>
                    <a:pt x="608" y="966"/>
                  </a:cubicBezTo>
                  <a:cubicBezTo>
                    <a:pt x="567" y="496"/>
                    <a:pt x="441" y="0"/>
                    <a:pt x="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5"/>
            <p:cNvSpPr/>
            <p:nvPr/>
          </p:nvSpPr>
          <p:spPr>
            <a:xfrm>
              <a:off x="6341200" y="2539825"/>
              <a:ext cx="58425" cy="60625"/>
            </a:xfrm>
            <a:custGeom>
              <a:rect b="b" l="l" r="r" t="t"/>
              <a:pathLst>
                <a:path extrusionOk="0" h="2425" w="2337">
                  <a:moveTo>
                    <a:pt x="1297" y="0"/>
                  </a:moveTo>
                  <a:cubicBezTo>
                    <a:pt x="1294" y="0"/>
                    <a:pt x="1291" y="0"/>
                    <a:pt x="1288" y="0"/>
                  </a:cubicBezTo>
                  <a:cubicBezTo>
                    <a:pt x="1220" y="0"/>
                    <a:pt x="1153" y="11"/>
                    <a:pt x="1085" y="26"/>
                  </a:cubicBezTo>
                  <a:cubicBezTo>
                    <a:pt x="862" y="83"/>
                    <a:pt x="654" y="198"/>
                    <a:pt x="493" y="364"/>
                  </a:cubicBezTo>
                  <a:cubicBezTo>
                    <a:pt x="467" y="390"/>
                    <a:pt x="0" y="841"/>
                    <a:pt x="0" y="841"/>
                  </a:cubicBezTo>
                  <a:lnTo>
                    <a:pt x="239" y="1127"/>
                  </a:lnTo>
                  <a:cubicBezTo>
                    <a:pt x="275" y="1563"/>
                    <a:pt x="587" y="1932"/>
                    <a:pt x="1013" y="2041"/>
                  </a:cubicBezTo>
                  <a:lnTo>
                    <a:pt x="1334" y="2425"/>
                  </a:lnTo>
                  <a:lnTo>
                    <a:pt x="1874" y="1906"/>
                  </a:lnTo>
                  <a:cubicBezTo>
                    <a:pt x="2160" y="1714"/>
                    <a:pt x="2336" y="1387"/>
                    <a:pt x="2336" y="1039"/>
                  </a:cubicBezTo>
                  <a:cubicBezTo>
                    <a:pt x="2331" y="466"/>
                    <a:pt x="1869" y="0"/>
                    <a:pt x="12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5"/>
            <p:cNvSpPr/>
            <p:nvPr/>
          </p:nvSpPr>
          <p:spPr>
            <a:xfrm>
              <a:off x="6339900" y="2538525"/>
              <a:ext cx="63350" cy="63100"/>
            </a:xfrm>
            <a:custGeom>
              <a:rect b="b" l="l" r="r" t="t"/>
              <a:pathLst>
                <a:path extrusionOk="0" h="2524" w="2534">
                  <a:moveTo>
                    <a:pt x="1351" y="94"/>
                  </a:moveTo>
                  <a:cubicBezTo>
                    <a:pt x="1783" y="94"/>
                    <a:pt x="2171" y="378"/>
                    <a:pt x="2300" y="795"/>
                  </a:cubicBezTo>
                  <a:cubicBezTo>
                    <a:pt x="2430" y="1215"/>
                    <a:pt x="2264" y="1672"/>
                    <a:pt x="1895" y="1911"/>
                  </a:cubicBezTo>
                  <a:cubicBezTo>
                    <a:pt x="1895" y="1916"/>
                    <a:pt x="1890" y="1916"/>
                    <a:pt x="1890" y="1921"/>
                  </a:cubicBezTo>
                  <a:lnTo>
                    <a:pt x="1392" y="2404"/>
                  </a:lnTo>
                  <a:lnTo>
                    <a:pt x="1101" y="2062"/>
                  </a:lnTo>
                  <a:cubicBezTo>
                    <a:pt x="1096" y="2051"/>
                    <a:pt x="1085" y="2046"/>
                    <a:pt x="1075" y="2046"/>
                  </a:cubicBezTo>
                  <a:cubicBezTo>
                    <a:pt x="670" y="1937"/>
                    <a:pt x="379" y="1589"/>
                    <a:pt x="343" y="1174"/>
                  </a:cubicBezTo>
                  <a:cubicBezTo>
                    <a:pt x="338" y="1163"/>
                    <a:pt x="338" y="1153"/>
                    <a:pt x="327" y="1143"/>
                  </a:cubicBezTo>
                  <a:lnTo>
                    <a:pt x="120" y="893"/>
                  </a:lnTo>
                  <a:cubicBezTo>
                    <a:pt x="229" y="790"/>
                    <a:pt x="561" y="468"/>
                    <a:pt x="582" y="447"/>
                  </a:cubicBezTo>
                  <a:cubicBezTo>
                    <a:pt x="737" y="286"/>
                    <a:pt x="935" y="177"/>
                    <a:pt x="1148" y="125"/>
                  </a:cubicBezTo>
                  <a:cubicBezTo>
                    <a:pt x="1210" y="109"/>
                    <a:pt x="1272" y="99"/>
                    <a:pt x="1340" y="94"/>
                  </a:cubicBezTo>
                  <a:cubicBezTo>
                    <a:pt x="1344" y="94"/>
                    <a:pt x="1347" y="94"/>
                    <a:pt x="1351" y="94"/>
                  </a:cubicBezTo>
                  <a:close/>
                  <a:moveTo>
                    <a:pt x="1352" y="0"/>
                  </a:moveTo>
                  <a:cubicBezTo>
                    <a:pt x="1348" y="0"/>
                    <a:pt x="1344" y="0"/>
                    <a:pt x="1340" y="0"/>
                  </a:cubicBezTo>
                  <a:cubicBezTo>
                    <a:pt x="1267" y="6"/>
                    <a:pt x="1199" y="11"/>
                    <a:pt x="1127" y="32"/>
                  </a:cubicBezTo>
                  <a:cubicBezTo>
                    <a:pt x="893" y="89"/>
                    <a:pt x="680" y="208"/>
                    <a:pt x="514" y="379"/>
                  </a:cubicBezTo>
                  <a:cubicBezTo>
                    <a:pt x="493" y="405"/>
                    <a:pt x="182" y="701"/>
                    <a:pt x="21" y="857"/>
                  </a:cubicBezTo>
                  <a:cubicBezTo>
                    <a:pt x="5" y="873"/>
                    <a:pt x="0" y="904"/>
                    <a:pt x="16" y="925"/>
                  </a:cubicBezTo>
                  <a:lnTo>
                    <a:pt x="249" y="1195"/>
                  </a:lnTo>
                  <a:cubicBezTo>
                    <a:pt x="291" y="1641"/>
                    <a:pt x="608" y="2015"/>
                    <a:pt x="1039" y="2134"/>
                  </a:cubicBezTo>
                  <a:lnTo>
                    <a:pt x="1350" y="2508"/>
                  </a:lnTo>
                  <a:cubicBezTo>
                    <a:pt x="1360" y="2518"/>
                    <a:pt x="1371" y="2524"/>
                    <a:pt x="1386" y="2524"/>
                  </a:cubicBezTo>
                  <a:cubicBezTo>
                    <a:pt x="1402" y="2524"/>
                    <a:pt x="1412" y="2518"/>
                    <a:pt x="1423" y="2513"/>
                  </a:cubicBezTo>
                  <a:lnTo>
                    <a:pt x="1952" y="1994"/>
                  </a:lnTo>
                  <a:cubicBezTo>
                    <a:pt x="2357" y="1724"/>
                    <a:pt x="2534" y="1226"/>
                    <a:pt x="2388" y="769"/>
                  </a:cubicBezTo>
                  <a:cubicBezTo>
                    <a:pt x="2249" y="311"/>
                    <a:pt x="1829" y="0"/>
                    <a:pt x="13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5"/>
            <p:cNvSpPr/>
            <p:nvPr/>
          </p:nvSpPr>
          <p:spPr>
            <a:xfrm>
              <a:off x="6324825" y="2552800"/>
              <a:ext cx="61600" cy="52575"/>
            </a:xfrm>
            <a:custGeom>
              <a:rect b="b" l="l" r="r" t="t"/>
              <a:pathLst>
                <a:path extrusionOk="0" h="2103" w="2464">
                  <a:moveTo>
                    <a:pt x="1417" y="1"/>
                  </a:moveTo>
                  <a:cubicBezTo>
                    <a:pt x="1414" y="1"/>
                    <a:pt x="1411" y="1"/>
                    <a:pt x="1408" y="1"/>
                  </a:cubicBezTo>
                  <a:cubicBezTo>
                    <a:pt x="468" y="1"/>
                    <a:pt x="1" y="1138"/>
                    <a:pt x="671" y="1797"/>
                  </a:cubicBezTo>
                  <a:cubicBezTo>
                    <a:pt x="884" y="2008"/>
                    <a:pt x="1145" y="2103"/>
                    <a:pt x="1400" y="2103"/>
                  </a:cubicBezTo>
                  <a:cubicBezTo>
                    <a:pt x="1943" y="2103"/>
                    <a:pt x="2464" y="1677"/>
                    <a:pt x="2457" y="1039"/>
                  </a:cubicBezTo>
                  <a:cubicBezTo>
                    <a:pt x="2457" y="466"/>
                    <a:pt x="1989" y="1"/>
                    <a:pt x="14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5"/>
            <p:cNvSpPr/>
            <p:nvPr/>
          </p:nvSpPr>
          <p:spPr>
            <a:xfrm>
              <a:off x="6323925" y="2551475"/>
              <a:ext cx="63625" cy="54575"/>
            </a:xfrm>
            <a:custGeom>
              <a:rect b="b" l="l" r="r" t="t"/>
              <a:pathLst>
                <a:path extrusionOk="0" h="2183" w="2545">
                  <a:moveTo>
                    <a:pt x="1453" y="100"/>
                  </a:moveTo>
                  <a:cubicBezTo>
                    <a:pt x="1999" y="100"/>
                    <a:pt x="2441" y="545"/>
                    <a:pt x="2446" y="1092"/>
                  </a:cubicBezTo>
                  <a:cubicBezTo>
                    <a:pt x="2446" y="1689"/>
                    <a:pt x="1959" y="2084"/>
                    <a:pt x="1449" y="2084"/>
                  </a:cubicBezTo>
                  <a:cubicBezTo>
                    <a:pt x="1205" y="2084"/>
                    <a:pt x="957" y="1994"/>
                    <a:pt x="753" y="1793"/>
                  </a:cubicBezTo>
                  <a:cubicBezTo>
                    <a:pt x="130" y="1175"/>
                    <a:pt x="561" y="105"/>
                    <a:pt x="1444" y="100"/>
                  </a:cubicBezTo>
                  <a:cubicBezTo>
                    <a:pt x="1447" y="100"/>
                    <a:pt x="1450" y="100"/>
                    <a:pt x="1453" y="100"/>
                  </a:cubicBezTo>
                  <a:close/>
                  <a:moveTo>
                    <a:pt x="1448" y="1"/>
                  </a:moveTo>
                  <a:cubicBezTo>
                    <a:pt x="1181" y="1"/>
                    <a:pt x="909" y="99"/>
                    <a:pt x="686" y="318"/>
                  </a:cubicBezTo>
                  <a:cubicBezTo>
                    <a:pt x="1" y="998"/>
                    <a:pt x="478" y="2172"/>
                    <a:pt x="1444" y="2182"/>
                  </a:cubicBezTo>
                  <a:cubicBezTo>
                    <a:pt x="2046" y="2182"/>
                    <a:pt x="2539" y="1694"/>
                    <a:pt x="2545" y="1092"/>
                  </a:cubicBezTo>
                  <a:cubicBezTo>
                    <a:pt x="2545" y="434"/>
                    <a:pt x="2009" y="1"/>
                    <a:pt x="1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5"/>
            <p:cNvSpPr/>
            <p:nvPr/>
          </p:nvSpPr>
          <p:spPr>
            <a:xfrm>
              <a:off x="6361700" y="2529825"/>
              <a:ext cx="8450" cy="19750"/>
            </a:xfrm>
            <a:custGeom>
              <a:rect b="b" l="l" r="r" t="t"/>
              <a:pathLst>
                <a:path extrusionOk="0" h="790" w="338">
                  <a:moveTo>
                    <a:pt x="0" y="1"/>
                  </a:moveTo>
                  <a:lnTo>
                    <a:pt x="0" y="727"/>
                  </a:lnTo>
                  <a:cubicBezTo>
                    <a:pt x="0" y="764"/>
                    <a:pt x="26" y="790"/>
                    <a:pt x="58" y="790"/>
                  </a:cubicBezTo>
                  <a:lnTo>
                    <a:pt x="276" y="790"/>
                  </a:lnTo>
                  <a:cubicBezTo>
                    <a:pt x="312" y="790"/>
                    <a:pt x="338" y="764"/>
                    <a:pt x="338" y="727"/>
                  </a:cubicBezTo>
                  <a:lnTo>
                    <a:pt x="3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5"/>
            <p:cNvSpPr/>
            <p:nvPr/>
          </p:nvSpPr>
          <p:spPr>
            <a:xfrm>
              <a:off x="6360400" y="2528650"/>
              <a:ext cx="10925" cy="22225"/>
            </a:xfrm>
            <a:custGeom>
              <a:rect b="b" l="l" r="r" t="t"/>
              <a:pathLst>
                <a:path extrusionOk="0" h="889" w="437">
                  <a:moveTo>
                    <a:pt x="338" y="100"/>
                  </a:moveTo>
                  <a:lnTo>
                    <a:pt x="338" y="774"/>
                  </a:lnTo>
                  <a:cubicBezTo>
                    <a:pt x="338" y="785"/>
                    <a:pt x="333" y="790"/>
                    <a:pt x="328" y="790"/>
                  </a:cubicBezTo>
                  <a:lnTo>
                    <a:pt x="110" y="790"/>
                  </a:lnTo>
                  <a:cubicBezTo>
                    <a:pt x="104" y="790"/>
                    <a:pt x="99" y="785"/>
                    <a:pt x="99" y="774"/>
                  </a:cubicBezTo>
                  <a:lnTo>
                    <a:pt x="99" y="100"/>
                  </a:lnTo>
                  <a:close/>
                  <a:moveTo>
                    <a:pt x="47" y="1"/>
                  </a:moveTo>
                  <a:cubicBezTo>
                    <a:pt x="21" y="1"/>
                    <a:pt x="0" y="22"/>
                    <a:pt x="0" y="48"/>
                  </a:cubicBezTo>
                  <a:lnTo>
                    <a:pt x="0" y="774"/>
                  </a:lnTo>
                  <a:cubicBezTo>
                    <a:pt x="0" y="837"/>
                    <a:pt x="52" y="889"/>
                    <a:pt x="110" y="889"/>
                  </a:cubicBezTo>
                  <a:lnTo>
                    <a:pt x="328" y="889"/>
                  </a:lnTo>
                  <a:cubicBezTo>
                    <a:pt x="390" y="883"/>
                    <a:pt x="437" y="837"/>
                    <a:pt x="437" y="774"/>
                  </a:cubicBezTo>
                  <a:lnTo>
                    <a:pt x="437" y="48"/>
                  </a:lnTo>
                  <a:cubicBezTo>
                    <a:pt x="437" y="22"/>
                    <a:pt x="416" y="1"/>
                    <a:pt x="3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5"/>
            <p:cNvSpPr/>
            <p:nvPr/>
          </p:nvSpPr>
          <p:spPr>
            <a:xfrm>
              <a:off x="6080825" y="2559025"/>
              <a:ext cx="8600" cy="19750"/>
            </a:xfrm>
            <a:custGeom>
              <a:rect b="b" l="l" r="r" t="t"/>
              <a:pathLst>
                <a:path extrusionOk="0" h="790" w="344">
                  <a:moveTo>
                    <a:pt x="1" y="1"/>
                  </a:moveTo>
                  <a:lnTo>
                    <a:pt x="1" y="728"/>
                  </a:lnTo>
                  <a:cubicBezTo>
                    <a:pt x="1" y="764"/>
                    <a:pt x="32" y="790"/>
                    <a:pt x="63" y="790"/>
                  </a:cubicBezTo>
                  <a:lnTo>
                    <a:pt x="281" y="790"/>
                  </a:lnTo>
                  <a:cubicBezTo>
                    <a:pt x="312" y="790"/>
                    <a:pt x="343" y="764"/>
                    <a:pt x="343" y="728"/>
                  </a:cubicBezTo>
                  <a:lnTo>
                    <a:pt x="3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5"/>
            <p:cNvSpPr/>
            <p:nvPr/>
          </p:nvSpPr>
          <p:spPr>
            <a:xfrm>
              <a:off x="6079650" y="2557875"/>
              <a:ext cx="10925" cy="22075"/>
            </a:xfrm>
            <a:custGeom>
              <a:rect b="b" l="l" r="r" t="t"/>
              <a:pathLst>
                <a:path extrusionOk="0" h="883" w="437">
                  <a:moveTo>
                    <a:pt x="338" y="99"/>
                  </a:moveTo>
                  <a:lnTo>
                    <a:pt x="338" y="774"/>
                  </a:lnTo>
                  <a:cubicBezTo>
                    <a:pt x="338" y="784"/>
                    <a:pt x="333" y="789"/>
                    <a:pt x="328" y="789"/>
                  </a:cubicBezTo>
                  <a:lnTo>
                    <a:pt x="110" y="789"/>
                  </a:lnTo>
                  <a:cubicBezTo>
                    <a:pt x="105" y="789"/>
                    <a:pt x="94" y="779"/>
                    <a:pt x="94" y="774"/>
                  </a:cubicBezTo>
                  <a:lnTo>
                    <a:pt x="94" y="99"/>
                  </a:lnTo>
                  <a:close/>
                  <a:moveTo>
                    <a:pt x="48" y="0"/>
                  </a:moveTo>
                  <a:cubicBezTo>
                    <a:pt x="22" y="0"/>
                    <a:pt x="1" y="21"/>
                    <a:pt x="1" y="47"/>
                  </a:cubicBezTo>
                  <a:lnTo>
                    <a:pt x="1" y="774"/>
                  </a:lnTo>
                  <a:cubicBezTo>
                    <a:pt x="1" y="836"/>
                    <a:pt x="48" y="883"/>
                    <a:pt x="110" y="883"/>
                  </a:cubicBezTo>
                  <a:lnTo>
                    <a:pt x="328" y="883"/>
                  </a:lnTo>
                  <a:cubicBezTo>
                    <a:pt x="385" y="883"/>
                    <a:pt x="437" y="836"/>
                    <a:pt x="437" y="774"/>
                  </a:cubicBezTo>
                  <a:lnTo>
                    <a:pt x="437" y="47"/>
                  </a:lnTo>
                  <a:cubicBezTo>
                    <a:pt x="432" y="21"/>
                    <a:pt x="411"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5"/>
            <p:cNvSpPr/>
            <p:nvPr/>
          </p:nvSpPr>
          <p:spPr>
            <a:xfrm>
              <a:off x="5973100" y="2443525"/>
              <a:ext cx="8450" cy="19750"/>
            </a:xfrm>
            <a:custGeom>
              <a:rect b="b" l="l" r="r" t="t"/>
              <a:pathLst>
                <a:path extrusionOk="0" h="790" w="338">
                  <a:moveTo>
                    <a:pt x="1" y="0"/>
                  </a:moveTo>
                  <a:lnTo>
                    <a:pt x="1" y="727"/>
                  </a:lnTo>
                  <a:cubicBezTo>
                    <a:pt x="1" y="758"/>
                    <a:pt x="26" y="789"/>
                    <a:pt x="63" y="789"/>
                  </a:cubicBezTo>
                  <a:lnTo>
                    <a:pt x="281" y="789"/>
                  </a:lnTo>
                  <a:cubicBezTo>
                    <a:pt x="312" y="789"/>
                    <a:pt x="338" y="758"/>
                    <a:pt x="338" y="727"/>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5"/>
            <p:cNvSpPr/>
            <p:nvPr/>
          </p:nvSpPr>
          <p:spPr>
            <a:xfrm>
              <a:off x="5971925" y="2442225"/>
              <a:ext cx="10925" cy="22225"/>
            </a:xfrm>
            <a:custGeom>
              <a:rect b="b" l="l" r="r" t="t"/>
              <a:pathLst>
                <a:path extrusionOk="0" h="889" w="437">
                  <a:moveTo>
                    <a:pt x="338" y="99"/>
                  </a:moveTo>
                  <a:lnTo>
                    <a:pt x="338" y="779"/>
                  </a:lnTo>
                  <a:cubicBezTo>
                    <a:pt x="338" y="784"/>
                    <a:pt x="333" y="789"/>
                    <a:pt x="328" y="789"/>
                  </a:cubicBezTo>
                  <a:lnTo>
                    <a:pt x="110" y="789"/>
                  </a:lnTo>
                  <a:cubicBezTo>
                    <a:pt x="99" y="789"/>
                    <a:pt x="94" y="784"/>
                    <a:pt x="94" y="779"/>
                  </a:cubicBezTo>
                  <a:lnTo>
                    <a:pt x="94" y="99"/>
                  </a:lnTo>
                  <a:close/>
                  <a:moveTo>
                    <a:pt x="48" y="0"/>
                  </a:moveTo>
                  <a:cubicBezTo>
                    <a:pt x="22" y="0"/>
                    <a:pt x="1" y="26"/>
                    <a:pt x="1" y="52"/>
                  </a:cubicBezTo>
                  <a:lnTo>
                    <a:pt x="1" y="779"/>
                  </a:lnTo>
                  <a:cubicBezTo>
                    <a:pt x="1" y="836"/>
                    <a:pt x="48" y="888"/>
                    <a:pt x="110" y="888"/>
                  </a:cubicBezTo>
                  <a:lnTo>
                    <a:pt x="328" y="888"/>
                  </a:lnTo>
                  <a:cubicBezTo>
                    <a:pt x="385" y="888"/>
                    <a:pt x="437" y="836"/>
                    <a:pt x="437" y="779"/>
                  </a:cubicBezTo>
                  <a:lnTo>
                    <a:pt x="437" y="52"/>
                  </a:lnTo>
                  <a:cubicBezTo>
                    <a:pt x="437" y="26"/>
                    <a:pt x="416"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5"/>
            <p:cNvSpPr/>
            <p:nvPr/>
          </p:nvSpPr>
          <p:spPr>
            <a:xfrm>
              <a:off x="6359875" y="2407700"/>
              <a:ext cx="8475" cy="19725"/>
            </a:xfrm>
            <a:custGeom>
              <a:rect b="b" l="l" r="r" t="t"/>
              <a:pathLst>
                <a:path extrusionOk="0" h="789" w="339">
                  <a:moveTo>
                    <a:pt x="1" y="0"/>
                  </a:moveTo>
                  <a:lnTo>
                    <a:pt x="1" y="644"/>
                  </a:lnTo>
                  <a:cubicBezTo>
                    <a:pt x="1" y="706"/>
                    <a:pt x="47" y="763"/>
                    <a:pt x="110" y="774"/>
                  </a:cubicBezTo>
                  <a:lnTo>
                    <a:pt x="182" y="784"/>
                  </a:lnTo>
                  <a:cubicBezTo>
                    <a:pt x="193" y="787"/>
                    <a:pt x="204" y="788"/>
                    <a:pt x="215" y="788"/>
                  </a:cubicBezTo>
                  <a:cubicBezTo>
                    <a:pt x="283" y="788"/>
                    <a:pt x="338" y="732"/>
                    <a:pt x="338" y="660"/>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5"/>
            <p:cNvSpPr/>
            <p:nvPr/>
          </p:nvSpPr>
          <p:spPr>
            <a:xfrm>
              <a:off x="6358725" y="2406525"/>
              <a:ext cx="10925" cy="22100"/>
            </a:xfrm>
            <a:custGeom>
              <a:rect b="b" l="l" r="r" t="t"/>
              <a:pathLst>
                <a:path extrusionOk="0" h="884" w="437">
                  <a:moveTo>
                    <a:pt x="343" y="99"/>
                  </a:moveTo>
                  <a:lnTo>
                    <a:pt x="343" y="707"/>
                  </a:lnTo>
                  <a:cubicBezTo>
                    <a:pt x="343" y="727"/>
                    <a:pt x="327" y="753"/>
                    <a:pt x="312" y="769"/>
                  </a:cubicBezTo>
                  <a:cubicBezTo>
                    <a:pt x="296" y="781"/>
                    <a:pt x="277" y="786"/>
                    <a:pt x="258" y="786"/>
                  </a:cubicBezTo>
                  <a:cubicBezTo>
                    <a:pt x="252" y="786"/>
                    <a:pt x="245" y="786"/>
                    <a:pt x="239" y="784"/>
                  </a:cubicBezTo>
                  <a:lnTo>
                    <a:pt x="166" y="774"/>
                  </a:lnTo>
                  <a:cubicBezTo>
                    <a:pt x="130" y="764"/>
                    <a:pt x="99" y="733"/>
                    <a:pt x="99" y="691"/>
                  </a:cubicBezTo>
                  <a:lnTo>
                    <a:pt x="99" y="99"/>
                  </a:lnTo>
                  <a:close/>
                  <a:moveTo>
                    <a:pt x="52" y="1"/>
                  </a:moveTo>
                  <a:cubicBezTo>
                    <a:pt x="21" y="1"/>
                    <a:pt x="0" y="21"/>
                    <a:pt x="0" y="52"/>
                  </a:cubicBezTo>
                  <a:lnTo>
                    <a:pt x="0" y="691"/>
                  </a:lnTo>
                  <a:cubicBezTo>
                    <a:pt x="0" y="779"/>
                    <a:pt x="62" y="852"/>
                    <a:pt x="151" y="868"/>
                  </a:cubicBezTo>
                  <a:lnTo>
                    <a:pt x="223" y="883"/>
                  </a:lnTo>
                  <a:lnTo>
                    <a:pt x="254" y="883"/>
                  </a:lnTo>
                  <a:cubicBezTo>
                    <a:pt x="296" y="883"/>
                    <a:pt x="337" y="868"/>
                    <a:pt x="369" y="842"/>
                  </a:cubicBezTo>
                  <a:cubicBezTo>
                    <a:pt x="410" y="805"/>
                    <a:pt x="431" y="759"/>
                    <a:pt x="436" y="707"/>
                  </a:cubicBezTo>
                  <a:lnTo>
                    <a:pt x="436" y="52"/>
                  </a:lnTo>
                  <a:cubicBezTo>
                    <a:pt x="431" y="21"/>
                    <a:pt x="410" y="1"/>
                    <a:pt x="3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5"/>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5"/>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5"/>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5"/>
            <p:cNvSpPr/>
            <p:nvPr/>
          </p:nvSpPr>
          <p:spPr>
            <a:xfrm>
              <a:off x="6227750" y="2469475"/>
              <a:ext cx="38175" cy="20925"/>
            </a:xfrm>
            <a:custGeom>
              <a:rect b="b" l="l" r="r" t="t"/>
              <a:pathLst>
                <a:path extrusionOk="0" h="837" w="1527">
                  <a:moveTo>
                    <a:pt x="1" y="0"/>
                  </a:moveTo>
                  <a:cubicBezTo>
                    <a:pt x="333" y="146"/>
                    <a:pt x="660" y="317"/>
                    <a:pt x="971" y="509"/>
                  </a:cubicBezTo>
                  <a:cubicBezTo>
                    <a:pt x="1164" y="623"/>
                    <a:pt x="1345" y="733"/>
                    <a:pt x="1527" y="836"/>
                  </a:cubicBezTo>
                  <a:cubicBezTo>
                    <a:pt x="1345" y="733"/>
                    <a:pt x="1164" y="623"/>
                    <a:pt x="971" y="509"/>
                  </a:cubicBezTo>
                  <a:cubicBezTo>
                    <a:pt x="660" y="317"/>
                    <a:pt x="333" y="146"/>
                    <a:pt x="1" y="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5"/>
            <p:cNvSpPr/>
            <p:nvPr/>
          </p:nvSpPr>
          <p:spPr>
            <a:xfrm>
              <a:off x="5967900" y="2454150"/>
              <a:ext cx="4575" cy="1325"/>
            </a:xfrm>
            <a:custGeom>
              <a:rect b="b" l="l" r="r" t="t"/>
              <a:pathLst>
                <a:path extrusionOk="0" h="53" w="183">
                  <a:moveTo>
                    <a:pt x="183" y="53"/>
                  </a:moveTo>
                  <a:lnTo>
                    <a:pt x="183" y="53"/>
                  </a:lnTo>
                  <a:cubicBezTo>
                    <a:pt x="120" y="53"/>
                    <a:pt x="58" y="32"/>
                    <a:pt x="1" y="1"/>
                  </a:cubicBezTo>
                  <a:cubicBezTo>
                    <a:pt x="58" y="32"/>
                    <a:pt x="120" y="53"/>
                    <a:pt x="183" y="53"/>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5"/>
            <p:cNvSpPr/>
            <p:nvPr/>
          </p:nvSpPr>
          <p:spPr>
            <a:xfrm>
              <a:off x="5964400" y="2368625"/>
              <a:ext cx="411850" cy="186800"/>
            </a:xfrm>
            <a:custGeom>
              <a:rect b="b" l="l" r="r" t="t"/>
              <a:pathLst>
                <a:path extrusionOk="0" h="7472" w="16474">
                  <a:moveTo>
                    <a:pt x="1039" y="3001"/>
                  </a:moveTo>
                  <a:lnTo>
                    <a:pt x="6662" y="3033"/>
                  </a:lnTo>
                  <a:cubicBezTo>
                    <a:pt x="6662" y="3033"/>
                    <a:pt x="4071" y="6464"/>
                    <a:pt x="4138" y="7056"/>
                  </a:cubicBezTo>
                  <a:cubicBezTo>
                    <a:pt x="4289" y="7248"/>
                    <a:pt x="4569" y="7471"/>
                    <a:pt x="4985" y="7253"/>
                  </a:cubicBezTo>
                  <a:cubicBezTo>
                    <a:pt x="5634" y="6905"/>
                    <a:pt x="8671" y="2996"/>
                    <a:pt x="8894" y="2996"/>
                  </a:cubicBezTo>
                  <a:cubicBezTo>
                    <a:pt x="9122" y="2996"/>
                    <a:pt x="15067" y="6054"/>
                    <a:pt x="15425" y="5929"/>
                  </a:cubicBezTo>
                  <a:cubicBezTo>
                    <a:pt x="15638" y="5852"/>
                    <a:pt x="16105" y="5556"/>
                    <a:pt x="16438" y="5338"/>
                  </a:cubicBezTo>
                  <a:cubicBezTo>
                    <a:pt x="16453" y="5369"/>
                    <a:pt x="16469" y="5405"/>
                    <a:pt x="16474" y="5441"/>
                  </a:cubicBezTo>
                  <a:cubicBezTo>
                    <a:pt x="16448" y="5322"/>
                    <a:pt x="16375" y="5218"/>
                    <a:pt x="16277" y="5151"/>
                  </a:cubicBezTo>
                  <a:lnTo>
                    <a:pt x="12061" y="2306"/>
                  </a:lnTo>
                  <a:lnTo>
                    <a:pt x="11303" y="1947"/>
                  </a:lnTo>
                  <a:cubicBezTo>
                    <a:pt x="11303" y="1947"/>
                    <a:pt x="15399" y="1278"/>
                    <a:pt x="15872" y="1106"/>
                  </a:cubicBezTo>
                  <a:cubicBezTo>
                    <a:pt x="16219" y="982"/>
                    <a:pt x="16354" y="769"/>
                    <a:pt x="16375" y="489"/>
                  </a:cubicBezTo>
                  <a:cubicBezTo>
                    <a:pt x="16308" y="395"/>
                    <a:pt x="16214" y="328"/>
                    <a:pt x="16100" y="302"/>
                  </a:cubicBezTo>
                  <a:cubicBezTo>
                    <a:pt x="15410" y="120"/>
                    <a:pt x="13603" y="1"/>
                    <a:pt x="7892" y="852"/>
                  </a:cubicBezTo>
                  <a:cubicBezTo>
                    <a:pt x="7892" y="852"/>
                    <a:pt x="1132" y="1039"/>
                    <a:pt x="1" y="1989"/>
                  </a:cubicBezTo>
                  <a:lnTo>
                    <a:pt x="1" y="2119"/>
                  </a:lnTo>
                  <a:cubicBezTo>
                    <a:pt x="89" y="2264"/>
                    <a:pt x="271" y="2415"/>
                    <a:pt x="660" y="2493"/>
                  </a:cubicBezTo>
                  <a:cubicBezTo>
                    <a:pt x="1543" y="2659"/>
                    <a:pt x="7124" y="2742"/>
                    <a:pt x="7124" y="2742"/>
                  </a:cubicBezTo>
                  <a:lnTo>
                    <a:pt x="6651" y="3027"/>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5"/>
            <p:cNvSpPr/>
            <p:nvPr/>
          </p:nvSpPr>
          <p:spPr>
            <a:xfrm>
              <a:off x="6373775" y="2380950"/>
              <a:ext cx="1700" cy="3275"/>
            </a:xfrm>
            <a:custGeom>
              <a:rect b="b" l="l" r="r" t="t"/>
              <a:pathLst>
                <a:path extrusionOk="0" h="131" w="68">
                  <a:moveTo>
                    <a:pt x="68" y="131"/>
                  </a:moveTo>
                  <a:cubicBezTo>
                    <a:pt x="52" y="84"/>
                    <a:pt x="31" y="37"/>
                    <a:pt x="0" y="1"/>
                  </a:cubicBezTo>
                  <a:cubicBezTo>
                    <a:pt x="31" y="37"/>
                    <a:pt x="52" y="84"/>
                    <a:pt x="68" y="131"/>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5"/>
            <p:cNvSpPr/>
            <p:nvPr/>
          </p:nvSpPr>
          <p:spPr>
            <a:xfrm>
              <a:off x="6375575" y="2384600"/>
              <a:ext cx="425" cy="1450"/>
            </a:xfrm>
            <a:custGeom>
              <a:rect b="b" l="l" r="r" t="t"/>
              <a:pathLst>
                <a:path extrusionOk="0" h="58" w="17">
                  <a:moveTo>
                    <a:pt x="16" y="57"/>
                  </a:moveTo>
                  <a:cubicBezTo>
                    <a:pt x="11" y="42"/>
                    <a:pt x="6" y="21"/>
                    <a:pt x="1" y="0"/>
                  </a:cubicBezTo>
                  <a:cubicBezTo>
                    <a:pt x="6" y="21"/>
                    <a:pt x="11" y="42"/>
                    <a:pt x="16" y="57"/>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5"/>
            <p:cNvSpPr/>
            <p:nvPr/>
          </p:nvSpPr>
          <p:spPr>
            <a:xfrm>
              <a:off x="6068100" y="2546950"/>
              <a:ext cx="950" cy="11450"/>
            </a:xfrm>
            <a:custGeom>
              <a:rect b="b" l="l" r="r" t="t"/>
              <a:pathLst>
                <a:path extrusionOk="0" h="458" w="38">
                  <a:moveTo>
                    <a:pt x="37" y="458"/>
                  </a:moveTo>
                  <a:cubicBezTo>
                    <a:pt x="37" y="302"/>
                    <a:pt x="22" y="151"/>
                    <a:pt x="1" y="1"/>
                  </a:cubicBezTo>
                  <a:cubicBezTo>
                    <a:pt x="22" y="151"/>
                    <a:pt x="37" y="302"/>
                    <a:pt x="37" y="45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5"/>
            <p:cNvSpPr/>
            <p:nvPr/>
          </p:nvSpPr>
          <p:spPr>
            <a:xfrm>
              <a:off x="6215300" y="2464925"/>
              <a:ext cx="12475" cy="4575"/>
            </a:xfrm>
            <a:custGeom>
              <a:rect b="b" l="l" r="r" t="t"/>
              <a:pathLst>
                <a:path extrusionOk="0" h="183" w="499">
                  <a:moveTo>
                    <a:pt x="499" y="182"/>
                  </a:moveTo>
                  <a:cubicBezTo>
                    <a:pt x="338" y="110"/>
                    <a:pt x="172" y="48"/>
                    <a:pt x="0" y="1"/>
                  </a:cubicBezTo>
                  <a:cubicBezTo>
                    <a:pt x="172" y="48"/>
                    <a:pt x="338" y="110"/>
                    <a:pt x="499" y="182"/>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5"/>
            <p:cNvSpPr/>
            <p:nvPr/>
          </p:nvSpPr>
          <p:spPr>
            <a:xfrm>
              <a:off x="6266050" y="2490250"/>
              <a:ext cx="25725" cy="14175"/>
            </a:xfrm>
            <a:custGeom>
              <a:rect b="b" l="l" r="r" t="t"/>
              <a:pathLst>
                <a:path extrusionOk="0" h="567" w="1029">
                  <a:moveTo>
                    <a:pt x="1028" y="566"/>
                  </a:moveTo>
                  <a:cubicBezTo>
                    <a:pt x="701" y="395"/>
                    <a:pt x="358" y="208"/>
                    <a:pt x="0" y="0"/>
                  </a:cubicBezTo>
                  <a:cubicBezTo>
                    <a:pt x="358" y="208"/>
                    <a:pt x="706" y="395"/>
                    <a:pt x="1028" y="566"/>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5"/>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5"/>
            <p:cNvSpPr/>
            <p:nvPr/>
          </p:nvSpPr>
          <p:spPr>
            <a:xfrm>
              <a:off x="6246950" y="2380950"/>
              <a:ext cx="129175" cy="45325"/>
            </a:xfrm>
            <a:custGeom>
              <a:rect b="b" l="l" r="r" t="t"/>
              <a:pathLst>
                <a:path extrusionOk="0" h="1813" w="5167">
                  <a:moveTo>
                    <a:pt x="5073" y="1"/>
                  </a:moveTo>
                  <a:cubicBezTo>
                    <a:pt x="5052" y="276"/>
                    <a:pt x="4917" y="494"/>
                    <a:pt x="4570" y="613"/>
                  </a:cubicBezTo>
                  <a:cubicBezTo>
                    <a:pt x="4097" y="785"/>
                    <a:pt x="1" y="1454"/>
                    <a:pt x="1" y="1454"/>
                  </a:cubicBezTo>
                  <a:lnTo>
                    <a:pt x="759" y="1813"/>
                  </a:lnTo>
                  <a:lnTo>
                    <a:pt x="4149" y="1153"/>
                  </a:lnTo>
                  <a:lnTo>
                    <a:pt x="4149" y="1366"/>
                  </a:lnTo>
                  <a:cubicBezTo>
                    <a:pt x="4154" y="1500"/>
                    <a:pt x="4263" y="1606"/>
                    <a:pt x="4391" y="1606"/>
                  </a:cubicBezTo>
                  <a:cubicBezTo>
                    <a:pt x="4397" y="1606"/>
                    <a:pt x="4403" y="1605"/>
                    <a:pt x="4409" y="1605"/>
                  </a:cubicBezTo>
                  <a:lnTo>
                    <a:pt x="4938" y="1574"/>
                  </a:lnTo>
                  <a:cubicBezTo>
                    <a:pt x="5068" y="1569"/>
                    <a:pt x="5167" y="1465"/>
                    <a:pt x="5167" y="1335"/>
                  </a:cubicBezTo>
                  <a:lnTo>
                    <a:pt x="5167" y="286"/>
                  </a:lnTo>
                  <a:cubicBezTo>
                    <a:pt x="5167" y="182"/>
                    <a:pt x="5136" y="84"/>
                    <a:pt x="50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5"/>
            <p:cNvSpPr/>
            <p:nvPr/>
          </p:nvSpPr>
          <p:spPr>
            <a:xfrm>
              <a:off x="6067850" y="2443650"/>
              <a:ext cx="308675" cy="126825"/>
            </a:xfrm>
            <a:custGeom>
              <a:rect b="b" l="l" r="r" t="t"/>
              <a:pathLst>
                <a:path extrusionOk="0" h="5073" w="12347">
                  <a:moveTo>
                    <a:pt x="4751" y="0"/>
                  </a:moveTo>
                  <a:cubicBezTo>
                    <a:pt x="4528" y="0"/>
                    <a:pt x="1490" y="3904"/>
                    <a:pt x="842" y="4252"/>
                  </a:cubicBezTo>
                  <a:cubicBezTo>
                    <a:pt x="721" y="4318"/>
                    <a:pt x="612" y="4345"/>
                    <a:pt x="514" y="4345"/>
                  </a:cubicBezTo>
                  <a:cubicBezTo>
                    <a:pt x="278" y="4345"/>
                    <a:pt x="107" y="4191"/>
                    <a:pt x="0" y="4055"/>
                  </a:cubicBezTo>
                  <a:lnTo>
                    <a:pt x="0" y="4055"/>
                  </a:lnTo>
                  <a:cubicBezTo>
                    <a:pt x="37" y="4278"/>
                    <a:pt x="52" y="4507"/>
                    <a:pt x="37" y="4730"/>
                  </a:cubicBezTo>
                  <a:cubicBezTo>
                    <a:pt x="32" y="4922"/>
                    <a:pt x="182" y="5073"/>
                    <a:pt x="369" y="5073"/>
                  </a:cubicBezTo>
                  <a:lnTo>
                    <a:pt x="1060" y="5073"/>
                  </a:lnTo>
                  <a:cubicBezTo>
                    <a:pt x="1236" y="5073"/>
                    <a:pt x="1387" y="4927"/>
                    <a:pt x="1392" y="4746"/>
                  </a:cubicBezTo>
                  <a:lnTo>
                    <a:pt x="1392" y="4538"/>
                  </a:lnTo>
                  <a:cubicBezTo>
                    <a:pt x="1392" y="4538"/>
                    <a:pt x="4429" y="1194"/>
                    <a:pt x="4657" y="1008"/>
                  </a:cubicBezTo>
                  <a:cubicBezTo>
                    <a:pt x="4766" y="914"/>
                    <a:pt x="4938" y="753"/>
                    <a:pt x="5318" y="753"/>
                  </a:cubicBezTo>
                  <a:cubicBezTo>
                    <a:pt x="5716" y="753"/>
                    <a:pt x="6343" y="929"/>
                    <a:pt x="7367" y="1542"/>
                  </a:cubicBezTo>
                  <a:cubicBezTo>
                    <a:pt x="8463" y="2196"/>
                    <a:pt x="9595" y="2783"/>
                    <a:pt x="10763" y="3307"/>
                  </a:cubicBezTo>
                  <a:cubicBezTo>
                    <a:pt x="10939" y="3385"/>
                    <a:pt x="11054" y="3557"/>
                    <a:pt x="11054" y="3754"/>
                  </a:cubicBezTo>
                  <a:cubicBezTo>
                    <a:pt x="11057" y="3928"/>
                    <a:pt x="11201" y="4051"/>
                    <a:pt x="11358" y="4051"/>
                  </a:cubicBezTo>
                  <a:cubicBezTo>
                    <a:pt x="11407" y="4051"/>
                    <a:pt x="11457" y="4039"/>
                    <a:pt x="11505" y="4014"/>
                  </a:cubicBezTo>
                  <a:lnTo>
                    <a:pt x="12191" y="3640"/>
                  </a:lnTo>
                  <a:cubicBezTo>
                    <a:pt x="12289" y="3588"/>
                    <a:pt x="12346" y="3489"/>
                    <a:pt x="12346" y="3380"/>
                  </a:cubicBezTo>
                  <a:lnTo>
                    <a:pt x="12346" y="2555"/>
                  </a:lnTo>
                  <a:cubicBezTo>
                    <a:pt x="12346" y="2477"/>
                    <a:pt x="12331" y="2404"/>
                    <a:pt x="12294" y="2337"/>
                  </a:cubicBezTo>
                  <a:cubicBezTo>
                    <a:pt x="11962" y="2560"/>
                    <a:pt x="11495" y="2856"/>
                    <a:pt x="11282" y="2928"/>
                  </a:cubicBezTo>
                  <a:cubicBezTo>
                    <a:pt x="11275" y="2931"/>
                    <a:pt x="11265" y="2932"/>
                    <a:pt x="11253" y="2932"/>
                  </a:cubicBezTo>
                  <a:cubicBezTo>
                    <a:pt x="10679" y="2932"/>
                    <a:pt x="4975" y="0"/>
                    <a:pt x="47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5"/>
            <p:cNvSpPr/>
            <p:nvPr/>
          </p:nvSpPr>
          <p:spPr>
            <a:xfrm>
              <a:off x="5964400" y="2421700"/>
              <a:ext cx="178100" cy="33775"/>
            </a:xfrm>
            <a:custGeom>
              <a:rect b="b" l="l" r="r" t="t"/>
              <a:pathLst>
                <a:path extrusionOk="0" h="1351" w="7124">
                  <a:moveTo>
                    <a:pt x="1" y="1"/>
                  </a:moveTo>
                  <a:lnTo>
                    <a:pt x="1" y="1034"/>
                  </a:lnTo>
                  <a:cubicBezTo>
                    <a:pt x="6" y="1211"/>
                    <a:pt x="146" y="1351"/>
                    <a:pt x="323" y="1351"/>
                  </a:cubicBezTo>
                  <a:lnTo>
                    <a:pt x="712" y="1351"/>
                  </a:lnTo>
                  <a:cubicBezTo>
                    <a:pt x="888" y="1351"/>
                    <a:pt x="1034" y="1211"/>
                    <a:pt x="1039" y="1034"/>
                  </a:cubicBezTo>
                  <a:lnTo>
                    <a:pt x="1039" y="878"/>
                  </a:lnTo>
                  <a:lnTo>
                    <a:pt x="6651" y="910"/>
                  </a:lnTo>
                  <a:lnTo>
                    <a:pt x="7124" y="624"/>
                  </a:lnTo>
                  <a:cubicBezTo>
                    <a:pt x="7124" y="624"/>
                    <a:pt x="1543" y="541"/>
                    <a:pt x="660" y="375"/>
                  </a:cubicBezTo>
                  <a:cubicBezTo>
                    <a:pt x="271" y="297"/>
                    <a:pt x="89" y="146"/>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5"/>
            <p:cNvSpPr/>
            <p:nvPr/>
          </p:nvSpPr>
          <p:spPr>
            <a:xfrm>
              <a:off x="6309000" y="1934600"/>
              <a:ext cx="54925" cy="117625"/>
            </a:xfrm>
            <a:custGeom>
              <a:rect b="b" l="l" r="r" t="t"/>
              <a:pathLst>
                <a:path extrusionOk="0" h="4705" w="2197">
                  <a:moveTo>
                    <a:pt x="473" y="1"/>
                  </a:moveTo>
                  <a:cubicBezTo>
                    <a:pt x="473" y="1"/>
                    <a:pt x="432" y="3614"/>
                    <a:pt x="1" y="4367"/>
                  </a:cubicBezTo>
                  <a:lnTo>
                    <a:pt x="1724" y="4704"/>
                  </a:lnTo>
                  <a:cubicBezTo>
                    <a:pt x="1724" y="4704"/>
                    <a:pt x="2197" y="3614"/>
                    <a:pt x="2155" y="670"/>
                  </a:cubicBezTo>
                  <a:lnTo>
                    <a:pt x="47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5"/>
            <p:cNvSpPr/>
            <p:nvPr/>
          </p:nvSpPr>
          <p:spPr>
            <a:xfrm>
              <a:off x="6307700" y="1933275"/>
              <a:ext cx="57400" cy="120250"/>
            </a:xfrm>
            <a:custGeom>
              <a:rect b="b" l="l" r="r" t="t"/>
              <a:pathLst>
                <a:path extrusionOk="0" h="4810" w="2296">
                  <a:moveTo>
                    <a:pt x="572" y="121"/>
                  </a:moveTo>
                  <a:lnTo>
                    <a:pt x="2160" y="754"/>
                  </a:lnTo>
                  <a:cubicBezTo>
                    <a:pt x="2197" y="3340"/>
                    <a:pt x="1828" y="4492"/>
                    <a:pt x="1750" y="4700"/>
                  </a:cubicBezTo>
                  <a:lnTo>
                    <a:pt x="125" y="4389"/>
                  </a:lnTo>
                  <a:cubicBezTo>
                    <a:pt x="499" y="3579"/>
                    <a:pt x="567" y="635"/>
                    <a:pt x="572" y="121"/>
                  </a:cubicBezTo>
                  <a:close/>
                  <a:moveTo>
                    <a:pt x="521" y="1"/>
                  </a:moveTo>
                  <a:cubicBezTo>
                    <a:pt x="512" y="1"/>
                    <a:pt x="503" y="4"/>
                    <a:pt x="494" y="7"/>
                  </a:cubicBezTo>
                  <a:cubicBezTo>
                    <a:pt x="484" y="17"/>
                    <a:pt x="473" y="33"/>
                    <a:pt x="473" y="48"/>
                  </a:cubicBezTo>
                  <a:cubicBezTo>
                    <a:pt x="473" y="85"/>
                    <a:pt x="426" y="3662"/>
                    <a:pt x="6" y="4399"/>
                  </a:cubicBezTo>
                  <a:cubicBezTo>
                    <a:pt x="1" y="4409"/>
                    <a:pt x="1" y="4425"/>
                    <a:pt x="6" y="4441"/>
                  </a:cubicBezTo>
                  <a:cubicBezTo>
                    <a:pt x="11" y="4456"/>
                    <a:pt x="27" y="4467"/>
                    <a:pt x="42" y="4467"/>
                  </a:cubicBezTo>
                  <a:lnTo>
                    <a:pt x="1766" y="4809"/>
                  </a:lnTo>
                  <a:lnTo>
                    <a:pt x="1776" y="4809"/>
                  </a:lnTo>
                  <a:cubicBezTo>
                    <a:pt x="1797" y="4804"/>
                    <a:pt x="1813" y="4794"/>
                    <a:pt x="1818" y="4778"/>
                  </a:cubicBezTo>
                  <a:cubicBezTo>
                    <a:pt x="1839" y="4731"/>
                    <a:pt x="2295" y="3641"/>
                    <a:pt x="2254" y="723"/>
                  </a:cubicBezTo>
                  <a:cubicBezTo>
                    <a:pt x="2254" y="703"/>
                    <a:pt x="2238" y="682"/>
                    <a:pt x="2223" y="677"/>
                  </a:cubicBezTo>
                  <a:lnTo>
                    <a:pt x="541" y="7"/>
                  </a:lnTo>
                  <a:cubicBezTo>
                    <a:pt x="534" y="3"/>
                    <a:pt x="527" y="1"/>
                    <a:pt x="5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5"/>
            <p:cNvSpPr/>
            <p:nvPr/>
          </p:nvSpPr>
          <p:spPr>
            <a:xfrm>
              <a:off x="6320675" y="1934475"/>
              <a:ext cx="43250" cy="117750"/>
            </a:xfrm>
            <a:custGeom>
              <a:rect b="b" l="l" r="r" t="t"/>
              <a:pathLst>
                <a:path extrusionOk="0" h="4710" w="1730">
                  <a:moveTo>
                    <a:pt x="6" y="0"/>
                  </a:moveTo>
                  <a:cubicBezTo>
                    <a:pt x="6" y="0"/>
                    <a:pt x="6" y="99"/>
                    <a:pt x="1" y="260"/>
                  </a:cubicBezTo>
                  <a:lnTo>
                    <a:pt x="1039" y="675"/>
                  </a:lnTo>
                  <a:cubicBezTo>
                    <a:pt x="1076" y="3069"/>
                    <a:pt x="764" y="4242"/>
                    <a:pt x="650" y="4590"/>
                  </a:cubicBezTo>
                  <a:lnTo>
                    <a:pt x="1252" y="4709"/>
                  </a:lnTo>
                  <a:cubicBezTo>
                    <a:pt x="1252" y="4709"/>
                    <a:pt x="1730" y="3619"/>
                    <a:pt x="1688" y="675"/>
                  </a:cubicBezTo>
                  <a:lnTo>
                    <a:pt x="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5"/>
            <p:cNvSpPr/>
            <p:nvPr/>
          </p:nvSpPr>
          <p:spPr>
            <a:xfrm>
              <a:off x="6319525" y="1933350"/>
              <a:ext cx="45700" cy="120175"/>
            </a:xfrm>
            <a:custGeom>
              <a:rect b="b" l="l" r="r" t="t"/>
              <a:pathLst>
                <a:path extrusionOk="0" h="4807" w="1828">
                  <a:moveTo>
                    <a:pt x="99" y="118"/>
                  </a:moveTo>
                  <a:lnTo>
                    <a:pt x="1687" y="751"/>
                  </a:lnTo>
                  <a:cubicBezTo>
                    <a:pt x="1724" y="3337"/>
                    <a:pt x="1350" y="4489"/>
                    <a:pt x="1272" y="4697"/>
                  </a:cubicBezTo>
                  <a:lnTo>
                    <a:pt x="763" y="4599"/>
                  </a:lnTo>
                  <a:cubicBezTo>
                    <a:pt x="898" y="4162"/>
                    <a:pt x="1168" y="2994"/>
                    <a:pt x="1137" y="720"/>
                  </a:cubicBezTo>
                  <a:cubicBezTo>
                    <a:pt x="1137" y="700"/>
                    <a:pt x="1127" y="679"/>
                    <a:pt x="1106" y="674"/>
                  </a:cubicBezTo>
                  <a:lnTo>
                    <a:pt x="99" y="269"/>
                  </a:lnTo>
                  <a:lnTo>
                    <a:pt x="99" y="118"/>
                  </a:lnTo>
                  <a:close/>
                  <a:moveTo>
                    <a:pt x="54" y="0"/>
                  </a:moveTo>
                  <a:cubicBezTo>
                    <a:pt x="45" y="0"/>
                    <a:pt x="37" y="3"/>
                    <a:pt x="31" y="9"/>
                  </a:cubicBezTo>
                  <a:cubicBezTo>
                    <a:pt x="16" y="19"/>
                    <a:pt x="11" y="35"/>
                    <a:pt x="11" y="51"/>
                  </a:cubicBezTo>
                  <a:cubicBezTo>
                    <a:pt x="11" y="51"/>
                    <a:pt x="5" y="144"/>
                    <a:pt x="5" y="305"/>
                  </a:cubicBezTo>
                  <a:cubicBezTo>
                    <a:pt x="0" y="326"/>
                    <a:pt x="16" y="341"/>
                    <a:pt x="31" y="352"/>
                  </a:cubicBezTo>
                  <a:lnTo>
                    <a:pt x="1044" y="757"/>
                  </a:lnTo>
                  <a:cubicBezTo>
                    <a:pt x="1070" y="3088"/>
                    <a:pt x="784" y="4235"/>
                    <a:pt x="654" y="4624"/>
                  </a:cubicBezTo>
                  <a:cubicBezTo>
                    <a:pt x="649" y="4635"/>
                    <a:pt x="649" y="4650"/>
                    <a:pt x="659" y="4661"/>
                  </a:cubicBezTo>
                  <a:cubicBezTo>
                    <a:pt x="665" y="4676"/>
                    <a:pt x="675" y="4682"/>
                    <a:pt x="691" y="4687"/>
                  </a:cubicBezTo>
                  <a:lnTo>
                    <a:pt x="1293" y="4806"/>
                  </a:lnTo>
                  <a:lnTo>
                    <a:pt x="1303" y="4806"/>
                  </a:lnTo>
                  <a:cubicBezTo>
                    <a:pt x="1324" y="4806"/>
                    <a:pt x="1345" y="4796"/>
                    <a:pt x="1350" y="4775"/>
                  </a:cubicBezTo>
                  <a:cubicBezTo>
                    <a:pt x="1371" y="4728"/>
                    <a:pt x="1828" y="3643"/>
                    <a:pt x="1786" y="720"/>
                  </a:cubicBezTo>
                  <a:cubicBezTo>
                    <a:pt x="1786" y="700"/>
                    <a:pt x="1776" y="684"/>
                    <a:pt x="1755" y="679"/>
                  </a:cubicBezTo>
                  <a:lnTo>
                    <a:pt x="73" y="4"/>
                  </a:lnTo>
                  <a:cubicBezTo>
                    <a:pt x="66" y="2"/>
                    <a:pt x="60" y="0"/>
                    <a:pt x="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5"/>
            <p:cNvSpPr/>
            <p:nvPr/>
          </p:nvSpPr>
          <p:spPr>
            <a:xfrm>
              <a:off x="6158350" y="1633975"/>
              <a:ext cx="333675" cy="326525"/>
            </a:xfrm>
            <a:custGeom>
              <a:rect b="b" l="l" r="r" t="t"/>
              <a:pathLst>
                <a:path extrusionOk="0" h="13061" w="13347">
                  <a:moveTo>
                    <a:pt x="8182" y="1"/>
                  </a:moveTo>
                  <a:cubicBezTo>
                    <a:pt x="5344" y="1"/>
                    <a:pt x="1" y="1440"/>
                    <a:pt x="809" y="10676"/>
                  </a:cubicBezTo>
                  <a:cubicBezTo>
                    <a:pt x="809" y="10676"/>
                    <a:pt x="207" y="12067"/>
                    <a:pt x="5549" y="12654"/>
                  </a:cubicBezTo>
                  <a:cubicBezTo>
                    <a:pt x="8002" y="12923"/>
                    <a:pt x="9565" y="13060"/>
                    <a:pt x="10580" y="13060"/>
                  </a:cubicBezTo>
                  <a:cubicBezTo>
                    <a:pt x="11775" y="13060"/>
                    <a:pt x="12210" y="12870"/>
                    <a:pt x="12444" y="12482"/>
                  </a:cubicBezTo>
                  <a:cubicBezTo>
                    <a:pt x="12874" y="11771"/>
                    <a:pt x="13347" y="3532"/>
                    <a:pt x="12874" y="2400"/>
                  </a:cubicBezTo>
                  <a:cubicBezTo>
                    <a:pt x="12402" y="1263"/>
                    <a:pt x="11109" y="43"/>
                    <a:pt x="8306" y="2"/>
                  </a:cubicBezTo>
                  <a:cubicBezTo>
                    <a:pt x="8265" y="1"/>
                    <a:pt x="8224" y="1"/>
                    <a:pt x="81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5"/>
            <p:cNvSpPr/>
            <p:nvPr/>
          </p:nvSpPr>
          <p:spPr>
            <a:xfrm>
              <a:off x="6158050" y="1632975"/>
              <a:ext cx="333975" cy="332025"/>
            </a:xfrm>
            <a:custGeom>
              <a:rect b="b" l="l" r="r" t="t"/>
              <a:pathLst>
                <a:path extrusionOk="0" h="13281" w="13359">
                  <a:moveTo>
                    <a:pt x="821" y="10716"/>
                  </a:moveTo>
                  <a:cubicBezTo>
                    <a:pt x="821" y="10716"/>
                    <a:pt x="219" y="12107"/>
                    <a:pt x="5561" y="12694"/>
                  </a:cubicBezTo>
                  <a:cubicBezTo>
                    <a:pt x="10903" y="13280"/>
                    <a:pt x="12025" y="13239"/>
                    <a:pt x="12456" y="12522"/>
                  </a:cubicBezTo>
                  <a:cubicBezTo>
                    <a:pt x="12886" y="11811"/>
                    <a:pt x="13359" y="3572"/>
                    <a:pt x="12886" y="2440"/>
                  </a:cubicBezTo>
                  <a:cubicBezTo>
                    <a:pt x="12414" y="1303"/>
                    <a:pt x="11121" y="83"/>
                    <a:pt x="8318" y="42"/>
                  </a:cubicBezTo>
                  <a:cubicBezTo>
                    <a:pt x="5514" y="0"/>
                    <a:pt x="1" y="1345"/>
                    <a:pt x="821" y="10716"/>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5"/>
            <p:cNvSpPr/>
            <p:nvPr/>
          </p:nvSpPr>
          <p:spPr>
            <a:xfrm>
              <a:off x="6168950" y="1632800"/>
              <a:ext cx="324775" cy="328950"/>
            </a:xfrm>
            <a:custGeom>
              <a:rect b="b" l="l" r="r" t="t"/>
              <a:pathLst>
                <a:path extrusionOk="0" h="13158" w="12991">
                  <a:moveTo>
                    <a:pt x="7749" y="99"/>
                  </a:moveTo>
                  <a:cubicBezTo>
                    <a:pt x="7797" y="99"/>
                    <a:pt x="7842" y="100"/>
                    <a:pt x="7887" y="101"/>
                  </a:cubicBezTo>
                  <a:cubicBezTo>
                    <a:pt x="10981" y="147"/>
                    <a:pt x="12051" y="1601"/>
                    <a:pt x="12409" y="2463"/>
                  </a:cubicBezTo>
                  <a:cubicBezTo>
                    <a:pt x="12887" y="3600"/>
                    <a:pt x="12383" y="11844"/>
                    <a:pt x="11983" y="12509"/>
                  </a:cubicBezTo>
                  <a:cubicBezTo>
                    <a:pt x="11759" y="12877"/>
                    <a:pt x="11308" y="13057"/>
                    <a:pt x="10141" y="13057"/>
                  </a:cubicBezTo>
                  <a:cubicBezTo>
                    <a:pt x="9124" y="13057"/>
                    <a:pt x="7562" y="12920"/>
                    <a:pt x="5130" y="12654"/>
                  </a:cubicBezTo>
                  <a:cubicBezTo>
                    <a:pt x="1652" y="12270"/>
                    <a:pt x="738" y="11543"/>
                    <a:pt x="504" y="11143"/>
                  </a:cubicBezTo>
                  <a:cubicBezTo>
                    <a:pt x="364" y="10910"/>
                    <a:pt x="432" y="10754"/>
                    <a:pt x="432" y="10744"/>
                  </a:cubicBezTo>
                  <a:cubicBezTo>
                    <a:pt x="432" y="10738"/>
                    <a:pt x="437" y="10728"/>
                    <a:pt x="437" y="10723"/>
                  </a:cubicBezTo>
                  <a:cubicBezTo>
                    <a:pt x="99" y="6902"/>
                    <a:pt x="790" y="4046"/>
                    <a:pt x="2477" y="2229"/>
                  </a:cubicBezTo>
                  <a:cubicBezTo>
                    <a:pt x="4180" y="396"/>
                    <a:pt x="6458" y="99"/>
                    <a:pt x="7749" y="99"/>
                  </a:cubicBezTo>
                  <a:close/>
                  <a:moveTo>
                    <a:pt x="7750" y="1"/>
                  </a:moveTo>
                  <a:cubicBezTo>
                    <a:pt x="6438" y="1"/>
                    <a:pt x="4134" y="302"/>
                    <a:pt x="2405" y="2162"/>
                  </a:cubicBezTo>
                  <a:cubicBezTo>
                    <a:pt x="696" y="3994"/>
                    <a:pt x="1" y="6876"/>
                    <a:pt x="338" y="10718"/>
                  </a:cubicBezTo>
                  <a:cubicBezTo>
                    <a:pt x="323" y="10764"/>
                    <a:pt x="276" y="10946"/>
                    <a:pt x="416" y="11185"/>
                  </a:cubicBezTo>
                  <a:cubicBezTo>
                    <a:pt x="707" y="11694"/>
                    <a:pt x="1766" y="12379"/>
                    <a:pt x="5120" y="12748"/>
                  </a:cubicBezTo>
                  <a:cubicBezTo>
                    <a:pt x="7560" y="13017"/>
                    <a:pt x="9128" y="13158"/>
                    <a:pt x="10151" y="13158"/>
                  </a:cubicBezTo>
                  <a:cubicBezTo>
                    <a:pt x="11365" y="13158"/>
                    <a:pt x="11822" y="12960"/>
                    <a:pt x="12066" y="12555"/>
                  </a:cubicBezTo>
                  <a:cubicBezTo>
                    <a:pt x="12508" y="11823"/>
                    <a:pt x="12990" y="3605"/>
                    <a:pt x="12497" y="2426"/>
                  </a:cubicBezTo>
                  <a:cubicBezTo>
                    <a:pt x="12129" y="1544"/>
                    <a:pt x="11038" y="49"/>
                    <a:pt x="7887" y="2"/>
                  </a:cubicBezTo>
                  <a:cubicBezTo>
                    <a:pt x="7842" y="1"/>
                    <a:pt x="7797" y="1"/>
                    <a:pt x="7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5"/>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5"/>
            <p:cNvSpPr/>
            <p:nvPr/>
          </p:nvSpPr>
          <p:spPr>
            <a:xfrm>
              <a:off x="6298225" y="1632800"/>
              <a:ext cx="195500" cy="328950"/>
            </a:xfrm>
            <a:custGeom>
              <a:rect b="b" l="l" r="r" t="t"/>
              <a:pathLst>
                <a:path extrusionOk="0" h="13158" w="7820">
                  <a:moveTo>
                    <a:pt x="2550" y="99"/>
                  </a:moveTo>
                  <a:cubicBezTo>
                    <a:pt x="2606" y="99"/>
                    <a:pt x="2661" y="99"/>
                    <a:pt x="2716" y="101"/>
                  </a:cubicBezTo>
                  <a:cubicBezTo>
                    <a:pt x="5810" y="142"/>
                    <a:pt x="6880" y="1601"/>
                    <a:pt x="7238" y="2463"/>
                  </a:cubicBezTo>
                  <a:cubicBezTo>
                    <a:pt x="7716" y="3600"/>
                    <a:pt x="7212" y="11844"/>
                    <a:pt x="6812" y="12509"/>
                  </a:cubicBezTo>
                  <a:cubicBezTo>
                    <a:pt x="6615" y="12825"/>
                    <a:pt x="6277" y="13033"/>
                    <a:pt x="5218" y="13054"/>
                  </a:cubicBezTo>
                  <a:cubicBezTo>
                    <a:pt x="5265" y="13007"/>
                    <a:pt x="5307" y="12950"/>
                    <a:pt x="5343" y="12893"/>
                  </a:cubicBezTo>
                  <a:cubicBezTo>
                    <a:pt x="5784" y="12156"/>
                    <a:pt x="6267" y="3937"/>
                    <a:pt x="5774" y="2764"/>
                  </a:cubicBezTo>
                  <a:cubicBezTo>
                    <a:pt x="5405" y="1876"/>
                    <a:pt x="4315" y="386"/>
                    <a:pt x="1164" y="339"/>
                  </a:cubicBezTo>
                  <a:lnTo>
                    <a:pt x="1039" y="339"/>
                  </a:lnTo>
                  <a:cubicBezTo>
                    <a:pt x="873" y="339"/>
                    <a:pt x="712" y="339"/>
                    <a:pt x="541" y="350"/>
                  </a:cubicBezTo>
                  <a:cubicBezTo>
                    <a:pt x="1198" y="187"/>
                    <a:pt x="1874" y="99"/>
                    <a:pt x="2550" y="99"/>
                  </a:cubicBezTo>
                  <a:close/>
                  <a:moveTo>
                    <a:pt x="2575" y="1"/>
                  </a:moveTo>
                  <a:cubicBezTo>
                    <a:pt x="1714" y="1"/>
                    <a:pt x="859" y="136"/>
                    <a:pt x="37" y="397"/>
                  </a:cubicBezTo>
                  <a:cubicBezTo>
                    <a:pt x="16" y="402"/>
                    <a:pt x="1" y="428"/>
                    <a:pt x="6" y="454"/>
                  </a:cubicBezTo>
                  <a:cubicBezTo>
                    <a:pt x="10" y="476"/>
                    <a:pt x="31" y="491"/>
                    <a:pt x="50" y="491"/>
                  </a:cubicBezTo>
                  <a:cubicBezTo>
                    <a:pt x="52" y="491"/>
                    <a:pt x="55" y="491"/>
                    <a:pt x="58" y="490"/>
                  </a:cubicBezTo>
                  <a:cubicBezTo>
                    <a:pt x="389" y="453"/>
                    <a:pt x="721" y="432"/>
                    <a:pt x="1052" y="432"/>
                  </a:cubicBezTo>
                  <a:cubicBezTo>
                    <a:pt x="1089" y="432"/>
                    <a:pt x="1126" y="432"/>
                    <a:pt x="1164" y="433"/>
                  </a:cubicBezTo>
                  <a:cubicBezTo>
                    <a:pt x="4258" y="480"/>
                    <a:pt x="5327" y="1938"/>
                    <a:pt x="5686" y="2800"/>
                  </a:cubicBezTo>
                  <a:cubicBezTo>
                    <a:pt x="6163" y="3937"/>
                    <a:pt x="5660" y="12182"/>
                    <a:pt x="5260" y="12841"/>
                  </a:cubicBezTo>
                  <a:cubicBezTo>
                    <a:pt x="5208" y="12929"/>
                    <a:pt x="5140" y="13007"/>
                    <a:pt x="5068" y="13069"/>
                  </a:cubicBezTo>
                  <a:cubicBezTo>
                    <a:pt x="5031" y="13101"/>
                    <a:pt x="5052" y="13158"/>
                    <a:pt x="5099" y="13158"/>
                  </a:cubicBezTo>
                  <a:cubicBezTo>
                    <a:pt x="6153" y="13147"/>
                    <a:pt x="6636" y="12981"/>
                    <a:pt x="6895" y="12555"/>
                  </a:cubicBezTo>
                  <a:cubicBezTo>
                    <a:pt x="7337" y="11823"/>
                    <a:pt x="7819" y="3605"/>
                    <a:pt x="7331" y="2426"/>
                  </a:cubicBezTo>
                  <a:cubicBezTo>
                    <a:pt x="6958" y="1544"/>
                    <a:pt x="5867" y="49"/>
                    <a:pt x="2716" y="2"/>
                  </a:cubicBezTo>
                  <a:cubicBezTo>
                    <a:pt x="2669" y="1"/>
                    <a:pt x="2622" y="1"/>
                    <a:pt x="2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5"/>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5"/>
            <p:cNvSpPr/>
            <p:nvPr/>
          </p:nvSpPr>
          <p:spPr>
            <a:xfrm>
              <a:off x="6153125" y="2247525"/>
              <a:ext cx="69200" cy="171125"/>
            </a:xfrm>
            <a:custGeom>
              <a:rect b="b" l="l" r="r" t="t"/>
              <a:pathLst>
                <a:path extrusionOk="0" h="6845" w="2768">
                  <a:moveTo>
                    <a:pt x="0" y="1"/>
                  </a:moveTo>
                  <a:lnTo>
                    <a:pt x="0" y="6335"/>
                  </a:lnTo>
                  <a:cubicBezTo>
                    <a:pt x="0" y="6335"/>
                    <a:pt x="598" y="6845"/>
                    <a:pt x="1418" y="6845"/>
                  </a:cubicBezTo>
                  <a:cubicBezTo>
                    <a:pt x="1828" y="6845"/>
                    <a:pt x="2293" y="6717"/>
                    <a:pt x="2768" y="6335"/>
                  </a:cubicBezTo>
                  <a:lnTo>
                    <a:pt x="27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5"/>
            <p:cNvSpPr/>
            <p:nvPr/>
          </p:nvSpPr>
          <p:spPr>
            <a:xfrm>
              <a:off x="6153125" y="2247525"/>
              <a:ext cx="69200" cy="187050"/>
            </a:xfrm>
            <a:custGeom>
              <a:rect b="b" l="l" r="r" t="t"/>
              <a:pathLst>
                <a:path extrusionOk="0" h="7482" w="2768">
                  <a:moveTo>
                    <a:pt x="2768" y="6335"/>
                  </a:moveTo>
                  <a:lnTo>
                    <a:pt x="2768" y="6335"/>
                  </a:lnTo>
                  <a:cubicBezTo>
                    <a:pt x="1345" y="7482"/>
                    <a:pt x="0" y="6335"/>
                    <a:pt x="0" y="6335"/>
                  </a:cubicBezTo>
                  <a:lnTo>
                    <a:pt x="0" y="1"/>
                  </a:lnTo>
                  <a:lnTo>
                    <a:pt x="2768"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5"/>
            <p:cNvSpPr/>
            <p:nvPr/>
          </p:nvSpPr>
          <p:spPr>
            <a:xfrm>
              <a:off x="6151825" y="2246225"/>
              <a:ext cx="71800" cy="173575"/>
            </a:xfrm>
            <a:custGeom>
              <a:rect b="b" l="l" r="r" t="t"/>
              <a:pathLst>
                <a:path extrusionOk="0" h="6943" w="2872">
                  <a:moveTo>
                    <a:pt x="2768" y="99"/>
                  </a:moveTo>
                  <a:lnTo>
                    <a:pt x="2768" y="6366"/>
                  </a:lnTo>
                  <a:cubicBezTo>
                    <a:pt x="2307" y="6731"/>
                    <a:pt x="1857" y="6853"/>
                    <a:pt x="1461" y="6853"/>
                  </a:cubicBezTo>
                  <a:cubicBezTo>
                    <a:pt x="742" y="6853"/>
                    <a:pt x="201" y="6450"/>
                    <a:pt x="94" y="6366"/>
                  </a:cubicBezTo>
                  <a:lnTo>
                    <a:pt x="94" y="99"/>
                  </a:lnTo>
                  <a:close/>
                  <a:moveTo>
                    <a:pt x="47" y="1"/>
                  </a:moveTo>
                  <a:cubicBezTo>
                    <a:pt x="21" y="1"/>
                    <a:pt x="0" y="27"/>
                    <a:pt x="0" y="53"/>
                  </a:cubicBezTo>
                  <a:lnTo>
                    <a:pt x="0" y="6387"/>
                  </a:lnTo>
                  <a:cubicBezTo>
                    <a:pt x="0" y="6397"/>
                    <a:pt x="6" y="6413"/>
                    <a:pt x="16" y="6423"/>
                  </a:cubicBezTo>
                  <a:cubicBezTo>
                    <a:pt x="26" y="6433"/>
                    <a:pt x="639" y="6942"/>
                    <a:pt x="1470" y="6942"/>
                  </a:cubicBezTo>
                  <a:cubicBezTo>
                    <a:pt x="1890" y="6942"/>
                    <a:pt x="2368" y="6812"/>
                    <a:pt x="2851" y="6423"/>
                  </a:cubicBezTo>
                  <a:cubicBezTo>
                    <a:pt x="2861" y="6413"/>
                    <a:pt x="2866" y="6402"/>
                    <a:pt x="2871" y="6387"/>
                  </a:cubicBezTo>
                  <a:lnTo>
                    <a:pt x="2871" y="53"/>
                  </a:lnTo>
                  <a:cubicBezTo>
                    <a:pt x="2866" y="27"/>
                    <a:pt x="2846" y="1"/>
                    <a:pt x="28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5"/>
            <p:cNvSpPr/>
            <p:nvPr/>
          </p:nvSpPr>
          <p:spPr>
            <a:xfrm>
              <a:off x="6152725" y="2235600"/>
              <a:ext cx="69075" cy="24675"/>
            </a:xfrm>
            <a:custGeom>
              <a:rect b="b" l="l" r="r" t="t"/>
              <a:pathLst>
                <a:path extrusionOk="0" h="987" w="2763">
                  <a:moveTo>
                    <a:pt x="1382" y="0"/>
                  </a:moveTo>
                  <a:cubicBezTo>
                    <a:pt x="619" y="0"/>
                    <a:pt x="1" y="218"/>
                    <a:pt x="1" y="493"/>
                  </a:cubicBezTo>
                  <a:cubicBezTo>
                    <a:pt x="1" y="763"/>
                    <a:pt x="619" y="987"/>
                    <a:pt x="1382" y="987"/>
                  </a:cubicBezTo>
                  <a:cubicBezTo>
                    <a:pt x="2145" y="987"/>
                    <a:pt x="2763" y="763"/>
                    <a:pt x="2763" y="493"/>
                  </a:cubicBezTo>
                  <a:cubicBezTo>
                    <a:pt x="2763" y="218"/>
                    <a:pt x="2145" y="0"/>
                    <a:pt x="13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5"/>
            <p:cNvSpPr/>
            <p:nvPr/>
          </p:nvSpPr>
          <p:spPr>
            <a:xfrm>
              <a:off x="6151575" y="2234300"/>
              <a:ext cx="71400" cy="27150"/>
            </a:xfrm>
            <a:custGeom>
              <a:rect b="b" l="l" r="r" t="t"/>
              <a:pathLst>
                <a:path extrusionOk="0" h="1086" w="2856">
                  <a:moveTo>
                    <a:pt x="1428" y="99"/>
                  </a:moveTo>
                  <a:cubicBezTo>
                    <a:pt x="2212" y="99"/>
                    <a:pt x="2762" y="332"/>
                    <a:pt x="2762" y="545"/>
                  </a:cubicBezTo>
                  <a:cubicBezTo>
                    <a:pt x="2762" y="753"/>
                    <a:pt x="2212" y="992"/>
                    <a:pt x="1428" y="992"/>
                  </a:cubicBezTo>
                  <a:cubicBezTo>
                    <a:pt x="644" y="992"/>
                    <a:pt x="99" y="758"/>
                    <a:pt x="99" y="545"/>
                  </a:cubicBezTo>
                  <a:cubicBezTo>
                    <a:pt x="99" y="332"/>
                    <a:pt x="644" y="99"/>
                    <a:pt x="1428" y="99"/>
                  </a:cubicBezTo>
                  <a:close/>
                  <a:moveTo>
                    <a:pt x="1428" y="0"/>
                  </a:moveTo>
                  <a:cubicBezTo>
                    <a:pt x="628" y="0"/>
                    <a:pt x="0" y="239"/>
                    <a:pt x="0" y="545"/>
                  </a:cubicBezTo>
                  <a:cubicBezTo>
                    <a:pt x="0" y="846"/>
                    <a:pt x="628" y="1085"/>
                    <a:pt x="1428" y="1085"/>
                  </a:cubicBezTo>
                  <a:cubicBezTo>
                    <a:pt x="2233" y="1085"/>
                    <a:pt x="2856" y="852"/>
                    <a:pt x="2856" y="545"/>
                  </a:cubicBezTo>
                  <a:cubicBezTo>
                    <a:pt x="2856" y="239"/>
                    <a:pt x="2227" y="0"/>
                    <a:pt x="14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5"/>
            <p:cNvSpPr/>
            <p:nvPr/>
          </p:nvSpPr>
          <p:spPr>
            <a:xfrm>
              <a:off x="6165325" y="2232600"/>
              <a:ext cx="44025" cy="23250"/>
            </a:xfrm>
            <a:custGeom>
              <a:rect b="b" l="l" r="r" t="t"/>
              <a:pathLst>
                <a:path extrusionOk="0" h="930" w="1761">
                  <a:moveTo>
                    <a:pt x="878" y="1"/>
                  </a:moveTo>
                  <a:cubicBezTo>
                    <a:pt x="395" y="1"/>
                    <a:pt x="0" y="146"/>
                    <a:pt x="0" y="317"/>
                  </a:cubicBezTo>
                  <a:lnTo>
                    <a:pt x="0" y="613"/>
                  </a:lnTo>
                  <a:cubicBezTo>
                    <a:pt x="0" y="785"/>
                    <a:pt x="395" y="930"/>
                    <a:pt x="878" y="930"/>
                  </a:cubicBezTo>
                  <a:cubicBezTo>
                    <a:pt x="1366" y="930"/>
                    <a:pt x="1760" y="785"/>
                    <a:pt x="1760" y="613"/>
                  </a:cubicBezTo>
                  <a:lnTo>
                    <a:pt x="1760" y="317"/>
                  </a:ln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5"/>
            <p:cNvSpPr/>
            <p:nvPr/>
          </p:nvSpPr>
          <p:spPr>
            <a:xfrm>
              <a:off x="6164025" y="2231425"/>
              <a:ext cx="46500" cy="25600"/>
            </a:xfrm>
            <a:custGeom>
              <a:rect b="b" l="l" r="r" t="t"/>
              <a:pathLst>
                <a:path extrusionOk="0" h="1024" w="1860">
                  <a:moveTo>
                    <a:pt x="930" y="100"/>
                  </a:moveTo>
                  <a:cubicBezTo>
                    <a:pt x="1407" y="100"/>
                    <a:pt x="1766" y="240"/>
                    <a:pt x="1766" y="364"/>
                  </a:cubicBezTo>
                  <a:lnTo>
                    <a:pt x="1766" y="660"/>
                  </a:lnTo>
                  <a:cubicBezTo>
                    <a:pt x="1766" y="785"/>
                    <a:pt x="1407" y="925"/>
                    <a:pt x="930" y="925"/>
                  </a:cubicBezTo>
                  <a:cubicBezTo>
                    <a:pt x="452" y="925"/>
                    <a:pt x="99" y="785"/>
                    <a:pt x="99" y="660"/>
                  </a:cubicBezTo>
                  <a:lnTo>
                    <a:pt x="99" y="364"/>
                  </a:lnTo>
                  <a:cubicBezTo>
                    <a:pt x="99" y="240"/>
                    <a:pt x="452" y="100"/>
                    <a:pt x="930" y="100"/>
                  </a:cubicBezTo>
                  <a:close/>
                  <a:moveTo>
                    <a:pt x="930" y="1"/>
                  </a:moveTo>
                  <a:cubicBezTo>
                    <a:pt x="478" y="1"/>
                    <a:pt x="0" y="131"/>
                    <a:pt x="0" y="364"/>
                  </a:cubicBezTo>
                  <a:lnTo>
                    <a:pt x="0" y="660"/>
                  </a:lnTo>
                  <a:cubicBezTo>
                    <a:pt x="0" y="894"/>
                    <a:pt x="478" y="1024"/>
                    <a:pt x="930" y="1024"/>
                  </a:cubicBezTo>
                  <a:cubicBezTo>
                    <a:pt x="1381" y="1024"/>
                    <a:pt x="1859" y="894"/>
                    <a:pt x="1859" y="660"/>
                  </a:cubicBezTo>
                  <a:lnTo>
                    <a:pt x="1859" y="364"/>
                  </a:ln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5"/>
            <p:cNvSpPr/>
            <p:nvPr/>
          </p:nvSpPr>
          <p:spPr>
            <a:xfrm>
              <a:off x="6165325" y="2232600"/>
              <a:ext cx="44025" cy="15875"/>
            </a:xfrm>
            <a:custGeom>
              <a:rect b="b" l="l" r="r" t="t"/>
              <a:pathLst>
                <a:path extrusionOk="0" h="635" w="1761">
                  <a:moveTo>
                    <a:pt x="878" y="1"/>
                  </a:moveTo>
                  <a:cubicBezTo>
                    <a:pt x="395" y="1"/>
                    <a:pt x="0" y="146"/>
                    <a:pt x="0" y="317"/>
                  </a:cubicBezTo>
                  <a:cubicBezTo>
                    <a:pt x="0" y="494"/>
                    <a:pt x="395" y="634"/>
                    <a:pt x="878" y="634"/>
                  </a:cubicBezTo>
                  <a:cubicBezTo>
                    <a:pt x="1366" y="634"/>
                    <a:pt x="1760" y="494"/>
                    <a:pt x="1760" y="317"/>
                  </a:cubicBez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5"/>
            <p:cNvSpPr/>
            <p:nvPr/>
          </p:nvSpPr>
          <p:spPr>
            <a:xfrm>
              <a:off x="6164025" y="2231425"/>
              <a:ext cx="46500" cy="18200"/>
            </a:xfrm>
            <a:custGeom>
              <a:rect b="b" l="l" r="r" t="t"/>
              <a:pathLst>
                <a:path extrusionOk="0" h="728" w="1860">
                  <a:moveTo>
                    <a:pt x="930" y="100"/>
                  </a:moveTo>
                  <a:cubicBezTo>
                    <a:pt x="1407" y="100"/>
                    <a:pt x="1766" y="240"/>
                    <a:pt x="1766" y="364"/>
                  </a:cubicBezTo>
                  <a:cubicBezTo>
                    <a:pt x="1766" y="489"/>
                    <a:pt x="1407" y="634"/>
                    <a:pt x="930" y="634"/>
                  </a:cubicBezTo>
                  <a:cubicBezTo>
                    <a:pt x="452" y="634"/>
                    <a:pt x="99" y="489"/>
                    <a:pt x="99" y="364"/>
                  </a:cubicBezTo>
                  <a:cubicBezTo>
                    <a:pt x="99" y="240"/>
                    <a:pt x="452" y="100"/>
                    <a:pt x="930" y="100"/>
                  </a:cubicBezTo>
                  <a:close/>
                  <a:moveTo>
                    <a:pt x="930" y="1"/>
                  </a:moveTo>
                  <a:cubicBezTo>
                    <a:pt x="478" y="1"/>
                    <a:pt x="0" y="131"/>
                    <a:pt x="0" y="364"/>
                  </a:cubicBezTo>
                  <a:cubicBezTo>
                    <a:pt x="0" y="598"/>
                    <a:pt x="478" y="728"/>
                    <a:pt x="930" y="728"/>
                  </a:cubicBezTo>
                  <a:cubicBezTo>
                    <a:pt x="1381" y="728"/>
                    <a:pt x="1859" y="598"/>
                    <a:pt x="1859" y="364"/>
                  </a:cubicBez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5"/>
            <p:cNvSpPr/>
            <p:nvPr/>
          </p:nvSpPr>
          <p:spPr>
            <a:xfrm>
              <a:off x="6176475" y="2160450"/>
              <a:ext cx="23650" cy="83800"/>
            </a:xfrm>
            <a:custGeom>
              <a:rect b="b" l="l" r="r" t="t"/>
              <a:pathLst>
                <a:path extrusionOk="0" h="3352" w="946">
                  <a:moveTo>
                    <a:pt x="1" y="0"/>
                  </a:moveTo>
                  <a:lnTo>
                    <a:pt x="1" y="3276"/>
                  </a:lnTo>
                  <a:lnTo>
                    <a:pt x="58" y="3297"/>
                  </a:lnTo>
                  <a:cubicBezTo>
                    <a:pt x="192" y="3333"/>
                    <a:pt x="331" y="3351"/>
                    <a:pt x="470" y="3351"/>
                  </a:cubicBezTo>
                  <a:cubicBezTo>
                    <a:pt x="631" y="3351"/>
                    <a:pt x="792" y="3326"/>
                    <a:pt x="946" y="3276"/>
                  </a:cubicBezTo>
                  <a:lnTo>
                    <a:pt x="94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5"/>
            <p:cNvSpPr/>
            <p:nvPr/>
          </p:nvSpPr>
          <p:spPr>
            <a:xfrm>
              <a:off x="6176475" y="2160450"/>
              <a:ext cx="23650" cy="84375"/>
            </a:xfrm>
            <a:custGeom>
              <a:rect b="b" l="l" r="r" t="t"/>
              <a:pathLst>
                <a:path extrusionOk="0" h="3375" w="946">
                  <a:moveTo>
                    <a:pt x="946" y="3276"/>
                  </a:moveTo>
                  <a:lnTo>
                    <a:pt x="946" y="3276"/>
                  </a:lnTo>
                  <a:cubicBezTo>
                    <a:pt x="660" y="3370"/>
                    <a:pt x="349" y="3375"/>
                    <a:pt x="58" y="3297"/>
                  </a:cubicBezTo>
                  <a:lnTo>
                    <a:pt x="1" y="3276"/>
                  </a:lnTo>
                  <a:lnTo>
                    <a:pt x="1" y="0"/>
                  </a:lnTo>
                  <a:lnTo>
                    <a:pt x="94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5"/>
            <p:cNvSpPr/>
            <p:nvPr/>
          </p:nvSpPr>
          <p:spPr>
            <a:xfrm>
              <a:off x="6175175" y="2159275"/>
              <a:ext cx="26250" cy="86200"/>
            </a:xfrm>
            <a:custGeom>
              <a:rect b="b" l="l" r="r" t="t"/>
              <a:pathLst>
                <a:path extrusionOk="0" h="3448" w="1050">
                  <a:moveTo>
                    <a:pt x="951" y="94"/>
                  </a:moveTo>
                  <a:lnTo>
                    <a:pt x="951" y="3287"/>
                  </a:lnTo>
                  <a:cubicBezTo>
                    <a:pt x="812" y="3330"/>
                    <a:pt x="668" y="3350"/>
                    <a:pt x="524" y="3350"/>
                  </a:cubicBezTo>
                  <a:cubicBezTo>
                    <a:pt x="390" y="3350"/>
                    <a:pt x="256" y="3332"/>
                    <a:pt x="126" y="3297"/>
                  </a:cubicBezTo>
                  <a:lnTo>
                    <a:pt x="100" y="3287"/>
                  </a:lnTo>
                  <a:lnTo>
                    <a:pt x="100" y="94"/>
                  </a:lnTo>
                  <a:close/>
                  <a:moveTo>
                    <a:pt x="53" y="0"/>
                  </a:moveTo>
                  <a:cubicBezTo>
                    <a:pt x="22" y="0"/>
                    <a:pt x="1" y="21"/>
                    <a:pt x="1" y="47"/>
                  </a:cubicBezTo>
                  <a:lnTo>
                    <a:pt x="1" y="3323"/>
                  </a:lnTo>
                  <a:cubicBezTo>
                    <a:pt x="1" y="3349"/>
                    <a:pt x="17" y="3365"/>
                    <a:pt x="37" y="3370"/>
                  </a:cubicBezTo>
                  <a:lnTo>
                    <a:pt x="94" y="3391"/>
                  </a:lnTo>
                  <a:cubicBezTo>
                    <a:pt x="235" y="3427"/>
                    <a:pt x="380" y="3448"/>
                    <a:pt x="525" y="3448"/>
                  </a:cubicBezTo>
                  <a:cubicBezTo>
                    <a:pt x="691" y="3448"/>
                    <a:pt x="858" y="3422"/>
                    <a:pt x="1013" y="3370"/>
                  </a:cubicBezTo>
                  <a:cubicBezTo>
                    <a:pt x="1034" y="3365"/>
                    <a:pt x="1050" y="3344"/>
                    <a:pt x="1050" y="3323"/>
                  </a:cubicBezTo>
                  <a:lnTo>
                    <a:pt x="1050" y="47"/>
                  </a:lnTo>
                  <a:cubicBezTo>
                    <a:pt x="1050" y="21"/>
                    <a:pt x="1024" y="0"/>
                    <a:pt x="9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5"/>
            <p:cNvSpPr/>
            <p:nvPr/>
          </p:nvSpPr>
          <p:spPr>
            <a:xfrm>
              <a:off x="5921050" y="2010500"/>
              <a:ext cx="511800" cy="171350"/>
            </a:xfrm>
            <a:custGeom>
              <a:rect b="b" l="l" r="r" t="t"/>
              <a:pathLst>
                <a:path extrusionOk="0" h="6854" w="20472">
                  <a:moveTo>
                    <a:pt x="6481" y="0"/>
                  </a:moveTo>
                  <a:cubicBezTo>
                    <a:pt x="3821" y="0"/>
                    <a:pt x="238" y="594"/>
                    <a:pt x="1" y="3138"/>
                  </a:cubicBezTo>
                  <a:cubicBezTo>
                    <a:pt x="1" y="3138"/>
                    <a:pt x="520" y="5199"/>
                    <a:pt x="4227" y="6081"/>
                  </a:cubicBezTo>
                  <a:cubicBezTo>
                    <a:pt x="6526" y="6629"/>
                    <a:pt x="8447" y="6853"/>
                    <a:pt x="9974" y="6853"/>
                  </a:cubicBezTo>
                  <a:cubicBezTo>
                    <a:pt x="10905" y="6853"/>
                    <a:pt x="11690" y="6770"/>
                    <a:pt x="12326" y="6626"/>
                  </a:cubicBezTo>
                  <a:cubicBezTo>
                    <a:pt x="14003" y="6253"/>
                    <a:pt x="19739" y="4316"/>
                    <a:pt x="19781" y="4067"/>
                  </a:cubicBezTo>
                  <a:cubicBezTo>
                    <a:pt x="19828" y="3812"/>
                    <a:pt x="20471" y="2006"/>
                    <a:pt x="16510" y="1419"/>
                  </a:cubicBezTo>
                  <a:cubicBezTo>
                    <a:pt x="12544" y="827"/>
                    <a:pt x="10124" y="329"/>
                    <a:pt x="8448" y="116"/>
                  </a:cubicBezTo>
                  <a:cubicBezTo>
                    <a:pt x="7937" y="50"/>
                    <a:pt x="7247" y="0"/>
                    <a:pt x="64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5"/>
            <p:cNvSpPr/>
            <p:nvPr/>
          </p:nvSpPr>
          <p:spPr>
            <a:xfrm>
              <a:off x="5921050" y="2006000"/>
              <a:ext cx="511800" cy="179650"/>
            </a:xfrm>
            <a:custGeom>
              <a:rect b="b" l="l" r="r" t="t"/>
              <a:pathLst>
                <a:path extrusionOk="0" h="7186" w="20472">
                  <a:moveTo>
                    <a:pt x="1" y="3318"/>
                  </a:moveTo>
                  <a:cubicBezTo>
                    <a:pt x="1" y="3318"/>
                    <a:pt x="520" y="5379"/>
                    <a:pt x="4227" y="6261"/>
                  </a:cubicBezTo>
                  <a:cubicBezTo>
                    <a:pt x="7928" y="7144"/>
                    <a:pt x="10649" y="7185"/>
                    <a:pt x="12326" y="6806"/>
                  </a:cubicBezTo>
                  <a:cubicBezTo>
                    <a:pt x="14003" y="6433"/>
                    <a:pt x="19739" y="4496"/>
                    <a:pt x="19781" y="4247"/>
                  </a:cubicBezTo>
                  <a:cubicBezTo>
                    <a:pt x="19828" y="3992"/>
                    <a:pt x="20471" y="2186"/>
                    <a:pt x="16510" y="1599"/>
                  </a:cubicBezTo>
                  <a:cubicBezTo>
                    <a:pt x="12544" y="1007"/>
                    <a:pt x="10124" y="509"/>
                    <a:pt x="8448" y="296"/>
                  </a:cubicBezTo>
                  <a:cubicBezTo>
                    <a:pt x="6163" y="0"/>
                    <a:pt x="307" y="42"/>
                    <a:pt x="1" y="331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5"/>
            <p:cNvSpPr/>
            <p:nvPr/>
          </p:nvSpPr>
          <p:spPr>
            <a:xfrm>
              <a:off x="5919875" y="2009175"/>
              <a:ext cx="500125" cy="173900"/>
            </a:xfrm>
            <a:custGeom>
              <a:rect b="b" l="l" r="r" t="t"/>
              <a:pathLst>
                <a:path extrusionOk="0" h="6956" w="20005">
                  <a:moveTo>
                    <a:pt x="6557" y="102"/>
                  </a:moveTo>
                  <a:cubicBezTo>
                    <a:pt x="7272" y="102"/>
                    <a:pt x="7939" y="146"/>
                    <a:pt x="8489" y="216"/>
                  </a:cubicBezTo>
                  <a:cubicBezTo>
                    <a:pt x="9273" y="314"/>
                    <a:pt x="10218" y="475"/>
                    <a:pt x="11412" y="683"/>
                  </a:cubicBezTo>
                  <a:cubicBezTo>
                    <a:pt x="12762" y="917"/>
                    <a:pt x="14439" y="1202"/>
                    <a:pt x="16552" y="1514"/>
                  </a:cubicBezTo>
                  <a:cubicBezTo>
                    <a:pt x="18125" y="1752"/>
                    <a:pt x="19153" y="2199"/>
                    <a:pt x="19600" y="2858"/>
                  </a:cubicBezTo>
                  <a:cubicBezTo>
                    <a:pt x="19838" y="3206"/>
                    <a:pt x="19906" y="3642"/>
                    <a:pt x="19797" y="4052"/>
                  </a:cubicBezTo>
                  <a:cubicBezTo>
                    <a:pt x="19792" y="4073"/>
                    <a:pt x="19786" y="4089"/>
                    <a:pt x="19786" y="4104"/>
                  </a:cubicBezTo>
                  <a:cubicBezTo>
                    <a:pt x="19584" y="4374"/>
                    <a:pt x="14133" y="6238"/>
                    <a:pt x="12362" y="6633"/>
                  </a:cubicBezTo>
                  <a:cubicBezTo>
                    <a:pt x="11694" y="6783"/>
                    <a:pt x="10909" y="6857"/>
                    <a:pt x="10031" y="6857"/>
                  </a:cubicBezTo>
                  <a:cubicBezTo>
                    <a:pt x="8392" y="6857"/>
                    <a:pt x="6427" y="6598"/>
                    <a:pt x="4284" y="6087"/>
                  </a:cubicBezTo>
                  <a:cubicBezTo>
                    <a:pt x="764" y="5252"/>
                    <a:pt x="141" y="3325"/>
                    <a:pt x="100" y="3191"/>
                  </a:cubicBezTo>
                  <a:cubicBezTo>
                    <a:pt x="167" y="2490"/>
                    <a:pt x="499" y="1898"/>
                    <a:pt x="1086" y="1425"/>
                  </a:cubicBezTo>
                  <a:cubicBezTo>
                    <a:pt x="2334" y="424"/>
                    <a:pt x="4620" y="102"/>
                    <a:pt x="6557" y="102"/>
                  </a:cubicBezTo>
                  <a:close/>
                  <a:moveTo>
                    <a:pt x="6518" y="0"/>
                  </a:moveTo>
                  <a:cubicBezTo>
                    <a:pt x="4655" y="0"/>
                    <a:pt x="2346" y="293"/>
                    <a:pt x="1024" y="1347"/>
                  </a:cubicBezTo>
                  <a:cubicBezTo>
                    <a:pt x="411" y="1841"/>
                    <a:pt x="63" y="2458"/>
                    <a:pt x="1" y="3191"/>
                  </a:cubicBezTo>
                  <a:cubicBezTo>
                    <a:pt x="1" y="3196"/>
                    <a:pt x="1" y="3201"/>
                    <a:pt x="1" y="3206"/>
                  </a:cubicBezTo>
                  <a:cubicBezTo>
                    <a:pt x="6" y="3227"/>
                    <a:pt x="567" y="5304"/>
                    <a:pt x="4258" y="6181"/>
                  </a:cubicBezTo>
                  <a:cubicBezTo>
                    <a:pt x="6413" y="6695"/>
                    <a:pt x="8385" y="6954"/>
                    <a:pt x="10036" y="6954"/>
                  </a:cubicBezTo>
                  <a:cubicBezTo>
                    <a:pt x="10083" y="6955"/>
                    <a:pt x="10129" y="6955"/>
                    <a:pt x="10175" y="6955"/>
                  </a:cubicBezTo>
                  <a:cubicBezTo>
                    <a:pt x="10913" y="6955"/>
                    <a:pt x="11655" y="6878"/>
                    <a:pt x="12378" y="6726"/>
                  </a:cubicBezTo>
                  <a:cubicBezTo>
                    <a:pt x="13286" y="6524"/>
                    <a:pt x="15213" y="5911"/>
                    <a:pt x="16729" y="5397"/>
                  </a:cubicBezTo>
                  <a:cubicBezTo>
                    <a:pt x="17601" y="5101"/>
                    <a:pt x="18348" y="4831"/>
                    <a:pt x="18899" y="4613"/>
                  </a:cubicBezTo>
                  <a:cubicBezTo>
                    <a:pt x="19854" y="4239"/>
                    <a:pt x="19864" y="4167"/>
                    <a:pt x="19875" y="4125"/>
                  </a:cubicBezTo>
                  <a:cubicBezTo>
                    <a:pt x="19875" y="4109"/>
                    <a:pt x="19880" y="4094"/>
                    <a:pt x="19885" y="4073"/>
                  </a:cubicBezTo>
                  <a:cubicBezTo>
                    <a:pt x="20004" y="3637"/>
                    <a:pt x="19927" y="3175"/>
                    <a:pt x="19672" y="2801"/>
                  </a:cubicBezTo>
                  <a:cubicBezTo>
                    <a:pt x="19210" y="2121"/>
                    <a:pt x="18161" y="1659"/>
                    <a:pt x="16557" y="1420"/>
                  </a:cubicBezTo>
                  <a:cubicBezTo>
                    <a:pt x="14449" y="1103"/>
                    <a:pt x="12772" y="818"/>
                    <a:pt x="11423" y="584"/>
                  </a:cubicBezTo>
                  <a:cubicBezTo>
                    <a:pt x="10229" y="382"/>
                    <a:pt x="9289" y="216"/>
                    <a:pt x="8500" y="117"/>
                  </a:cubicBezTo>
                  <a:cubicBezTo>
                    <a:pt x="7982" y="50"/>
                    <a:pt x="7288"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5"/>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5"/>
            <p:cNvSpPr/>
            <p:nvPr/>
          </p:nvSpPr>
          <p:spPr>
            <a:xfrm>
              <a:off x="5923275" y="2060225"/>
              <a:ext cx="498675" cy="122850"/>
            </a:xfrm>
            <a:custGeom>
              <a:rect b="b" l="l" r="r" t="t"/>
              <a:pathLst>
                <a:path extrusionOk="0" h="4914" w="19947">
                  <a:moveTo>
                    <a:pt x="18674" y="141"/>
                  </a:moveTo>
                  <a:cubicBezTo>
                    <a:pt x="19926" y="832"/>
                    <a:pt x="19723" y="1714"/>
                    <a:pt x="19661" y="2010"/>
                  </a:cubicBezTo>
                  <a:cubicBezTo>
                    <a:pt x="19656" y="2031"/>
                    <a:pt x="19650" y="2047"/>
                    <a:pt x="19650" y="2062"/>
                  </a:cubicBezTo>
                  <a:cubicBezTo>
                    <a:pt x="19448" y="2337"/>
                    <a:pt x="13997" y="4196"/>
                    <a:pt x="12226" y="4591"/>
                  </a:cubicBezTo>
                  <a:cubicBezTo>
                    <a:pt x="11558" y="4743"/>
                    <a:pt x="10774" y="4818"/>
                    <a:pt x="9896" y="4818"/>
                  </a:cubicBezTo>
                  <a:cubicBezTo>
                    <a:pt x="8257" y="4818"/>
                    <a:pt x="6292" y="4556"/>
                    <a:pt x="4148" y="4045"/>
                  </a:cubicBezTo>
                  <a:cubicBezTo>
                    <a:pt x="1734" y="3469"/>
                    <a:pt x="685" y="2410"/>
                    <a:pt x="239" y="1709"/>
                  </a:cubicBezTo>
                  <a:lnTo>
                    <a:pt x="239" y="1709"/>
                  </a:lnTo>
                  <a:cubicBezTo>
                    <a:pt x="971" y="2223"/>
                    <a:pt x="1905" y="2618"/>
                    <a:pt x="3006" y="2877"/>
                  </a:cubicBezTo>
                  <a:cubicBezTo>
                    <a:pt x="5160" y="3388"/>
                    <a:pt x="7135" y="3650"/>
                    <a:pt x="8784" y="3650"/>
                  </a:cubicBezTo>
                  <a:cubicBezTo>
                    <a:pt x="9668" y="3650"/>
                    <a:pt x="10457" y="3575"/>
                    <a:pt x="11131" y="3422"/>
                  </a:cubicBezTo>
                  <a:cubicBezTo>
                    <a:pt x="12039" y="3220"/>
                    <a:pt x="13966" y="2607"/>
                    <a:pt x="15482" y="2093"/>
                  </a:cubicBezTo>
                  <a:cubicBezTo>
                    <a:pt x="16349" y="1797"/>
                    <a:pt x="17096" y="1528"/>
                    <a:pt x="17646" y="1315"/>
                  </a:cubicBezTo>
                  <a:cubicBezTo>
                    <a:pt x="18602" y="941"/>
                    <a:pt x="18617" y="863"/>
                    <a:pt x="18622" y="821"/>
                  </a:cubicBezTo>
                  <a:cubicBezTo>
                    <a:pt x="18622" y="811"/>
                    <a:pt x="18628" y="790"/>
                    <a:pt x="18633" y="770"/>
                  </a:cubicBezTo>
                  <a:cubicBezTo>
                    <a:pt x="18685" y="567"/>
                    <a:pt x="18700" y="354"/>
                    <a:pt x="18674" y="141"/>
                  </a:cubicBezTo>
                  <a:close/>
                  <a:moveTo>
                    <a:pt x="18608" y="1"/>
                  </a:moveTo>
                  <a:cubicBezTo>
                    <a:pt x="18597" y="1"/>
                    <a:pt x="18585" y="5"/>
                    <a:pt x="18576" y="12"/>
                  </a:cubicBezTo>
                  <a:cubicBezTo>
                    <a:pt x="18560" y="22"/>
                    <a:pt x="18555" y="43"/>
                    <a:pt x="18560" y="58"/>
                  </a:cubicBezTo>
                  <a:cubicBezTo>
                    <a:pt x="18602" y="287"/>
                    <a:pt x="18591" y="520"/>
                    <a:pt x="18534" y="744"/>
                  </a:cubicBezTo>
                  <a:cubicBezTo>
                    <a:pt x="18529" y="764"/>
                    <a:pt x="18524" y="785"/>
                    <a:pt x="18524" y="795"/>
                  </a:cubicBezTo>
                  <a:cubicBezTo>
                    <a:pt x="18327" y="1071"/>
                    <a:pt x="12870" y="2929"/>
                    <a:pt x="11105" y="3329"/>
                  </a:cubicBezTo>
                  <a:cubicBezTo>
                    <a:pt x="10435" y="3479"/>
                    <a:pt x="9650" y="3554"/>
                    <a:pt x="8771" y="3554"/>
                  </a:cubicBezTo>
                  <a:cubicBezTo>
                    <a:pt x="7133" y="3554"/>
                    <a:pt x="5170" y="3294"/>
                    <a:pt x="3027" y="2784"/>
                  </a:cubicBezTo>
                  <a:cubicBezTo>
                    <a:pt x="1838" y="2498"/>
                    <a:pt x="851" y="2062"/>
                    <a:pt x="104" y="1491"/>
                  </a:cubicBezTo>
                  <a:cubicBezTo>
                    <a:pt x="93" y="1478"/>
                    <a:pt x="80" y="1472"/>
                    <a:pt x="68" y="1472"/>
                  </a:cubicBezTo>
                  <a:cubicBezTo>
                    <a:pt x="33" y="1472"/>
                    <a:pt x="0" y="1519"/>
                    <a:pt x="31" y="1553"/>
                  </a:cubicBezTo>
                  <a:cubicBezTo>
                    <a:pt x="400" y="2244"/>
                    <a:pt x="1428" y="3500"/>
                    <a:pt x="4122" y="4139"/>
                  </a:cubicBezTo>
                  <a:cubicBezTo>
                    <a:pt x="6277" y="4653"/>
                    <a:pt x="8249" y="4912"/>
                    <a:pt x="9900" y="4912"/>
                  </a:cubicBezTo>
                  <a:cubicBezTo>
                    <a:pt x="9947" y="4913"/>
                    <a:pt x="9993" y="4913"/>
                    <a:pt x="10040" y="4913"/>
                  </a:cubicBezTo>
                  <a:cubicBezTo>
                    <a:pt x="10782" y="4913"/>
                    <a:pt x="11519" y="4836"/>
                    <a:pt x="12247" y="4684"/>
                  </a:cubicBezTo>
                  <a:cubicBezTo>
                    <a:pt x="13156" y="4476"/>
                    <a:pt x="15082" y="3869"/>
                    <a:pt x="16593" y="3350"/>
                  </a:cubicBezTo>
                  <a:cubicBezTo>
                    <a:pt x="17465" y="3054"/>
                    <a:pt x="18212" y="2784"/>
                    <a:pt x="18763" y="2571"/>
                  </a:cubicBezTo>
                  <a:cubicBezTo>
                    <a:pt x="19718" y="2197"/>
                    <a:pt x="19733" y="2125"/>
                    <a:pt x="19739" y="2078"/>
                  </a:cubicBezTo>
                  <a:cubicBezTo>
                    <a:pt x="19744" y="2067"/>
                    <a:pt x="19744" y="2047"/>
                    <a:pt x="19749" y="2026"/>
                  </a:cubicBezTo>
                  <a:cubicBezTo>
                    <a:pt x="19946" y="1169"/>
                    <a:pt x="19567" y="489"/>
                    <a:pt x="18628" y="6"/>
                  </a:cubicBezTo>
                  <a:cubicBezTo>
                    <a:pt x="18622" y="2"/>
                    <a:pt x="18615" y="1"/>
                    <a:pt x="186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5"/>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5"/>
            <p:cNvSpPr/>
            <p:nvPr/>
          </p:nvSpPr>
          <p:spPr>
            <a:xfrm>
              <a:off x="6104325" y="1842425"/>
              <a:ext cx="349550" cy="256150"/>
            </a:xfrm>
            <a:custGeom>
              <a:rect b="b" l="l" r="r" t="t"/>
              <a:pathLst>
                <a:path extrusionOk="0" h="10246" w="13982">
                  <a:moveTo>
                    <a:pt x="4112" y="1"/>
                  </a:moveTo>
                  <a:cubicBezTo>
                    <a:pt x="3163" y="1"/>
                    <a:pt x="2358" y="125"/>
                    <a:pt x="1838" y="438"/>
                  </a:cubicBezTo>
                  <a:cubicBezTo>
                    <a:pt x="1838" y="438"/>
                    <a:pt x="1746" y="251"/>
                    <a:pt x="1641" y="251"/>
                  </a:cubicBezTo>
                  <a:cubicBezTo>
                    <a:pt x="1589" y="251"/>
                    <a:pt x="1534" y="297"/>
                    <a:pt x="1485" y="438"/>
                  </a:cubicBezTo>
                  <a:cubicBezTo>
                    <a:pt x="1397" y="692"/>
                    <a:pt x="1402" y="972"/>
                    <a:pt x="1501" y="1227"/>
                  </a:cubicBezTo>
                  <a:cubicBezTo>
                    <a:pt x="1501" y="1227"/>
                    <a:pt x="0" y="4923"/>
                    <a:pt x="504" y="7436"/>
                  </a:cubicBezTo>
                  <a:cubicBezTo>
                    <a:pt x="504" y="7436"/>
                    <a:pt x="270" y="7841"/>
                    <a:pt x="468" y="8069"/>
                  </a:cubicBezTo>
                  <a:cubicBezTo>
                    <a:pt x="518" y="8126"/>
                    <a:pt x="580" y="8147"/>
                    <a:pt x="645" y="8147"/>
                  </a:cubicBezTo>
                  <a:cubicBezTo>
                    <a:pt x="843" y="8147"/>
                    <a:pt x="1070" y="7950"/>
                    <a:pt x="1070" y="7950"/>
                  </a:cubicBezTo>
                  <a:cubicBezTo>
                    <a:pt x="1070" y="7950"/>
                    <a:pt x="5581" y="8853"/>
                    <a:pt x="7788" y="9056"/>
                  </a:cubicBezTo>
                  <a:cubicBezTo>
                    <a:pt x="7788" y="9056"/>
                    <a:pt x="9871" y="9798"/>
                    <a:pt x="10800" y="9798"/>
                  </a:cubicBezTo>
                  <a:cubicBezTo>
                    <a:pt x="10803" y="9798"/>
                    <a:pt x="10806" y="9798"/>
                    <a:pt x="10809" y="9798"/>
                  </a:cubicBezTo>
                  <a:cubicBezTo>
                    <a:pt x="10809" y="9798"/>
                    <a:pt x="11204" y="10245"/>
                    <a:pt x="11451" y="10245"/>
                  </a:cubicBezTo>
                  <a:cubicBezTo>
                    <a:pt x="11534" y="10245"/>
                    <a:pt x="11601" y="10194"/>
                    <a:pt x="11630" y="10058"/>
                  </a:cubicBezTo>
                  <a:cubicBezTo>
                    <a:pt x="11739" y="9513"/>
                    <a:pt x="11495" y="9222"/>
                    <a:pt x="11495" y="9222"/>
                  </a:cubicBezTo>
                  <a:cubicBezTo>
                    <a:pt x="11495" y="9222"/>
                    <a:pt x="12803" y="6844"/>
                    <a:pt x="13083" y="4612"/>
                  </a:cubicBezTo>
                  <a:cubicBezTo>
                    <a:pt x="13340" y="2597"/>
                    <a:pt x="13389" y="2587"/>
                    <a:pt x="13390" y="2587"/>
                  </a:cubicBezTo>
                  <a:cubicBezTo>
                    <a:pt x="13390" y="2587"/>
                    <a:pt x="13390" y="2587"/>
                    <a:pt x="13390" y="2587"/>
                  </a:cubicBezTo>
                  <a:cubicBezTo>
                    <a:pt x="13390" y="2587"/>
                    <a:pt x="13982" y="2213"/>
                    <a:pt x="13888" y="1865"/>
                  </a:cubicBezTo>
                  <a:cubicBezTo>
                    <a:pt x="13850" y="1721"/>
                    <a:pt x="13750" y="1678"/>
                    <a:pt x="13645" y="1678"/>
                  </a:cubicBezTo>
                  <a:cubicBezTo>
                    <a:pt x="13494" y="1678"/>
                    <a:pt x="13333" y="1767"/>
                    <a:pt x="13333" y="1767"/>
                  </a:cubicBezTo>
                  <a:cubicBezTo>
                    <a:pt x="13333" y="1767"/>
                    <a:pt x="7698" y="1"/>
                    <a:pt x="411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5"/>
            <p:cNvSpPr/>
            <p:nvPr/>
          </p:nvSpPr>
          <p:spPr>
            <a:xfrm>
              <a:off x="6104325" y="1815975"/>
              <a:ext cx="349550" cy="291400"/>
            </a:xfrm>
            <a:custGeom>
              <a:rect b="b" l="l" r="r" t="t"/>
              <a:pathLst>
                <a:path extrusionOk="0" h="11656" w="13982">
                  <a:moveTo>
                    <a:pt x="13333" y="2825"/>
                  </a:moveTo>
                  <a:cubicBezTo>
                    <a:pt x="13333" y="2825"/>
                    <a:pt x="4320" y="0"/>
                    <a:pt x="1838" y="1496"/>
                  </a:cubicBezTo>
                  <a:cubicBezTo>
                    <a:pt x="1838" y="1496"/>
                    <a:pt x="1631" y="1075"/>
                    <a:pt x="1485" y="1496"/>
                  </a:cubicBezTo>
                  <a:cubicBezTo>
                    <a:pt x="1397" y="1750"/>
                    <a:pt x="1402" y="2030"/>
                    <a:pt x="1501" y="2285"/>
                  </a:cubicBezTo>
                  <a:cubicBezTo>
                    <a:pt x="1501" y="2285"/>
                    <a:pt x="0" y="5981"/>
                    <a:pt x="504" y="8494"/>
                  </a:cubicBezTo>
                  <a:cubicBezTo>
                    <a:pt x="504" y="8494"/>
                    <a:pt x="270" y="8899"/>
                    <a:pt x="468" y="9127"/>
                  </a:cubicBezTo>
                  <a:cubicBezTo>
                    <a:pt x="670" y="9356"/>
                    <a:pt x="1070" y="9008"/>
                    <a:pt x="1070" y="9008"/>
                  </a:cubicBezTo>
                  <a:cubicBezTo>
                    <a:pt x="1070" y="9008"/>
                    <a:pt x="5581" y="9911"/>
                    <a:pt x="7788" y="10114"/>
                  </a:cubicBezTo>
                  <a:cubicBezTo>
                    <a:pt x="7788" y="10114"/>
                    <a:pt x="9885" y="10861"/>
                    <a:pt x="10809" y="10856"/>
                  </a:cubicBezTo>
                  <a:cubicBezTo>
                    <a:pt x="10809" y="10856"/>
                    <a:pt x="11515" y="11656"/>
                    <a:pt x="11630" y="11116"/>
                  </a:cubicBezTo>
                  <a:cubicBezTo>
                    <a:pt x="11739" y="10571"/>
                    <a:pt x="11495" y="10280"/>
                    <a:pt x="11495" y="10280"/>
                  </a:cubicBezTo>
                  <a:cubicBezTo>
                    <a:pt x="11495" y="10280"/>
                    <a:pt x="12803" y="7902"/>
                    <a:pt x="13083" y="5670"/>
                  </a:cubicBezTo>
                  <a:cubicBezTo>
                    <a:pt x="13343" y="3635"/>
                    <a:pt x="13390" y="3645"/>
                    <a:pt x="13390" y="3645"/>
                  </a:cubicBezTo>
                  <a:cubicBezTo>
                    <a:pt x="13390" y="3645"/>
                    <a:pt x="13982" y="3271"/>
                    <a:pt x="13888" y="2923"/>
                  </a:cubicBezTo>
                  <a:cubicBezTo>
                    <a:pt x="13795" y="2570"/>
                    <a:pt x="13333" y="2825"/>
                    <a:pt x="13333" y="282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5"/>
            <p:cNvSpPr/>
            <p:nvPr/>
          </p:nvSpPr>
          <p:spPr>
            <a:xfrm>
              <a:off x="6112875" y="2029225"/>
              <a:ext cx="4450" cy="12600"/>
            </a:xfrm>
            <a:custGeom>
              <a:rect b="b" l="l" r="r" t="t"/>
              <a:pathLst>
                <a:path extrusionOk="0" h="504" w="178">
                  <a:moveTo>
                    <a:pt x="177" y="198"/>
                  </a:moveTo>
                  <a:cubicBezTo>
                    <a:pt x="162" y="135"/>
                    <a:pt x="152" y="68"/>
                    <a:pt x="141" y="0"/>
                  </a:cubicBezTo>
                  <a:cubicBezTo>
                    <a:pt x="100" y="89"/>
                    <a:pt x="1" y="317"/>
                    <a:pt x="68" y="504"/>
                  </a:cubicBezTo>
                  <a:cubicBezTo>
                    <a:pt x="89" y="395"/>
                    <a:pt x="126" y="296"/>
                    <a:pt x="177" y="19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5"/>
            <p:cNvSpPr/>
            <p:nvPr/>
          </p:nvSpPr>
          <p:spPr>
            <a:xfrm>
              <a:off x="6392075" y="2076075"/>
              <a:ext cx="3775" cy="11700"/>
            </a:xfrm>
            <a:custGeom>
              <a:rect b="b" l="l" r="r" t="t"/>
              <a:pathLst>
                <a:path extrusionOk="0" h="468" w="151">
                  <a:moveTo>
                    <a:pt x="0" y="110"/>
                  </a:moveTo>
                  <a:cubicBezTo>
                    <a:pt x="73" y="213"/>
                    <a:pt x="125" y="338"/>
                    <a:pt x="146" y="468"/>
                  </a:cubicBezTo>
                  <a:cubicBezTo>
                    <a:pt x="151" y="307"/>
                    <a:pt x="120" y="146"/>
                    <a:pt x="57" y="1"/>
                  </a:cubicBezTo>
                  <a:cubicBezTo>
                    <a:pt x="21" y="68"/>
                    <a:pt x="0" y="110"/>
                    <a:pt x="0" y="11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5"/>
            <p:cNvSpPr/>
            <p:nvPr/>
          </p:nvSpPr>
          <p:spPr>
            <a:xfrm>
              <a:off x="6111075" y="1858800"/>
              <a:ext cx="342925" cy="248700"/>
            </a:xfrm>
            <a:custGeom>
              <a:rect b="b" l="l" r="r" t="t"/>
              <a:pathLst>
                <a:path extrusionOk="0" h="9948" w="13717">
                  <a:moveTo>
                    <a:pt x="13120" y="1932"/>
                  </a:moveTo>
                  <a:cubicBezTo>
                    <a:pt x="13120" y="1932"/>
                    <a:pt x="13073" y="1922"/>
                    <a:pt x="12819" y="3957"/>
                  </a:cubicBezTo>
                  <a:cubicBezTo>
                    <a:pt x="12538" y="6189"/>
                    <a:pt x="11225" y="8567"/>
                    <a:pt x="11225" y="8567"/>
                  </a:cubicBezTo>
                  <a:cubicBezTo>
                    <a:pt x="11225" y="8567"/>
                    <a:pt x="11469" y="8852"/>
                    <a:pt x="11360" y="9398"/>
                  </a:cubicBezTo>
                  <a:cubicBezTo>
                    <a:pt x="11245" y="9948"/>
                    <a:pt x="10539" y="9138"/>
                    <a:pt x="10539" y="9138"/>
                  </a:cubicBezTo>
                  <a:cubicBezTo>
                    <a:pt x="9615" y="9148"/>
                    <a:pt x="7518" y="8401"/>
                    <a:pt x="7518" y="8401"/>
                  </a:cubicBezTo>
                  <a:cubicBezTo>
                    <a:pt x="5311" y="8198"/>
                    <a:pt x="800" y="7295"/>
                    <a:pt x="800" y="7295"/>
                  </a:cubicBezTo>
                  <a:cubicBezTo>
                    <a:pt x="800" y="7295"/>
                    <a:pt x="400" y="7643"/>
                    <a:pt x="198" y="7414"/>
                  </a:cubicBezTo>
                  <a:cubicBezTo>
                    <a:pt x="0" y="7186"/>
                    <a:pt x="234" y="6781"/>
                    <a:pt x="234" y="6781"/>
                  </a:cubicBezTo>
                  <a:cubicBezTo>
                    <a:pt x="140" y="6277"/>
                    <a:pt x="109" y="5763"/>
                    <a:pt x="140" y="5249"/>
                  </a:cubicBezTo>
                  <a:cubicBezTo>
                    <a:pt x="3245" y="6667"/>
                    <a:pt x="5249" y="6781"/>
                    <a:pt x="7809" y="5031"/>
                  </a:cubicBezTo>
                  <a:cubicBezTo>
                    <a:pt x="9729" y="3718"/>
                    <a:pt x="9646" y="977"/>
                    <a:pt x="8800" y="1"/>
                  </a:cubicBezTo>
                  <a:cubicBezTo>
                    <a:pt x="11126" y="504"/>
                    <a:pt x="13063" y="1112"/>
                    <a:pt x="13063" y="1112"/>
                  </a:cubicBezTo>
                  <a:cubicBezTo>
                    <a:pt x="13063" y="1112"/>
                    <a:pt x="13525" y="857"/>
                    <a:pt x="13618" y="1205"/>
                  </a:cubicBezTo>
                  <a:cubicBezTo>
                    <a:pt x="13717" y="1558"/>
                    <a:pt x="13120" y="1932"/>
                    <a:pt x="13120" y="193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5"/>
            <p:cNvSpPr/>
            <p:nvPr/>
          </p:nvSpPr>
          <p:spPr>
            <a:xfrm>
              <a:off x="6103800" y="1841100"/>
              <a:ext cx="351250" cy="258625"/>
            </a:xfrm>
            <a:custGeom>
              <a:rect b="b" l="l" r="r" t="t"/>
              <a:pathLst>
                <a:path extrusionOk="0" h="10345" w="14050">
                  <a:moveTo>
                    <a:pt x="4120" y="104"/>
                  </a:moveTo>
                  <a:cubicBezTo>
                    <a:pt x="7663" y="104"/>
                    <a:pt x="13269" y="1846"/>
                    <a:pt x="13343" y="1866"/>
                  </a:cubicBezTo>
                  <a:cubicBezTo>
                    <a:pt x="13347" y="1869"/>
                    <a:pt x="13353" y="1870"/>
                    <a:pt x="13358" y="1870"/>
                  </a:cubicBezTo>
                  <a:cubicBezTo>
                    <a:pt x="13366" y="1870"/>
                    <a:pt x="13373" y="1867"/>
                    <a:pt x="13380" y="1861"/>
                  </a:cubicBezTo>
                  <a:cubicBezTo>
                    <a:pt x="13432" y="1837"/>
                    <a:pt x="13558" y="1782"/>
                    <a:pt x="13670" y="1782"/>
                  </a:cubicBezTo>
                  <a:cubicBezTo>
                    <a:pt x="13703" y="1782"/>
                    <a:pt x="13735" y="1787"/>
                    <a:pt x="13764" y="1799"/>
                  </a:cubicBezTo>
                  <a:cubicBezTo>
                    <a:pt x="13816" y="1825"/>
                    <a:pt x="13852" y="1872"/>
                    <a:pt x="13862" y="1929"/>
                  </a:cubicBezTo>
                  <a:cubicBezTo>
                    <a:pt x="13945" y="2235"/>
                    <a:pt x="13416" y="2578"/>
                    <a:pt x="13385" y="2593"/>
                  </a:cubicBezTo>
                  <a:lnTo>
                    <a:pt x="13380" y="2598"/>
                  </a:lnTo>
                  <a:cubicBezTo>
                    <a:pt x="13359" y="2614"/>
                    <a:pt x="13312" y="2645"/>
                    <a:pt x="13058" y="4654"/>
                  </a:cubicBezTo>
                  <a:cubicBezTo>
                    <a:pt x="12782" y="6850"/>
                    <a:pt x="11485" y="9228"/>
                    <a:pt x="11474" y="9249"/>
                  </a:cubicBezTo>
                  <a:cubicBezTo>
                    <a:pt x="11464" y="9270"/>
                    <a:pt x="11464" y="9291"/>
                    <a:pt x="11479" y="9306"/>
                  </a:cubicBezTo>
                  <a:cubicBezTo>
                    <a:pt x="11479" y="9306"/>
                    <a:pt x="11703" y="9581"/>
                    <a:pt x="11599" y="10095"/>
                  </a:cubicBezTo>
                  <a:cubicBezTo>
                    <a:pt x="11583" y="10178"/>
                    <a:pt x="11552" y="10230"/>
                    <a:pt x="11500" y="10246"/>
                  </a:cubicBezTo>
                  <a:cubicBezTo>
                    <a:pt x="11491" y="10248"/>
                    <a:pt x="11482" y="10249"/>
                    <a:pt x="11471" y="10249"/>
                  </a:cubicBezTo>
                  <a:cubicBezTo>
                    <a:pt x="11312" y="10249"/>
                    <a:pt x="11023" y="9991"/>
                    <a:pt x="10867" y="9815"/>
                  </a:cubicBezTo>
                  <a:cubicBezTo>
                    <a:pt x="10862" y="9804"/>
                    <a:pt x="10846" y="9799"/>
                    <a:pt x="10830" y="9799"/>
                  </a:cubicBezTo>
                  <a:lnTo>
                    <a:pt x="10820" y="9799"/>
                  </a:lnTo>
                  <a:cubicBezTo>
                    <a:pt x="9911" y="9799"/>
                    <a:pt x="7850" y="9067"/>
                    <a:pt x="7830" y="9062"/>
                  </a:cubicBezTo>
                  <a:lnTo>
                    <a:pt x="7819" y="9062"/>
                  </a:lnTo>
                  <a:cubicBezTo>
                    <a:pt x="5634" y="8860"/>
                    <a:pt x="1148" y="7967"/>
                    <a:pt x="1101" y="7956"/>
                  </a:cubicBezTo>
                  <a:cubicBezTo>
                    <a:pt x="1091" y="7956"/>
                    <a:pt x="1075" y="7956"/>
                    <a:pt x="1060" y="7967"/>
                  </a:cubicBezTo>
                  <a:cubicBezTo>
                    <a:pt x="1060" y="7971"/>
                    <a:pt x="851" y="8156"/>
                    <a:pt x="676" y="8156"/>
                  </a:cubicBezTo>
                  <a:cubicBezTo>
                    <a:pt x="622" y="8156"/>
                    <a:pt x="571" y="8138"/>
                    <a:pt x="530" y="8091"/>
                  </a:cubicBezTo>
                  <a:cubicBezTo>
                    <a:pt x="354" y="7889"/>
                    <a:pt x="566" y="7520"/>
                    <a:pt x="566" y="7515"/>
                  </a:cubicBezTo>
                  <a:cubicBezTo>
                    <a:pt x="572" y="7505"/>
                    <a:pt x="577" y="7494"/>
                    <a:pt x="572" y="7479"/>
                  </a:cubicBezTo>
                  <a:cubicBezTo>
                    <a:pt x="78" y="5007"/>
                    <a:pt x="1553" y="1332"/>
                    <a:pt x="1568" y="1295"/>
                  </a:cubicBezTo>
                  <a:cubicBezTo>
                    <a:pt x="1574" y="1285"/>
                    <a:pt x="1574" y="1269"/>
                    <a:pt x="1568" y="1259"/>
                  </a:cubicBezTo>
                  <a:cubicBezTo>
                    <a:pt x="1475" y="1015"/>
                    <a:pt x="1470" y="750"/>
                    <a:pt x="1553" y="506"/>
                  </a:cubicBezTo>
                  <a:cubicBezTo>
                    <a:pt x="1589" y="413"/>
                    <a:pt x="1626" y="356"/>
                    <a:pt x="1662" y="356"/>
                  </a:cubicBezTo>
                  <a:cubicBezTo>
                    <a:pt x="1714" y="356"/>
                    <a:pt x="1786" y="449"/>
                    <a:pt x="1818" y="511"/>
                  </a:cubicBezTo>
                  <a:cubicBezTo>
                    <a:pt x="1823" y="527"/>
                    <a:pt x="1833" y="532"/>
                    <a:pt x="1849" y="537"/>
                  </a:cubicBezTo>
                  <a:cubicBezTo>
                    <a:pt x="1853" y="540"/>
                    <a:pt x="1858" y="541"/>
                    <a:pt x="1864" y="541"/>
                  </a:cubicBezTo>
                  <a:cubicBezTo>
                    <a:pt x="1871" y="541"/>
                    <a:pt x="1879" y="538"/>
                    <a:pt x="1885" y="532"/>
                  </a:cubicBezTo>
                  <a:cubicBezTo>
                    <a:pt x="2393" y="225"/>
                    <a:pt x="3185" y="104"/>
                    <a:pt x="4120" y="104"/>
                  </a:cubicBezTo>
                  <a:close/>
                  <a:moveTo>
                    <a:pt x="4151" y="0"/>
                  </a:moveTo>
                  <a:cubicBezTo>
                    <a:pt x="3214" y="0"/>
                    <a:pt x="2412" y="120"/>
                    <a:pt x="1880" y="423"/>
                  </a:cubicBezTo>
                  <a:cubicBezTo>
                    <a:pt x="1839" y="362"/>
                    <a:pt x="1759" y="257"/>
                    <a:pt x="1664" y="257"/>
                  </a:cubicBezTo>
                  <a:cubicBezTo>
                    <a:pt x="1661" y="257"/>
                    <a:pt x="1659" y="257"/>
                    <a:pt x="1657" y="257"/>
                  </a:cubicBezTo>
                  <a:cubicBezTo>
                    <a:pt x="1574" y="262"/>
                    <a:pt x="1511" y="335"/>
                    <a:pt x="1459" y="475"/>
                  </a:cubicBezTo>
                  <a:cubicBezTo>
                    <a:pt x="1371" y="735"/>
                    <a:pt x="1376" y="1020"/>
                    <a:pt x="1470" y="1280"/>
                  </a:cubicBezTo>
                  <a:cubicBezTo>
                    <a:pt x="1356" y="1565"/>
                    <a:pt x="1" y="5075"/>
                    <a:pt x="473" y="7484"/>
                  </a:cubicBezTo>
                  <a:cubicBezTo>
                    <a:pt x="431" y="7567"/>
                    <a:pt x="250" y="7920"/>
                    <a:pt x="452" y="8154"/>
                  </a:cubicBezTo>
                  <a:cubicBezTo>
                    <a:pt x="514" y="8225"/>
                    <a:pt x="590" y="8251"/>
                    <a:pt x="668" y="8251"/>
                  </a:cubicBezTo>
                  <a:cubicBezTo>
                    <a:pt x="850" y="8251"/>
                    <a:pt x="1045" y="8107"/>
                    <a:pt x="1106" y="8060"/>
                  </a:cubicBezTo>
                  <a:cubicBezTo>
                    <a:pt x="1454" y="8128"/>
                    <a:pt x="5691" y="8963"/>
                    <a:pt x="7798" y="9156"/>
                  </a:cubicBezTo>
                  <a:cubicBezTo>
                    <a:pt x="7944" y="9207"/>
                    <a:pt x="9896" y="9893"/>
                    <a:pt x="10810" y="9898"/>
                  </a:cubicBezTo>
                  <a:cubicBezTo>
                    <a:pt x="10893" y="9991"/>
                    <a:pt x="11230" y="10344"/>
                    <a:pt x="11474" y="10344"/>
                  </a:cubicBezTo>
                  <a:cubicBezTo>
                    <a:pt x="11490" y="10344"/>
                    <a:pt x="11510" y="10339"/>
                    <a:pt x="11526" y="10329"/>
                  </a:cubicBezTo>
                  <a:cubicBezTo>
                    <a:pt x="11614" y="10308"/>
                    <a:pt x="11671" y="10235"/>
                    <a:pt x="11697" y="10111"/>
                  </a:cubicBezTo>
                  <a:cubicBezTo>
                    <a:pt x="11791" y="9638"/>
                    <a:pt x="11630" y="9353"/>
                    <a:pt x="11573" y="9265"/>
                  </a:cubicBezTo>
                  <a:cubicBezTo>
                    <a:pt x="11718" y="8989"/>
                    <a:pt x="12897" y="6752"/>
                    <a:pt x="13156" y="4665"/>
                  </a:cubicBezTo>
                  <a:cubicBezTo>
                    <a:pt x="13364" y="3014"/>
                    <a:pt x="13431" y="2718"/>
                    <a:pt x="13447" y="2666"/>
                  </a:cubicBezTo>
                  <a:cubicBezTo>
                    <a:pt x="13535" y="2609"/>
                    <a:pt x="14049" y="2256"/>
                    <a:pt x="13956" y="1898"/>
                  </a:cubicBezTo>
                  <a:cubicBezTo>
                    <a:pt x="13940" y="1815"/>
                    <a:pt x="13878" y="1742"/>
                    <a:pt x="13800" y="1705"/>
                  </a:cubicBezTo>
                  <a:cubicBezTo>
                    <a:pt x="13759" y="1689"/>
                    <a:pt x="13715" y="1682"/>
                    <a:pt x="13671" y="1682"/>
                  </a:cubicBezTo>
                  <a:cubicBezTo>
                    <a:pt x="13536" y="1682"/>
                    <a:pt x="13399" y="1744"/>
                    <a:pt x="13348" y="1768"/>
                  </a:cubicBezTo>
                  <a:cubicBezTo>
                    <a:pt x="12895" y="1629"/>
                    <a:pt x="7603" y="0"/>
                    <a:pt x="4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35"/>
          <p:cNvGrpSpPr/>
          <p:nvPr/>
        </p:nvGrpSpPr>
        <p:grpSpPr>
          <a:xfrm>
            <a:off x="-370684" y="3676303"/>
            <a:ext cx="932305" cy="1360219"/>
            <a:chOff x="-291675" y="2634500"/>
            <a:chExt cx="1154843" cy="1684899"/>
          </a:xfrm>
        </p:grpSpPr>
        <p:sp>
          <p:nvSpPr>
            <p:cNvPr id="1397" name="Google Shape;1397;p35"/>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5"/>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5"/>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5"/>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5"/>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5"/>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5"/>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5"/>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5"/>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5"/>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5"/>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5"/>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5"/>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5"/>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5"/>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5"/>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5"/>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5"/>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5"/>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5"/>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5"/>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5"/>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5"/>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5"/>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5"/>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5"/>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5"/>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5"/>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5"/>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5"/>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5"/>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5"/>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5"/>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5"/>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5"/>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5"/>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5"/>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5"/>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5"/>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5"/>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5"/>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5"/>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5"/>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5"/>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5"/>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5"/>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5"/>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5"/>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5"/>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5"/>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5"/>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5"/>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5"/>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5"/>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5"/>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5"/>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35"/>
          <p:cNvGrpSpPr/>
          <p:nvPr/>
        </p:nvGrpSpPr>
        <p:grpSpPr>
          <a:xfrm>
            <a:off x="1276188" y="11"/>
            <a:ext cx="723628" cy="2528298"/>
            <a:chOff x="1802913" y="27661"/>
            <a:chExt cx="723628" cy="2528298"/>
          </a:xfrm>
        </p:grpSpPr>
        <p:sp>
          <p:nvSpPr>
            <p:cNvPr id="1454" name="Google Shape;1454;p35"/>
            <p:cNvSpPr/>
            <p:nvPr/>
          </p:nvSpPr>
          <p:spPr>
            <a:xfrm>
              <a:off x="2195925" y="2021900"/>
              <a:ext cx="151675" cy="402550"/>
            </a:xfrm>
            <a:custGeom>
              <a:rect b="b" l="l" r="r" t="t"/>
              <a:pathLst>
                <a:path extrusionOk="0" h="16102" w="6067">
                  <a:moveTo>
                    <a:pt x="2355" y="281"/>
                  </a:moveTo>
                  <a:lnTo>
                    <a:pt x="1203" y="2253"/>
                  </a:lnTo>
                  <a:lnTo>
                    <a:pt x="2125" y="2150"/>
                  </a:lnTo>
                  <a:lnTo>
                    <a:pt x="999" y="2816"/>
                  </a:lnTo>
                  <a:lnTo>
                    <a:pt x="871" y="3737"/>
                  </a:lnTo>
                  <a:lnTo>
                    <a:pt x="231" y="5196"/>
                  </a:lnTo>
                  <a:lnTo>
                    <a:pt x="0" y="7705"/>
                  </a:lnTo>
                  <a:lnTo>
                    <a:pt x="461" y="9241"/>
                  </a:lnTo>
                  <a:lnTo>
                    <a:pt x="1255" y="10623"/>
                  </a:lnTo>
                  <a:lnTo>
                    <a:pt x="3123" y="12441"/>
                  </a:lnTo>
                  <a:lnTo>
                    <a:pt x="4173" y="13183"/>
                  </a:lnTo>
                  <a:lnTo>
                    <a:pt x="5299" y="14873"/>
                  </a:lnTo>
                  <a:lnTo>
                    <a:pt x="6067" y="16102"/>
                  </a:lnTo>
                  <a:lnTo>
                    <a:pt x="4608" y="11724"/>
                  </a:lnTo>
                  <a:lnTo>
                    <a:pt x="4480" y="10751"/>
                  </a:lnTo>
                  <a:lnTo>
                    <a:pt x="4864" y="8908"/>
                  </a:lnTo>
                  <a:lnTo>
                    <a:pt x="4326" y="8012"/>
                  </a:lnTo>
                  <a:lnTo>
                    <a:pt x="4992" y="8601"/>
                  </a:lnTo>
                  <a:lnTo>
                    <a:pt x="5478" y="6528"/>
                  </a:lnTo>
                  <a:lnTo>
                    <a:pt x="5862" y="3865"/>
                  </a:lnTo>
                  <a:lnTo>
                    <a:pt x="5478" y="2918"/>
                  </a:lnTo>
                  <a:lnTo>
                    <a:pt x="4070" y="1049"/>
                  </a:lnTo>
                  <a:lnTo>
                    <a:pt x="2867" y="77"/>
                  </a:lnTo>
                  <a:lnTo>
                    <a:pt x="2509" y="0"/>
                  </a:lnTo>
                  <a:lnTo>
                    <a:pt x="2227" y="537"/>
                  </a:lnTo>
                  <a:close/>
                </a:path>
              </a:pathLst>
            </a:custGeom>
            <a:solidFill>
              <a:schemeClr val="accent1"/>
            </a:solidFill>
            <a:ln>
              <a:noFill/>
            </a:ln>
          </p:spPr>
        </p:sp>
        <p:grpSp>
          <p:nvGrpSpPr>
            <p:cNvPr id="1455" name="Google Shape;1455;p35"/>
            <p:cNvGrpSpPr/>
            <p:nvPr/>
          </p:nvGrpSpPr>
          <p:grpSpPr>
            <a:xfrm>
              <a:off x="1802913" y="27661"/>
              <a:ext cx="723628" cy="2528298"/>
              <a:chOff x="1612475" y="2142400"/>
              <a:chExt cx="352800" cy="1232775"/>
            </a:xfrm>
          </p:grpSpPr>
          <p:sp>
            <p:nvSpPr>
              <p:cNvPr id="1456" name="Google Shape;1456;p35"/>
              <p:cNvSpPr/>
              <p:nvPr/>
            </p:nvSpPr>
            <p:spPr>
              <a:xfrm>
                <a:off x="1648550" y="2784675"/>
                <a:ext cx="270525" cy="260200"/>
              </a:xfrm>
              <a:custGeom>
                <a:rect b="b" l="l" r="r" t="t"/>
                <a:pathLst>
                  <a:path extrusionOk="0" h="10408" w="10821">
                    <a:moveTo>
                      <a:pt x="5613" y="97"/>
                    </a:moveTo>
                    <a:cubicBezTo>
                      <a:pt x="8432" y="102"/>
                      <a:pt x="10717" y="2386"/>
                      <a:pt x="10722" y="5205"/>
                    </a:cubicBezTo>
                    <a:cubicBezTo>
                      <a:pt x="10722" y="7266"/>
                      <a:pt x="9476" y="9130"/>
                      <a:pt x="7570" y="9919"/>
                    </a:cubicBezTo>
                    <a:cubicBezTo>
                      <a:pt x="6938" y="10180"/>
                      <a:pt x="6274" y="10307"/>
                      <a:pt x="5616" y="10307"/>
                    </a:cubicBezTo>
                    <a:cubicBezTo>
                      <a:pt x="4287" y="10307"/>
                      <a:pt x="2981" y="9789"/>
                      <a:pt x="2005" y="8813"/>
                    </a:cubicBezTo>
                    <a:cubicBezTo>
                      <a:pt x="546" y="7354"/>
                      <a:pt x="110" y="5158"/>
                      <a:pt x="899" y="3248"/>
                    </a:cubicBezTo>
                    <a:cubicBezTo>
                      <a:pt x="1688" y="1343"/>
                      <a:pt x="3552" y="97"/>
                      <a:pt x="5613" y="97"/>
                    </a:cubicBezTo>
                    <a:close/>
                    <a:moveTo>
                      <a:pt x="5612" y="1"/>
                    </a:moveTo>
                    <a:cubicBezTo>
                      <a:pt x="4259" y="1"/>
                      <a:pt x="2930" y="528"/>
                      <a:pt x="1937" y="1524"/>
                    </a:cubicBezTo>
                    <a:cubicBezTo>
                      <a:pt x="447" y="3014"/>
                      <a:pt x="1" y="5252"/>
                      <a:pt x="811" y="7194"/>
                    </a:cubicBezTo>
                    <a:cubicBezTo>
                      <a:pt x="1616" y="9140"/>
                      <a:pt x="3511" y="10407"/>
                      <a:pt x="5613" y="10407"/>
                    </a:cubicBezTo>
                    <a:cubicBezTo>
                      <a:pt x="8489" y="10402"/>
                      <a:pt x="10815" y="8076"/>
                      <a:pt x="10820" y="5205"/>
                    </a:cubicBezTo>
                    <a:cubicBezTo>
                      <a:pt x="10820" y="3097"/>
                      <a:pt x="9548" y="1202"/>
                      <a:pt x="7607" y="398"/>
                    </a:cubicBezTo>
                    <a:cubicBezTo>
                      <a:pt x="6961" y="131"/>
                      <a:pt x="6284" y="1"/>
                      <a:pt x="5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5"/>
              <p:cNvSpPr/>
              <p:nvPr/>
            </p:nvSpPr>
            <p:spPr>
              <a:xfrm>
                <a:off x="1748625" y="2784750"/>
                <a:ext cx="80625" cy="259600"/>
              </a:xfrm>
              <a:custGeom>
                <a:rect b="b" l="l" r="r" t="t"/>
                <a:pathLst>
                  <a:path extrusionOk="0" h="10384" w="3225">
                    <a:moveTo>
                      <a:pt x="1610" y="94"/>
                    </a:moveTo>
                    <a:cubicBezTo>
                      <a:pt x="2446" y="94"/>
                      <a:pt x="3126" y="2383"/>
                      <a:pt x="3126" y="5192"/>
                    </a:cubicBezTo>
                    <a:cubicBezTo>
                      <a:pt x="3126" y="8000"/>
                      <a:pt x="2446" y="10290"/>
                      <a:pt x="1610" y="10290"/>
                    </a:cubicBezTo>
                    <a:cubicBezTo>
                      <a:pt x="774" y="10290"/>
                      <a:pt x="99" y="8000"/>
                      <a:pt x="99" y="5192"/>
                    </a:cubicBezTo>
                    <a:cubicBezTo>
                      <a:pt x="99" y="2383"/>
                      <a:pt x="774" y="99"/>
                      <a:pt x="1610" y="99"/>
                    </a:cubicBezTo>
                    <a:lnTo>
                      <a:pt x="1610" y="94"/>
                    </a:lnTo>
                    <a:close/>
                    <a:moveTo>
                      <a:pt x="1610" y="0"/>
                    </a:moveTo>
                    <a:cubicBezTo>
                      <a:pt x="707" y="0"/>
                      <a:pt x="1" y="2284"/>
                      <a:pt x="1" y="5192"/>
                    </a:cubicBezTo>
                    <a:cubicBezTo>
                      <a:pt x="1" y="8104"/>
                      <a:pt x="707" y="10383"/>
                      <a:pt x="1610" y="10383"/>
                    </a:cubicBezTo>
                    <a:cubicBezTo>
                      <a:pt x="2519" y="10383"/>
                      <a:pt x="3225" y="8104"/>
                      <a:pt x="3225" y="5192"/>
                    </a:cubicBezTo>
                    <a:cubicBezTo>
                      <a:pt x="3225" y="2284"/>
                      <a:pt x="2519" y="0"/>
                      <a:pt x="1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5"/>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5"/>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5"/>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5"/>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5"/>
              <p:cNvSpPr/>
              <p:nvPr/>
            </p:nvSpPr>
            <p:spPr>
              <a:xfrm>
                <a:off x="1659075" y="2874175"/>
                <a:ext cx="259600" cy="80625"/>
              </a:xfrm>
              <a:custGeom>
                <a:rect b="b" l="l" r="r" t="t"/>
                <a:pathLst>
                  <a:path extrusionOk="0" h="3225" w="10384">
                    <a:moveTo>
                      <a:pt x="5192" y="99"/>
                    </a:moveTo>
                    <a:cubicBezTo>
                      <a:pt x="8006" y="99"/>
                      <a:pt x="10290" y="779"/>
                      <a:pt x="10290" y="1615"/>
                    </a:cubicBezTo>
                    <a:cubicBezTo>
                      <a:pt x="10290" y="2451"/>
                      <a:pt x="8006" y="3126"/>
                      <a:pt x="5192" y="3126"/>
                    </a:cubicBezTo>
                    <a:cubicBezTo>
                      <a:pt x="2383" y="3126"/>
                      <a:pt x="99" y="2451"/>
                      <a:pt x="99" y="1615"/>
                    </a:cubicBezTo>
                    <a:cubicBezTo>
                      <a:pt x="99" y="779"/>
                      <a:pt x="2383" y="99"/>
                      <a:pt x="5192" y="99"/>
                    </a:cubicBezTo>
                    <a:close/>
                    <a:moveTo>
                      <a:pt x="5192" y="0"/>
                    </a:moveTo>
                    <a:cubicBezTo>
                      <a:pt x="2285" y="0"/>
                      <a:pt x="1" y="711"/>
                      <a:pt x="1" y="1615"/>
                    </a:cubicBezTo>
                    <a:cubicBezTo>
                      <a:pt x="1" y="2518"/>
                      <a:pt x="2285" y="3224"/>
                      <a:pt x="5192" y="3224"/>
                    </a:cubicBezTo>
                    <a:cubicBezTo>
                      <a:pt x="8105" y="3224"/>
                      <a:pt x="10384" y="2518"/>
                      <a:pt x="10384" y="1615"/>
                    </a:cubicBezTo>
                    <a:cubicBezTo>
                      <a:pt x="10384" y="706"/>
                      <a:pt x="8105" y="0"/>
                      <a:pt x="5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5"/>
              <p:cNvSpPr/>
              <p:nvPr/>
            </p:nvSpPr>
            <p:spPr>
              <a:xfrm>
                <a:off x="1723450" y="2794125"/>
                <a:ext cx="137600" cy="240750"/>
              </a:xfrm>
              <a:custGeom>
                <a:rect b="b" l="l" r="r" t="t"/>
                <a:pathLst>
                  <a:path extrusionOk="0" h="9630" w="5504">
                    <a:moveTo>
                      <a:pt x="4439" y="98"/>
                    </a:moveTo>
                    <a:cubicBezTo>
                      <a:pt x="4507" y="98"/>
                      <a:pt x="4569" y="108"/>
                      <a:pt x="4632" y="134"/>
                    </a:cubicBezTo>
                    <a:cubicBezTo>
                      <a:pt x="5400" y="466"/>
                      <a:pt x="5125" y="2834"/>
                      <a:pt x="4014" y="5414"/>
                    </a:cubicBezTo>
                    <a:cubicBezTo>
                      <a:pt x="3469" y="6670"/>
                      <a:pt x="2809" y="7786"/>
                      <a:pt x="2160" y="8560"/>
                    </a:cubicBezTo>
                    <a:cubicBezTo>
                      <a:pt x="1627" y="9189"/>
                      <a:pt x="1142" y="9531"/>
                      <a:pt x="788" y="9531"/>
                    </a:cubicBezTo>
                    <a:cubicBezTo>
                      <a:pt x="722" y="9531"/>
                      <a:pt x="660" y="9519"/>
                      <a:pt x="603" y="9494"/>
                    </a:cubicBezTo>
                    <a:cubicBezTo>
                      <a:pt x="250" y="9339"/>
                      <a:pt x="104" y="8695"/>
                      <a:pt x="213" y="7724"/>
                    </a:cubicBezTo>
                    <a:cubicBezTo>
                      <a:pt x="328" y="6717"/>
                      <a:pt x="686" y="5476"/>
                      <a:pt x="1226" y="4215"/>
                    </a:cubicBezTo>
                    <a:cubicBezTo>
                      <a:pt x="2249" y="1837"/>
                      <a:pt x="3630" y="98"/>
                      <a:pt x="4439" y="98"/>
                    </a:cubicBezTo>
                    <a:close/>
                    <a:moveTo>
                      <a:pt x="4448" y="1"/>
                    </a:moveTo>
                    <a:cubicBezTo>
                      <a:pt x="3583" y="1"/>
                      <a:pt x="2193" y="1730"/>
                      <a:pt x="1138" y="4178"/>
                    </a:cubicBezTo>
                    <a:cubicBezTo>
                      <a:pt x="592" y="5440"/>
                      <a:pt x="229" y="6696"/>
                      <a:pt x="120" y="7714"/>
                    </a:cubicBezTo>
                    <a:cubicBezTo>
                      <a:pt x="1" y="8747"/>
                      <a:pt x="162" y="9411"/>
                      <a:pt x="566" y="9583"/>
                    </a:cubicBezTo>
                    <a:cubicBezTo>
                      <a:pt x="639" y="9614"/>
                      <a:pt x="712" y="9629"/>
                      <a:pt x="790" y="9629"/>
                    </a:cubicBezTo>
                    <a:cubicBezTo>
                      <a:pt x="1179" y="9629"/>
                      <a:pt x="1677" y="9282"/>
                      <a:pt x="2233" y="8622"/>
                    </a:cubicBezTo>
                    <a:cubicBezTo>
                      <a:pt x="2892" y="7843"/>
                      <a:pt x="3557" y="6717"/>
                      <a:pt x="4102" y="5450"/>
                    </a:cubicBezTo>
                    <a:cubicBezTo>
                      <a:pt x="5255" y="2776"/>
                      <a:pt x="5504" y="404"/>
                      <a:pt x="4673" y="46"/>
                    </a:cubicBezTo>
                    <a:cubicBezTo>
                      <a:pt x="4603" y="15"/>
                      <a:pt x="4528" y="1"/>
                      <a:pt x="4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5"/>
              <p:cNvSpPr/>
              <p:nvPr/>
            </p:nvSpPr>
            <p:spPr>
              <a:xfrm>
                <a:off x="1660750" y="2851000"/>
                <a:ext cx="251825" cy="127025"/>
              </a:xfrm>
              <a:custGeom>
                <a:rect b="b" l="l" r="r" t="t"/>
                <a:pathLst>
                  <a:path extrusionOk="0" h="5081" w="10073">
                    <a:moveTo>
                      <a:pt x="1626" y="96"/>
                    </a:moveTo>
                    <a:cubicBezTo>
                      <a:pt x="1823" y="102"/>
                      <a:pt x="2021" y="112"/>
                      <a:pt x="2218" y="133"/>
                    </a:cubicBezTo>
                    <a:cubicBezTo>
                      <a:pt x="3225" y="242"/>
                      <a:pt x="4471" y="605"/>
                      <a:pt x="5727" y="1145"/>
                    </a:cubicBezTo>
                    <a:cubicBezTo>
                      <a:pt x="6984" y="1685"/>
                      <a:pt x="8100" y="2344"/>
                      <a:pt x="8874" y="2993"/>
                    </a:cubicBezTo>
                    <a:cubicBezTo>
                      <a:pt x="9621" y="3627"/>
                      <a:pt x="9964" y="4198"/>
                      <a:pt x="9808" y="4551"/>
                    </a:cubicBezTo>
                    <a:cubicBezTo>
                      <a:pt x="9681" y="4845"/>
                      <a:pt x="9256" y="4986"/>
                      <a:pt x="8634" y="4986"/>
                    </a:cubicBezTo>
                    <a:cubicBezTo>
                      <a:pt x="7632" y="4986"/>
                      <a:pt x="6121" y="4619"/>
                      <a:pt x="4528" y="3933"/>
                    </a:cubicBezTo>
                    <a:cubicBezTo>
                      <a:pt x="1948" y="2822"/>
                      <a:pt x="115" y="1291"/>
                      <a:pt x="447" y="527"/>
                    </a:cubicBezTo>
                    <a:cubicBezTo>
                      <a:pt x="567" y="247"/>
                      <a:pt x="987" y="96"/>
                      <a:pt x="1626" y="96"/>
                    </a:cubicBezTo>
                    <a:close/>
                    <a:moveTo>
                      <a:pt x="1612" y="1"/>
                    </a:moveTo>
                    <a:cubicBezTo>
                      <a:pt x="931" y="1"/>
                      <a:pt x="494" y="168"/>
                      <a:pt x="359" y="486"/>
                    </a:cubicBezTo>
                    <a:cubicBezTo>
                      <a:pt x="1" y="1317"/>
                      <a:pt x="1818" y="2869"/>
                      <a:pt x="4492" y="4021"/>
                    </a:cubicBezTo>
                    <a:cubicBezTo>
                      <a:pt x="6101" y="4717"/>
                      <a:pt x="7607" y="5080"/>
                      <a:pt x="8624" y="5080"/>
                    </a:cubicBezTo>
                    <a:cubicBezTo>
                      <a:pt x="9294" y="5080"/>
                      <a:pt x="9756" y="4925"/>
                      <a:pt x="9896" y="4592"/>
                    </a:cubicBezTo>
                    <a:cubicBezTo>
                      <a:pt x="10073" y="4188"/>
                      <a:pt x="9730" y="3596"/>
                      <a:pt x="8936" y="2926"/>
                    </a:cubicBezTo>
                    <a:cubicBezTo>
                      <a:pt x="8157" y="2267"/>
                      <a:pt x="7031" y="1602"/>
                      <a:pt x="5764" y="1057"/>
                    </a:cubicBezTo>
                    <a:cubicBezTo>
                      <a:pt x="4502" y="512"/>
                      <a:pt x="3246" y="148"/>
                      <a:pt x="2228" y="39"/>
                    </a:cubicBezTo>
                    <a:cubicBezTo>
                      <a:pt x="2005" y="14"/>
                      <a:pt x="1799"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5"/>
              <p:cNvSpPr/>
              <p:nvPr/>
            </p:nvSpPr>
            <p:spPr>
              <a:xfrm>
                <a:off x="1716825" y="2794125"/>
                <a:ext cx="137600" cy="240750"/>
              </a:xfrm>
              <a:custGeom>
                <a:rect b="b" l="l" r="r" t="t"/>
                <a:pathLst>
                  <a:path extrusionOk="0" h="9630" w="5504">
                    <a:moveTo>
                      <a:pt x="1065" y="98"/>
                    </a:moveTo>
                    <a:cubicBezTo>
                      <a:pt x="1875" y="98"/>
                      <a:pt x="3256" y="1837"/>
                      <a:pt x="4279" y="4215"/>
                    </a:cubicBezTo>
                    <a:cubicBezTo>
                      <a:pt x="4819" y="5471"/>
                      <a:pt x="5177" y="6717"/>
                      <a:pt x="5291" y="7724"/>
                    </a:cubicBezTo>
                    <a:cubicBezTo>
                      <a:pt x="5400" y="8695"/>
                      <a:pt x="5260" y="9339"/>
                      <a:pt x="4902" y="9494"/>
                    </a:cubicBezTo>
                    <a:cubicBezTo>
                      <a:pt x="4844" y="9519"/>
                      <a:pt x="4781" y="9531"/>
                      <a:pt x="4714" y="9531"/>
                    </a:cubicBezTo>
                    <a:cubicBezTo>
                      <a:pt x="4357" y="9531"/>
                      <a:pt x="3873" y="9189"/>
                      <a:pt x="3344" y="8560"/>
                    </a:cubicBezTo>
                    <a:cubicBezTo>
                      <a:pt x="2690" y="7786"/>
                      <a:pt x="2031" y="6670"/>
                      <a:pt x="1491" y="5414"/>
                    </a:cubicBezTo>
                    <a:cubicBezTo>
                      <a:pt x="380" y="2834"/>
                      <a:pt x="99" y="466"/>
                      <a:pt x="868" y="134"/>
                    </a:cubicBezTo>
                    <a:cubicBezTo>
                      <a:pt x="930" y="108"/>
                      <a:pt x="998" y="98"/>
                      <a:pt x="1065" y="98"/>
                    </a:cubicBezTo>
                    <a:close/>
                    <a:moveTo>
                      <a:pt x="1057" y="1"/>
                    </a:moveTo>
                    <a:cubicBezTo>
                      <a:pt x="977" y="1"/>
                      <a:pt x="902" y="15"/>
                      <a:pt x="831" y="46"/>
                    </a:cubicBezTo>
                    <a:cubicBezTo>
                      <a:pt x="1" y="404"/>
                      <a:pt x="250" y="2776"/>
                      <a:pt x="1403" y="5450"/>
                    </a:cubicBezTo>
                    <a:cubicBezTo>
                      <a:pt x="1948" y="6717"/>
                      <a:pt x="2612" y="7843"/>
                      <a:pt x="3272" y="8622"/>
                    </a:cubicBezTo>
                    <a:cubicBezTo>
                      <a:pt x="3822" y="9282"/>
                      <a:pt x="4325" y="9629"/>
                      <a:pt x="4715" y="9629"/>
                    </a:cubicBezTo>
                    <a:cubicBezTo>
                      <a:pt x="4788" y="9629"/>
                      <a:pt x="4865" y="9614"/>
                      <a:pt x="4938" y="9583"/>
                    </a:cubicBezTo>
                    <a:cubicBezTo>
                      <a:pt x="5343" y="9411"/>
                      <a:pt x="5504" y="8747"/>
                      <a:pt x="5385" y="7714"/>
                    </a:cubicBezTo>
                    <a:cubicBezTo>
                      <a:pt x="5276" y="6696"/>
                      <a:pt x="4912" y="5445"/>
                      <a:pt x="4367" y="4178"/>
                    </a:cubicBezTo>
                    <a:cubicBezTo>
                      <a:pt x="3312" y="1730"/>
                      <a:pt x="1922" y="1"/>
                      <a:pt x="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5"/>
              <p:cNvSpPr/>
              <p:nvPr/>
            </p:nvSpPr>
            <p:spPr>
              <a:xfrm>
                <a:off x="1665300" y="2850900"/>
                <a:ext cx="251825" cy="127125"/>
              </a:xfrm>
              <a:custGeom>
                <a:rect b="b" l="l" r="r" t="t"/>
                <a:pathLst>
                  <a:path extrusionOk="0" h="5085" w="10073">
                    <a:moveTo>
                      <a:pt x="8458" y="95"/>
                    </a:moveTo>
                    <a:cubicBezTo>
                      <a:pt x="9076" y="95"/>
                      <a:pt x="9501" y="235"/>
                      <a:pt x="9626" y="531"/>
                    </a:cubicBezTo>
                    <a:cubicBezTo>
                      <a:pt x="9958" y="1300"/>
                      <a:pt x="8126" y="2826"/>
                      <a:pt x="5545" y="3937"/>
                    </a:cubicBezTo>
                    <a:cubicBezTo>
                      <a:pt x="3949" y="4624"/>
                      <a:pt x="2435" y="4994"/>
                      <a:pt x="1433" y="4994"/>
                    </a:cubicBezTo>
                    <a:cubicBezTo>
                      <a:pt x="815" y="4994"/>
                      <a:pt x="392" y="4853"/>
                      <a:pt x="265" y="4560"/>
                    </a:cubicBezTo>
                    <a:cubicBezTo>
                      <a:pt x="115" y="4202"/>
                      <a:pt x="452" y="3631"/>
                      <a:pt x="1200" y="3003"/>
                    </a:cubicBezTo>
                    <a:cubicBezTo>
                      <a:pt x="1974" y="2348"/>
                      <a:pt x="3090" y="1694"/>
                      <a:pt x="4346" y="1149"/>
                    </a:cubicBezTo>
                    <a:cubicBezTo>
                      <a:pt x="5945" y="464"/>
                      <a:pt x="7456" y="95"/>
                      <a:pt x="8458" y="95"/>
                    </a:cubicBezTo>
                    <a:close/>
                    <a:moveTo>
                      <a:pt x="8440" y="0"/>
                    </a:moveTo>
                    <a:cubicBezTo>
                      <a:pt x="7422" y="0"/>
                      <a:pt x="5921" y="367"/>
                      <a:pt x="4310" y="1061"/>
                    </a:cubicBezTo>
                    <a:cubicBezTo>
                      <a:pt x="3043" y="1606"/>
                      <a:pt x="1916" y="2271"/>
                      <a:pt x="1138" y="2930"/>
                    </a:cubicBezTo>
                    <a:cubicBezTo>
                      <a:pt x="343" y="3600"/>
                      <a:pt x="1" y="4192"/>
                      <a:pt x="177" y="4596"/>
                    </a:cubicBezTo>
                    <a:cubicBezTo>
                      <a:pt x="317" y="4924"/>
                      <a:pt x="779" y="5084"/>
                      <a:pt x="1449" y="5084"/>
                    </a:cubicBezTo>
                    <a:cubicBezTo>
                      <a:pt x="2467" y="5084"/>
                      <a:pt x="3972" y="4721"/>
                      <a:pt x="5582" y="4025"/>
                    </a:cubicBezTo>
                    <a:cubicBezTo>
                      <a:pt x="8255" y="2873"/>
                      <a:pt x="10073" y="1321"/>
                      <a:pt x="9714" y="490"/>
                    </a:cubicBezTo>
                    <a:cubicBezTo>
                      <a:pt x="9572" y="160"/>
                      <a:pt x="9111"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5"/>
              <p:cNvSpPr/>
              <p:nvPr/>
            </p:nvSpPr>
            <p:spPr>
              <a:xfrm>
                <a:off x="1787700" y="3043025"/>
                <a:ext cx="2500" cy="40400"/>
              </a:xfrm>
              <a:custGeom>
                <a:rect b="b" l="l" r="r" t="t"/>
                <a:pathLst>
                  <a:path extrusionOk="0" h="1616" w="100">
                    <a:moveTo>
                      <a:pt x="0" y="1"/>
                    </a:moveTo>
                    <a:lnTo>
                      <a:pt x="0" y="1615"/>
                    </a:lnTo>
                    <a:lnTo>
                      <a:pt x="99" y="1615"/>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5"/>
              <p:cNvSpPr/>
              <p:nvPr/>
            </p:nvSpPr>
            <p:spPr>
              <a:xfrm>
                <a:off x="1779000" y="30830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5"/>
              <p:cNvSpPr/>
              <p:nvPr/>
            </p:nvSpPr>
            <p:spPr>
              <a:xfrm>
                <a:off x="1729800" y="3104425"/>
                <a:ext cx="127350" cy="269600"/>
              </a:xfrm>
              <a:custGeom>
                <a:rect b="b" l="l" r="r" t="t"/>
                <a:pathLst>
                  <a:path extrusionOk="0" h="10784" w="5094">
                    <a:moveTo>
                      <a:pt x="2197" y="0"/>
                    </a:moveTo>
                    <a:cubicBezTo>
                      <a:pt x="2197" y="0"/>
                      <a:pt x="941" y="794"/>
                      <a:pt x="354" y="2092"/>
                    </a:cubicBezTo>
                    <a:cubicBezTo>
                      <a:pt x="1" y="2876"/>
                      <a:pt x="499" y="4335"/>
                      <a:pt x="899" y="5560"/>
                    </a:cubicBezTo>
                    <a:lnTo>
                      <a:pt x="1263" y="5223"/>
                    </a:lnTo>
                    <a:lnTo>
                      <a:pt x="972" y="5789"/>
                    </a:lnTo>
                    <a:cubicBezTo>
                      <a:pt x="1200" y="6495"/>
                      <a:pt x="2078" y="10783"/>
                      <a:pt x="2078" y="10783"/>
                    </a:cubicBezTo>
                    <a:cubicBezTo>
                      <a:pt x="2078" y="10783"/>
                      <a:pt x="5094" y="6448"/>
                      <a:pt x="3630" y="2638"/>
                    </a:cubicBezTo>
                    <a:lnTo>
                      <a:pt x="2976" y="2207"/>
                    </a:lnTo>
                    <a:lnTo>
                      <a:pt x="3500" y="2336"/>
                    </a:lnTo>
                    <a:cubicBezTo>
                      <a:pt x="3438" y="2181"/>
                      <a:pt x="3360" y="2020"/>
                      <a:pt x="3277" y="1854"/>
                    </a:cubicBezTo>
                    <a:lnTo>
                      <a:pt x="2644" y="1428"/>
                    </a:lnTo>
                    <a:lnTo>
                      <a:pt x="3126" y="1542"/>
                    </a:lnTo>
                    <a:cubicBezTo>
                      <a:pt x="2846" y="1013"/>
                      <a:pt x="2535" y="499"/>
                      <a:pt x="2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5"/>
              <p:cNvSpPr/>
              <p:nvPr/>
            </p:nvSpPr>
            <p:spPr>
              <a:xfrm>
                <a:off x="1817425" y="3039650"/>
                <a:ext cx="14700" cy="58050"/>
              </a:xfrm>
              <a:custGeom>
                <a:rect b="b" l="l" r="r" t="t"/>
                <a:pathLst>
                  <a:path extrusionOk="0" h="2322" w="588">
                    <a:moveTo>
                      <a:pt x="94" y="1"/>
                    </a:moveTo>
                    <a:lnTo>
                      <a:pt x="0" y="32"/>
                    </a:lnTo>
                    <a:cubicBezTo>
                      <a:pt x="6" y="47"/>
                      <a:pt x="478" y="1454"/>
                      <a:pt x="488" y="2321"/>
                    </a:cubicBezTo>
                    <a:lnTo>
                      <a:pt x="587" y="2321"/>
                    </a:lnTo>
                    <a:cubicBezTo>
                      <a:pt x="571" y="1439"/>
                      <a:pt x="115" y="63"/>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5"/>
              <p:cNvSpPr/>
              <p:nvPr/>
            </p:nvSpPr>
            <p:spPr>
              <a:xfrm>
                <a:off x="1649350" y="2911150"/>
                <a:ext cx="11825" cy="44675"/>
              </a:xfrm>
              <a:custGeom>
                <a:rect b="b" l="l" r="r" t="t"/>
                <a:pathLst>
                  <a:path extrusionOk="0" h="1787" w="473">
                    <a:moveTo>
                      <a:pt x="379" y="1"/>
                    </a:moveTo>
                    <a:cubicBezTo>
                      <a:pt x="369" y="47"/>
                      <a:pt x="11" y="1107"/>
                      <a:pt x="0" y="1787"/>
                    </a:cubicBezTo>
                    <a:lnTo>
                      <a:pt x="99" y="1787"/>
                    </a:lnTo>
                    <a:cubicBezTo>
                      <a:pt x="109" y="1122"/>
                      <a:pt x="473" y="42"/>
                      <a:pt x="473" y="32"/>
                    </a:cubicBezTo>
                    <a:lnTo>
                      <a:pt x="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5"/>
              <p:cNvSpPr/>
              <p:nvPr/>
            </p:nvSpPr>
            <p:spPr>
              <a:xfrm>
                <a:off x="16441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5"/>
              <p:cNvSpPr/>
              <p:nvPr/>
            </p:nvSpPr>
            <p:spPr>
              <a:xfrm>
                <a:off x="16444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5"/>
              <p:cNvSpPr/>
              <p:nvPr/>
            </p:nvSpPr>
            <p:spPr>
              <a:xfrm>
                <a:off x="16445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5"/>
              <p:cNvSpPr/>
              <p:nvPr/>
            </p:nvSpPr>
            <p:spPr>
              <a:xfrm>
                <a:off x="16448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5"/>
              <p:cNvSpPr/>
              <p:nvPr/>
            </p:nvSpPr>
            <p:spPr>
              <a:xfrm>
                <a:off x="16449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5"/>
              <p:cNvSpPr/>
              <p:nvPr/>
            </p:nvSpPr>
            <p:spPr>
              <a:xfrm>
                <a:off x="164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5"/>
              <p:cNvSpPr/>
              <p:nvPr/>
            </p:nvSpPr>
            <p:spPr>
              <a:xfrm>
                <a:off x="16454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5"/>
              <p:cNvSpPr/>
              <p:nvPr/>
            </p:nvSpPr>
            <p:spPr>
              <a:xfrm>
                <a:off x="16455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5"/>
              <p:cNvSpPr/>
              <p:nvPr/>
            </p:nvSpPr>
            <p:spPr>
              <a:xfrm>
                <a:off x="16458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5"/>
              <p:cNvSpPr/>
              <p:nvPr/>
            </p:nvSpPr>
            <p:spPr>
              <a:xfrm>
                <a:off x="16459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5"/>
              <p:cNvSpPr/>
              <p:nvPr/>
            </p:nvSpPr>
            <p:spPr>
              <a:xfrm>
                <a:off x="1646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5"/>
              <p:cNvSpPr/>
              <p:nvPr/>
            </p:nvSpPr>
            <p:spPr>
              <a:xfrm>
                <a:off x="164647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5"/>
              <p:cNvSpPr/>
              <p:nvPr/>
            </p:nvSpPr>
            <p:spPr>
              <a:xfrm>
                <a:off x="16466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5"/>
              <p:cNvSpPr/>
              <p:nvPr/>
            </p:nvSpPr>
            <p:spPr>
              <a:xfrm>
                <a:off x="164687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5"/>
              <p:cNvSpPr/>
              <p:nvPr/>
            </p:nvSpPr>
            <p:spPr>
              <a:xfrm>
                <a:off x="16470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5"/>
              <p:cNvSpPr/>
              <p:nvPr/>
            </p:nvSpPr>
            <p:spPr>
              <a:xfrm>
                <a:off x="164727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5"/>
              <p:cNvSpPr/>
              <p:nvPr/>
            </p:nvSpPr>
            <p:spPr>
              <a:xfrm>
                <a:off x="16475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5"/>
              <p:cNvSpPr/>
              <p:nvPr/>
            </p:nvSpPr>
            <p:spPr>
              <a:xfrm>
                <a:off x="16476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5"/>
              <p:cNvSpPr/>
              <p:nvPr/>
            </p:nvSpPr>
            <p:spPr>
              <a:xfrm>
                <a:off x="1647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5"/>
              <p:cNvSpPr/>
              <p:nvPr/>
            </p:nvSpPr>
            <p:spPr>
              <a:xfrm>
                <a:off x="16480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5"/>
              <p:cNvSpPr/>
              <p:nvPr/>
            </p:nvSpPr>
            <p:spPr>
              <a:xfrm>
                <a:off x="1648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5"/>
              <p:cNvSpPr/>
              <p:nvPr/>
            </p:nvSpPr>
            <p:spPr>
              <a:xfrm>
                <a:off x="16485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5"/>
              <p:cNvSpPr/>
              <p:nvPr/>
            </p:nvSpPr>
            <p:spPr>
              <a:xfrm>
                <a:off x="16487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5"/>
              <p:cNvSpPr/>
              <p:nvPr/>
            </p:nvSpPr>
            <p:spPr>
              <a:xfrm>
                <a:off x="1648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5"/>
              <p:cNvSpPr/>
              <p:nvPr/>
            </p:nvSpPr>
            <p:spPr>
              <a:xfrm>
                <a:off x="16490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5"/>
              <p:cNvSpPr/>
              <p:nvPr/>
            </p:nvSpPr>
            <p:spPr>
              <a:xfrm>
                <a:off x="16493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5"/>
              <p:cNvSpPr/>
              <p:nvPr/>
            </p:nvSpPr>
            <p:spPr>
              <a:xfrm>
                <a:off x="16496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5"/>
              <p:cNvSpPr/>
              <p:nvPr/>
            </p:nvSpPr>
            <p:spPr>
              <a:xfrm>
                <a:off x="16497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5"/>
              <p:cNvSpPr/>
              <p:nvPr/>
            </p:nvSpPr>
            <p:spPr>
              <a:xfrm>
                <a:off x="16500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5"/>
              <p:cNvSpPr/>
              <p:nvPr/>
            </p:nvSpPr>
            <p:spPr>
              <a:xfrm>
                <a:off x="16501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5"/>
              <p:cNvSpPr/>
              <p:nvPr/>
            </p:nvSpPr>
            <p:spPr>
              <a:xfrm>
                <a:off x="16503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5"/>
              <p:cNvSpPr/>
              <p:nvPr/>
            </p:nvSpPr>
            <p:spPr>
              <a:xfrm>
                <a:off x="16506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5"/>
              <p:cNvSpPr/>
              <p:nvPr/>
            </p:nvSpPr>
            <p:spPr>
              <a:xfrm>
                <a:off x="16507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5"/>
              <p:cNvSpPr/>
              <p:nvPr/>
            </p:nvSpPr>
            <p:spPr>
              <a:xfrm>
                <a:off x="16510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5"/>
              <p:cNvSpPr/>
              <p:nvPr/>
            </p:nvSpPr>
            <p:spPr>
              <a:xfrm>
                <a:off x="1651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5"/>
              <p:cNvSpPr/>
              <p:nvPr/>
            </p:nvSpPr>
            <p:spPr>
              <a:xfrm>
                <a:off x="1651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5"/>
              <p:cNvSpPr/>
              <p:nvPr/>
            </p:nvSpPr>
            <p:spPr>
              <a:xfrm>
                <a:off x="16516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5"/>
              <p:cNvSpPr/>
              <p:nvPr/>
            </p:nvSpPr>
            <p:spPr>
              <a:xfrm>
                <a:off x="16518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5"/>
              <p:cNvSpPr/>
              <p:nvPr/>
            </p:nvSpPr>
            <p:spPr>
              <a:xfrm>
                <a:off x="1652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5"/>
              <p:cNvSpPr/>
              <p:nvPr/>
            </p:nvSpPr>
            <p:spPr>
              <a:xfrm>
                <a:off x="1652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5"/>
              <p:cNvSpPr/>
              <p:nvPr/>
            </p:nvSpPr>
            <p:spPr>
              <a:xfrm>
                <a:off x="1652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5"/>
              <p:cNvSpPr/>
              <p:nvPr/>
            </p:nvSpPr>
            <p:spPr>
              <a:xfrm>
                <a:off x="16527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5"/>
              <p:cNvSpPr/>
              <p:nvPr/>
            </p:nvSpPr>
            <p:spPr>
              <a:xfrm>
                <a:off x="16528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5"/>
              <p:cNvSpPr/>
              <p:nvPr/>
            </p:nvSpPr>
            <p:spPr>
              <a:xfrm>
                <a:off x="1653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5"/>
              <p:cNvSpPr/>
              <p:nvPr/>
            </p:nvSpPr>
            <p:spPr>
              <a:xfrm>
                <a:off x="1653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5"/>
              <p:cNvSpPr/>
              <p:nvPr/>
            </p:nvSpPr>
            <p:spPr>
              <a:xfrm>
                <a:off x="1653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5"/>
              <p:cNvSpPr/>
              <p:nvPr/>
            </p:nvSpPr>
            <p:spPr>
              <a:xfrm>
                <a:off x="16537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5"/>
              <p:cNvSpPr/>
              <p:nvPr/>
            </p:nvSpPr>
            <p:spPr>
              <a:xfrm>
                <a:off x="16538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5"/>
              <p:cNvSpPr/>
              <p:nvPr/>
            </p:nvSpPr>
            <p:spPr>
              <a:xfrm>
                <a:off x="1654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5"/>
              <p:cNvSpPr/>
              <p:nvPr/>
            </p:nvSpPr>
            <p:spPr>
              <a:xfrm>
                <a:off x="16544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5"/>
              <p:cNvSpPr/>
              <p:nvPr/>
            </p:nvSpPr>
            <p:spPr>
              <a:xfrm>
                <a:off x="16545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5"/>
              <p:cNvSpPr/>
              <p:nvPr/>
            </p:nvSpPr>
            <p:spPr>
              <a:xfrm>
                <a:off x="1654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5"/>
              <p:cNvSpPr/>
              <p:nvPr/>
            </p:nvSpPr>
            <p:spPr>
              <a:xfrm>
                <a:off x="1655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5"/>
              <p:cNvSpPr/>
              <p:nvPr/>
            </p:nvSpPr>
            <p:spPr>
              <a:xfrm>
                <a:off x="165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5"/>
              <p:cNvSpPr/>
              <p:nvPr/>
            </p:nvSpPr>
            <p:spPr>
              <a:xfrm>
                <a:off x="16554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5"/>
              <p:cNvSpPr/>
              <p:nvPr/>
            </p:nvSpPr>
            <p:spPr>
              <a:xfrm>
                <a:off x="16555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5"/>
              <p:cNvSpPr/>
              <p:nvPr/>
            </p:nvSpPr>
            <p:spPr>
              <a:xfrm>
                <a:off x="1655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5"/>
              <p:cNvSpPr/>
              <p:nvPr/>
            </p:nvSpPr>
            <p:spPr>
              <a:xfrm>
                <a:off x="16561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5"/>
              <p:cNvSpPr/>
              <p:nvPr/>
            </p:nvSpPr>
            <p:spPr>
              <a:xfrm>
                <a:off x="16562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5"/>
              <p:cNvSpPr/>
              <p:nvPr/>
            </p:nvSpPr>
            <p:spPr>
              <a:xfrm>
                <a:off x="1640425" y="2954500"/>
                <a:ext cx="19325" cy="14575"/>
              </a:xfrm>
              <a:custGeom>
                <a:rect b="b" l="l" r="r" t="t"/>
                <a:pathLst>
                  <a:path extrusionOk="0" h="583" w="773">
                    <a:moveTo>
                      <a:pt x="387" y="99"/>
                    </a:moveTo>
                    <a:cubicBezTo>
                      <a:pt x="389" y="99"/>
                      <a:pt x="391" y="99"/>
                      <a:pt x="393" y="99"/>
                    </a:cubicBezTo>
                    <a:lnTo>
                      <a:pt x="404" y="99"/>
                    </a:lnTo>
                    <a:cubicBezTo>
                      <a:pt x="456" y="99"/>
                      <a:pt x="502" y="125"/>
                      <a:pt x="534" y="162"/>
                    </a:cubicBezTo>
                    <a:cubicBezTo>
                      <a:pt x="570" y="203"/>
                      <a:pt x="586" y="250"/>
                      <a:pt x="586" y="302"/>
                    </a:cubicBezTo>
                    <a:cubicBezTo>
                      <a:pt x="579" y="415"/>
                      <a:pt x="483" y="488"/>
                      <a:pt x="386" y="488"/>
                    </a:cubicBezTo>
                    <a:cubicBezTo>
                      <a:pt x="337" y="488"/>
                      <a:pt x="287" y="469"/>
                      <a:pt x="248" y="426"/>
                    </a:cubicBezTo>
                    <a:cubicBezTo>
                      <a:pt x="130" y="303"/>
                      <a:pt x="220" y="99"/>
                      <a:pt x="387" y="99"/>
                    </a:cubicBezTo>
                    <a:close/>
                    <a:moveTo>
                      <a:pt x="389" y="0"/>
                    </a:moveTo>
                    <a:cubicBezTo>
                      <a:pt x="19" y="0"/>
                      <a:pt x="0" y="567"/>
                      <a:pt x="383" y="582"/>
                    </a:cubicBezTo>
                    <a:lnTo>
                      <a:pt x="393" y="582"/>
                    </a:lnTo>
                    <a:cubicBezTo>
                      <a:pt x="643" y="577"/>
                      <a:pt x="772" y="281"/>
                      <a:pt x="612" y="94"/>
                    </a:cubicBezTo>
                    <a:cubicBezTo>
                      <a:pt x="560" y="37"/>
                      <a:pt x="487" y="6"/>
                      <a:pt x="409" y="1"/>
                    </a:cubicBezTo>
                    <a:cubicBezTo>
                      <a:pt x="402" y="0"/>
                      <a:pt x="396"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5"/>
              <p:cNvSpPr/>
              <p:nvPr/>
            </p:nvSpPr>
            <p:spPr>
              <a:xfrm>
                <a:off x="1630350" y="2963425"/>
                <a:ext cx="17450" cy="10325"/>
              </a:xfrm>
              <a:custGeom>
                <a:rect b="b" l="l" r="r" t="t"/>
                <a:pathLst>
                  <a:path extrusionOk="0" h="413" w="698">
                    <a:moveTo>
                      <a:pt x="66" y="0"/>
                    </a:moveTo>
                    <a:cubicBezTo>
                      <a:pt x="26" y="0"/>
                      <a:pt x="0" y="60"/>
                      <a:pt x="44" y="90"/>
                    </a:cubicBezTo>
                    <a:cubicBezTo>
                      <a:pt x="163" y="163"/>
                      <a:pt x="293" y="210"/>
                      <a:pt x="433" y="236"/>
                    </a:cubicBezTo>
                    <a:cubicBezTo>
                      <a:pt x="360" y="282"/>
                      <a:pt x="272" y="314"/>
                      <a:pt x="184" y="319"/>
                    </a:cubicBezTo>
                    <a:cubicBezTo>
                      <a:pt x="182" y="319"/>
                      <a:pt x="181" y="318"/>
                      <a:pt x="179" y="318"/>
                    </a:cubicBezTo>
                    <a:cubicBezTo>
                      <a:pt x="126" y="318"/>
                      <a:pt x="113" y="402"/>
                      <a:pt x="173" y="412"/>
                    </a:cubicBezTo>
                    <a:lnTo>
                      <a:pt x="205" y="412"/>
                    </a:lnTo>
                    <a:cubicBezTo>
                      <a:pt x="381" y="412"/>
                      <a:pt x="641" y="210"/>
                      <a:pt x="672" y="189"/>
                    </a:cubicBezTo>
                    <a:cubicBezTo>
                      <a:pt x="693" y="168"/>
                      <a:pt x="698" y="142"/>
                      <a:pt x="682" y="121"/>
                    </a:cubicBezTo>
                    <a:cubicBezTo>
                      <a:pt x="672" y="108"/>
                      <a:pt x="657" y="101"/>
                      <a:pt x="642" y="101"/>
                    </a:cubicBezTo>
                    <a:cubicBezTo>
                      <a:pt x="634" y="101"/>
                      <a:pt x="627" y="102"/>
                      <a:pt x="620" y="106"/>
                    </a:cubicBezTo>
                    <a:cubicBezTo>
                      <a:pt x="584" y="129"/>
                      <a:pt x="540" y="138"/>
                      <a:pt x="493" y="138"/>
                    </a:cubicBezTo>
                    <a:cubicBezTo>
                      <a:pt x="346" y="138"/>
                      <a:pt x="165" y="50"/>
                      <a:pt x="90" y="7"/>
                    </a:cubicBezTo>
                    <a:cubicBezTo>
                      <a:pt x="82" y="2"/>
                      <a:pt x="74"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5"/>
              <p:cNvSpPr/>
              <p:nvPr/>
            </p:nvSpPr>
            <p:spPr>
              <a:xfrm>
                <a:off x="1648300" y="2969300"/>
                <a:ext cx="10550" cy="4250"/>
              </a:xfrm>
              <a:custGeom>
                <a:rect b="b" l="l" r="r" t="t"/>
                <a:pathLst>
                  <a:path extrusionOk="0" h="170" w="422">
                    <a:moveTo>
                      <a:pt x="1" y="1"/>
                    </a:moveTo>
                    <a:lnTo>
                      <a:pt x="1" y="1"/>
                    </a:lnTo>
                    <a:cubicBezTo>
                      <a:pt x="1" y="1"/>
                      <a:pt x="139" y="169"/>
                      <a:pt x="302" y="169"/>
                    </a:cubicBezTo>
                    <a:cubicBezTo>
                      <a:pt x="341" y="169"/>
                      <a:pt x="381" y="160"/>
                      <a:pt x="421" y="1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5"/>
              <p:cNvSpPr/>
              <p:nvPr/>
            </p:nvSpPr>
            <p:spPr>
              <a:xfrm>
                <a:off x="1646625" y="2967925"/>
                <a:ext cx="13650" cy="6850"/>
              </a:xfrm>
              <a:custGeom>
                <a:rect b="b" l="l" r="r" t="t"/>
                <a:pathLst>
                  <a:path extrusionOk="0" h="274" w="546">
                    <a:moveTo>
                      <a:pt x="68" y="1"/>
                    </a:moveTo>
                    <a:cubicBezTo>
                      <a:pt x="33" y="1"/>
                      <a:pt x="0" y="47"/>
                      <a:pt x="31" y="82"/>
                    </a:cubicBezTo>
                    <a:cubicBezTo>
                      <a:pt x="36" y="92"/>
                      <a:pt x="187" y="274"/>
                      <a:pt x="374" y="274"/>
                    </a:cubicBezTo>
                    <a:cubicBezTo>
                      <a:pt x="421" y="268"/>
                      <a:pt x="473" y="253"/>
                      <a:pt x="514" y="227"/>
                    </a:cubicBezTo>
                    <a:cubicBezTo>
                      <a:pt x="535" y="217"/>
                      <a:pt x="545" y="185"/>
                      <a:pt x="530" y="165"/>
                    </a:cubicBezTo>
                    <a:cubicBezTo>
                      <a:pt x="523" y="147"/>
                      <a:pt x="506" y="139"/>
                      <a:pt x="489" y="139"/>
                    </a:cubicBezTo>
                    <a:cubicBezTo>
                      <a:pt x="482" y="139"/>
                      <a:pt x="474" y="141"/>
                      <a:pt x="467" y="144"/>
                    </a:cubicBezTo>
                    <a:cubicBezTo>
                      <a:pt x="436" y="162"/>
                      <a:pt x="405" y="169"/>
                      <a:pt x="374" y="169"/>
                    </a:cubicBezTo>
                    <a:cubicBezTo>
                      <a:pt x="233" y="169"/>
                      <a:pt x="104" y="19"/>
                      <a:pt x="104" y="19"/>
                    </a:cubicBezTo>
                    <a:cubicBezTo>
                      <a:pt x="93" y="6"/>
                      <a:pt x="8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5"/>
              <p:cNvSpPr/>
              <p:nvPr/>
            </p:nvSpPr>
            <p:spPr>
              <a:xfrm>
                <a:off x="1613525" y="2968125"/>
                <a:ext cx="71025" cy="153575"/>
              </a:xfrm>
              <a:custGeom>
                <a:rect b="b" l="l" r="r" t="t"/>
                <a:pathLst>
                  <a:path extrusionOk="0" h="6143" w="2841">
                    <a:moveTo>
                      <a:pt x="1355" y="1"/>
                    </a:moveTo>
                    <a:cubicBezTo>
                      <a:pt x="1355" y="1"/>
                      <a:pt x="602" y="437"/>
                      <a:pt x="229" y="1185"/>
                    </a:cubicBezTo>
                    <a:cubicBezTo>
                      <a:pt x="0" y="1636"/>
                      <a:pt x="244" y="2503"/>
                      <a:pt x="442" y="3235"/>
                    </a:cubicBezTo>
                    <a:lnTo>
                      <a:pt x="660" y="3048"/>
                    </a:ln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lnTo>
                      <a:pt x="1739" y="1325"/>
                    </a:lnTo>
                    <a:lnTo>
                      <a:pt x="2041" y="1413"/>
                    </a:lnTo>
                    <a:cubicBezTo>
                      <a:pt x="2004" y="1320"/>
                      <a:pt x="1968" y="1221"/>
                      <a:pt x="1926" y="1122"/>
                    </a:cubicBezTo>
                    <a:lnTo>
                      <a:pt x="1568" y="852"/>
                    </a:lnTo>
                    <a:lnTo>
                      <a:pt x="1843" y="935"/>
                    </a:lnTo>
                    <a:cubicBezTo>
                      <a:pt x="1698" y="614"/>
                      <a:pt x="1532" y="302"/>
                      <a:pt x="1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5"/>
              <p:cNvSpPr/>
              <p:nvPr/>
            </p:nvSpPr>
            <p:spPr>
              <a:xfrm>
                <a:off x="1613525" y="2968125"/>
                <a:ext cx="71025" cy="153575"/>
              </a:xfrm>
              <a:custGeom>
                <a:rect b="b" l="l" r="r" t="t"/>
                <a:pathLst>
                  <a:path extrusionOk="0" h="6143" w="2841">
                    <a:moveTo>
                      <a:pt x="1739" y="1325"/>
                    </a:moveTo>
                    <a:lnTo>
                      <a:pt x="2041" y="1413"/>
                    </a:lnTo>
                    <a:cubicBezTo>
                      <a:pt x="2004" y="1320"/>
                      <a:pt x="1968" y="1221"/>
                      <a:pt x="1926" y="1122"/>
                    </a:cubicBezTo>
                    <a:lnTo>
                      <a:pt x="1568" y="852"/>
                    </a:lnTo>
                    <a:lnTo>
                      <a:pt x="1843" y="935"/>
                    </a:lnTo>
                    <a:cubicBezTo>
                      <a:pt x="1698" y="614"/>
                      <a:pt x="1532" y="302"/>
                      <a:pt x="1355" y="1"/>
                    </a:cubicBezTo>
                    <a:cubicBezTo>
                      <a:pt x="1355" y="1"/>
                      <a:pt x="602" y="437"/>
                      <a:pt x="229" y="1185"/>
                    </a:cubicBezTo>
                    <a:cubicBezTo>
                      <a:pt x="0" y="1636"/>
                      <a:pt x="244" y="2503"/>
                      <a:pt x="442" y="3235"/>
                    </a:cubicBez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5"/>
              <p:cNvSpPr/>
              <p:nvPr/>
            </p:nvSpPr>
            <p:spPr>
              <a:xfrm>
                <a:off x="1612475" y="2967050"/>
                <a:ext cx="69600" cy="155950"/>
              </a:xfrm>
              <a:custGeom>
                <a:rect b="b" l="l" r="r" t="t"/>
                <a:pathLst>
                  <a:path extrusionOk="0" h="6238" w="2784">
                    <a:moveTo>
                      <a:pt x="1376" y="111"/>
                    </a:moveTo>
                    <a:cubicBezTo>
                      <a:pt x="1537" y="381"/>
                      <a:pt x="1678" y="651"/>
                      <a:pt x="1797" y="901"/>
                    </a:cubicBezTo>
                    <a:lnTo>
                      <a:pt x="1626" y="849"/>
                    </a:lnTo>
                    <a:cubicBezTo>
                      <a:pt x="1620" y="847"/>
                      <a:pt x="1615" y="846"/>
                      <a:pt x="1611" y="846"/>
                    </a:cubicBezTo>
                    <a:cubicBezTo>
                      <a:pt x="1567" y="846"/>
                      <a:pt x="1542" y="904"/>
                      <a:pt x="1584" y="937"/>
                    </a:cubicBezTo>
                    <a:lnTo>
                      <a:pt x="1927" y="1196"/>
                    </a:lnTo>
                    <a:cubicBezTo>
                      <a:pt x="1953" y="1259"/>
                      <a:pt x="1979" y="1321"/>
                      <a:pt x="1999" y="1383"/>
                    </a:cubicBezTo>
                    <a:lnTo>
                      <a:pt x="1797" y="1321"/>
                    </a:lnTo>
                    <a:cubicBezTo>
                      <a:pt x="1792" y="1319"/>
                      <a:pt x="1787" y="1319"/>
                      <a:pt x="1782" y="1319"/>
                    </a:cubicBezTo>
                    <a:cubicBezTo>
                      <a:pt x="1739" y="1319"/>
                      <a:pt x="1713" y="1376"/>
                      <a:pt x="1750" y="1404"/>
                    </a:cubicBezTo>
                    <a:lnTo>
                      <a:pt x="2103" y="1669"/>
                    </a:lnTo>
                    <a:cubicBezTo>
                      <a:pt x="2669" y="3439"/>
                      <a:pt x="1807" y="4130"/>
                      <a:pt x="1184" y="4633"/>
                    </a:cubicBezTo>
                    <a:cubicBezTo>
                      <a:pt x="1034" y="4742"/>
                      <a:pt x="894" y="4867"/>
                      <a:pt x="769" y="5007"/>
                    </a:cubicBezTo>
                    <a:cubicBezTo>
                      <a:pt x="593" y="5220"/>
                      <a:pt x="432" y="5443"/>
                      <a:pt x="281" y="5682"/>
                    </a:cubicBezTo>
                    <a:cubicBezTo>
                      <a:pt x="416" y="5262"/>
                      <a:pt x="593" y="4696"/>
                      <a:pt x="691" y="4400"/>
                    </a:cubicBezTo>
                    <a:cubicBezTo>
                      <a:pt x="753" y="4218"/>
                      <a:pt x="696" y="3907"/>
                      <a:pt x="572" y="3424"/>
                    </a:cubicBezTo>
                    <a:lnTo>
                      <a:pt x="743" y="3117"/>
                    </a:lnTo>
                    <a:cubicBezTo>
                      <a:pt x="763" y="3081"/>
                      <a:pt x="733" y="3045"/>
                      <a:pt x="700" y="3045"/>
                    </a:cubicBezTo>
                    <a:cubicBezTo>
                      <a:pt x="690" y="3045"/>
                      <a:pt x="680" y="3048"/>
                      <a:pt x="670" y="3055"/>
                    </a:cubicBezTo>
                    <a:lnTo>
                      <a:pt x="509" y="3195"/>
                    </a:lnTo>
                    <a:lnTo>
                      <a:pt x="504" y="3174"/>
                    </a:lnTo>
                    <a:cubicBezTo>
                      <a:pt x="312" y="2468"/>
                      <a:pt x="105" y="1664"/>
                      <a:pt x="312" y="1248"/>
                    </a:cubicBezTo>
                    <a:cubicBezTo>
                      <a:pt x="629" y="620"/>
                      <a:pt x="1221" y="215"/>
                      <a:pt x="1376" y="111"/>
                    </a:cubicBezTo>
                    <a:close/>
                    <a:moveTo>
                      <a:pt x="1394" y="0"/>
                    </a:moveTo>
                    <a:cubicBezTo>
                      <a:pt x="1386" y="0"/>
                      <a:pt x="1378" y="2"/>
                      <a:pt x="1371" y="8"/>
                    </a:cubicBezTo>
                    <a:cubicBezTo>
                      <a:pt x="1340" y="23"/>
                      <a:pt x="603" y="454"/>
                      <a:pt x="224" y="1207"/>
                    </a:cubicBezTo>
                    <a:cubicBezTo>
                      <a:pt x="1" y="1653"/>
                      <a:pt x="214" y="2479"/>
                      <a:pt x="411" y="3200"/>
                    </a:cubicBezTo>
                    <a:lnTo>
                      <a:pt x="437" y="3294"/>
                    </a:lnTo>
                    <a:cubicBezTo>
                      <a:pt x="437" y="3309"/>
                      <a:pt x="452" y="3325"/>
                      <a:pt x="468" y="3330"/>
                    </a:cubicBezTo>
                    <a:cubicBezTo>
                      <a:pt x="472" y="3332"/>
                      <a:pt x="476" y="3332"/>
                      <a:pt x="480" y="3332"/>
                    </a:cubicBezTo>
                    <a:cubicBezTo>
                      <a:pt x="492" y="3332"/>
                      <a:pt x="503" y="3327"/>
                      <a:pt x="515" y="3320"/>
                    </a:cubicBezTo>
                    <a:lnTo>
                      <a:pt x="525" y="3315"/>
                    </a:lnTo>
                    <a:lnTo>
                      <a:pt x="473" y="3398"/>
                    </a:lnTo>
                    <a:cubicBezTo>
                      <a:pt x="468" y="3408"/>
                      <a:pt x="468" y="3418"/>
                      <a:pt x="473" y="3434"/>
                    </a:cubicBezTo>
                    <a:cubicBezTo>
                      <a:pt x="567" y="3792"/>
                      <a:pt x="660" y="4192"/>
                      <a:pt x="603" y="4374"/>
                    </a:cubicBezTo>
                    <a:cubicBezTo>
                      <a:pt x="432" y="4877"/>
                      <a:pt x="32" y="6160"/>
                      <a:pt x="27" y="6175"/>
                    </a:cubicBezTo>
                    <a:cubicBezTo>
                      <a:pt x="16" y="6201"/>
                      <a:pt x="32" y="6227"/>
                      <a:pt x="58" y="6238"/>
                    </a:cubicBezTo>
                    <a:lnTo>
                      <a:pt x="73" y="6238"/>
                    </a:lnTo>
                    <a:cubicBezTo>
                      <a:pt x="89" y="6232"/>
                      <a:pt x="105" y="6222"/>
                      <a:pt x="115" y="6206"/>
                    </a:cubicBezTo>
                    <a:cubicBezTo>
                      <a:pt x="115" y="6201"/>
                      <a:pt x="291" y="5744"/>
                      <a:pt x="842" y="5069"/>
                    </a:cubicBezTo>
                    <a:cubicBezTo>
                      <a:pt x="966" y="4940"/>
                      <a:pt x="1101" y="4820"/>
                      <a:pt x="1242" y="4711"/>
                    </a:cubicBezTo>
                    <a:cubicBezTo>
                      <a:pt x="1854" y="4218"/>
                      <a:pt x="2783" y="3476"/>
                      <a:pt x="2186" y="1627"/>
                    </a:cubicBezTo>
                    <a:cubicBezTo>
                      <a:pt x="2186" y="1617"/>
                      <a:pt x="2181" y="1612"/>
                      <a:pt x="2171" y="1607"/>
                    </a:cubicBezTo>
                    <a:lnTo>
                      <a:pt x="2025" y="1498"/>
                    </a:lnTo>
                    <a:lnTo>
                      <a:pt x="2067" y="1508"/>
                    </a:lnTo>
                    <a:cubicBezTo>
                      <a:pt x="2071" y="1509"/>
                      <a:pt x="2075" y="1510"/>
                      <a:pt x="2080" y="1510"/>
                    </a:cubicBezTo>
                    <a:cubicBezTo>
                      <a:pt x="2111" y="1510"/>
                      <a:pt x="2138" y="1477"/>
                      <a:pt x="2124" y="1440"/>
                    </a:cubicBezTo>
                    <a:cubicBezTo>
                      <a:pt x="2093" y="1347"/>
                      <a:pt x="2051" y="1248"/>
                      <a:pt x="2010" y="1150"/>
                    </a:cubicBezTo>
                    <a:cubicBezTo>
                      <a:pt x="2005" y="1139"/>
                      <a:pt x="1999" y="1134"/>
                      <a:pt x="1994" y="1129"/>
                    </a:cubicBezTo>
                    <a:lnTo>
                      <a:pt x="1854" y="1025"/>
                    </a:lnTo>
                    <a:lnTo>
                      <a:pt x="1870" y="1030"/>
                    </a:lnTo>
                    <a:cubicBezTo>
                      <a:pt x="1875" y="1032"/>
                      <a:pt x="1880" y="1032"/>
                      <a:pt x="1885" y="1032"/>
                    </a:cubicBezTo>
                    <a:cubicBezTo>
                      <a:pt x="1900" y="1032"/>
                      <a:pt x="1914" y="1026"/>
                      <a:pt x="1922" y="1015"/>
                    </a:cubicBezTo>
                    <a:cubicBezTo>
                      <a:pt x="1932" y="999"/>
                      <a:pt x="1937" y="978"/>
                      <a:pt x="1932" y="963"/>
                    </a:cubicBezTo>
                    <a:cubicBezTo>
                      <a:pt x="1781" y="641"/>
                      <a:pt x="1615" y="324"/>
                      <a:pt x="1434" y="23"/>
                    </a:cubicBezTo>
                    <a:cubicBezTo>
                      <a:pt x="1427" y="9"/>
                      <a:pt x="1411" y="0"/>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5"/>
              <p:cNvSpPr/>
              <p:nvPr/>
            </p:nvSpPr>
            <p:spPr>
              <a:xfrm>
                <a:off x="1634025" y="2966975"/>
                <a:ext cx="19625" cy="108275"/>
              </a:xfrm>
              <a:custGeom>
                <a:rect b="b" l="l" r="r" t="t"/>
                <a:pathLst>
                  <a:path extrusionOk="0" h="4331" w="785">
                    <a:moveTo>
                      <a:pt x="535" y="0"/>
                    </a:moveTo>
                    <a:cubicBezTo>
                      <a:pt x="509" y="0"/>
                      <a:pt x="489" y="21"/>
                      <a:pt x="483" y="47"/>
                    </a:cubicBezTo>
                    <a:cubicBezTo>
                      <a:pt x="483" y="62"/>
                      <a:pt x="452" y="1599"/>
                      <a:pt x="566" y="2778"/>
                    </a:cubicBezTo>
                    <a:cubicBezTo>
                      <a:pt x="681" y="3920"/>
                      <a:pt x="63" y="4221"/>
                      <a:pt x="37" y="4237"/>
                    </a:cubicBezTo>
                    <a:cubicBezTo>
                      <a:pt x="11" y="4247"/>
                      <a:pt x="1" y="4278"/>
                      <a:pt x="11" y="4299"/>
                    </a:cubicBezTo>
                    <a:cubicBezTo>
                      <a:pt x="21" y="4320"/>
                      <a:pt x="37" y="4330"/>
                      <a:pt x="58" y="4330"/>
                    </a:cubicBezTo>
                    <a:lnTo>
                      <a:pt x="78" y="4330"/>
                    </a:lnTo>
                    <a:cubicBezTo>
                      <a:pt x="104" y="4309"/>
                      <a:pt x="784" y="3982"/>
                      <a:pt x="665" y="2773"/>
                    </a:cubicBezTo>
                    <a:cubicBezTo>
                      <a:pt x="551" y="1594"/>
                      <a:pt x="582" y="68"/>
                      <a:pt x="582" y="52"/>
                    </a:cubicBezTo>
                    <a:cubicBezTo>
                      <a:pt x="582" y="26"/>
                      <a:pt x="561"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5"/>
              <p:cNvSpPr/>
              <p:nvPr/>
            </p:nvSpPr>
            <p:spPr>
              <a:xfrm>
                <a:off x="1916575" y="2911150"/>
                <a:ext cx="11725" cy="44675"/>
              </a:xfrm>
              <a:custGeom>
                <a:rect b="b" l="l" r="r" t="t"/>
                <a:pathLst>
                  <a:path extrusionOk="0" h="1787" w="469">
                    <a:moveTo>
                      <a:pt x="89" y="1"/>
                    </a:moveTo>
                    <a:lnTo>
                      <a:pt x="1" y="32"/>
                    </a:lnTo>
                    <a:cubicBezTo>
                      <a:pt x="1" y="42"/>
                      <a:pt x="364" y="1122"/>
                      <a:pt x="375" y="1787"/>
                    </a:cubicBezTo>
                    <a:lnTo>
                      <a:pt x="468" y="1787"/>
                    </a:lnTo>
                    <a:cubicBezTo>
                      <a:pt x="463" y="1107"/>
                      <a:pt x="105" y="42"/>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5"/>
              <p:cNvSpPr/>
              <p:nvPr/>
            </p:nvSpPr>
            <p:spPr>
              <a:xfrm>
                <a:off x="19212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5"/>
              <p:cNvSpPr/>
              <p:nvPr/>
            </p:nvSpPr>
            <p:spPr>
              <a:xfrm>
                <a:off x="19215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5"/>
              <p:cNvSpPr/>
              <p:nvPr/>
            </p:nvSpPr>
            <p:spPr>
              <a:xfrm>
                <a:off x="19216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5"/>
              <p:cNvSpPr/>
              <p:nvPr/>
            </p:nvSpPr>
            <p:spPr>
              <a:xfrm>
                <a:off x="19219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5"/>
              <p:cNvSpPr/>
              <p:nvPr/>
            </p:nvSpPr>
            <p:spPr>
              <a:xfrm>
                <a:off x="19220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5"/>
              <p:cNvSpPr/>
              <p:nvPr/>
            </p:nvSpPr>
            <p:spPr>
              <a:xfrm>
                <a:off x="1922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5"/>
              <p:cNvSpPr/>
              <p:nvPr/>
            </p:nvSpPr>
            <p:spPr>
              <a:xfrm>
                <a:off x="1922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5"/>
              <p:cNvSpPr/>
              <p:nvPr/>
            </p:nvSpPr>
            <p:spPr>
              <a:xfrm>
                <a:off x="19226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5"/>
              <p:cNvSpPr/>
              <p:nvPr/>
            </p:nvSpPr>
            <p:spPr>
              <a:xfrm>
                <a:off x="19229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5"/>
              <p:cNvSpPr/>
              <p:nvPr/>
            </p:nvSpPr>
            <p:spPr>
              <a:xfrm>
                <a:off x="192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5"/>
              <p:cNvSpPr/>
              <p:nvPr/>
            </p:nvSpPr>
            <p:spPr>
              <a:xfrm>
                <a:off x="1923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5"/>
              <p:cNvSpPr/>
              <p:nvPr/>
            </p:nvSpPr>
            <p:spPr>
              <a:xfrm>
                <a:off x="1923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5"/>
              <p:cNvSpPr/>
              <p:nvPr/>
            </p:nvSpPr>
            <p:spPr>
              <a:xfrm>
                <a:off x="19237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5"/>
              <p:cNvSpPr/>
              <p:nvPr/>
            </p:nvSpPr>
            <p:spPr>
              <a:xfrm>
                <a:off x="19239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5"/>
              <p:cNvSpPr/>
              <p:nvPr/>
            </p:nvSpPr>
            <p:spPr>
              <a:xfrm>
                <a:off x="1924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5"/>
              <p:cNvSpPr/>
              <p:nvPr/>
            </p:nvSpPr>
            <p:spPr>
              <a:xfrm>
                <a:off x="1924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5"/>
              <p:cNvSpPr/>
              <p:nvPr/>
            </p:nvSpPr>
            <p:spPr>
              <a:xfrm>
                <a:off x="1924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5"/>
              <p:cNvSpPr/>
              <p:nvPr/>
            </p:nvSpPr>
            <p:spPr>
              <a:xfrm>
                <a:off x="19247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5"/>
              <p:cNvSpPr/>
              <p:nvPr/>
            </p:nvSpPr>
            <p:spPr>
              <a:xfrm>
                <a:off x="19250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5"/>
              <p:cNvSpPr/>
              <p:nvPr/>
            </p:nvSpPr>
            <p:spPr>
              <a:xfrm>
                <a:off x="1925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5"/>
              <p:cNvSpPr/>
              <p:nvPr/>
            </p:nvSpPr>
            <p:spPr>
              <a:xfrm>
                <a:off x="19254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5"/>
              <p:cNvSpPr/>
              <p:nvPr/>
            </p:nvSpPr>
            <p:spPr>
              <a:xfrm>
                <a:off x="19256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5"/>
              <p:cNvSpPr/>
              <p:nvPr/>
            </p:nvSpPr>
            <p:spPr>
              <a:xfrm>
                <a:off x="1925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5"/>
              <p:cNvSpPr/>
              <p:nvPr/>
            </p:nvSpPr>
            <p:spPr>
              <a:xfrm>
                <a:off x="1926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5"/>
              <p:cNvSpPr/>
              <p:nvPr/>
            </p:nvSpPr>
            <p:spPr>
              <a:xfrm>
                <a:off x="1926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5"/>
              <p:cNvSpPr/>
              <p:nvPr/>
            </p:nvSpPr>
            <p:spPr>
              <a:xfrm>
                <a:off x="19264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5"/>
              <p:cNvSpPr/>
              <p:nvPr/>
            </p:nvSpPr>
            <p:spPr>
              <a:xfrm>
                <a:off x="19267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5"/>
              <p:cNvSpPr/>
              <p:nvPr/>
            </p:nvSpPr>
            <p:spPr>
              <a:xfrm>
                <a:off x="1926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5"/>
              <p:cNvSpPr/>
              <p:nvPr/>
            </p:nvSpPr>
            <p:spPr>
              <a:xfrm>
                <a:off x="19271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5"/>
              <p:cNvSpPr/>
              <p:nvPr/>
            </p:nvSpPr>
            <p:spPr>
              <a:xfrm>
                <a:off x="1927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5"/>
              <p:cNvSpPr/>
              <p:nvPr/>
            </p:nvSpPr>
            <p:spPr>
              <a:xfrm>
                <a:off x="19274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5"/>
              <p:cNvSpPr/>
              <p:nvPr/>
            </p:nvSpPr>
            <p:spPr>
              <a:xfrm>
                <a:off x="19277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5"/>
              <p:cNvSpPr/>
              <p:nvPr/>
            </p:nvSpPr>
            <p:spPr>
              <a:xfrm>
                <a:off x="19278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5"/>
              <p:cNvSpPr/>
              <p:nvPr/>
            </p:nvSpPr>
            <p:spPr>
              <a:xfrm>
                <a:off x="19281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5"/>
              <p:cNvSpPr/>
              <p:nvPr/>
            </p:nvSpPr>
            <p:spPr>
              <a:xfrm>
                <a:off x="19284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5"/>
              <p:cNvSpPr/>
              <p:nvPr/>
            </p:nvSpPr>
            <p:spPr>
              <a:xfrm>
                <a:off x="19285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5"/>
              <p:cNvSpPr/>
              <p:nvPr/>
            </p:nvSpPr>
            <p:spPr>
              <a:xfrm>
                <a:off x="19287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5"/>
              <p:cNvSpPr/>
              <p:nvPr/>
            </p:nvSpPr>
            <p:spPr>
              <a:xfrm>
                <a:off x="1928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5"/>
              <p:cNvSpPr/>
              <p:nvPr/>
            </p:nvSpPr>
            <p:spPr>
              <a:xfrm>
                <a:off x="19291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5"/>
              <p:cNvSpPr/>
              <p:nvPr/>
            </p:nvSpPr>
            <p:spPr>
              <a:xfrm>
                <a:off x="1929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5"/>
              <p:cNvSpPr/>
              <p:nvPr/>
            </p:nvSpPr>
            <p:spPr>
              <a:xfrm>
                <a:off x="19295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5"/>
              <p:cNvSpPr/>
              <p:nvPr/>
            </p:nvSpPr>
            <p:spPr>
              <a:xfrm>
                <a:off x="19298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5"/>
              <p:cNvSpPr/>
              <p:nvPr/>
            </p:nvSpPr>
            <p:spPr>
              <a:xfrm>
                <a:off x="1929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5"/>
              <p:cNvSpPr/>
              <p:nvPr/>
            </p:nvSpPr>
            <p:spPr>
              <a:xfrm>
                <a:off x="19302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5"/>
              <p:cNvSpPr/>
              <p:nvPr/>
            </p:nvSpPr>
            <p:spPr>
              <a:xfrm>
                <a:off x="19303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5"/>
              <p:cNvSpPr/>
              <p:nvPr/>
            </p:nvSpPr>
            <p:spPr>
              <a:xfrm>
                <a:off x="19306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5"/>
              <p:cNvSpPr/>
              <p:nvPr/>
            </p:nvSpPr>
            <p:spPr>
              <a:xfrm>
                <a:off x="19308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5"/>
              <p:cNvSpPr/>
              <p:nvPr/>
            </p:nvSpPr>
            <p:spPr>
              <a:xfrm>
                <a:off x="193100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5"/>
              <p:cNvSpPr/>
              <p:nvPr/>
            </p:nvSpPr>
            <p:spPr>
              <a:xfrm>
                <a:off x="19312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5"/>
              <p:cNvSpPr/>
              <p:nvPr/>
            </p:nvSpPr>
            <p:spPr>
              <a:xfrm>
                <a:off x="19315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5"/>
              <p:cNvSpPr/>
              <p:nvPr/>
            </p:nvSpPr>
            <p:spPr>
              <a:xfrm>
                <a:off x="19316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5"/>
              <p:cNvSpPr/>
              <p:nvPr/>
            </p:nvSpPr>
            <p:spPr>
              <a:xfrm>
                <a:off x="19319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5"/>
              <p:cNvSpPr/>
              <p:nvPr/>
            </p:nvSpPr>
            <p:spPr>
              <a:xfrm>
                <a:off x="19320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5"/>
              <p:cNvSpPr/>
              <p:nvPr/>
            </p:nvSpPr>
            <p:spPr>
              <a:xfrm>
                <a:off x="19322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5"/>
              <p:cNvSpPr/>
              <p:nvPr/>
            </p:nvSpPr>
            <p:spPr>
              <a:xfrm>
                <a:off x="19325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5"/>
              <p:cNvSpPr/>
              <p:nvPr/>
            </p:nvSpPr>
            <p:spPr>
              <a:xfrm>
                <a:off x="19326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5"/>
              <p:cNvSpPr/>
              <p:nvPr/>
            </p:nvSpPr>
            <p:spPr>
              <a:xfrm>
                <a:off x="19329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5"/>
              <p:cNvSpPr/>
              <p:nvPr/>
            </p:nvSpPr>
            <p:spPr>
              <a:xfrm>
                <a:off x="193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5"/>
              <p:cNvSpPr/>
              <p:nvPr/>
            </p:nvSpPr>
            <p:spPr>
              <a:xfrm>
                <a:off x="19333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5"/>
              <p:cNvSpPr/>
              <p:nvPr/>
            </p:nvSpPr>
            <p:spPr>
              <a:xfrm>
                <a:off x="1920075" y="2954500"/>
                <a:ext cx="16875" cy="14575"/>
              </a:xfrm>
              <a:custGeom>
                <a:rect b="b" l="l" r="r" t="t"/>
                <a:pathLst>
                  <a:path extrusionOk="0" h="583" w="675">
                    <a:moveTo>
                      <a:pt x="288" y="99"/>
                    </a:moveTo>
                    <a:cubicBezTo>
                      <a:pt x="455" y="99"/>
                      <a:pt x="545" y="298"/>
                      <a:pt x="432" y="421"/>
                    </a:cubicBezTo>
                    <a:cubicBezTo>
                      <a:pt x="401" y="463"/>
                      <a:pt x="354" y="484"/>
                      <a:pt x="302" y="489"/>
                    </a:cubicBezTo>
                    <a:cubicBezTo>
                      <a:pt x="198" y="489"/>
                      <a:pt x="110" y="406"/>
                      <a:pt x="105" y="302"/>
                    </a:cubicBezTo>
                    <a:cubicBezTo>
                      <a:pt x="100" y="250"/>
                      <a:pt x="120" y="203"/>
                      <a:pt x="152" y="162"/>
                    </a:cubicBezTo>
                    <a:cubicBezTo>
                      <a:pt x="188" y="125"/>
                      <a:pt x="235" y="99"/>
                      <a:pt x="281" y="99"/>
                    </a:cubicBezTo>
                    <a:cubicBezTo>
                      <a:pt x="283" y="99"/>
                      <a:pt x="286" y="99"/>
                      <a:pt x="288" y="99"/>
                    </a:cubicBezTo>
                    <a:close/>
                    <a:moveTo>
                      <a:pt x="288" y="1"/>
                    </a:moveTo>
                    <a:cubicBezTo>
                      <a:pt x="286" y="1"/>
                      <a:pt x="283" y="1"/>
                      <a:pt x="281" y="1"/>
                    </a:cubicBezTo>
                    <a:cubicBezTo>
                      <a:pt x="203" y="6"/>
                      <a:pt x="131" y="42"/>
                      <a:pt x="79" y="99"/>
                    </a:cubicBezTo>
                    <a:cubicBezTo>
                      <a:pt x="27" y="157"/>
                      <a:pt x="1" y="229"/>
                      <a:pt x="6" y="307"/>
                    </a:cubicBezTo>
                    <a:cubicBezTo>
                      <a:pt x="11" y="463"/>
                      <a:pt x="141" y="582"/>
                      <a:pt x="292" y="582"/>
                    </a:cubicBezTo>
                    <a:lnTo>
                      <a:pt x="307" y="582"/>
                    </a:lnTo>
                    <a:cubicBezTo>
                      <a:pt x="385" y="582"/>
                      <a:pt x="458" y="546"/>
                      <a:pt x="505" y="489"/>
                    </a:cubicBezTo>
                    <a:cubicBezTo>
                      <a:pt x="674" y="298"/>
                      <a:pt x="538"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5"/>
              <p:cNvSpPr/>
              <p:nvPr/>
            </p:nvSpPr>
            <p:spPr>
              <a:xfrm>
                <a:off x="1929950" y="2963325"/>
                <a:ext cx="17500" cy="10425"/>
              </a:xfrm>
              <a:custGeom>
                <a:rect b="b" l="l" r="r" t="t"/>
                <a:pathLst>
                  <a:path extrusionOk="0" h="417" w="700">
                    <a:moveTo>
                      <a:pt x="626" y="1"/>
                    </a:moveTo>
                    <a:cubicBezTo>
                      <a:pt x="618" y="1"/>
                      <a:pt x="611" y="2"/>
                      <a:pt x="603" y="6"/>
                    </a:cubicBezTo>
                    <a:cubicBezTo>
                      <a:pt x="532" y="53"/>
                      <a:pt x="352" y="142"/>
                      <a:pt x="205" y="142"/>
                    </a:cubicBezTo>
                    <a:cubicBezTo>
                      <a:pt x="158" y="142"/>
                      <a:pt x="114" y="133"/>
                      <a:pt x="78" y="110"/>
                    </a:cubicBezTo>
                    <a:cubicBezTo>
                      <a:pt x="71" y="106"/>
                      <a:pt x="64" y="105"/>
                      <a:pt x="56" y="105"/>
                    </a:cubicBezTo>
                    <a:cubicBezTo>
                      <a:pt x="41" y="105"/>
                      <a:pt x="26" y="112"/>
                      <a:pt x="16" y="125"/>
                    </a:cubicBezTo>
                    <a:cubicBezTo>
                      <a:pt x="1" y="146"/>
                      <a:pt x="6" y="172"/>
                      <a:pt x="26" y="188"/>
                    </a:cubicBezTo>
                    <a:cubicBezTo>
                      <a:pt x="58" y="214"/>
                      <a:pt x="317" y="416"/>
                      <a:pt x="494" y="416"/>
                    </a:cubicBezTo>
                    <a:lnTo>
                      <a:pt x="525" y="416"/>
                    </a:lnTo>
                    <a:cubicBezTo>
                      <a:pt x="593" y="411"/>
                      <a:pt x="584" y="321"/>
                      <a:pt x="524" y="321"/>
                    </a:cubicBezTo>
                    <a:cubicBezTo>
                      <a:pt x="519" y="321"/>
                      <a:pt x="514" y="322"/>
                      <a:pt x="509" y="323"/>
                    </a:cubicBezTo>
                    <a:cubicBezTo>
                      <a:pt x="506" y="323"/>
                      <a:pt x="502" y="323"/>
                      <a:pt x="498" y="323"/>
                    </a:cubicBezTo>
                    <a:cubicBezTo>
                      <a:pt x="440" y="323"/>
                      <a:pt x="353" y="288"/>
                      <a:pt x="265" y="234"/>
                    </a:cubicBezTo>
                    <a:cubicBezTo>
                      <a:pt x="405" y="214"/>
                      <a:pt x="535" y="162"/>
                      <a:pt x="655" y="89"/>
                    </a:cubicBezTo>
                    <a:cubicBezTo>
                      <a:pt x="699" y="62"/>
                      <a:pt x="671"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5"/>
              <p:cNvSpPr/>
              <p:nvPr/>
            </p:nvSpPr>
            <p:spPr>
              <a:xfrm>
                <a:off x="1918925" y="2969300"/>
                <a:ext cx="10525" cy="4250"/>
              </a:xfrm>
              <a:custGeom>
                <a:rect b="b" l="l" r="r" t="t"/>
                <a:pathLst>
                  <a:path extrusionOk="0" h="170" w="421">
                    <a:moveTo>
                      <a:pt x="421" y="1"/>
                    </a:moveTo>
                    <a:lnTo>
                      <a:pt x="0" y="136"/>
                    </a:lnTo>
                    <a:cubicBezTo>
                      <a:pt x="40" y="160"/>
                      <a:pt x="81" y="169"/>
                      <a:pt x="120" y="169"/>
                    </a:cubicBezTo>
                    <a:cubicBezTo>
                      <a:pt x="282" y="169"/>
                      <a:pt x="42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5"/>
              <p:cNvSpPr/>
              <p:nvPr/>
            </p:nvSpPr>
            <p:spPr>
              <a:xfrm>
                <a:off x="1917500" y="2968075"/>
                <a:ext cx="13250" cy="6700"/>
              </a:xfrm>
              <a:custGeom>
                <a:rect b="b" l="l" r="r" t="t"/>
                <a:pathLst>
                  <a:path extrusionOk="0" h="268" w="530">
                    <a:moveTo>
                      <a:pt x="473" y="0"/>
                    </a:moveTo>
                    <a:cubicBezTo>
                      <a:pt x="459" y="0"/>
                      <a:pt x="445" y="7"/>
                      <a:pt x="436" y="18"/>
                    </a:cubicBezTo>
                    <a:cubicBezTo>
                      <a:pt x="436" y="18"/>
                      <a:pt x="307" y="168"/>
                      <a:pt x="169" y="168"/>
                    </a:cubicBezTo>
                    <a:cubicBezTo>
                      <a:pt x="139" y="168"/>
                      <a:pt x="108" y="161"/>
                      <a:pt x="78" y="143"/>
                    </a:cubicBezTo>
                    <a:cubicBezTo>
                      <a:pt x="69" y="140"/>
                      <a:pt x="61" y="138"/>
                      <a:pt x="52" y="138"/>
                    </a:cubicBezTo>
                    <a:cubicBezTo>
                      <a:pt x="36" y="138"/>
                      <a:pt x="21" y="145"/>
                      <a:pt x="11" y="159"/>
                    </a:cubicBezTo>
                    <a:cubicBezTo>
                      <a:pt x="0" y="185"/>
                      <a:pt x="5" y="211"/>
                      <a:pt x="31" y="226"/>
                    </a:cubicBezTo>
                    <a:cubicBezTo>
                      <a:pt x="73" y="252"/>
                      <a:pt x="125" y="268"/>
                      <a:pt x="171" y="268"/>
                    </a:cubicBezTo>
                    <a:cubicBezTo>
                      <a:pt x="353" y="268"/>
                      <a:pt x="504" y="86"/>
                      <a:pt x="509" y="81"/>
                    </a:cubicBezTo>
                    <a:cubicBezTo>
                      <a:pt x="530" y="60"/>
                      <a:pt x="524" y="29"/>
                      <a:pt x="504" y="13"/>
                    </a:cubicBezTo>
                    <a:cubicBezTo>
                      <a:pt x="495" y="4"/>
                      <a:pt x="484"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5"/>
              <p:cNvSpPr/>
              <p:nvPr/>
            </p:nvSpPr>
            <p:spPr>
              <a:xfrm>
                <a:off x="1893225" y="2968125"/>
                <a:ext cx="71025" cy="153575"/>
              </a:xfrm>
              <a:custGeom>
                <a:rect b="b" l="l" r="r" t="t"/>
                <a:pathLst>
                  <a:path extrusionOk="0" h="6143" w="2841">
                    <a:moveTo>
                      <a:pt x="1485" y="1"/>
                    </a:moveTo>
                    <a:cubicBezTo>
                      <a:pt x="1303" y="302"/>
                      <a:pt x="1142" y="614"/>
                      <a:pt x="997" y="935"/>
                    </a:cubicBezTo>
                    <a:lnTo>
                      <a:pt x="1272" y="852"/>
                    </a:lnTo>
                    <a:lnTo>
                      <a:pt x="914" y="1122"/>
                    </a:lnTo>
                    <a:cubicBezTo>
                      <a:pt x="872" y="1221"/>
                      <a:pt x="836" y="1320"/>
                      <a:pt x="800" y="1413"/>
                    </a:cubicBezTo>
                    <a:lnTo>
                      <a:pt x="1101" y="1325"/>
                    </a:lnTo>
                    <a:lnTo>
                      <a:pt x="738" y="1600"/>
                    </a:lnTo>
                    <a:cubicBezTo>
                      <a:pt x="0" y="3884"/>
                      <a:pt x="1599" y="4419"/>
                      <a:pt x="2072" y="4995"/>
                    </a:cubicBezTo>
                    <a:cubicBezTo>
                      <a:pt x="2638" y="5681"/>
                      <a:pt x="2809" y="6143"/>
                      <a:pt x="2809" y="6143"/>
                    </a:cubicBezTo>
                    <a:cubicBezTo>
                      <a:pt x="2809" y="6143"/>
                      <a:pt x="2404" y="4855"/>
                      <a:pt x="2233" y="4341"/>
                    </a:cubicBezTo>
                    <a:cubicBezTo>
                      <a:pt x="2176" y="4159"/>
                      <a:pt x="2253" y="3796"/>
                      <a:pt x="2363" y="3375"/>
                    </a:cubicBezTo>
                    <a:lnTo>
                      <a:pt x="2181" y="3048"/>
                    </a:lnTo>
                    <a:lnTo>
                      <a:pt x="2181" y="3048"/>
                    </a:lnTo>
                    <a:lnTo>
                      <a:pt x="2399" y="3235"/>
                    </a:lnTo>
                    <a:cubicBezTo>
                      <a:pt x="2591" y="2503"/>
                      <a:pt x="2840" y="1636"/>
                      <a:pt x="2612" y="1185"/>
                    </a:cubicBezTo>
                    <a:cubicBezTo>
                      <a:pt x="2233" y="437"/>
                      <a:pt x="1485"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5"/>
              <p:cNvSpPr/>
              <p:nvPr/>
            </p:nvSpPr>
            <p:spPr>
              <a:xfrm>
                <a:off x="1893225" y="2968125"/>
                <a:ext cx="71025" cy="153575"/>
              </a:xfrm>
              <a:custGeom>
                <a:rect b="b" l="l" r="r" t="t"/>
                <a:pathLst>
                  <a:path extrusionOk="0" h="6143" w="2841">
                    <a:moveTo>
                      <a:pt x="1101" y="1325"/>
                    </a:moveTo>
                    <a:lnTo>
                      <a:pt x="800" y="1413"/>
                    </a:lnTo>
                    <a:cubicBezTo>
                      <a:pt x="836" y="1320"/>
                      <a:pt x="872" y="1221"/>
                      <a:pt x="914" y="1122"/>
                    </a:cubicBezTo>
                    <a:lnTo>
                      <a:pt x="1272" y="852"/>
                    </a:lnTo>
                    <a:lnTo>
                      <a:pt x="997" y="935"/>
                    </a:lnTo>
                    <a:cubicBezTo>
                      <a:pt x="1142" y="614"/>
                      <a:pt x="1303" y="302"/>
                      <a:pt x="1485" y="1"/>
                    </a:cubicBezTo>
                    <a:cubicBezTo>
                      <a:pt x="1485" y="1"/>
                      <a:pt x="2233" y="437"/>
                      <a:pt x="2612" y="1185"/>
                    </a:cubicBezTo>
                    <a:cubicBezTo>
                      <a:pt x="2840" y="1636"/>
                      <a:pt x="2591" y="2503"/>
                      <a:pt x="2399" y="3235"/>
                    </a:cubicBezTo>
                    <a:lnTo>
                      <a:pt x="2181" y="3048"/>
                    </a:lnTo>
                    <a:lnTo>
                      <a:pt x="2363" y="3375"/>
                    </a:lnTo>
                    <a:cubicBezTo>
                      <a:pt x="2253" y="3796"/>
                      <a:pt x="2176" y="4159"/>
                      <a:pt x="2233" y="4341"/>
                    </a:cubicBezTo>
                    <a:cubicBezTo>
                      <a:pt x="2404" y="4855"/>
                      <a:pt x="2809" y="6143"/>
                      <a:pt x="2809" y="6143"/>
                    </a:cubicBezTo>
                    <a:cubicBezTo>
                      <a:pt x="2809" y="6143"/>
                      <a:pt x="2638" y="5681"/>
                      <a:pt x="2072" y="4995"/>
                    </a:cubicBezTo>
                    <a:cubicBezTo>
                      <a:pt x="1599" y="4419"/>
                      <a:pt x="0" y="3884"/>
                      <a:pt x="738"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5"/>
              <p:cNvSpPr/>
              <p:nvPr/>
            </p:nvSpPr>
            <p:spPr>
              <a:xfrm>
                <a:off x="1895675" y="2966900"/>
                <a:ext cx="69600" cy="156100"/>
              </a:xfrm>
              <a:custGeom>
                <a:rect b="b" l="l" r="r" t="t"/>
                <a:pathLst>
                  <a:path extrusionOk="0" h="6244" w="2784">
                    <a:moveTo>
                      <a:pt x="1408" y="117"/>
                    </a:moveTo>
                    <a:cubicBezTo>
                      <a:pt x="1569" y="221"/>
                      <a:pt x="2161" y="626"/>
                      <a:pt x="2477" y="1254"/>
                    </a:cubicBezTo>
                    <a:cubicBezTo>
                      <a:pt x="2685" y="1670"/>
                      <a:pt x="2467" y="2474"/>
                      <a:pt x="2280" y="3180"/>
                    </a:cubicBezTo>
                    <a:lnTo>
                      <a:pt x="2275" y="3201"/>
                    </a:lnTo>
                    <a:lnTo>
                      <a:pt x="2114" y="3061"/>
                    </a:lnTo>
                    <a:cubicBezTo>
                      <a:pt x="2105" y="3054"/>
                      <a:pt x="2094" y="3051"/>
                      <a:pt x="2085" y="3051"/>
                    </a:cubicBezTo>
                    <a:cubicBezTo>
                      <a:pt x="2051" y="3051"/>
                      <a:pt x="2021" y="3087"/>
                      <a:pt x="2041" y="3123"/>
                    </a:cubicBezTo>
                    <a:lnTo>
                      <a:pt x="2218" y="3430"/>
                    </a:lnTo>
                    <a:cubicBezTo>
                      <a:pt x="2093" y="3913"/>
                      <a:pt x="2031" y="4224"/>
                      <a:pt x="2093" y="4406"/>
                    </a:cubicBezTo>
                    <a:cubicBezTo>
                      <a:pt x="2192" y="4702"/>
                      <a:pt x="2374" y="5268"/>
                      <a:pt x="2503" y="5688"/>
                    </a:cubicBezTo>
                    <a:cubicBezTo>
                      <a:pt x="2358" y="5449"/>
                      <a:pt x="2192" y="5226"/>
                      <a:pt x="2015" y="5013"/>
                    </a:cubicBezTo>
                    <a:cubicBezTo>
                      <a:pt x="1891" y="4873"/>
                      <a:pt x="1751" y="4748"/>
                      <a:pt x="1600" y="4639"/>
                    </a:cubicBezTo>
                    <a:cubicBezTo>
                      <a:pt x="977" y="4136"/>
                      <a:pt x="120" y="3445"/>
                      <a:pt x="686" y="1675"/>
                    </a:cubicBezTo>
                    <a:lnTo>
                      <a:pt x="1034" y="1410"/>
                    </a:lnTo>
                    <a:cubicBezTo>
                      <a:pt x="1071" y="1382"/>
                      <a:pt x="1050" y="1325"/>
                      <a:pt x="1008" y="1325"/>
                    </a:cubicBezTo>
                    <a:cubicBezTo>
                      <a:pt x="1003" y="1325"/>
                      <a:pt x="998" y="1325"/>
                      <a:pt x="993" y="1327"/>
                    </a:cubicBezTo>
                    <a:lnTo>
                      <a:pt x="790" y="1389"/>
                    </a:lnTo>
                    <a:cubicBezTo>
                      <a:pt x="811" y="1327"/>
                      <a:pt x="837" y="1265"/>
                      <a:pt x="863" y="1202"/>
                    </a:cubicBezTo>
                    <a:lnTo>
                      <a:pt x="1205" y="943"/>
                    </a:lnTo>
                    <a:cubicBezTo>
                      <a:pt x="1226" y="927"/>
                      <a:pt x="1231" y="901"/>
                      <a:pt x="1221" y="881"/>
                    </a:cubicBezTo>
                    <a:cubicBezTo>
                      <a:pt x="1212" y="863"/>
                      <a:pt x="1193" y="853"/>
                      <a:pt x="1175" y="853"/>
                    </a:cubicBezTo>
                    <a:cubicBezTo>
                      <a:pt x="1171" y="853"/>
                      <a:pt x="1167" y="854"/>
                      <a:pt x="1164" y="855"/>
                    </a:cubicBezTo>
                    <a:lnTo>
                      <a:pt x="993" y="907"/>
                    </a:lnTo>
                    <a:cubicBezTo>
                      <a:pt x="1112" y="657"/>
                      <a:pt x="1252" y="393"/>
                      <a:pt x="1408" y="117"/>
                    </a:cubicBezTo>
                    <a:close/>
                    <a:moveTo>
                      <a:pt x="1390" y="1"/>
                    </a:moveTo>
                    <a:cubicBezTo>
                      <a:pt x="1374" y="1"/>
                      <a:pt x="1358" y="10"/>
                      <a:pt x="1351" y="24"/>
                    </a:cubicBezTo>
                    <a:cubicBezTo>
                      <a:pt x="1169" y="330"/>
                      <a:pt x="1003" y="642"/>
                      <a:pt x="852" y="964"/>
                    </a:cubicBezTo>
                    <a:cubicBezTo>
                      <a:pt x="847" y="979"/>
                      <a:pt x="847" y="1000"/>
                      <a:pt x="863" y="1016"/>
                    </a:cubicBezTo>
                    <a:cubicBezTo>
                      <a:pt x="871" y="1027"/>
                      <a:pt x="884" y="1033"/>
                      <a:pt x="899" y="1033"/>
                    </a:cubicBezTo>
                    <a:cubicBezTo>
                      <a:pt x="904" y="1033"/>
                      <a:pt x="909" y="1032"/>
                      <a:pt x="915" y="1031"/>
                    </a:cubicBezTo>
                    <a:lnTo>
                      <a:pt x="930" y="1026"/>
                    </a:lnTo>
                    <a:lnTo>
                      <a:pt x="790" y="1130"/>
                    </a:lnTo>
                    <a:cubicBezTo>
                      <a:pt x="785" y="1135"/>
                      <a:pt x="780" y="1145"/>
                      <a:pt x="774" y="1151"/>
                    </a:cubicBezTo>
                    <a:cubicBezTo>
                      <a:pt x="733" y="1249"/>
                      <a:pt x="691" y="1353"/>
                      <a:pt x="660" y="1446"/>
                    </a:cubicBezTo>
                    <a:cubicBezTo>
                      <a:pt x="647" y="1479"/>
                      <a:pt x="673" y="1511"/>
                      <a:pt x="705" y="1511"/>
                    </a:cubicBezTo>
                    <a:cubicBezTo>
                      <a:pt x="709" y="1511"/>
                      <a:pt x="713" y="1510"/>
                      <a:pt x="717" y="1509"/>
                    </a:cubicBezTo>
                    <a:lnTo>
                      <a:pt x="759" y="1498"/>
                    </a:lnTo>
                    <a:lnTo>
                      <a:pt x="759" y="1498"/>
                    </a:lnTo>
                    <a:lnTo>
                      <a:pt x="614" y="1607"/>
                    </a:lnTo>
                    <a:cubicBezTo>
                      <a:pt x="603" y="1613"/>
                      <a:pt x="598" y="1623"/>
                      <a:pt x="593" y="1633"/>
                    </a:cubicBezTo>
                    <a:cubicBezTo>
                      <a:pt x="1" y="3476"/>
                      <a:pt x="925" y="4224"/>
                      <a:pt x="1543" y="4712"/>
                    </a:cubicBezTo>
                    <a:cubicBezTo>
                      <a:pt x="1683" y="4821"/>
                      <a:pt x="1818" y="4940"/>
                      <a:pt x="1943" y="5075"/>
                    </a:cubicBezTo>
                    <a:cubicBezTo>
                      <a:pt x="2493" y="5745"/>
                      <a:pt x="2669" y="6207"/>
                      <a:pt x="2669" y="6207"/>
                    </a:cubicBezTo>
                    <a:cubicBezTo>
                      <a:pt x="2675" y="6228"/>
                      <a:pt x="2695" y="6244"/>
                      <a:pt x="2716" y="6244"/>
                    </a:cubicBezTo>
                    <a:cubicBezTo>
                      <a:pt x="2721" y="6238"/>
                      <a:pt x="2721" y="6238"/>
                      <a:pt x="2727" y="6238"/>
                    </a:cubicBezTo>
                    <a:cubicBezTo>
                      <a:pt x="2753" y="6228"/>
                      <a:pt x="2768" y="6202"/>
                      <a:pt x="2758" y="6176"/>
                    </a:cubicBezTo>
                    <a:cubicBezTo>
                      <a:pt x="2753" y="6166"/>
                      <a:pt x="2353" y="4878"/>
                      <a:pt x="2181" y="4375"/>
                    </a:cubicBezTo>
                    <a:cubicBezTo>
                      <a:pt x="2124" y="4198"/>
                      <a:pt x="2218" y="3793"/>
                      <a:pt x="2311" y="3435"/>
                    </a:cubicBezTo>
                    <a:cubicBezTo>
                      <a:pt x="2316" y="3424"/>
                      <a:pt x="2316" y="3409"/>
                      <a:pt x="2311" y="3399"/>
                    </a:cubicBezTo>
                    <a:lnTo>
                      <a:pt x="2259" y="3315"/>
                    </a:lnTo>
                    <a:lnTo>
                      <a:pt x="2259" y="3315"/>
                    </a:lnTo>
                    <a:lnTo>
                      <a:pt x="2270" y="3321"/>
                    </a:lnTo>
                    <a:cubicBezTo>
                      <a:pt x="2281" y="3328"/>
                      <a:pt x="2293" y="3333"/>
                      <a:pt x="2304" y="3333"/>
                    </a:cubicBezTo>
                    <a:cubicBezTo>
                      <a:pt x="2308" y="3333"/>
                      <a:pt x="2312" y="3332"/>
                      <a:pt x="2316" y="3331"/>
                    </a:cubicBezTo>
                    <a:cubicBezTo>
                      <a:pt x="2332" y="3326"/>
                      <a:pt x="2342" y="3315"/>
                      <a:pt x="2348" y="3300"/>
                    </a:cubicBezTo>
                    <a:lnTo>
                      <a:pt x="2374" y="3206"/>
                    </a:lnTo>
                    <a:cubicBezTo>
                      <a:pt x="2566" y="2480"/>
                      <a:pt x="2784" y="1659"/>
                      <a:pt x="2560" y="1208"/>
                    </a:cubicBezTo>
                    <a:cubicBezTo>
                      <a:pt x="2181" y="455"/>
                      <a:pt x="1444" y="24"/>
                      <a:pt x="1413" y="8"/>
                    </a:cubicBezTo>
                    <a:cubicBezTo>
                      <a:pt x="1406" y="3"/>
                      <a:pt x="1398" y="1"/>
                      <a:pt x="1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5"/>
              <p:cNvSpPr/>
              <p:nvPr/>
            </p:nvSpPr>
            <p:spPr>
              <a:xfrm>
                <a:off x="1923975" y="2966975"/>
                <a:ext cx="19750" cy="108275"/>
              </a:xfrm>
              <a:custGeom>
                <a:rect b="b" l="l" r="r" t="t"/>
                <a:pathLst>
                  <a:path extrusionOk="0" h="4331" w="790">
                    <a:moveTo>
                      <a:pt x="255" y="0"/>
                    </a:moveTo>
                    <a:cubicBezTo>
                      <a:pt x="229" y="0"/>
                      <a:pt x="203" y="21"/>
                      <a:pt x="208" y="47"/>
                    </a:cubicBezTo>
                    <a:cubicBezTo>
                      <a:pt x="208" y="62"/>
                      <a:pt x="240" y="1594"/>
                      <a:pt x="125" y="2767"/>
                    </a:cubicBezTo>
                    <a:cubicBezTo>
                      <a:pt x="1" y="3982"/>
                      <a:pt x="681" y="4309"/>
                      <a:pt x="712" y="4325"/>
                    </a:cubicBezTo>
                    <a:cubicBezTo>
                      <a:pt x="717" y="4330"/>
                      <a:pt x="728" y="4330"/>
                      <a:pt x="733" y="4330"/>
                    </a:cubicBezTo>
                    <a:cubicBezTo>
                      <a:pt x="754" y="4330"/>
                      <a:pt x="769" y="4314"/>
                      <a:pt x="774" y="4299"/>
                    </a:cubicBezTo>
                    <a:cubicBezTo>
                      <a:pt x="790" y="4273"/>
                      <a:pt x="779" y="4247"/>
                      <a:pt x="754" y="4231"/>
                    </a:cubicBezTo>
                    <a:cubicBezTo>
                      <a:pt x="728" y="4221"/>
                      <a:pt x="110" y="3920"/>
                      <a:pt x="219" y="2778"/>
                    </a:cubicBezTo>
                    <a:cubicBezTo>
                      <a:pt x="338" y="1594"/>
                      <a:pt x="302" y="62"/>
                      <a:pt x="302" y="47"/>
                    </a:cubicBezTo>
                    <a:cubicBezTo>
                      <a:pt x="302" y="21"/>
                      <a:pt x="281"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5"/>
              <p:cNvSpPr/>
              <p:nvPr/>
            </p:nvSpPr>
            <p:spPr>
              <a:xfrm>
                <a:off x="1754600" y="3041975"/>
                <a:ext cx="13525" cy="70900"/>
              </a:xfrm>
              <a:custGeom>
                <a:rect b="b" l="l" r="r" t="t"/>
                <a:pathLst>
                  <a:path extrusionOk="0" h="2836" w="541">
                    <a:moveTo>
                      <a:pt x="447" y="1"/>
                    </a:moveTo>
                    <a:cubicBezTo>
                      <a:pt x="426" y="84"/>
                      <a:pt x="1" y="2046"/>
                      <a:pt x="198" y="2836"/>
                    </a:cubicBezTo>
                    <a:lnTo>
                      <a:pt x="291" y="2810"/>
                    </a:lnTo>
                    <a:cubicBezTo>
                      <a:pt x="99" y="2046"/>
                      <a:pt x="535" y="37"/>
                      <a:pt x="541" y="2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5"/>
              <p:cNvSpPr/>
              <p:nvPr/>
            </p:nvSpPr>
            <p:spPr>
              <a:xfrm>
                <a:off x="1757850" y="2739375"/>
                <a:ext cx="54800" cy="46950"/>
              </a:xfrm>
              <a:custGeom>
                <a:rect b="b" l="l" r="r" t="t"/>
                <a:pathLst>
                  <a:path extrusionOk="0" h="1878" w="2192">
                    <a:moveTo>
                      <a:pt x="1250" y="102"/>
                    </a:moveTo>
                    <a:cubicBezTo>
                      <a:pt x="1253" y="102"/>
                      <a:pt x="1255" y="102"/>
                      <a:pt x="1257" y="102"/>
                    </a:cubicBezTo>
                    <a:cubicBezTo>
                      <a:pt x="1719" y="102"/>
                      <a:pt x="2093" y="476"/>
                      <a:pt x="2098" y="938"/>
                    </a:cubicBezTo>
                    <a:cubicBezTo>
                      <a:pt x="2098" y="1447"/>
                      <a:pt x="1684" y="1783"/>
                      <a:pt x="1253" y="1783"/>
                    </a:cubicBezTo>
                    <a:cubicBezTo>
                      <a:pt x="1047" y="1783"/>
                      <a:pt x="836" y="1706"/>
                      <a:pt x="665" y="1535"/>
                    </a:cubicBezTo>
                    <a:cubicBezTo>
                      <a:pt x="137" y="1007"/>
                      <a:pt x="507" y="102"/>
                      <a:pt x="1250" y="102"/>
                    </a:cubicBezTo>
                    <a:close/>
                    <a:moveTo>
                      <a:pt x="1249" y="0"/>
                    </a:moveTo>
                    <a:cubicBezTo>
                      <a:pt x="1018" y="0"/>
                      <a:pt x="783" y="86"/>
                      <a:pt x="592" y="278"/>
                    </a:cubicBezTo>
                    <a:cubicBezTo>
                      <a:pt x="0" y="870"/>
                      <a:pt x="421" y="1877"/>
                      <a:pt x="1257" y="1877"/>
                    </a:cubicBezTo>
                    <a:cubicBezTo>
                      <a:pt x="1776" y="1872"/>
                      <a:pt x="2191" y="1457"/>
                      <a:pt x="2191" y="938"/>
                    </a:cubicBezTo>
                    <a:cubicBezTo>
                      <a:pt x="2191" y="373"/>
                      <a:pt x="1729"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5"/>
              <p:cNvSpPr/>
              <p:nvPr/>
            </p:nvSpPr>
            <p:spPr>
              <a:xfrm>
                <a:off x="1788100" y="2142400"/>
                <a:ext cx="2475" cy="598225"/>
              </a:xfrm>
              <a:custGeom>
                <a:rect b="b" l="l" r="r" t="t"/>
                <a:pathLst>
                  <a:path extrusionOk="0" h="23929" w="99">
                    <a:moveTo>
                      <a:pt x="0" y="0"/>
                    </a:moveTo>
                    <a:lnTo>
                      <a:pt x="0" y="23929"/>
                    </a:lnTo>
                    <a:lnTo>
                      <a:pt x="99" y="23929"/>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5"/>
              <p:cNvSpPr/>
              <p:nvPr/>
            </p:nvSpPr>
            <p:spPr>
              <a:xfrm>
                <a:off x="1716050" y="3127525"/>
                <a:ext cx="97125" cy="205100"/>
              </a:xfrm>
              <a:custGeom>
                <a:rect b="b" l="l" r="r" t="t"/>
                <a:pathLst>
                  <a:path extrusionOk="0" h="8204" w="3885">
                    <a:moveTo>
                      <a:pt x="1615" y="0"/>
                    </a:moveTo>
                    <a:cubicBezTo>
                      <a:pt x="1615" y="0"/>
                      <a:pt x="681" y="634"/>
                      <a:pt x="255" y="1656"/>
                    </a:cubicBezTo>
                    <a:cubicBezTo>
                      <a:pt x="1" y="2269"/>
                      <a:pt x="400" y="3390"/>
                      <a:pt x="712" y="4341"/>
                    </a:cubicBezTo>
                    <a:lnTo>
                      <a:pt x="982" y="4076"/>
                    </a:lnTo>
                    <a:lnTo>
                      <a:pt x="774" y="4517"/>
                    </a:lnTo>
                    <a:cubicBezTo>
                      <a:pt x="951" y="5062"/>
                      <a:pt x="1086" y="5535"/>
                      <a:pt x="1023" y="5779"/>
                    </a:cubicBezTo>
                    <a:cubicBezTo>
                      <a:pt x="847" y="6469"/>
                      <a:pt x="442" y="8203"/>
                      <a:pt x="442" y="8203"/>
                    </a:cubicBezTo>
                    <a:cubicBezTo>
                      <a:pt x="442" y="8203"/>
                      <a:pt x="618" y="7580"/>
                      <a:pt x="1293" y="6625"/>
                    </a:cubicBezTo>
                    <a:cubicBezTo>
                      <a:pt x="1859" y="5825"/>
                      <a:pt x="3884" y="4974"/>
                      <a:pt x="2726" y="2030"/>
                    </a:cubicBezTo>
                    <a:lnTo>
                      <a:pt x="2233" y="1708"/>
                    </a:lnTo>
                    <a:lnTo>
                      <a:pt x="2628" y="1797"/>
                    </a:lnTo>
                    <a:cubicBezTo>
                      <a:pt x="2576" y="1677"/>
                      <a:pt x="2513" y="1553"/>
                      <a:pt x="2451" y="1423"/>
                    </a:cubicBezTo>
                    <a:lnTo>
                      <a:pt x="1968" y="1101"/>
                    </a:lnTo>
                    <a:lnTo>
                      <a:pt x="2332" y="1184"/>
                    </a:lnTo>
                    <a:cubicBezTo>
                      <a:pt x="2114" y="779"/>
                      <a:pt x="1875" y="379"/>
                      <a:pt x="1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5"/>
              <p:cNvSpPr/>
              <p:nvPr/>
            </p:nvSpPr>
            <p:spPr>
              <a:xfrm>
                <a:off x="1773800" y="3081825"/>
                <a:ext cx="27025" cy="23000"/>
              </a:xfrm>
              <a:custGeom>
                <a:rect b="b" l="l" r="r" t="t"/>
                <a:pathLst>
                  <a:path extrusionOk="0" h="920" w="1081">
                    <a:moveTo>
                      <a:pt x="619" y="99"/>
                    </a:moveTo>
                    <a:cubicBezTo>
                      <a:pt x="821" y="99"/>
                      <a:pt x="982" y="260"/>
                      <a:pt x="982" y="463"/>
                    </a:cubicBezTo>
                    <a:cubicBezTo>
                      <a:pt x="982" y="680"/>
                      <a:pt x="804" y="824"/>
                      <a:pt x="618" y="824"/>
                    </a:cubicBezTo>
                    <a:cubicBezTo>
                      <a:pt x="529" y="824"/>
                      <a:pt x="438" y="791"/>
                      <a:pt x="364" y="717"/>
                    </a:cubicBezTo>
                    <a:cubicBezTo>
                      <a:pt x="136" y="489"/>
                      <a:pt x="297" y="99"/>
                      <a:pt x="619" y="99"/>
                    </a:cubicBezTo>
                    <a:close/>
                    <a:moveTo>
                      <a:pt x="614" y="0"/>
                    </a:moveTo>
                    <a:cubicBezTo>
                      <a:pt x="501" y="0"/>
                      <a:pt x="385" y="42"/>
                      <a:pt x="292" y="136"/>
                    </a:cubicBezTo>
                    <a:cubicBezTo>
                      <a:pt x="1" y="427"/>
                      <a:pt x="209" y="920"/>
                      <a:pt x="619" y="920"/>
                    </a:cubicBezTo>
                    <a:cubicBezTo>
                      <a:pt x="873" y="920"/>
                      <a:pt x="1081" y="717"/>
                      <a:pt x="1081" y="463"/>
                    </a:cubicBezTo>
                    <a:cubicBezTo>
                      <a:pt x="1081" y="185"/>
                      <a:pt x="852"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5"/>
              <p:cNvSpPr/>
              <p:nvPr/>
            </p:nvSpPr>
            <p:spPr>
              <a:xfrm>
                <a:off x="1756550" y="3098325"/>
                <a:ext cx="28250" cy="15725"/>
              </a:xfrm>
              <a:custGeom>
                <a:rect b="b" l="l" r="r" t="t"/>
                <a:pathLst>
                  <a:path extrusionOk="0" h="629" w="1130">
                    <a:moveTo>
                      <a:pt x="54" y="0"/>
                    </a:moveTo>
                    <a:cubicBezTo>
                      <a:pt x="37" y="0"/>
                      <a:pt x="21" y="8"/>
                      <a:pt x="11" y="26"/>
                    </a:cubicBezTo>
                    <a:cubicBezTo>
                      <a:pt x="0" y="47"/>
                      <a:pt x="11" y="78"/>
                      <a:pt x="32" y="88"/>
                    </a:cubicBezTo>
                    <a:cubicBezTo>
                      <a:pt x="51" y="103"/>
                      <a:pt x="426" y="303"/>
                      <a:pt x="763" y="303"/>
                    </a:cubicBezTo>
                    <a:cubicBezTo>
                      <a:pt x="779" y="303"/>
                      <a:pt x="795" y="302"/>
                      <a:pt x="810" y="301"/>
                    </a:cubicBezTo>
                    <a:lnTo>
                      <a:pt x="810" y="301"/>
                    </a:lnTo>
                    <a:cubicBezTo>
                      <a:pt x="649" y="414"/>
                      <a:pt x="446" y="531"/>
                      <a:pt x="306" y="531"/>
                    </a:cubicBezTo>
                    <a:cubicBezTo>
                      <a:pt x="297" y="531"/>
                      <a:pt x="289" y="531"/>
                      <a:pt x="281" y="530"/>
                    </a:cubicBezTo>
                    <a:cubicBezTo>
                      <a:pt x="278" y="529"/>
                      <a:pt x="275" y="529"/>
                      <a:pt x="272" y="529"/>
                    </a:cubicBezTo>
                    <a:cubicBezTo>
                      <a:pt x="213" y="529"/>
                      <a:pt x="206" y="623"/>
                      <a:pt x="270" y="628"/>
                    </a:cubicBezTo>
                    <a:lnTo>
                      <a:pt x="302" y="628"/>
                    </a:lnTo>
                    <a:cubicBezTo>
                      <a:pt x="603" y="628"/>
                      <a:pt x="1070" y="229"/>
                      <a:pt x="1091" y="213"/>
                    </a:cubicBezTo>
                    <a:cubicBezTo>
                      <a:pt x="1129" y="179"/>
                      <a:pt x="1097" y="127"/>
                      <a:pt x="1059" y="127"/>
                    </a:cubicBezTo>
                    <a:cubicBezTo>
                      <a:pt x="1051" y="127"/>
                      <a:pt x="1042" y="130"/>
                      <a:pt x="1034" y="135"/>
                    </a:cubicBezTo>
                    <a:cubicBezTo>
                      <a:pt x="961" y="187"/>
                      <a:pt x="868" y="207"/>
                      <a:pt x="770" y="207"/>
                    </a:cubicBezTo>
                    <a:cubicBezTo>
                      <a:pt x="456" y="207"/>
                      <a:pt x="82" y="5"/>
                      <a:pt x="78" y="5"/>
                    </a:cubicBezTo>
                    <a:cubicBezTo>
                      <a:pt x="70" y="2"/>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5"/>
              <p:cNvSpPr/>
              <p:nvPr/>
            </p:nvSpPr>
            <p:spPr>
              <a:xfrm>
                <a:off x="1728775" y="3103150"/>
                <a:ext cx="123450" cy="272025"/>
              </a:xfrm>
              <a:custGeom>
                <a:rect b="b" l="l" r="r" t="t"/>
                <a:pathLst>
                  <a:path extrusionOk="0" h="10881" w="4938">
                    <a:moveTo>
                      <a:pt x="2228" y="119"/>
                    </a:moveTo>
                    <a:cubicBezTo>
                      <a:pt x="2555" y="601"/>
                      <a:pt x="2835" y="1069"/>
                      <a:pt x="3074" y="1515"/>
                    </a:cubicBezTo>
                    <a:lnTo>
                      <a:pt x="2700" y="1427"/>
                    </a:lnTo>
                    <a:cubicBezTo>
                      <a:pt x="2696" y="1426"/>
                      <a:pt x="2691" y="1426"/>
                      <a:pt x="2687" y="1426"/>
                    </a:cubicBezTo>
                    <a:cubicBezTo>
                      <a:pt x="2667" y="1426"/>
                      <a:pt x="2652" y="1436"/>
                      <a:pt x="2643" y="1453"/>
                    </a:cubicBezTo>
                    <a:cubicBezTo>
                      <a:pt x="2633" y="1474"/>
                      <a:pt x="2638" y="1500"/>
                      <a:pt x="2659" y="1515"/>
                    </a:cubicBezTo>
                    <a:lnTo>
                      <a:pt x="3287" y="1931"/>
                    </a:lnTo>
                    <a:cubicBezTo>
                      <a:pt x="3349" y="2060"/>
                      <a:pt x="3406" y="2190"/>
                      <a:pt x="3463" y="2310"/>
                    </a:cubicBezTo>
                    <a:lnTo>
                      <a:pt x="3032" y="2206"/>
                    </a:lnTo>
                    <a:cubicBezTo>
                      <a:pt x="3030" y="2205"/>
                      <a:pt x="3027" y="2205"/>
                      <a:pt x="3024" y="2205"/>
                    </a:cubicBezTo>
                    <a:cubicBezTo>
                      <a:pt x="3005" y="2205"/>
                      <a:pt x="2985" y="2219"/>
                      <a:pt x="2980" y="2237"/>
                    </a:cubicBezTo>
                    <a:cubicBezTo>
                      <a:pt x="2970" y="2258"/>
                      <a:pt x="2975" y="2284"/>
                      <a:pt x="2996" y="2294"/>
                    </a:cubicBezTo>
                    <a:lnTo>
                      <a:pt x="3629" y="2720"/>
                    </a:lnTo>
                    <a:cubicBezTo>
                      <a:pt x="4938" y="6146"/>
                      <a:pt x="2565" y="10050"/>
                      <a:pt x="2139" y="10710"/>
                    </a:cubicBezTo>
                    <a:cubicBezTo>
                      <a:pt x="1994" y="10014"/>
                      <a:pt x="1278" y="6536"/>
                      <a:pt x="1065" y="5840"/>
                    </a:cubicBezTo>
                    <a:lnTo>
                      <a:pt x="1350" y="5295"/>
                    </a:lnTo>
                    <a:cubicBezTo>
                      <a:pt x="1366" y="5260"/>
                      <a:pt x="1338" y="5225"/>
                      <a:pt x="1305" y="5225"/>
                    </a:cubicBezTo>
                    <a:cubicBezTo>
                      <a:pt x="1294" y="5225"/>
                      <a:pt x="1283" y="5229"/>
                      <a:pt x="1272" y="5238"/>
                    </a:cubicBezTo>
                    <a:lnTo>
                      <a:pt x="966" y="5523"/>
                    </a:lnTo>
                    <a:lnTo>
                      <a:pt x="940" y="5435"/>
                    </a:lnTo>
                    <a:cubicBezTo>
                      <a:pt x="551" y="4246"/>
                      <a:pt x="109" y="2896"/>
                      <a:pt x="442" y="2164"/>
                    </a:cubicBezTo>
                    <a:cubicBezTo>
                      <a:pt x="961" y="1027"/>
                      <a:pt x="2010" y="264"/>
                      <a:pt x="2228" y="119"/>
                    </a:cubicBezTo>
                    <a:close/>
                    <a:moveTo>
                      <a:pt x="2237" y="1"/>
                    </a:moveTo>
                    <a:cubicBezTo>
                      <a:pt x="2228" y="1"/>
                      <a:pt x="2220" y="4"/>
                      <a:pt x="2212" y="10"/>
                    </a:cubicBezTo>
                    <a:cubicBezTo>
                      <a:pt x="2197" y="15"/>
                      <a:pt x="930" y="825"/>
                      <a:pt x="348" y="2123"/>
                    </a:cubicBezTo>
                    <a:cubicBezTo>
                      <a:pt x="0" y="2891"/>
                      <a:pt x="447" y="4262"/>
                      <a:pt x="836" y="5466"/>
                    </a:cubicBezTo>
                    <a:lnTo>
                      <a:pt x="888" y="5622"/>
                    </a:lnTo>
                    <a:cubicBezTo>
                      <a:pt x="893" y="5637"/>
                      <a:pt x="909" y="5653"/>
                      <a:pt x="925" y="5658"/>
                    </a:cubicBezTo>
                    <a:cubicBezTo>
                      <a:pt x="940" y="5658"/>
                      <a:pt x="956" y="5658"/>
                      <a:pt x="966" y="5643"/>
                    </a:cubicBezTo>
                    <a:lnTo>
                      <a:pt x="1132" y="5497"/>
                    </a:lnTo>
                    <a:lnTo>
                      <a:pt x="966" y="5814"/>
                    </a:lnTo>
                    <a:cubicBezTo>
                      <a:pt x="961" y="5829"/>
                      <a:pt x="961" y="5840"/>
                      <a:pt x="966" y="5850"/>
                    </a:cubicBezTo>
                    <a:cubicBezTo>
                      <a:pt x="1189" y="6551"/>
                      <a:pt x="2056" y="10798"/>
                      <a:pt x="2067" y="10845"/>
                    </a:cubicBezTo>
                    <a:cubicBezTo>
                      <a:pt x="2072" y="10860"/>
                      <a:pt x="2082" y="10876"/>
                      <a:pt x="2103" y="10881"/>
                    </a:cubicBezTo>
                    <a:lnTo>
                      <a:pt x="2113" y="10881"/>
                    </a:lnTo>
                    <a:cubicBezTo>
                      <a:pt x="2129" y="10876"/>
                      <a:pt x="2139" y="10871"/>
                      <a:pt x="2145" y="10855"/>
                    </a:cubicBezTo>
                    <a:cubicBezTo>
                      <a:pt x="2690" y="10024"/>
                      <a:pt x="3136" y="9137"/>
                      <a:pt x="3479" y="8202"/>
                    </a:cubicBezTo>
                    <a:cubicBezTo>
                      <a:pt x="4003" y="6769"/>
                      <a:pt x="4470" y="4651"/>
                      <a:pt x="3707" y="2668"/>
                    </a:cubicBezTo>
                    <a:cubicBezTo>
                      <a:pt x="3702" y="2657"/>
                      <a:pt x="3697" y="2652"/>
                      <a:pt x="3687" y="2647"/>
                    </a:cubicBezTo>
                    <a:lnTo>
                      <a:pt x="3266" y="2367"/>
                    </a:lnTo>
                    <a:lnTo>
                      <a:pt x="3266" y="2367"/>
                    </a:lnTo>
                    <a:lnTo>
                      <a:pt x="3526" y="2429"/>
                    </a:lnTo>
                    <a:cubicBezTo>
                      <a:pt x="3530" y="2430"/>
                      <a:pt x="3534" y="2431"/>
                      <a:pt x="3538" y="2431"/>
                    </a:cubicBezTo>
                    <a:cubicBezTo>
                      <a:pt x="3570" y="2431"/>
                      <a:pt x="3596" y="2399"/>
                      <a:pt x="3583" y="2367"/>
                    </a:cubicBezTo>
                    <a:cubicBezTo>
                      <a:pt x="3515" y="2211"/>
                      <a:pt x="3443" y="2045"/>
                      <a:pt x="3359" y="1879"/>
                    </a:cubicBezTo>
                    <a:cubicBezTo>
                      <a:pt x="3354" y="1868"/>
                      <a:pt x="3349" y="1863"/>
                      <a:pt x="3344" y="1858"/>
                    </a:cubicBezTo>
                    <a:lnTo>
                      <a:pt x="2934" y="1588"/>
                    </a:lnTo>
                    <a:lnTo>
                      <a:pt x="3152" y="1640"/>
                    </a:lnTo>
                    <a:cubicBezTo>
                      <a:pt x="3155" y="1641"/>
                      <a:pt x="3157" y="1641"/>
                      <a:pt x="3160" y="1641"/>
                    </a:cubicBezTo>
                    <a:cubicBezTo>
                      <a:pt x="3174" y="1641"/>
                      <a:pt x="3190" y="1632"/>
                      <a:pt x="3199" y="1619"/>
                    </a:cubicBezTo>
                    <a:cubicBezTo>
                      <a:pt x="3214" y="1603"/>
                      <a:pt x="3214" y="1588"/>
                      <a:pt x="3204" y="1567"/>
                    </a:cubicBezTo>
                    <a:cubicBezTo>
                      <a:pt x="2923" y="1038"/>
                      <a:pt x="2612" y="518"/>
                      <a:pt x="2274" y="25"/>
                    </a:cubicBezTo>
                    <a:cubicBezTo>
                      <a:pt x="2265" y="9"/>
                      <a:pt x="2251"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5"/>
              <p:cNvSpPr/>
              <p:nvPr/>
            </p:nvSpPr>
            <p:spPr>
              <a:xfrm>
                <a:off x="1771475" y="3103125"/>
                <a:ext cx="31575" cy="182625"/>
              </a:xfrm>
              <a:custGeom>
                <a:rect b="b" l="l" r="r" t="t"/>
                <a:pathLst>
                  <a:path extrusionOk="0" h="7305" w="1263">
                    <a:moveTo>
                      <a:pt x="530" y="0"/>
                    </a:moveTo>
                    <a:cubicBezTo>
                      <a:pt x="504" y="0"/>
                      <a:pt x="483" y="26"/>
                      <a:pt x="483" y="52"/>
                    </a:cubicBezTo>
                    <a:cubicBezTo>
                      <a:pt x="483" y="78"/>
                      <a:pt x="556" y="2674"/>
                      <a:pt x="862" y="4668"/>
                    </a:cubicBezTo>
                    <a:cubicBezTo>
                      <a:pt x="1158" y="6614"/>
                      <a:pt x="58" y="7206"/>
                      <a:pt x="47" y="7211"/>
                    </a:cubicBezTo>
                    <a:cubicBezTo>
                      <a:pt x="0" y="7237"/>
                      <a:pt x="16" y="7305"/>
                      <a:pt x="68" y="7305"/>
                    </a:cubicBezTo>
                    <a:cubicBezTo>
                      <a:pt x="78" y="7305"/>
                      <a:pt x="84" y="7305"/>
                      <a:pt x="94" y="7300"/>
                    </a:cubicBezTo>
                    <a:cubicBezTo>
                      <a:pt x="104" y="7295"/>
                      <a:pt x="1262" y="6672"/>
                      <a:pt x="956" y="4652"/>
                    </a:cubicBezTo>
                    <a:cubicBezTo>
                      <a:pt x="655" y="2664"/>
                      <a:pt x="582" y="73"/>
                      <a:pt x="582" y="47"/>
                    </a:cubicBezTo>
                    <a:cubicBezTo>
                      <a:pt x="577" y="21"/>
                      <a:pt x="556"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5"/>
              <p:cNvSpPr/>
              <p:nvPr/>
            </p:nvSpPr>
            <p:spPr>
              <a:xfrm>
                <a:off x="1734325" y="3122925"/>
                <a:ext cx="22000" cy="12675"/>
              </a:xfrm>
              <a:custGeom>
                <a:rect b="b" l="l" r="r" t="t"/>
                <a:pathLst>
                  <a:path extrusionOk="0" h="507" w="880">
                    <a:moveTo>
                      <a:pt x="70" y="1"/>
                    </a:moveTo>
                    <a:cubicBezTo>
                      <a:pt x="26" y="1"/>
                      <a:pt x="0" y="64"/>
                      <a:pt x="48" y="91"/>
                    </a:cubicBezTo>
                    <a:cubicBezTo>
                      <a:pt x="64" y="101"/>
                      <a:pt x="340" y="247"/>
                      <a:pt x="596" y="247"/>
                    </a:cubicBezTo>
                    <a:cubicBezTo>
                      <a:pt x="600" y="247"/>
                      <a:pt x="605" y="247"/>
                      <a:pt x="609" y="247"/>
                    </a:cubicBezTo>
                    <a:lnTo>
                      <a:pt x="609" y="247"/>
                    </a:lnTo>
                    <a:cubicBezTo>
                      <a:pt x="493" y="332"/>
                      <a:pt x="353" y="413"/>
                      <a:pt x="259" y="413"/>
                    </a:cubicBezTo>
                    <a:cubicBezTo>
                      <a:pt x="256" y="413"/>
                      <a:pt x="254" y="413"/>
                      <a:pt x="251" y="413"/>
                    </a:cubicBezTo>
                    <a:cubicBezTo>
                      <a:pt x="246" y="412"/>
                      <a:pt x="242" y="411"/>
                      <a:pt x="238" y="411"/>
                    </a:cubicBezTo>
                    <a:cubicBezTo>
                      <a:pt x="182" y="411"/>
                      <a:pt x="178" y="506"/>
                      <a:pt x="240" y="506"/>
                    </a:cubicBezTo>
                    <a:lnTo>
                      <a:pt x="261" y="506"/>
                    </a:lnTo>
                    <a:cubicBezTo>
                      <a:pt x="490" y="506"/>
                      <a:pt x="822" y="205"/>
                      <a:pt x="858" y="169"/>
                    </a:cubicBezTo>
                    <a:cubicBezTo>
                      <a:pt x="879" y="148"/>
                      <a:pt x="879" y="122"/>
                      <a:pt x="863" y="101"/>
                    </a:cubicBezTo>
                    <a:cubicBezTo>
                      <a:pt x="854" y="92"/>
                      <a:pt x="842" y="87"/>
                      <a:pt x="829" y="87"/>
                    </a:cubicBezTo>
                    <a:cubicBezTo>
                      <a:pt x="820" y="87"/>
                      <a:pt x="810" y="89"/>
                      <a:pt x="801" y="96"/>
                    </a:cubicBezTo>
                    <a:cubicBezTo>
                      <a:pt x="746" y="139"/>
                      <a:pt x="675" y="155"/>
                      <a:pt x="599" y="155"/>
                    </a:cubicBezTo>
                    <a:cubicBezTo>
                      <a:pt x="370" y="155"/>
                      <a:pt x="99" y="8"/>
                      <a:pt x="95" y="8"/>
                    </a:cubicBezTo>
                    <a:cubicBezTo>
                      <a:pt x="86" y="3"/>
                      <a:pt x="7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5"/>
              <p:cNvSpPr/>
              <p:nvPr/>
            </p:nvSpPr>
            <p:spPr>
              <a:xfrm>
                <a:off x="1756200" y="3127800"/>
                <a:ext cx="17275" cy="7275"/>
              </a:xfrm>
              <a:custGeom>
                <a:rect b="b" l="l" r="r" t="t"/>
                <a:pathLst>
                  <a:path extrusionOk="0" h="291" w="691">
                    <a:moveTo>
                      <a:pt x="67" y="1"/>
                    </a:moveTo>
                    <a:cubicBezTo>
                      <a:pt x="31" y="1"/>
                      <a:pt x="0" y="41"/>
                      <a:pt x="25" y="78"/>
                    </a:cubicBezTo>
                    <a:cubicBezTo>
                      <a:pt x="35" y="88"/>
                      <a:pt x="227" y="290"/>
                      <a:pt x="445" y="290"/>
                    </a:cubicBezTo>
                    <a:cubicBezTo>
                      <a:pt x="518" y="290"/>
                      <a:pt x="591" y="270"/>
                      <a:pt x="648" y="228"/>
                    </a:cubicBezTo>
                    <a:cubicBezTo>
                      <a:pt x="691" y="198"/>
                      <a:pt x="663" y="136"/>
                      <a:pt x="619" y="136"/>
                    </a:cubicBezTo>
                    <a:cubicBezTo>
                      <a:pt x="610" y="136"/>
                      <a:pt x="601" y="139"/>
                      <a:pt x="591" y="145"/>
                    </a:cubicBezTo>
                    <a:cubicBezTo>
                      <a:pt x="545" y="178"/>
                      <a:pt x="496" y="191"/>
                      <a:pt x="448" y="191"/>
                    </a:cubicBezTo>
                    <a:cubicBezTo>
                      <a:pt x="269" y="191"/>
                      <a:pt x="98" y="10"/>
                      <a:pt x="98" y="10"/>
                    </a:cubicBezTo>
                    <a:cubicBezTo>
                      <a:pt x="88" y="3"/>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5"/>
              <p:cNvSpPr/>
              <p:nvPr/>
            </p:nvSpPr>
            <p:spPr>
              <a:xfrm>
                <a:off x="1714875" y="3126350"/>
                <a:ext cx="93625" cy="207575"/>
              </a:xfrm>
              <a:custGeom>
                <a:rect b="b" l="l" r="r" t="t"/>
                <a:pathLst>
                  <a:path extrusionOk="0" h="8303" w="3745">
                    <a:moveTo>
                      <a:pt x="1647" y="120"/>
                    </a:moveTo>
                    <a:cubicBezTo>
                      <a:pt x="1891" y="478"/>
                      <a:pt x="2104" y="831"/>
                      <a:pt x="2285" y="1163"/>
                    </a:cubicBezTo>
                    <a:lnTo>
                      <a:pt x="2026" y="1106"/>
                    </a:lnTo>
                    <a:cubicBezTo>
                      <a:pt x="2022" y="1106"/>
                      <a:pt x="2019" y="1105"/>
                      <a:pt x="2015" y="1105"/>
                    </a:cubicBezTo>
                    <a:cubicBezTo>
                      <a:pt x="1970" y="1105"/>
                      <a:pt x="1951" y="1166"/>
                      <a:pt x="1989" y="1195"/>
                    </a:cubicBezTo>
                    <a:lnTo>
                      <a:pt x="2462" y="1506"/>
                    </a:lnTo>
                    <a:cubicBezTo>
                      <a:pt x="2509" y="1600"/>
                      <a:pt x="2550" y="1693"/>
                      <a:pt x="2592" y="1776"/>
                    </a:cubicBezTo>
                    <a:lnTo>
                      <a:pt x="2290" y="1709"/>
                    </a:lnTo>
                    <a:cubicBezTo>
                      <a:pt x="2287" y="1708"/>
                      <a:pt x="2283" y="1708"/>
                      <a:pt x="2280" y="1708"/>
                    </a:cubicBezTo>
                    <a:cubicBezTo>
                      <a:pt x="2235" y="1708"/>
                      <a:pt x="2211" y="1768"/>
                      <a:pt x="2254" y="1797"/>
                    </a:cubicBezTo>
                    <a:lnTo>
                      <a:pt x="2737" y="2114"/>
                    </a:lnTo>
                    <a:cubicBezTo>
                      <a:pt x="3630" y="4413"/>
                      <a:pt x="2576" y="5400"/>
                      <a:pt x="1802" y="6122"/>
                    </a:cubicBezTo>
                    <a:cubicBezTo>
                      <a:pt x="1621" y="6277"/>
                      <a:pt x="1449" y="6454"/>
                      <a:pt x="1304" y="6646"/>
                    </a:cubicBezTo>
                    <a:cubicBezTo>
                      <a:pt x="1065" y="6973"/>
                      <a:pt x="858" y="7321"/>
                      <a:pt x="671" y="7684"/>
                    </a:cubicBezTo>
                    <a:cubicBezTo>
                      <a:pt x="811" y="7113"/>
                      <a:pt x="1013" y="6267"/>
                      <a:pt x="1122" y="5841"/>
                    </a:cubicBezTo>
                    <a:cubicBezTo>
                      <a:pt x="1185" y="5602"/>
                      <a:pt x="1076" y="5177"/>
                      <a:pt x="873" y="4569"/>
                    </a:cubicBezTo>
                    <a:lnTo>
                      <a:pt x="1076" y="4149"/>
                    </a:lnTo>
                    <a:cubicBezTo>
                      <a:pt x="1091" y="4111"/>
                      <a:pt x="1062" y="4076"/>
                      <a:pt x="1031" y="4076"/>
                    </a:cubicBezTo>
                    <a:cubicBezTo>
                      <a:pt x="1019" y="4076"/>
                      <a:pt x="1008" y="4080"/>
                      <a:pt x="998" y="4092"/>
                    </a:cubicBezTo>
                    <a:lnTo>
                      <a:pt x="785" y="4299"/>
                    </a:lnTo>
                    <a:lnTo>
                      <a:pt x="769" y="4253"/>
                    </a:lnTo>
                    <a:cubicBezTo>
                      <a:pt x="463" y="3339"/>
                      <a:pt x="110" y="2295"/>
                      <a:pt x="349" y="1724"/>
                    </a:cubicBezTo>
                    <a:cubicBezTo>
                      <a:pt x="712" y="852"/>
                      <a:pt x="1465" y="255"/>
                      <a:pt x="1647" y="120"/>
                    </a:cubicBezTo>
                    <a:close/>
                    <a:moveTo>
                      <a:pt x="1662" y="1"/>
                    </a:moveTo>
                    <a:cubicBezTo>
                      <a:pt x="1652" y="1"/>
                      <a:pt x="1636" y="1"/>
                      <a:pt x="1626" y="11"/>
                    </a:cubicBezTo>
                    <a:cubicBezTo>
                      <a:pt x="1616" y="16"/>
                      <a:pt x="676" y="665"/>
                      <a:pt x="255" y="1688"/>
                    </a:cubicBezTo>
                    <a:cubicBezTo>
                      <a:pt x="1" y="2290"/>
                      <a:pt x="354" y="3349"/>
                      <a:pt x="671" y="4284"/>
                    </a:cubicBezTo>
                    <a:lnTo>
                      <a:pt x="712" y="4408"/>
                    </a:lnTo>
                    <a:cubicBezTo>
                      <a:pt x="719" y="4427"/>
                      <a:pt x="736" y="4439"/>
                      <a:pt x="755" y="4439"/>
                    </a:cubicBezTo>
                    <a:cubicBezTo>
                      <a:pt x="767" y="4439"/>
                      <a:pt x="780" y="4434"/>
                      <a:pt x="790" y="4424"/>
                    </a:cubicBezTo>
                    <a:lnTo>
                      <a:pt x="863" y="4356"/>
                    </a:lnTo>
                    <a:lnTo>
                      <a:pt x="769" y="4548"/>
                    </a:lnTo>
                    <a:cubicBezTo>
                      <a:pt x="764" y="4559"/>
                      <a:pt x="764" y="4574"/>
                      <a:pt x="769" y="4585"/>
                    </a:cubicBezTo>
                    <a:cubicBezTo>
                      <a:pt x="930" y="5073"/>
                      <a:pt x="1086" y="5576"/>
                      <a:pt x="1024" y="5820"/>
                    </a:cubicBezTo>
                    <a:cubicBezTo>
                      <a:pt x="852" y="6501"/>
                      <a:pt x="442" y="8224"/>
                      <a:pt x="437" y="8245"/>
                    </a:cubicBezTo>
                    <a:cubicBezTo>
                      <a:pt x="432" y="8266"/>
                      <a:pt x="447" y="8292"/>
                      <a:pt x="473" y="8302"/>
                    </a:cubicBezTo>
                    <a:lnTo>
                      <a:pt x="484" y="8302"/>
                    </a:lnTo>
                    <a:cubicBezTo>
                      <a:pt x="505" y="8297"/>
                      <a:pt x="520" y="8286"/>
                      <a:pt x="525" y="8266"/>
                    </a:cubicBezTo>
                    <a:cubicBezTo>
                      <a:pt x="530" y="8255"/>
                      <a:pt x="712" y="7638"/>
                      <a:pt x="1372" y="6698"/>
                    </a:cubicBezTo>
                    <a:cubicBezTo>
                      <a:pt x="1517" y="6516"/>
                      <a:pt x="1683" y="6345"/>
                      <a:pt x="1860" y="6189"/>
                    </a:cubicBezTo>
                    <a:cubicBezTo>
                      <a:pt x="2612" y="5488"/>
                      <a:pt x="3744" y="4429"/>
                      <a:pt x="2810" y="2062"/>
                    </a:cubicBezTo>
                    <a:cubicBezTo>
                      <a:pt x="2810" y="2056"/>
                      <a:pt x="2799" y="2046"/>
                      <a:pt x="2794" y="2041"/>
                    </a:cubicBezTo>
                    <a:lnTo>
                      <a:pt x="2524" y="1864"/>
                    </a:lnTo>
                    <a:lnTo>
                      <a:pt x="2524" y="1864"/>
                    </a:lnTo>
                    <a:lnTo>
                      <a:pt x="2659" y="1890"/>
                    </a:lnTo>
                    <a:cubicBezTo>
                      <a:pt x="2663" y="1892"/>
                      <a:pt x="2668" y="1892"/>
                      <a:pt x="2672" y="1892"/>
                    </a:cubicBezTo>
                    <a:cubicBezTo>
                      <a:pt x="2702" y="1892"/>
                      <a:pt x="2725" y="1860"/>
                      <a:pt x="2711" y="1828"/>
                    </a:cubicBezTo>
                    <a:cubicBezTo>
                      <a:pt x="2659" y="1709"/>
                      <a:pt x="2602" y="1584"/>
                      <a:pt x="2540" y="1454"/>
                    </a:cubicBezTo>
                    <a:cubicBezTo>
                      <a:pt x="2534" y="1444"/>
                      <a:pt x="2529" y="1439"/>
                      <a:pt x="2519" y="1433"/>
                    </a:cubicBezTo>
                    <a:lnTo>
                      <a:pt x="2259" y="1257"/>
                    </a:lnTo>
                    <a:lnTo>
                      <a:pt x="2363" y="1283"/>
                    </a:lnTo>
                    <a:cubicBezTo>
                      <a:pt x="2368" y="1284"/>
                      <a:pt x="2373" y="1285"/>
                      <a:pt x="2378" y="1285"/>
                    </a:cubicBezTo>
                    <a:cubicBezTo>
                      <a:pt x="2392" y="1285"/>
                      <a:pt x="2403" y="1279"/>
                      <a:pt x="2415" y="1267"/>
                    </a:cubicBezTo>
                    <a:cubicBezTo>
                      <a:pt x="2425" y="1252"/>
                      <a:pt x="2425" y="1231"/>
                      <a:pt x="2415" y="1215"/>
                    </a:cubicBezTo>
                    <a:cubicBezTo>
                      <a:pt x="2197" y="805"/>
                      <a:pt x="1958" y="406"/>
                      <a:pt x="1693" y="21"/>
                    </a:cubicBezTo>
                    <a:cubicBezTo>
                      <a:pt x="1688" y="11"/>
                      <a:pt x="1678" y="6"/>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5"/>
              <p:cNvSpPr/>
              <p:nvPr/>
            </p:nvSpPr>
            <p:spPr>
              <a:xfrm>
                <a:off x="1748900" y="3126350"/>
                <a:ext cx="23900" cy="142675"/>
              </a:xfrm>
              <a:custGeom>
                <a:rect b="b" l="l" r="r" t="t"/>
                <a:pathLst>
                  <a:path extrusionOk="0" h="5707" w="956">
                    <a:moveTo>
                      <a:pt x="296" y="1"/>
                    </a:moveTo>
                    <a:cubicBezTo>
                      <a:pt x="270" y="1"/>
                      <a:pt x="249" y="27"/>
                      <a:pt x="249" y="52"/>
                    </a:cubicBezTo>
                    <a:cubicBezTo>
                      <a:pt x="249" y="73"/>
                      <a:pt x="343" y="2093"/>
                      <a:pt x="602" y="3635"/>
                    </a:cubicBezTo>
                    <a:cubicBezTo>
                      <a:pt x="852" y="5140"/>
                      <a:pt x="42" y="5613"/>
                      <a:pt x="31" y="5618"/>
                    </a:cubicBezTo>
                    <a:cubicBezTo>
                      <a:pt x="11" y="5634"/>
                      <a:pt x="0" y="5659"/>
                      <a:pt x="11" y="5685"/>
                    </a:cubicBezTo>
                    <a:cubicBezTo>
                      <a:pt x="21" y="5701"/>
                      <a:pt x="36" y="5706"/>
                      <a:pt x="52" y="5706"/>
                    </a:cubicBezTo>
                    <a:cubicBezTo>
                      <a:pt x="62" y="5706"/>
                      <a:pt x="73" y="5706"/>
                      <a:pt x="78" y="5701"/>
                    </a:cubicBezTo>
                    <a:cubicBezTo>
                      <a:pt x="114" y="5685"/>
                      <a:pt x="955" y="5197"/>
                      <a:pt x="696" y="3619"/>
                    </a:cubicBezTo>
                    <a:cubicBezTo>
                      <a:pt x="441" y="2082"/>
                      <a:pt x="348" y="68"/>
                      <a:pt x="348" y="47"/>
                    </a:cubicBezTo>
                    <a:cubicBezTo>
                      <a:pt x="348" y="21"/>
                      <a:pt x="322"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5"/>
              <p:cNvSpPr/>
              <p:nvPr/>
            </p:nvSpPr>
            <p:spPr>
              <a:xfrm>
                <a:off x="1767325" y="3110900"/>
                <a:ext cx="150" cy="16125"/>
              </a:xfrm>
              <a:custGeom>
                <a:rect b="b" l="l" r="r" t="t"/>
                <a:pathLst>
                  <a:path extrusionOk="0" h="645" w="6">
                    <a:moveTo>
                      <a:pt x="0" y="1"/>
                    </a:moveTo>
                    <a:lnTo>
                      <a:pt x="0" y="645"/>
                    </a:lnTo>
                    <a:lnTo>
                      <a:pt x="6" y="645"/>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5"/>
              <p:cNvSpPr/>
              <p:nvPr/>
            </p:nvSpPr>
            <p:spPr>
              <a:xfrm>
                <a:off x="1749800" y="3109750"/>
                <a:ext cx="18850" cy="18450"/>
              </a:xfrm>
              <a:custGeom>
                <a:rect b="b" l="l" r="r" t="t"/>
                <a:pathLst>
                  <a:path extrusionOk="0" h="738" w="754">
                    <a:moveTo>
                      <a:pt x="395" y="93"/>
                    </a:moveTo>
                    <a:cubicBezTo>
                      <a:pt x="540" y="99"/>
                      <a:pt x="655" y="218"/>
                      <a:pt x="655" y="363"/>
                    </a:cubicBezTo>
                    <a:cubicBezTo>
                      <a:pt x="655" y="436"/>
                      <a:pt x="629" y="504"/>
                      <a:pt x="582" y="556"/>
                    </a:cubicBezTo>
                    <a:cubicBezTo>
                      <a:pt x="535" y="607"/>
                      <a:pt x="468" y="639"/>
                      <a:pt x="400" y="639"/>
                    </a:cubicBezTo>
                    <a:cubicBezTo>
                      <a:pt x="328" y="639"/>
                      <a:pt x="260" y="613"/>
                      <a:pt x="213" y="566"/>
                    </a:cubicBezTo>
                    <a:cubicBezTo>
                      <a:pt x="110" y="457"/>
                      <a:pt x="104" y="291"/>
                      <a:pt x="208" y="177"/>
                    </a:cubicBezTo>
                    <a:cubicBezTo>
                      <a:pt x="255" y="130"/>
                      <a:pt x="317" y="99"/>
                      <a:pt x="390" y="93"/>
                    </a:cubicBezTo>
                    <a:close/>
                    <a:moveTo>
                      <a:pt x="385" y="0"/>
                    </a:moveTo>
                    <a:cubicBezTo>
                      <a:pt x="291" y="0"/>
                      <a:pt x="198" y="42"/>
                      <a:pt x="135" y="114"/>
                    </a:cubicBezTo>
                    <a:cubicBezTo>
                      <a:pt x="0" y="260"/>
                      <a:pt x="0" y="488"/>
                      <a:pt x="146" y="633"/>
                    </a:cubicBezTo>
                    <a:cubicBezTo>
                      <a:pt x="208" y="701"/>
                      <a:pt x="302" y="737"/>
                      <a:pt x="395" y="737"/>
                    </a:cubicBezTo>
                    <a:lnTo>
                      <a:pt x="400" y="737"/>
                    </a:lnTo>
                    <a:cubicBezTo>
                      <a:pt x="494" y="732"/>
                      <a:pt x="587" y="691"/>
                      <a:pt x="655" y="623"/>
                    </a:cubicBezTo>
                    <a:cubicBezTo>
                      <a:pt x="717" y="550"/>
                      <a:pt x="753" y="457"/>
                      <a:pt x="753" y="363"/>
                    </a:cubicBezTo>
                    <a:cubicBezTo>
                      <a:pt x="748" y="161"/>
                      <a:pt x="587" y="0"/>
                      <a:pt x="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5"/>
              <p:cNvSpPr/>
              <p:nvPr/>
            </p:nvSpPr>
            <p:spPr>
              <a:xfrm>
                <a:off x="1822000" y="3096400"/>
                <a:ext cx="21275" cy="18300"/>
              </a:xfrm>
              <a:custGeom>
                <a:rect b="b" l="l" r="r" t="t"/>
                <a:pathLst>
                  <a:path extrusionOk="0" h="732" w="851">
                    <a:moveTo>
                      <a:pt x="368" y="98"/>
                    </a:moveTo>
                    <a:cubicBezTo>
                      <a:pt x="435" y="98"/>
                      <a:pt x="497" y="124"/>
                      <a:pt x="544" y="165"/>
                    </a:cubicBezTo>
                    <a:cubicBezTo>
                      <a:pt x="596" y="212"/>
                      <a:pt x="627" y="280"/>
                      <a:pt x="632" y="347"/>
                    </a:cubicBezTo>
                    <a:cubicBezTo>
                      <a:pt x="643" y="498"/>
                      <a:pt x="529" y="622"/>
                      <a:pt x="383" y="627"/>
                    </a:cubicBezTo>
                    <a:cubicBezTo>
                      <a:pt x="376" y="628"/>
                      <a:pt x="370" y="628"/>
                      <a:pt x="363" y="628"/>
                    </a:cubicBezTo>
                    <a:cubicBezTo>
                      <a:pt x="302" y="628"/>
                      <a:pt x="243" y="607"/>
                      <a:pt x="196" y="565"/>
                    </a:cubicBezTo>
                    <a:cubicBezTo>
                      <a:pt x="144" y="518"/>
                      <a:pt x="113" y="451"/>
                      <a:pt x="108" y="378"/>
                    </a:cubicBezTo>
                    <a:cubicBezTo>
                      <a:pt x="103" y="233"/>
                      <a:pt x="212" y="108"/>
                      <a:pt x="357" y="98"/>
                    </a:cubicBezTo>
                    <a:close/>
                    <a:moveTo>
                      <a:pt x="375" y="0"/>
                    </a:moveTo>
                    <a:cubicBezTo>
                      <a:pt x="182" y="0"/>
                      <a:pt x="0" y="159"/>
                      <a:pt x="15" y="383"/>
                    </a:cubicBezTo>
                    <a:cubicBezTo>
                      <a:pt x="20" y="482"/>
                      <a:pt x="61" y="570"/>
                      <a:pt x="129" y="638"/>
                    </a:cubicBezTo>
                    <a:cubicBezTo>
                      <a:pt x="196" y="695"/>
                      <a:pt x="279" y="731"/>
                      <a:pt x="373" y="731"/>
                    </a:cubicBezTo>
                    <a:lnTo>
                      <a:pt x="394" y="731"/>
                    </a:lnTo>
                    <a:cubicBezTo>
                      <a:pt x="710" y="711"/>
                      <a:pt x="850" y="316"/>
                      <a:pt x="617" y="98"/>
                    </a:cubicBezTo>
                    <a:cubicBezTo>
                      <a:pt x="545" y="30"/>
                      <a:pt x="459"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5"/>
              <p:cNvSpPr/>
              <p:nvPr/>
            </p:nvSpPr>
            <p:spPr>
              <a:xfrm>
                <a:off x="1834950" y="3107825"/>
                <a:ext cx="21425" cy="12850"/>
              </a:xfrm>
              <a:custGeom>
                <a:rect b="b" l="l" r="r" t="t"/>
                <a:pathLst>
                  <a:path extrusionOk="0" h="514" w="857">
                    <a:moveTo>
                      <a:pt x="805" y="1"/>
                    </a:moveTo>
                    <a:cubicBezTo>
                      <a:pt x="796" y="1"/>
                      <a:pt x="787" y="4"/>
                      <a:pt x="779" y="10"/>
                    </a:cubicBezTo>
                    <a:cubicBezTo>
                      <a:pt x="775" y="10"/>
                      <a:pt x="487" y="184"/>
                      <a:pt x="251" y="184"/>
                    </a:cubicBezTo>
                    <a:cubicBezTo>
                      <a:pt x="187" y="184"/>
                      <a:pt x="128" y="171"/>
                      <a:pt x="78" y="139"/>
                    </a:cubicBezTo>
                    <a:cubicBezTo>
                      <a:pt x="71" y="136"/>
                      <a:pt x="64" y="134"/>
                      <a:pt x="56" y="134"/>
                    </a:cubicBezTo>
                    <a:cubicBezTo>
                      <a:pt x="41" y="134"/>
                      <a:pt x="26" y="141"/>
                      <a:pt x="16" y="155"/>
                    </a:cubicBezTo>
                    <a:cubicBezTo>
                      <a:pt x="0" y="176"/>
                      <a:pt x="5" y="202"/>
                      <a:pt x="26" y="217"/>
                    </a:cubicBezTo>
                    <a:cubicBezTo>
                      <a:pt x="63" y="254"/>
                      <a:pt x="400" y="513"/>
                      <a:pt x="628" y="513"/>
                    </a:cubicBezTo>
                    <a:lnTo>
                      <a:pt x="665" y="513"/>
                    </a:lnTo>
                    <a:cubicBezTo>
                      <a:pt x="691" y="508"/>
                      <a:pt x="706" y="482"/>
                      <a:pt x="701" y="456"/>
                    </a:cubicBezTo>
                    <a:cubicBezTo>
                      <a:pt x="701" y="430"/>
                      <a:pt x="675" y="414"/>
                      <a:pt x="649" y="414"/>
                    </a:cubicBezTo>
                    <a:cubicBezTo>
                      <a:pt x="641" y="416"/>
                      <a:pt x="631" y="417"/>
                      <a:pt x="622" y="417"/>
                    </a:cubicBezTo>
                    <a:cubicBezTo>
                      <a:pt x="528" y="417"/>
                      <a:pt x="394" y="351"/>
                      <a:pt x="281" y="285"/>
                    </a:cubicBezTo>
                    <a:cubicBezTo>
                      <a:pt x="540" y="264"/>
                      <a:pt x="815" y="98"/>
                      <a:pt x="831" y="87"/>
                    </a:cubicBezTo>
                    <a:cubicBezTo>
                      <a:pt x="852" y="72"/>
                      <a:pt x="857" y="46"/>
                      <a:pt x="846" y="25"/>
                    </a:cubicBezTo>
                    <a:cubicBezTo>
                      <a:pt x="837" y="9"/>
                      <a:pt x="821"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5"/>
              <p:cNvSpPr/>
              <p:nvPr/>
            </p:nvSpPr>
            <p:spPr>
              <a:xfrm>
                <a:off x="1790425" y="3112075"/>
                <a:ext cx="89700" cy="201850"/>
              </a:xfrm>
              <a:custGeom>
                <a:rect b="b" l="l" r="r" t="t"/>
                <a:pathLst>
                  <a:path extrusionOk="0" h="8074" w="3588">
                    <a:moveTo>
                      <a:pt x="1802" y="135"/>
                    </a:moveTo>
                    <a:cubicBezTo>
                      <a:pt x="1994" y="255"/>
                      <a:pt x="2788" y="790"/>
                      <a:pt x="3209" y="1625"/>
                    </a:cubicBezTo>
                    <a:cubicBezTo>
                      <a:pt x="3484" y="2171"/>
                      <a:pt x="3204" y="3219"/>
                      <a:pt x="2960" y="4143"/>
                    </a:cubicBezTo>
                    <a:lnTo>
                      <a:pt x="2949" y="4190"/>
                    </a:lnTo>
                    <a:lnTo>
                      <a:pt x="2508" y="3816"/>
                    </a:lnTo>
                    <a:lnTo>
                      <a:pt x="2877" y="4460"/>
                    </a:lnTo>
                    <a:cubicBezTo>
                      <a:pt x="2716" y="5068"/>
                      <a:pt x="2638" y="5493"/>
                      <a:pt x="2716" y="5727"/>
                    </a:cubicBezTo>
                    <a:cubicBezTo>
                      <a:pt x="2851" y="6142"/>
                      <a:pt x="3110" y="6957"/>
                      <a:pt x="3287" y="7508"/>
                    </a:cubicBezTo>
                    <a:cubicBezTo>
                      <a:pt x="3079" y="7165"/>
                      <a:pt x="2846" y="6838"/>
                      <a:pt x="2586" y="6526"/>
                    </a:cubicBezTo>
                    <a:cubicBezTo>
                      <a:pt x="2425" y="6350"/>
                      <a:pt x="2248" y="6189"/>
                      <a:pt x="2051" y="6044"/>
                    </a:cubicBezTo>
                    <a:cubicBezTo>
                      <a:pt x="1236" y="5389"/>
                      <a:pt x="115" y="4486"/>
                      <a:pt x="857" y="2171"/>
                    </a:cubicBezTo>
                    <a:lnTo>
                      <a:pt x="1532" y="1657"/>
                    </a:lnTo>
                    <a:lnTo>
                      <a:pt x="1532" y="1657"/>
                    </a:lnTo>
                    <a:lnTo>
                      <a:pt x="977" y="1828"/>
                    </a:lnTo>
                    <a:cubicBezTo>
                      <a:pt x="1008" y="1740"/>
                      <a:pt x="1044" y="1646"/>
                      <a:pt x="1086" y="1553"/>
                    </a:cubicBezTo>
                    <a:lnTo>
                      <a:pt x="1750" y="1049"/>
                    </a:lnTo>
                    <a:lnTo>
                      <a:pt x="1236" y="1205"/>
                    </a:lnTo>
                    <a:cubicBezTo>
                      <a:pt x="1397" y="862"/>
                      <a:pt x="1584" y="504"/>
                      <a:pt x="1802" y="135"/>
                    </a:cubicBezTo>
                    <a:close/>
                    <a:moveTo>
                      <a:pt x="1771" y="0"/>
                    </a:moveTo>
                    <a:lnTo>
                      <a:pt x="1745" y="42"/>
                    </a:lnTo>
                    <a:cubicBezTo>
                      <a:pt x="1511" y="437"/>
                      <a:pt x="1298" y="842"/>
                      <a:pt x="1106" y="1262"/>
                    </a:cubicBezTo>
                    <a:lnTo>
                      <a:pt x="1060" y="1361"/>
                    </a:lnTo>
                    <a:lnTo>
                      <a:pt x="1262" y="1298"/>
                    </a:lnTo>
                    <a:lnTo>
                      <a:pt x="1262" y="1298"/>
                    </a:lnTo>
                    <a:lnTo>
                      <a:pt x="1008" y="1490"/>
                    </a:lnTo>
                    <a:lnTo>
                      <a:pt x="1002" y="1506"/>
                    </a:lnTo>
                    <a:cubicBezTo>
                      <a:pt x="945" y="1636"/>
                      <a:pt x="893" y="1766"/>
                      <a:pt x="852" y="1885"/>
                    </a:cubicBezTo>
                    <a:lnTo>
                      <a:pt x="821" y="1978"/>
                    </a:lnTo>
                    <a:lnTo>
                      <a:pt x="821" y="1978"/>
                    </a:lnTo>
                    <a:lnTo>
                      <a:pt x="1039" y="1911"/>
                    </a:lnTo>
                    <a:lnTo>
                      <a:pt x="774" y="2113"/>
                    </a:lnTo>
                    <a:lnTo>
                      <a:pt x="769" y="2129"/>
                    </a:lnTo>
                    <a:cubicBezTo>
                      <a:pt x="0" y="4517"/>
                      <a:pt x="1200" y="5483"/>
                      <a:pt x="1994" y="6121"/>
                    </a:cubicBezTo>
                    <a:cubicBezTo>
                      <a:pt x="2181" y="6262"/>
                      <a:pt x="2352" y="6417"/>
                      <a:pt x="2513" y="6589"/>
                    </a:cubicBezTo>
                    <a:cubicBezTo>
                      <a:pt x="3235" y="7466"/>
                      <a:pt x="3463" y="8063"/>
                      <a:pt x="3463" y="8074"/>
                    </a:cubicBezTo>
                    <a:lnTo>
                      <a:pt x="3557" y="8037"/>
                    </a:lnTo>
                    <a:cubicBezTo>
                      <a:pt x="3552" y="8022"/>
                      <a:pt x="3027" y="6350"/>
                      <a:pt x="2809" y="5696"/>
                    </a:cubicBezTo>
                    <a:cubicBezTo>
                      <a:pt x="2731" y="5457"/>
                      <a:pt x="2856" y="4933"/>
                      <a:pt x="2975" y="4460"/>
                    </a:cubicBezTo>
                    <a:lnTo>
                      <a:pt x="2981" y="4439"/>
                    </a:lnTo>
                    <a:lnTo>
                      <a:pt x="2866" y="4247"/>
                    </a:lnTo>
                    <a:lnTo>
                      <a:pt x="3001" y="4361"/>
                    </a:lnTo>
                    <a:lnTo>
                      <a:pt x="3053" y="4164"/>
                    </a:lnTo>
                    <a:cubicBezTo>
                      <a:pt x="3302" y="3224"/>
                      <a:pt x="3588" y="2160"/>
                      <a:pt x="3297" y="1584"/>
                    </a:cubicBezTo>
                    <a:cubicBezTo>
                      <a:pt x="2804" y="603"/>
                      <a:pt x="1823" y="32"/>
                      <a:pt x="1812" y="26"/>
                    </a:cubicBezTo>
                    <a:lnTo>
                      <a:pt x="17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5"/>
              <p:cNvSpPr/>
              <p:nvPr/>
            </p:nvSpPr>
            <p:spPr>
              <a:xfrm>
                <a:off x="1827275" y="3112600"/>
                <a:ext cx="24700" cy="139925"/>
              </a:xfrm>
              <a:custGeom>
                <a:rect b="b" l="l" r="r" t="t"/>
                <a:pathLst>
                  <a:path extrusionOk="0" h="5597" w="988">
                    <a:moveTo>
                      <a:pt x="312" y="0"/>
                    </a:moveTo>
                    <a:cubicBezTo>
                      <a:pt x="286" y="0"/>
                      <a:pt x="261" y="21"/>
                      <a:pt x="266" y="47"/>
                    </a:cubicBezTo>
                    <a:cubicBezTo>
                      <a:pt x="266" y="68"/>
                      <a:pt x="307" y="2056"/>
                      <a:pt x="157" y="3588"/>
                    </a:cubicBezTo>
                    <a:cubicBezTo>
                      <a:pt x="1" y="5156"/>
                      <a:pt x="873" y="5576"/>
                      <a:pt x="915" y="5592"/>
                    </a:cubicBezTo>
                    <a:cubicBezTo>
                      <a:pt x="920" y="5597"/>
                      <a:pt x="925" y="5597"/>
                      <a:pt x="930" y="5597"/>
                    </a:cubicBezTo>
                    <a:cubicBezTo>
                      <a:pt x="951" y="5597"/>
                      <a:pt x="967" y="5586"/>
                      <a:pt x="977" y="5571"/>
                    </a:cubicBezTo>
                    <a:cubicBezTo>
                      <a:pt x="987" y="5545"/>
                      <a:pt x="977" y="5514"/>
                      <a:pt x="951" y="5503"/>
                    </a:cubicBezTo>
                    <a:cubicBezTo>
                      <a:pt x="946" y="5498"/>
                      <a:pt x="105" y="5088"/>
                      <a:pt x="255" y="3593"/>
                    </a:cubicBezTo>
                    <a:cubicBezTo>
                      <a:pt x="406" y="2056"/>
                      <a:pt x="359" y="68"/>
                      <a:pt x="359" y="47"/>
                    </a:cubicBezTo>
                    <a:cubicBezTo>
                      <a:pt x="359" y="21"/>
                      <a:pt x="33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5" name="Google Shape;1625;p35"/>
          <p:cNvGrpSpPr/>
          <p:nvPr/>
        </p:nvGrpSpPr>
        <p:grpSpPr>
          <a:xfrm>
            <a:off x="4235441" y="4813253"/>
            <a:ext cx="1260939" cy="409494"/>
            <a:chOff x="3099775" y="2031950"/>
            <a:chExt cx="513600" cy="166800"/>
          </a:xfrm>
        </p:grpSpPr>
        <p:sp>
          <p:nvSpPr>
            <p:cNvPr id="1626" name="Google Shape;1626;p35"/>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5"/>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5"/>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5"/>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5"/>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5"/>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5"/>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5"/>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5"/>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5"/>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5"/>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5"/>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5"/>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5"/>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5"/>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5"/>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5"/>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5"/>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5"/>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5"/>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5"/>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5"/>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5"/>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5"/>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5"/>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5"/>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5"/>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5"/>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5"/>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 name="Google Shape;1655;p35"/>
          <p:cNvGrpSpPr/>
          <p:nvPr/>
        </p:nvGrpSpPr>
        <p:grpSpPr>
          <a:xfrm>
            <a:off x="1187150" y="91613"/>
            <a:ext cx="3554800" cy="3578363"/>
            <a:chOff x="1187150" y="91613"/>
            <a:chExt cx="3554800" cy="3578363"/>
          </a:xfrm>
        </p:grpSpPr>
        <p:sp>
          <p:nvSpPr>
            <p:cNvPr id="1656" name="Google Shape;1656;p35"/>
            <p:cNvSpPr/>
            <p:nvPr/>
          </p:nvSpPr>
          <p:spPr>
            <a:xfrm>
              <a:off x="1214150" y="1253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5"/>
            <p:cNvSpPr/>
            <p:nvPr/>
          </p:nvSpPr>
          <p:spPr>
            <a:xfrm>
              <a:off x="1555475" y="128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5"/>
            <p:cNvSpPr/>
            <p:nvPr/>
          </p:nvSpPr>
          <p:spPr>
            <a:xfrm>
              <a:off x="1187150" y="157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5"/>
            <p:cNvSpPr/>
            <p:nvPr/>
          </p:nvSpPr>
          <p:spPr>
            <a:xfrm rot="4514075">
              <a:off x="2482102" y="215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5"/>
            <p:cNvSpPr/>
            <p:nvPr/>
          </p:nvSpPr>
          <p:spPr>
            <a:xfrm rot="4504115">
              <a:off x="2426887" y="5006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5"/>
            <p:cNvSpPr/>
            <p:nvPr/>
          </p:nvSpPr>
          <p:spPr>
            <a:xfrm rot="4511497">
              <a:off x="2178984"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5"/>
            <p:cNvSpPr/>
            <p:nvPr/>
          </p:nvSpPr>
          <p:spPr>
            <a:xfrm rot="4511497">
              <a:off x="2059704" y="544066"/>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5"/>
            <p:cNvSpPr/>
            <p:nvPr/>
          </p:nvSpPr>
          <p:spPr>
            <a:xfrm>
              <a:off x="1480125" y="962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5"/>
            <p:cNvSpPr/>
            <p:nvPr/>
          </p:nvSpPr>
          <p:spPr>
            <a:xfrm rot="4504115">
              <a:off x="2296730" y="59435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5"/>
            <p:cNvSpPr/>
            <p:nvPr/>
          </p:nvSpPr>
          <p:spPr>
            <a:xfrm>
              <a:off x="1829850" y="860700"/>
              <a:ext cx="18600" cy="18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5"/>
            <p:cNvSpPr/>
            <p:nvPr/>
          </p:nvSpPr>
          <p:spPr>
            <a:xfrm>
              <a:off x="2856700" y="91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5"/>
            <p:cNvSpPr/>
            <p:nvPr/>
          </p:nvSpPr>
          <p:spPr>
            <a:xfrm rot="4504115">
              <a:off x="3180362" y="12066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5"/>
            <p:cNvSpPr/>
            <p:nvPr/>
          </p:nvSpPr>
          <p:spPr>
            <a:xfrm>
              <a:off x="1549025" y="2103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5"/>
            <p:cNvSpPr/>
            <p:nvPr/>
          </p:nvSpPr>
          <p:spPr>
            <a:xfrm>
              <a:off x="1850200" y="2307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5"/>
            <p:cNvSpPr/>
            <p:nvPr/>
          </p:nvSpPr>
          <p:spPr>
            <a:xfrm>
              <a:off x="2447750" y="1151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5"/>
            <p:cNvSpPr/>
            <p:nvPr/>
          </p:nvSpPr>
          <p:spPr>
            <a:xfrm rot="4514075">
              <a:off x="2779652" y="903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5"/>
            <p:cNvSpPr/>
            <p:nvPr/>
          </p:nvSpPr>
          <p:spPr>
            <a:xfrm rot="4504115">
              <a:off x="3303912" y="4097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5"/>
            <p:cNvSpPr/>
            <p:nvPr/>
          </p:nvSpPr>
          <p:spPr>
            <a:xfrm>
              <a:off x="1409925" y="24256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5"/>
            <p:cNvSpPr/>
            <p:nvPr/>
          </p:nvSpPr>
          <p:spPr>
            <a:xfrm>
              <a:off x="3528800" y="5440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5"/>
            <p:cNvSpPr/>
            <p:nvPr/>
          </p:nvSpPr>
          <p:spPr>
            <a:xfrm rot="4514075">
              <a:off x="3917189" y="363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5"/>
            <p:cNvSpPr/>
            <p:nvPr/>
          </p:nvSpPr>
          <p:spPr>
            <a:xfrm>
              <a:off x="2119588" y="27177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5"/>
            <p:cNvSpPr/>
            <p:nvPr/>
          </p:nvSpPr>
          <p:spPr>
            <a:xfrm>
              <a:off x="3961500" y="8719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5"/>
            <p:cNvSpPr/>
            <p:nvPr/>
          </p:nvSpPr>
          <p:spPr>
            <a:xfrm>
              <a:off x="3113875" y="9691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5"/>
            <p:cNvSpPr/>
            <p:nvPr/>
          </p:nvSpPr>
          <p:spPr>
            <a:xfrm>
              <a:off x="1416375" y="36429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5"/>
            <p:cNvSpPr/>
            <p:nvPr/>
          </p:nvSpPr>
          <p:spPr>
            <a:xfrm>
              <a:off x="4714950" y="221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sp>
        <p:nvSpPr>
          <p:cNvPr id="1685" name="Google Shape;1685;p36"/>
          <p:cNvSpPr txBox="1"/>
          <p:nvPr>
            <p:ph type="title"/>
          </p:nvPr>
        </p:nvSpPr>
        <p:spPr>
          <a:xfrm>
            <a:off x="720000" y="445025"/>
            <a:ext cx="7400700" cy="4186200"/>
          </a:xfrm>
          <a:prstGeom prst="rect">
            <a:avLst/>
          </a:prstGeom>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2000">
                <a:solidFill>
                  <a:srgbClr val="000000"/>
                </a:solidFill>
                <a:latin typeface="Arial"/>
                <a:ea typeface="Arial"/>
                <a:cs typeface="Arial"/>
                <a:sym typeface="Arial"/>
              </a:rPr>
              <a:t>Lecture Learning Objectives</a:t>
            </a:r>
            <a:endParaRPr b="1"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b="1" lang="en" sz="2000">
                <a:solidFill>
                  <a:srgbClr val="000000"/>
                </a:solidFill>
                <a:latin typeface="Arial"/>
                <a:ea typeface="Arial"/>
                <a:cs typeface="Arial"/>
                <a:sym typeface="Arial"/>
              </a:rPr>
              <a:t>At the end of the lecture, you will be able to:</a:t>
            </a:r>
            <a:endParaRPr b="1" sz="2000">
              <a:solidFill>
                <a:srgbClr val="000000"/>
              </a:solidFill>
              <a:latin typeface="Arial"/>
              <a:ea typeface="Arial"/>
              <a:cs typeface="Arial"/>
              <a:sym typeface="Arial"/>
            </a:endParaRPr>
          </a:p>
          <a:p>
            <a:pPr indent="-355600" lvl="0" marL="457200" rtl="0" algn="just">
              <a:lnSpc>
                <a:spcPct val="115000"/>
              </a:lnSpc>
              <a:spcBef>
                <a:spcPts val="1200"/>
              </a:spcBef>
              <a:spcAft>
                <a:spcPts val="0"/>
              </a:spcAft>
              <a:buClr>
                <a:srgbClr val="000000"/>
              </a:buClr>
              <a:buSzPts val="2000"/>
              <a:buFont typeface="Arial"/>
              <a:buChar char="●"/>
            </a:pPr>
            <a:r>
              <a:rPr lang="en" sz="2000">
                <a:solidFill>
                  <a:srgbClr val="000000"/>
                </a:solidFill>
                <a:latin typeface="Arial"/>
                <a:ea typeface="Arial"/>
                <a:cs typeface="Arial"/>
                <a:sym typeface="Arial"/>
              </a:rPr>
              <a:t>Know and understand the varying goals and understand goals and aspirations of entrepreneur; </a:t>
            </a:r>
            <a:endParaRPr sz="2000">
              <a:solidFill>
                <a:srgbClr val="000000"/>
              </a:solidFill>
              <a:latin typeface="Arial"/>
              <a:ea typeface="Arial"/>
              <a:cs typeface="Arial"/>
              <a:sym typeface="Arial"/>
            </a:endParaRPr>
          </a:p>
          <a:p>
            <a:pPr indent="-355600" lvl="0" marL="457200" rtl="0" algn="just">
              <a:lnSpc>
                <a:spcPct val="115000"/>
              </a:lnSpc>
              <a:spcBef>
                <a:spcPts val="0"/>
              </a:spcBef>
              <a:spcAft>
                <a:spcPts val="0"/>
              </a:spcAft>
              <a:buClr>
                <a:srgbClr val="000000"/>
              </a:buClr>
              <a:buSzPts val="2000"/>
              <a:buFont typeface="Arial"/>
              <a:buChar char="●"/>
            </a:pPr>
            <a:r>
              <a:rPr lang="en" sz="2000">
                <a:solidFill>
                  <a:srgbClr val="000000"/>
                </a:solidFill>
                <a:latin typeface="Arial"/>
                <a:ea typeface="Arial"/>
                <a:cs typeface="Arial"/>
                <a:sym typeface="Arial"/>
              </a:rPr>
              <a:t>Explain the stylized facts about entrepreneurship pertaining to economic growth; </a:t>
            </a:r>
            <a:endParaRPr sz="2000">
              <a:solidFill>
                <a:srgbClr val="000000"/>
              </a:solidFill>
              <a:latin typeface="Arial"/>
              <a:ea typeface="Arial"/>
              <a:cs typeface="Arial"/>
              <a:sym typeface="Arial"/>
            </a:endParaRPr>
          </a:p>
          <a:p>
            <a:pPr indent="-355600" lvl="0" marL="457200" rtl="0" algn="just">
              <a:lnSpc>
                <a:spcPct val="115000"/>
              </a:lnSpc>
              <a:spcBef>
                <a:spcPts val="0"/>
              </a:spcBef>
              <a:spcAft>
                <a:spcPts val="0"/>
              </a:spcAft>
              <a:buClr>
                <a:srgbClr val="000000"/>
              </a:buClr>
              <a:buSzPts val="2000"/>
              <a:buFont typeface="Arial"/>
              <a:buChar char="●"/>
            </a:pPr>
            <a:r>
              <a:rPr lang="en" sz="2000">
                <a:solidFill>
                  <a:srgbClr val="000000"/>
                </a:solidFill>
                <a:latin typeface="Arial"/>
                <a:ea typeface="Arial"/>
                <a:cs typeface="Arial"/>
                <a:sym typeface="Arial"/>
              </a:rPr>
              <a:t>Evaluate empirical findings pertaining entrepreneurial reasons for the creation of business enterprise;</a:t>
            </a:r>
            <a:endParaRPr sz="2000">
              <a:solidFill>
                <a:srgbClr val="000000"/>
              </a:solidFill>
              <a:latin typeface="Arial"/>
              <a:ea typeface="Arial"/>
              <a:cs typeface="Arial"/>
              <a:sym typeface="Arial"/>
            </a:endParaRPr>
          </a:p>
          <a:p>
            <a:pPr indent="-355600" lvl="0" marL="457200" rtl="0" algn="just">
              <a:lnSpc>
                <a:spcPct val="115000"/>
              </a:lnSpc>
              <a:spcBef>
                <a:spcPts val="0"/>
              </a:spcBef>
              <a:spcAft>
                <a:spcPts val="0"/>
              </a:spcAft>
              <a:buClr>
                <a:srgbClr val="000000"/>
              </a:buClr>
              <a:buSzPts val="2000"/>
              <a:buFont typeface="Arial"/>
              <a:buChar char="●"/>
            </a:pPr>
            <a:r>
              <a:rPr lang="en" sz="2000">
                <a:solidFill>
                  <a:srgbClr val="000000"/>
                </a:solidFill>
                <a:latin typeface="Arial"/>
                <a:ea typeface="Arial"/>
                <a:cs typeface="Arial"/>
                <a:sym typeface="Arial"/>
              </a:rPr>
              <a:t>Explain how size/scale of business enterprise </a:t>
            </a:r>
            <a:br>
              <a:rPr lang="en" sz="2000">
                <a:solidFill>
                  <a:srgbClr val="000000"/>
                </a:solidFill>
                <a:latin typeface="Arial"/>
                <a:ea typeface="Arial"/>
                <a:cs typeface="Arial"/>
                <a:sym typeface="Arial"/>
              </a:rPr>
            </a:br>
            <a:r>
              <a:rPr lang="en" sz="2000">
                <a:solidFill>
                  <a:srgbClr val="000000"/>
                </a:solidFill>
                <a:latin typeface="Arial"/>
                <a:ea typeface="Arial"/>
                <a:cs typeface="Arial"/>
                <a:sym typeface="Arial"/>
              </a:rPr>
              <a:t>relates with entrepreneurial goals and aspirations. </a:t>
            </a:r>
            <a:endParaRPr sz="2000">
              <a:solidFill>
                <a:srgbClr val="000000"/>
              </a:solidFill>
              <a:latin typeface="Arial"/>
              <a:ea typeface="Arial"/>
              <a:cs typeface="Arial"/>
              <a:sym typeface="Arial"/>
            </a:endParaRPr>
          </a:p>
          <a:p>
            <a:pPr indent="0" lvl="0" marL="0" rtl="0" algn="ctr">
              <a:spcBef>
                <a:spcPts val="1200"/>
              </a:spcBef>
              <a:spcAft>
                <a:spcPts val="0"/>
              </a:spcAft>
              <a:buNone/>
            </a:pPr>
            <a:r>
              <a:t/>
            </a:r>
            <a:endParaRPr sz="1800"/>
          </a:p>
        </p:txBody>
      </p:sp>
      <p:grpSp>
        <p:nvGrpSpPr>
          <p:cNvPr id="1686" name="Google Shape;1686;p36"/>
          <p:cNvGrpSpPr/>
          <p:nvPr/>
        </p:nvGrpSpPr>
        <p:grpSpPr>
          <a:xfrm>
            <a:off x="7419041" y="4679453"/>
            <a:ext cx="1260939" cy="409494"/>
            <a:chOff x="3099775" y="2031950"/>
            <a:chExt cx="513600" cy="166800"/>
          </a:xfrm>
        </p:grpSpPr>
        <p:sp>
          <p:nvSpPr>
            <p:cNvPr id="1687" name="Google Shape;1687;p36"/>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6"/>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6"/>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6"/>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6"/>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6"/>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6"/>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6"/>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6"/>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6"/>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6"/>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6"/>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6"/>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6"/>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6"/>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6"/>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6"/>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6"/>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6"/>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6"/>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6"/>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6"/>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6"/>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6"/>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6"/>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 name="Google Shape;1716;p36"/>
          <p:cNvGrpSpPr/>
          <p:nvPr/>
        </p:nvGrpSpPr>
        <p:grpSpPr>
          <a:xfrm>
            <a:off x="-71671" y="-247016"/>
            <a:ext cx="932262" cy="2838322"/>
            <a:chOff x="973775" y="2233375"/>
            <a:chExt cx="404575" cy="1231750"/>
          </a:xfrm>
        </p:grpSpPr>
        <p:sp>
          <p:nvSpPr>
            <p:cNvPr id="1717" name="Google Shape;1717;p36"/>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6"/>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6"/>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6"/>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6"/>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6"/>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6"/>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6"/>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6"/>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6"/>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6"/>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6"/>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6"/>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6"/>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6"/>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6"/>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6"/>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6"/>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6"/>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6"/>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6"/>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6"/>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6"/>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6"/>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6"/>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6"/>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6"/>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6"/>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6"/>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6"/>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6"/>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6"/>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6"/>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6"/>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6"/>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6"/>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6"/>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6"/>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6"/>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6"/>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6"/>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6"/>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6"/>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6"/>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6"/>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6"/>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6"/>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6"/>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6"/>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6"/>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6"/>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6"/>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6"/>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6"/>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6"/>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6"/>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6"/>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6"/>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6"/>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6"/>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6"/>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6"/>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6"/>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6"/>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6"/>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6"/>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6"/>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6"/>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6"/>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6"/>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6"/>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6"/>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6"/>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6"/>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6"/>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6"/>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6"/>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6"/>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6"/>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6"/>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6"/>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6"/>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6"/>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6"/>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6"/>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6"/>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6"/>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6"/>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6"/>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6"/>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6"/>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6"/>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6"/>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6"/>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6"/>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6"/>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6"/>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6"/>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6"/>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6"/>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36"/>
          <p:cNvGrpSpPr/>
          <p:nvPr/>
        </p:nvGrpSpPr>
        <p:grpSpPr>
          <a:xfrm flipH="1">
            <a:off x="8372785" y="371947"/>
            <a:ext cx="902526" cy="2219353"/>
            <a:chOff x="4511300" y="4003475"/>
            <a:chExt cx="351000" cy="863125"/>
          </a:xfrm>
        </p:grpSpPr>
        <p:sp>
          <p:nvSpPr>
            <p:cNvPr id="1818" name="Google Shape;1818;p36"/>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6"/>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6"/>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6"/>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6"/>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36"/>
          <p:cNvGrpSpPr/>
          <p:nvPr/>
        </p:nvGrpSpPr>
        <p:grpSpPr>
          <a:xfrm>
            <a:off x="7918868" y="2921761"/>
            <a:ext cx="749269" cy="1638264"/>
            <a:chOff x="8278893" y="-58727"/>
            <a:chExt cx="749269" cy="1638264"/>
          </a:xfrm>
        </p:grpSpPr>
        <p:sp>
          <p:nvSpPr>
            <p:cNvPr id="1824" name="Google Shape;1824;p36"/>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6"/>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6"/>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6"/>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6"/>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6"/>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6"/>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6"/>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6"/>
            <p:cNvSpPr/>
            <p:nvPr/>
          </p:nvSpPr>
          <p:spPr>
            <a:xfrm flipH="1" rot="-4511497">
              <a:off x="8281895" y="-55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6" name="Shape 1836"/>
        <p:cNvGrpSpPr/>
        <p:nvPr/>
      </p:nvGrpSpPr>
      <p:grpSpPr>
        <a:xfrm>
          <a:off x="0" y="0"/>
          <a:ext cx="0" cy="0"/>
          <a:chOff x="0" y="0"/>
          <a:chExt cx="0" cy="0"/>
        </a:xfrm>
      </p:grpSpPr>
      <p:sp>
        <p:nvSpPr>
          <p:cNvPr id="1837" name="Google Shape;1837;p37"/>
          <p:cNvSpPr txBox="1"/>
          <p:nvPr>
            <p:ph type="title"/>
          </p:nvPr>
        </p:nvSpPr>
        <p:spPr>
          <a:xfrm>
            <a:off x="597575" y="618925"/>
            <a:ext cx="7448400" cy="4215000"/>
          </a:xfrm>
          <a:prstGeom prst="rect">
            <a:avLst/>
          </a:prstGeom>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2000">
                <a:solidFill>
                  <a:srgbClr val="000000"/>
                </a:solidFill>
                <a:latin typeface="Arial"/>
                <a:ea typeface="Arial"/>
                <a:cs typeface="Arial"/>
                <a:sym typeface="Arial"/>
              </a:rPr>
              <a:t>Lecture Learning Objectives</a:t>
            </a:r>
            <a:endParaRPr b="1"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b="1" lang="en" sz="2000">
                <a:solidFill>
                  <a:srgbClr val="000000"/>
                </a:solidFill>
                <a:latin typeface="Arial"/>
                <a:ea typeface="Arial"/>
                <a:cs typeface="Arial"/>
                <a:sym typeface="Arial"/>
              </a:rPr>
              <a:t>At the end of the lecture, you will be able to:</a:t>
            </a:r>
            <a:endParaRPr b="1" sz="2000">
              <a:solidFill>
                <a:srgbClr val="000000"/>
              </a:solidFill>
              <a:latin typeface="Arial"/>
              <a:ea typeface="Arial"/>
              <a:cs typeface="Arial"/>
              <a:sym typeface="Arial"/>
            </a:endParaRPr>
          </a:p>
          <a:p>
            <a:pPr indent="-298450" lvl="0" marL="457200" rtl="0" algn="just">
              <a:lnSpc>
                <a:spcPct val="115000"/>
              </a:lnSpc>
              <a:spcBef>
                <a:spcPts val="1200"/>
              </a:spcBef>
              <a:spcAft>
                <a:spcPts val="0"/>
              </a:spcAft>
              <a:buClr>
                <a:srgbClr val="000000"/>
              </a:buClr>
              <a:buSzPts val="1100"/>
              <a:buFont typeface="Arial"/>
              <a:buChar char="●"/>
            </a:pPr>
            <a:r>
              <a:rPr lang="en" sz="2000">
                <a:solidFill>
                  <a:srgbClr val="000000"/>
                </a:solidFill>
                <a:latin typeface="Arial"/>
                <a:ea typeface="Arial"/>
                <a:cs typeface="Arial"/>
                <a:sym typeface="Arial"/>
              </a:rPr>
              <a:t>Demonstrate the difference between entrepreneurship at the individual and national level; </a:t>
            </a:r>
            <a:endParaRPr sz="2000">
              <a:solidFill>
                <a:srgbClr val="000000"/>
              </a:solidFill>
              <a:latin typeface="Arial"/>
              <a:ea typeface="Arial"/>
              <a:cs typeface="Arial"/>
              <a:sym typeface="Arial"/>
            </a:endParaRPr>
          </a:p>
          <a:p>
            <a:pPr indent="-298450" lvl="0" marL="457200" rtl="0" algn="just">
              <a:lnSpc>
                <a:spcPct val="115000"/>
              </a:lnSpc>
              <a:spcBef>
                <a:spcPts val="0"/>
              </a:spcBef>
              <a:spcAft>
                <a:spcPts val="0"/>
              </a:spcAft>
              <a:buClr>
                <a:srgbClr val="000000"/>
              </a:buClr>
              <a:buSzPts val="1100"/>
              <a:buFont typeface="Arial"/>
              <a:buChar char="●"/>
            </a:pPr>
            <a:r>
              <a:rPr lang="en" sz="2000">
                <a:solidFill>
                  <a:srgbClr val="000000"/>
                </a:solidFill>
                <a:latin typeface="Arial"/>
                <a:ea typeface="Arial"/>
                <a:cs typeface="Arial"/>
                <a:sym typeface="Arial"/>
              </a:rPr>
              <a:t>Explain the importance of multi-level approach in the study of entrepreneurship; </a:t>
            </a:r>
            <a:endParaRPr sz="2000">
              <a:solidFill>
                <a:srgbClr val="000000"/>
              </a:solidFill>
              <a:latin typeface="Arial"/>
              <a:ea typeface="Arial"/>
              <a:cs typeface="Arial"/>
              <a:sym typeface="Arial"/>
            </a:endParaRPr>
          </a:p>
          <a:p>
            <a:pPr indent="-298450" lvl="0" marL="457200" rtl="0" algn="just">
              <a:lnSpc>
                <a:spcPct val="115000"/>
              </a:lnSpc>
              <a:spcBef>
                <a:spcPts val="0"/>
              </a:spcBef>
              <a:spcAft>
                <a:spcPts val="0"/>
              </a:spcAft>
              <a:buClr>
                <a:srgbClr val="000000"/>
              </a:buClr>
              <a:buSzPts val="1100"/>
              <a:buFont typeface="Arial"/>
              <a:buChar char="●"/>
            </a:pPr>
            <a:r>
              <a:rPr lang="en" sz="2000">
                <a:solidFill>
                  <a:srgbClr val="000000"/>
                </a:solidFill>
                <a:latin typeface="Arial"/>
                <a:ea typeface="Arial"/>
                <a:cs typeface="Arial"/>
                <a:sym typeface="Arial"/>
              </a:rPr>
              <a:t>Identify the various factors or barriers of each determinant of entrepreneurial success and give concrete examples of each; and </a:t>
            </a:r>
            <a:endParaRPr sz="2000">
              <a:solidFill>
                <a:srgbClr val="000000"/>
              </a:solidFill>
              <a:latin typeface="Arial"/>
              <a:ea typeface="Arial"/>
              <a:cs typeface="Arial"/>
              <a:sym typeface="Arial"/>
            </a:endParaRPr>
          </a:p>
          <a:p>
            <a:pPr indent="-298450" lvl="0" marL="457200" rtl="0" algn="just">
              <a:lnSpc>
                <a:spcPct val="115000"/>
              </a:lnSpc>
              <a:spcBef>
                <a:spcPts val="0"/>
              </a:spcBef>
              <a:spcAft>
                <a:spcPts val="0"/>
              </a:spcAft>
              <a:buClr>
                <a:srgbClr val="000000"/>
              </a:buClr>
              <a:buSzPts val="1100"/>
              <a:buFont typeface="Arial"/>
              <a:buChar char="●"/>
            </a:pPr>
            <a:r>
              <a:rPr lang="en" sz="2000">
                <a:solidFill>
                  <a:srgbClr val="000000"/>
                </a:solidFill>
                <a:latin typeface="Arial"/>
                <a:ea typeface="Arial"/>
                <a:cs typeface="Arial"/>
                <a:sym typeface="Arial"/>
              </a:rPr>
              <a:t>Critique entrepreneurship in the Philippines in terms of the barriers of entrepreneur’s success and propose </a:t>
            </a:r>
            <a:br>
              <a:rPr lang="en" sz="2000">
                <a:solidFill>
                  <a:srgbClr val="000000"/>
                </a:solidFill>
                <a:latin typeface="Arial"/>
                <a:ea typeface="Arial"/>
                <a:cs typeface="Arial"/>
                <a:sym typeface="Arial"/>
              </a:rPr>
            </a:br>
            <a:r>
              <a:rPr lang="en" sz="2000">
                <a:solidFill>
                  <a:srgbClr val="000000"/>
                </a:solidFill>
                <a:latin typeface="Arial"/>
                <a:ea typeface="Arial"/>
                <a:cs typeface="Arial"/>
                <a:sym typeface="Arial"/>
              </a:rPr>
              <a:t>the remedial measures. </a:t>
            </a:r>
            <a:endParaRPr sz="2000">
              <a:solidFill>
                <a:srgbClr val="000000"/>
              </a:solidFill>
              <a:latin typeface="Arial"/>
              <a:ea typeface="Arial"/>
              <a:cs typeface="Arial"/>
              <a:sym typeface="Arial"/>
            </a:endParaRPr>
          </a:p>
          <a:p>
            <a:pPr indent="0" lvl="0" marL="457200" rtl="0" algn="just">
              <a:lnSpc>
                <a:spcPct val="115000"/>
              </a:lnSpc>
              <a:spcBef>
                <a:spcPts val="1200"/>
              </a:spcBef>
              <a:spcAft>
                <a:spcPts val="0"/>
              </a:spcAft>
              <a:buNone/>
            </a:pPr>
            <a:r>
              <a:t/>
            </a:r>
            <a:endParaRPr sz="2000">
              <a:solidFill>
                <a:srgbClr val="000000"/>
              </a:solidFill>
              <a:latin typeface="Arial"/>
              <a:ea typeface="Arial"/>
              <a:cs typeface="Arial"/>
              <a:sym typeface="Arial"/>
            </a:endParaRPr>
          </a:p>
          <a:p>
            <a:pPr indent="0" lvl="0" marL="0" rtl="0" algn="ctr">
              <a:spcBef>
                <a:spcPts val="1200"/>
              </a:spcBef>
              <a:spcAft>
                <a:spcPts val="0"/>
              </a:spcAft>
              <a:buNone/>
            </a:pPr>
            <a:r>
              <a:t/>
            </a:r>
            <a:endParaRPr sz="1800"/>
          </a:p>
        </p:txBody>
      </p:sp>
      <p:grpSp>
        <p:nvGrpSpPr>
          <p:cNvPr id="1838" name="Google Shape;1838;p37"/>
          <p:cNvGrpSpPr/>
          <p:nvPr/>
        </p:nvGrpSpPr>
        <p:grpSpPr>
          <a:xfrm>
            <a:off x="7419041" y="4679453"/>
            <a:ext cx="1260939" cy="409494"/>
            <a:chOff x="3099775" y="2031950"/>
            <a:chExt cx="513600" cy="166800"/>
          </a:xfrm>
        </p:grpSpPr>
        <p:sp>
          <p:nvSpPr>
            <p:cNvPr id="1839" name="Google Shape;1839;p37"/>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7"/>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7"/>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7"/>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7"/>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7"/>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7"/>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7"/>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7"/>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7"/>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7"/>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7"/>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7"/>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7"/>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7"/>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7"/>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7"/>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7"/>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7"/>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7"/>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7"/>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7"/>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7"/>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7"/>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7"/>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 name="Google Shape;1868;p37"/>
          <p:cNvGrpSpPr/>
          <p:nvPr/>
        </p:nvGrpSpPr>
        <p:grpSpPr>
          <a:xfrm>
            <a:off x="-71671" y="-247016"/>
            <a:ext cx="932262" cy="2838322"/>
            <a:chOff x="973775" y="2233375"/>
            <a:chExt cx="404575" cy="1231750"/>
          </a:xfrm>
        </p:grpSpPr>
        <p:sp>
          <p:nvSpPr>
            <p:cNvPr id="1869" name="Google Shape;1869;p37"/>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7"/>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7"/>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7"/>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7"/>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7"/>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7"/>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7"/>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7"/>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7"/>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7"/>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7"/>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7"/>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7"/>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7"/>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7"/>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7"/>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7"/>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7"/>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7"/>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7"/>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7"/>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7"/>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7"/>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7"/>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7"/>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7"/>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7"/>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7"/>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7"/>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7"/>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7"/>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7"/>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7"/>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7"/>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7"/>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7"/>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7"/>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7"/>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7"/>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7"/>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7"/>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7"/>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7"/>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7"/>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7"/>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7"/>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7"/>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7"/>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7"/>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7"/>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7"/>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7"/>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7"/>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7"/>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7"/>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7"/>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7"/>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7"/>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7"/>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7"/>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7"/>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7"/>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7"/>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7"/>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7"/>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7"/>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7"/>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7"/>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7"/>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7"/>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7"/>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7"/>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7"/>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7"/>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7"/>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7"/>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7"/>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7"/>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7"/>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7"/>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7"/>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7"/>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7"/>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7"/>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7"/>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7"/>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7"/>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7"/>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7"/>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7"/>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7"/>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7"/>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7"/>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7"/>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7"/>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7"/>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7"/>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7"/>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7"/>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37"/>
          <p:cNvGrpSpPr/>
          <p:nvPr/>
        </p:nvGrpSpPr>
        <p:grpSpPr>
          <a:xfrm flipH="1">
            <a:off x="8372785" y="371947"/>
            <a:ext cx="902526" cy="2219353"/>
            <a:chOff x="4511300" y="4003475"/>
            <a:chExt cx="351000" cy="863125"/>
          </a:xfrm>
        </p:grpSpPr>
        <p:sp>
          <p:nvSpPr>
            <p:cNvPr id="1970" name="Google Shape;1970;p37"/>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7"/>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7"/>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7"/>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7"/>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37"/>
          <p:cNvGrpSpPr/>
          <p:nvPr/>
        </p:nvGrpSpPr>
        <p:grpSpPr>
          <a:xfrm>
            <a:off x="7918868" y="2921761"/>
            <a:ext cx="749269" cy="1638264"/>
            <a:chOff x="8278893" y="-58727"/>
            <a:chExt cx="749269" cy="1638264"/>
          </a:xfrm>
        </p:grpSpPr>
        <p:sp>
          <p:nvSpPr>
            <p:cNvPr id="1976" name="Google Shape;1976;p37"/>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7"/>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7"/>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7"/>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7"/>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7"/>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7"/>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7"/>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7"/>
            <p:cNvSpPr/>
            <p:nvPr/>
          </p:nvSpPr>
          <p:spPr>
            <a:xfrm flipH="1" rot="-4511497">
              <a:off x="8281895" y="-55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8" name="Shape 1988"/>
        <p:cNvGrpSpPr/>
        <p:nvPr/>
      </p:nvGrpSpPr>
      <p:grpSpPr>
        <a:xfrm>
          <a:off x="0" y="0"/>
          <a:ext cx="0" cy="0"/>
          <a:chOff x="0" y="0"/>
          <a:chExt cx="0" cy="0"/>
        </a:xfrm>
      </p:grpSpPr>
      <p:sp>
        <p:nvSpPr>
          <p:cNvPr id="1989" name="Google Shape;1989;p38"/>
          <p:cNvSpPr/>
          <p:nvPr/>
        </p:nvSpPr>
        <p:spPr>
          <a:xfrm>
            <a:off x="549525" y="784413"/>
            <a:ext cx="8049900" cy="3271500"/>
          </a:xfrm>
          <a:prstGeom prst="roundRect">
            <a:avLst>
              <a:gd fmla="val 4786"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8"/>
          <p:cNvSpPr txBox="1"/>
          <p:nvPr>
            <p:ph type="title"/>
          </p:nvPr>
        </p:nvSpPr>
        <p:spPr>
          <a:xfrm>
            <a:off x="720000" y="-381000"/>
            <a:ext cx="7704000" cy="4257900"/>
          </a:xfrm>
          <a:prstGeom prst="rect">
            <a:avLst/>
          </a:prstGeom>
        </p:spPr>
        <p:txBody>
          <a:bodyPr anchorCtr="0" anchor="ctr" bIns="91425" lIns="91425" spcFirstLastPara="1" rIns="91425" wrap="square" tIns="91425">
            <a:noAutofit/>
          </a:bodyPr>
          <a:lstStyle/>
          <a:p>
            <a:pPr indent="0" lvl="0" marL="0" rtl="0" algn="ctr">
              <a:lnSpc>
                <a:spcPct val="115000"/>
              </a:lnSpc>
              <a:spcBef>
                <a:spcPts val="1200"/>
              </a:spcBef>
              <a:spcAft>
                <a:spcPts val="0"/>
              </a:spcAft>
              <a:buNone/>
            </a:pPr>
            <a:r>
              <a:rPr b="1" lang="en" sz="2200">
                <a:solidFill>
                  <a:srgbClr val="000000"/>
                </a:solidFill>
                <a:latin typeface="Arial"/>
                <a:ea typeface="Arial"/>
                <a:cs typeface="Arial"/>
                <a:sym typeface="Arial"/>
              </a:rPr>
              <a:t>Entrepreneurial Goals and Aspirations</a:t>
            </a:r>
            <a:endParaRPr b="1" sz="2200">
              <a:solidFill>
                <a:srgbClr val="000000"/>
              </a:solidFill>
              <a:latin typeface="Arial"/>
              <a:ea typeface="Arial"/>
              <a:cs typeface="Arial"/>
              <a:sym typeface="Arial"/>
            </a:endParaRPr>
          </a:p>
          <a:p>
            <a:pPr indent="0" lvl="0" marL="0" rtl="0" algn="just">
              <a:lnSpc>
                <a:spcPct val="115000"/>
              </a:lnSpc>
              <a:spcBef>
                <a:spcPts val="1200"/>
              </a:spcBef>
              <a:spcAft>
                <a:spcPts val="0"/>
              </a:spcAft>
              <a:buNone/>
            </a:pPr>
            <a:r>
              <a:rPr b="1" lang="en" sz="2200">
                <a:solidFill>
                  <a:srgbClr val="000000"/>
                </a:solidFill>
                <a:latin typeface="Arial"/>
                <a:ea typeface="Arial"/>
                <a:cs typeface="Arial"/>
                <a:sym typeface="Arial"/>
              </a:rPr>
              <a:t>Overview </a:t>
            </a:r>
            <a:endParaRPr sz="2200">
              <a:solidFill>
                <a:srgbClr val="000000"/>
              </a:solidFill>
              <a:latin typeface="Arial"/>
              <a:ea typeface="Arial"/>
              <a:cs typeface="Arial"/>
              <a:sym typeface="Arial"/>
            </a:endParaRPr>
          </a:p>
          <a:p>
            <a:pPr indent="0" lvl="0" marL="0" rtl="0" algn="ctr">
              <a:spcBef>
                <a:spcPts val="0"/>
              </a:spcBef>
              <a:spcAft>
                <a:spcPts val="0"/>
              </a:spcAft>
              <a:buNone/>
            </a:pPr>
            <a:r>
              <a:rPr lang="en" sz="2200">
                <a:solidFill>
                  <a:srgbClr val="000000"/>
                </a:solidFill>
                <a:latin typeface="Arial"/>
                <a:ea typeface="Arial"/>
                <a:cs typeface="Arial"/>
                <a:sym typeface="Arial"/>
              </a:rPr>
              <a:t>Most entrepreneurship researchers measure the success of firms by examining observable events in the firm's history, such as the </a:t>
            </a:r>
            <a:r>
              <a:rPr b="1" lang="en" sz="2200">
                <a:solidFill>
                  <a:srgbClr val="000000"/>
                </a:solidFill>
                <a:latin typeface="Arial"/>
                <a:ea typeface="Arial"/>
                <a:cs typeface="Arial"/>
                <a:sym typeface="Arial"/>
              </a:rPr>
              <a:t>survival</a:t>
            </a:r>
            <a:r>
              <a:rPr lang="en" sz="2200">
                <a:solidFill>
                  <a:srgbClr val="000000"/>
                </a:solidFill>
                <a:latin typeface="Arial"/>
                <a:ea typeface="Arial"/>
                <a:cs typeface="Arial"/>
                <a:sym typeface="Arial"/>
              </a:rPr>
              <a:t>, </a:t>
            </a:r>
            <a:r>
              <a:rPr b="1" lang="en" sz="2200">
                <a:solidFill>
                  <a:srgbClr val="000000"/>
                </a:solidFill>
                <a:latin typeface="Arial"/>
                <a:ea typeface="Arial"/>
                <a:cs typeface="Arial"/>
                <a:sym typeface="Arial"/>
              </a:rPr>
              <a:t>exit</a:t>
            </a:r>
            <a:r>
              <a:rPr lang="en" sz="2200">
                <a:solidFill>
                  <a:srgbClr val="000000"/>
                </a:solidFill>
                <a:latin typeface="Arial"/>
                <a:ea typeface="Arial"/>
                <a:cs typeface="Arial"/>
                <a:sym typeface="Arial"/>
              </a:rPr>
              <a:t>, and </a:t>
            </a:r>
            <a:r>
              <a:rPr b="1" lang="en" sz="2200">
                <a:solidFill>
                  <a:srgbClr val="000000"/>
                </a:solidFill>
                <a:latin typeface="Arial"/>
                <a:ea typeface="Arial"/>
                <a:cs typeface="Arial"/>
                <a:sym typeface="Arial"/>
              </a:rPr>
              <a:t>growth </a:t>
            </a:r>
            <a:r>
              <a:rPr lang="en" sz="2200">
                <a:solidFill>
                  <a:srgbClr val="000000"/>
                </a:solidFill>
                <a:latin typeface="Arial"/>
                <a:ea typeface="Arial"/>
                <a:cs typeface="Arial"/>
                <a:sym typeface="Arial"/>
              </a:rPr>
              <a:t>of the firm. Different entrepreneurs, however, have very different goals and aspirations when creating and operating their business, and this will impact many decisions made and results achieved. </a:t>
            </a:r>
            <a:endParaRPr sz="2200"/>
          </a:p>
        </p:txBody>
      </p:sp>
      <p:grpSp>
        <p:nvGrpSpPr>
          <p:cNvPr id="1991" name="Google Shape;1991;p38"/>
          <p:cNvGrpSpPr/>
          <p:nvPr/>
        </p:nvGrpSpPr>
        <p:grpSpPr>
          <a:xfrm>
            <a:off x="8397404" y="9"/>
            <a:ext cx="932262" cy="2838322"/>
            <a:chOff x="973775" y="2233375"/>
            <a:chExt cx="404575" cy="1231750"/>
          </a:xfrm>
        </p:grpSpPr>
        <p:sp>
          <p:nvSpPr>
            <p:cNvPr id="1992" name="Google Shape;1992;p38"/>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8"/>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8"/>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8"/>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8"/>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8"/>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8"/>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8"/>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8"/>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8"/>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8"/>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8"/>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8"/>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8"/>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8"/>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8"/>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8"/>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8"/>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8"/>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8"/>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8"/>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8"/>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8"/>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8"/>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8"/>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8"/>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8"/>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8"/>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8"/>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8"/>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8"/>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8"/>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8"/>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8"/>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8"/>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8"/>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8"/>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8"/>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8"/>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8"/>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8"/>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8"/>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8"/>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8"/>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8"/>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8"/>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8"/>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8"/>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8"/>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8"/>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8"/>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8"/>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8"/>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8"/>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8"/>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8"/>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8"/>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8"/>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8"/>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8"/>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8"/>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8"/>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8"/>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8"/>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8"/>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8"/>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8"/>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8"/>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8"/>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8"/>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8"/>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8"/>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8"/>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8"/>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8"/>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8"/>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8"/>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8"/>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8"/>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8"/>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8"/>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8"/>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8"/>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8"/>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8"/>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8"/>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8"/>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8"/>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8"/>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8"/>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8"/>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8"/>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8"/>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8"/>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8"/>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8"/>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8"/>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8"/>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8"/>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8"/>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38"/>
          <p:cNvGrpSpPr/>
          <p:nvPr/>
        </p:nvGrpSpPr>
        <p:grpSpPr>
          <a:xfrm flipH="1">
            <a:off x="216732" y="4125640"/>
            <a:ext cx="898697" cy="1270242"/>
            <a:chOff x="3933975" y="4826900"/>
            <a:chExt cx="416700" cy="588975"/>
          </a:xfrm>
        </p:grpSpPr>
        <p:sp>
          <p:nvSpPr>
            <p:cNvPr id="2093" name="Google Shape;2093;p38"/>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8"/>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8"/>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8"/>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8"/>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8"/>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8"/>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8"/>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8"/>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8"/>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8"/>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8"/>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8"/>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8"/>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8"/>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8"/>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8"/>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8"/>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8"/>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8"/>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8"/>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8"/>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8"/>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8"/>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8"/>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8"/>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8"/>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8"/>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8"/>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8"/>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8"/>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8"/>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8"/>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8"/>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8"/>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8"/>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8"/>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8"/>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8"/>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8"/>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8"/>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8"/>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8"/>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8"/>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8"/>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8"/>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8"/>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8"/>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8"/>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8"/>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8"/>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8"/>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8"/>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8"/>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8"/>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8"/>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8"/>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8"/>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8"/>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8"/>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8"/>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 name="Google Shape;2154;p38"/>
          <p:cNvGrpSpPr/>
          <p:nvPr/>
        </p:nvGrpSpPr>
        <p:grpSpPr>
          <a:xfrm>
            <a:off x="119785" y="160226"/>
            <a:ext cx="867035" cy="1438103"/>
            <a:chOff x="512760" y="2611626"/>
            <a:chExt cx="867035" cy="1438103"/>
          </a:xfrm>
        </p:grpSpPr>
        <p:sp>
          <p:nvSpPr>
            <p:cNvPr id="2155" name="Google Shape;2155;p38"/>
            <p:cNvSpPr/>
            <p:nvPr/>
          </p:nvSpPr>
          <p:spPr>
            <a:xfrm flipH="1" rot="-1130306">
              <a:off x="787138" y="362472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8"/>
            <p:cNvSpPr/>
            <p:nvPr/>
          </p:nvSpPr>
          <p:spPr>
            <a:xfrm flipH="1" rot="3364212">
              <a:off x="1332308" y="297820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8"/>
            <p:cNvSpPr/>
            <p:nvPr/>
          </p:nvSpPr>
          <p:spPr>
            <a:xfrm flipH="1" rot="3378596">
              <a:off x="126118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8"/>
            <p:cNvSpPr/>
            <p:nvPr/>
          </p:nvSpPr>
          <p:spPr>
            <a:xfrm flipH="1" rot="-1154972">
              <a:off x="614913" y="40043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8"/>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8"/>
            <p:cNvSpPr/>
            <p:nvPr/>
          </p:nvSpPr>
          <p:spPr>
            <a:xfrm flipH="1" rot="3378596">
              <a:off x="892709" y="33312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8"/>
            <p:cNvSpPr/>
            <p:nvPr/>
          </p:nvSpPr>
          <p:spPr>
            <a:xfrm flipH="1" rot="-1154972">
              <a:off x="614913" y="28283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8"/>
            <p:cNvSpPr/>
            <p:nvPr/>
          </p:nvSpPr>
          <p:spPr>
            <a:xfrm flipH="1" rot="-1130306">
              <a:off x="516388" y="34864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8"/>
            <p:cNvSpPr/>
            <p:nvPr/>
          </p:nvSpPr>
          <p:spPr>
            <a:xfrm flipH="1" rot="3378596">
              <a:off x="970234" y="26168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 name="Google Shape;2164;p38"/>
          <p:cNvGrpSpPr/>
          <p:nvPr/>
        </p:nvGrpSpPr>
        <p:grpSpPr>
          <a:xfrm>
            <a:off x="8576285" y="3105426"/>
            <a:ext cx="351210" cy="1080642"/>
            <a:chOff x="660135" y="2741801"/>
            <a:chExt cx="351210" cy="1080642"/>
          </a:xfrm>
        </p:grpSpPr>
        <p:sp>
          <p:nvSpPr>
            <p:cNvPr id="2165" name="Google Shape;2165;p38"/>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8"/>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8"/>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8"/>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8"/>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8"/>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8"/>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8"/>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 name="Google Shape;2173;p38"/>
          <p:cNvGrpSpPr/>
          <p:nvPr/>
        </p:nvGrpSpPr>
        <p:grpSpPr>
          <a:xfrm>
            <a:off x="8251734" y="4125651"/>
            <a:ext cx="698764" cy="844070"/>
            <a:chOff x="1512200" y="3048350"/>
            <a:chExt cx="1367712" cy="1652124"/>
          </a:xfrm>
        </p:grpSpPr>
        <p:sp>
          <p:nvSpPr>
            <p:cNvPr id="2174" name="Google Shape;2174;p38"/>
            <p:cNvSpPr/>
            <p:nvPr/>
          </p:nvSpPr>
          <p:spPr>
            <a:xfrm>
              <a:off x="1786854" y="4508734"/>
              <a:ext cx="1093058" cy="191740"/>
            </a:xfrm>
            <a:custGeom>
              <a:rect b="b" l="l" r="r" t="t"/>
              <a:pathLst>
                <a:path extrusionOk="0" h="2456" w="14001">
                  <a:moveTo>
                    <a:pt x="6242" y="0"/>
                  </a:moveTo>
                  <a:cubicBezTo>
                    <a:pt x="5548" y="0"/>
                    <a:pt x="4878" y="14"/>
                    <a:pt x="4248" y="45"/>
                  </a:cubicBezTo>
                  <a:cubicBezTo>
                    <a:pt x="2364" y="136"/>
                    <a:pt x="80" y="548"/>
                    <a:pt x="40" y="1101"/>
                  </a:cubicBezTo>
                  <a:cubicBezTo>
                    <a:pt x="0" y="1654"/>
                    <a:pt x="485" y="1809"/>
                    <a:pt x="2321" y="2240"/>
                  </a:cubicBezTo>
                  <a:cubicBezTo>
                    <a:pt x="2971" y="2389"/>
                    <a:pt x="4322" y="2455"/>
                    <a:pt x="5989" y="2455"/>
                  </a:cubicBezTo>
                  <a:cubicBezTo>
                    <a:pt x="7261" y="2455"/>
                    <a:pt x="8717" y="2417"/>
                    <a:pt x="10187" y="2348"/>
                  </a:cubicBezTo>
                  <a:lnTo>
                    <a:pt x="14001" y="432"/>
                  </a:lnTo>
                  <a:cubicBezTo>
                    <a:pt x="11662" y="191"/>
                    <a:pt x="8793" y="0"/>
                    <a:pt x="62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5" name="Google Shape;2175;p38"/>
            <p:cNvGrpSpPr/>
            <p:nvPr/>
          </p:nvGrpSpPr>
          <p:grpSpPr>
            <a:xfrm>
              <a:off x="1512200" y="3048350"/>
              <a:ext cx="858303" cy="1604187"/>
              <a:chOff x="1512200" y="3155175"/>
              <a:chExt cx="858303" cy="1604187"/>
            </a:xfrm>
          </p:grpSpPr>
          <p:sp>
            <p:nvSpPr>
              <p:cNvPr id="2176" name="Google Shape;2176;p38"/>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8"/>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8"/>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8"/>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8"/>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8"/>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8"/>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8"/>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8"/>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8"/>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8"/>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8"/>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8"/>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8"/>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8"/>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8"/>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8"/>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8"/>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8"/>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8"/>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8"/>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8"/>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8"/>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8"/>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8"/>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8"/>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8"/>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8"/>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8"/>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8"/>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8"/>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8"/>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8"/>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8"/>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8"/>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8"/>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8"/>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8"/>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8"/>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8"/>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8"/>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8"/>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8"/>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8"/>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8"/>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8"/>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8"/>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8"/>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8"/>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8"/>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8"/>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8"/>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8"/>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8"/>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8"/>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8"/>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8"/>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8"/>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8"/>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8"/>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8"/>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8"/>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8"/>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8"/>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8"/>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8"/>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8"/>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8"/>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8"/>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8"/>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8"/>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8"/>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8"/>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8"/>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8"/>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8"/>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8"/>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6" name="Shape 2256"/>
        <p:cNvGrpSpPr/>
        <p:nvPr/>
      </p:nvGrpSpPr>
      <p:grpSpPr>
        <a:xfrm>
          <a:off x="0" y="0"/>
          <a:ext cx="0" cy="0"/>
          <a:chOff x="0" y="0"/>
          <a:chExt cx="0" cy="0"/>
        </a:xfrm>
      </p:grpSpPr>
      <p:sp>
        <p:nvSpPr>
          <p:cNvPr id="2257" name="Google Shape;2257;p39"/>
          <p:cNvSpPr txBox="1"/>
          <p:nvPr>
            <p:ph type="title"/>
          </p:nvPr>
        </p:nvSpPr>
        <p:spPr>
          <a:xfrm>
            <a:off x="720000" y="-158575"/>
            <a:ext cx="7704000" cy="4056900"/>
          </a:xfrm>
          <a:prstGeom prst="rect">
            <a:avLst/>
          </a:prstGeom>
        </p:spPr>
        <p:txBody>
          <a:bodyPr anchorCtr="0" anchor="ctr" bIns="91425" lIns="91425" spcFirstLastPara="1" rIns="91425" wrap="square" tIns="91425">
            <a:noAutofit/>
          </a:bodyPr>
          <a:lstStyle/>
          <a:p>
            <a:pPr indent="0" lvl="0" marL="0" rtl="0" algn="ctr">
              <a:lnSpc>
                <a:spcPct val="115000"/>
              </a:lnSpc>
              <a:spcBef>
                <a:spcPts val="1200"/>
              </a:spcBef>
              <a:spcAft>
                <a:spcPts val="0"/>
              </a:spcAft>
              <a:buNone/>
            </a:pPr>
            <a:r>
              <a:rPr b="1" lang="en" sz="2100">
                <a:solidFill>
                  <a:srgbClr val="000000"/>
                </a:solidFill>
                <a:latin typeface="Arial"/>
                <a:ea typeface="Arial"/>
                <a:cs typeface="Arial"/>
                <a:sym typeface="Arial"/>
              </a:rPr>
              <a:t>Reasons for Deciding to Start a Business</a:t>
            </a:r>
            <a:endParaRPr sz="2100">
              <a:solidFill>
                <a:srgbClr val="000000"/>
              </a:solidFill>
              <a:latin typeface="Arial"/>
              <a:ea typeface="Arial"/>
              <a:cs typeface="Arial"/>
              <a:sym typeface="Arial"/>
            </a:endParaRPr>
          </a:p>
          <a:p>
            <a:pPr indent="0" lvl="0" marL="0" rtl="0" algn="ctr">
              <a:spcBef>
                <a:spcPts val="0"/>
              </a:spcBef>
              <a:spcAft>
                <a:spcPts val="0"/>
              </a:spcAft>
              <a:buNone/>
            </a:pPr>
            <a:r>
              <a:rPr lang="en" sz="2100">
                <a:solidFill>
                  <a:srgbClr val="000000"/>
                </a:solidFill>
                <a:latin typeface="Arial"/>
                <a:ea typeface="Arial"/>
                <a:cs typeface="Arial"/>
                <a:sym typeface="Arial"/>
              </a:rPr>
              <a:t>One key source of longitudinal data on entrepreneurial motivations is the Panel Survey of Entrepreneurial Dynamics (PSED), which asks nascent entrepreneurs the open-ended question, "Why did you want to take up this business?" Hurst and Pugsley (2011) organized the original 44 motivations into five classes: non-monetary reasons, to generate income, to realize a good business idea, lack of options, and others. </a:t>
            </a:r>
            <a:endParaRPr sz="2100"/>
          </a:p>
        </p:txBody>
      </p:sp>
      <p:grpSp>
        <p:nvGrpSpPr>
          <p:cNvPr id="2258" name="Google Shape;2258;p39"/>
          <p:cNvGrpSpPr/>
          <p:nvPr/>
        </p:nvGrpSpPr>
        <p:grpSpPr>
          <a:xfrm>
            <a:off x="670335" y="4354515"/>
            <a:ext cx="2231194" cy="572720"/>
            <a:chOff x="3739700" y="2413875"/>
            <a:chExt cx="843775" cy="425150"/>
          </a:xfrm>
        </p:grpSpPr>
        <p:sp>
          <p:nvSpPr>
            <p:cNvPr id="2259" name="Google Shape;2259;p39"/>
            <p:cNvSpPr/>
            <p:nvPr/>
          </p:nvSpPr>
          <p:spPr>
            <a:xfrm>
              <a:off x="3740625" y="2765175"/>
              <a:ext cx="842850" cy="73850"/>
            </a:xfrm>
            <a:custGeom>
              <a:rect b="b" l="l" r="r" t="t"/>
              <a:pathLst>
                <a:path extrusionOk="0" h="2954" w="33714">
                  <a:moveTo>
                    <a:pt x="28182" y="0"/>
                  </a:moveTo>
                  <a:lnTo>
                    <a:pt x="0" y="232"/>
                  </a:lnTo>
                  <a:lnTo>
                    <a:pt x="2773" y="1613"/>
                  </a:lnTo>
                  <a:lnTo>
                    <a:pt x="12710" y="2419"/>
                  </a:lnTo>
                  <a:lnTo>
                    <a:pt x="20233" y="2903"/>
                  </a:lnTo>
                  <a:lnTo>
                    <a:pt x="33713" y="2954"/>
                  </a:lnTo>
                  <a:lnTo>
                    <a:pt x="2818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9"/>
            <p:cNvSpPr/>
            <p:nvPr/>
          </p:nvSpPr>
          <p:spPr>
            <a:xfrm>
              <a:off x="3740625" y="2444150"/>
              <a:ext cx="547850" cy="326825"/>
            </a:xfrm>
            <a:custGeom>
              <a:rect b="b" l="l" r="r" t="t"/>
              <a:pathLst>
                <a:path extrusionOk="0" h="13073" w="21914">
                  <a:moveTo>
                    <a:pt x="0" y="1"/>
                  </a:moveTo>
                  <a:lnTo>
                    <a:pt x="0" y="13073"/>
                  </a:lnTo>
                  <a:lnTo>
                    <a:pt x="21914" y="13073"/>
                  </a:lnTo>
                  <a:lnTo>
                    <a:pt x="2191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9"/>
            <p:cNvSpPr/>
            <p:nvPr/>
          </p:nvSpPr>
          <p:spPr>
            <a:xfrm>
              <a:off x="3739700" y="2443350"/>
              <a:ext cx="549700" cy="328525"/>
            </a:xfrm>
            <a:custGeom>
              <a:rect b="b" l="l" r="r" t="t"/>
              <a:pathLst>
                <a:path extrusionOk="0" h="13141" w="21988">
                  <a:moveTo>
                    <a:pt x="21918" y="65"/>
                  </a:moveTo>
                  <a:lnTo>
                    <a:pt x="21918" y="13072"/>
                  </a:lnTo>
                  <a:lnTo>
                    <a:pt x="70" y="13072"/>
                  </a:lnTo>
                  <a:lnTo>
                    <a:pt x="70" y="65"/>
                  </a:lnTo>
                  <a:close/>
                  <a:moveTo>
                    <a:pt x="37" y="0"/>
                  </a:moveTo>
                  <a:cubicBezTo>
                    <a:pt x="19" y="0"/>
                    <a:pt x="1" y="15"/>
                    <a:pt x="1" y="33"/>
                  </a:cubicBezTo>
                  <a:lnTo>
                    <a:pt x="1" y="13105"/>
                  </a:lnTo>
                  <a:cubicBezTo>
                    <a:pt x="1" y="13123"/>
                    <a:pt x="19" y="13141"/>
                    <a:pt x="37" y="13141"/>
                  </a:cubicBezTo>
                  <a:lnTo>
                    <a:pt x="21951" y="13141"/>
                  </a:lnTo>
                  <a:cubicBezTo>
                    <a:pt x="21969" y="13141"/>
                    <a:pt x="21987" y="13123"/>
                    <a:pt x="21987" y="13105"/>
                  </a:cubicBezTo>
                  <a:lnTo>
                    <a:pt x="21987" y="33"/>
                  </a:lnTo>
                  <a:cubicBezTo>
                    <a:pt x="21987" y="15"/>
                    <a:pt x="21969" y="0"/>
                    <a:pt x="219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9"/>
            <p:cNvSpPr/>
            <p:nvPr/>
          </p:nvSpPr>
          <p:spPr>
            <a:xfrm>
              <a:off x="4180925" y="2444150"/>
              <a:ext cx="107550" cy="326825"/>
            </a:xfrm>
            <a:custGeom>
              <a:rect b="b" l="l" r="r" t="t"/>
              <a:pathLst>
                <a:path extrusionOk="0" h="13073" w="4302">
                  <a:moveTo>
                    <a:pt x="0" y="1"/>
                  </a:moveTo>
                  <a:lnTo>
                    <a:pt x="4302" y="1"/>
                  </a:lnTo>
                  <a:lnTo>
                    <a:pt x="4302" y="13073"/>
                  </a:lnTo>
                  <a:lnTo>
                    <a:pt x="0" y="13073"/>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9"/>
            <p:cNvSpPr/>
            <p:nvPr/>
          </p:nvSpPr>
          <p:spPr>
            <a:xfrm>
              <a:off x="3740625" y="2444150"/>
              <a:ext cx="447725" cy="326825"/>
            </a:xfrm>
            <a:custGeom>
              <a:rect b="b" l="l" r="r" t="t"/>
              <a:pathLst>
                <a:path extrusionOk="0" h="13073" w="17909">
                  <a:moveTo>
                    <a:pt x="0" y="1"/>
                  </a:moveTo>
                  <a:lnTo>
                    <a:pt x="0" y="13073"/>
                  </a:lnTo>
                  <a:lnTo>
                    <a:pt x="17909" y="13073"/>
                  </a:lnTo>
                  <a:lnTo>
                    <a:pt x="1790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9"/>
            <p:cNvSpPr/>
            <p:nvPr/>
          </p:nvSpPr>
          <p:spPr>
            <a:xfrm>
              <a:off x="3739700" y="2443350"/>
              <a:ext cx="449550" cy="328525"/>
            </a:xfrm>
            <a:custGeom>
              <a:rect b="b" l="l" r="r" t="t"/>
              <a:pathLst>
                <a:path extrusionOk="0" h="13141" w="17982">
                  <a:moveTo>
                    <a:pt x="17913" y="65"/>
                  </a:moveTo>
                  <a:lnTo>
                    <a:pt x="17913" y="13072"/>
                  </a:lnTo>
                  <a:lnTo>
                    <a:pt x="70" y="13072"/>
                  </a:lnTo>
                  <a:lnTo>
                    <a:pt x="70" y="65"/>
                  </a:lnTo>
                  <a:close/>
                  <a:moveTo>
                    <a:pt x="37" y="0"/>
                  </a:moveTo>
                  <a:cubicBezTo>
                    <a:pt x="15" y="0"/>
                    <a:pt x="1" y="15"/>
                    <a:pt x="1" y="33"/>
                  </a:cubicBezTo>
                  <a:lnTo>
                    <a:pt x="1" y="13105"/>
                  </a:lnTo>
                  <a:cubicBezTo>
                    <a:pt x="1" y="13123"/>
                    <a:pt x="15" y="13141"/>
                    <a:pt x="37" y="13141"/>
                  </a:cubicBezTo>
                  <a:lnTo>
                    <a:pt x="17946" y="13141"/>
                  </a:lnTo>
                  <a:cubicBezTo>
                    <a:pt x="17967" y="13141"/>
                    <a:pt x="17982" y="13123"/>
                    <a:pt x="17982" y="13105"/>
                  </a:cubicBezTo>
                  <a:lnTo>
                    <a:pt x="17982" y="33"/>
                  </a:lnTo>
                  <a:cubicBezTo>
                    <a:pt x="17982" y="15"/>
                    <a:pt x="17967" y="0"/>
                    <a:pt x="179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9"/>
            <p:cNvSpPr/>
            <p:nvPr/>
          </p:nvSpPr>
          <p:spPr>
            <a:xfrm>
              <a:off x="3796650" y="2468100"/>
              <a:ext cx="364050" cy="278925"/>
            </a:xfrm>
            <a:custGeom>
              <a:rect b="b" l="l" r="r" t="t"/>
              <a:pathLst>
                <a:path extrusionOk="0" h="11157" w="14562">
                  <a:moveTo>
                    <a:pt x="0" y="1"/>
                  </a:moveTo>
                  <a:lnTo>
                    <a:pt x="0" y="11157"/>
                  </a:lnTo>
                  <a:lnTo>
                    <a:pt x="14561" y="11157"/>
                  </a:lnTo>
                  <a:lnTo>
                    <a:pt x="14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9"/>
            <p:cNvSpPr/>
            <p:nvPr/>
          </p:nvSpPr>
          <p:spPr>
            <a:xfrm>
              <a:off x="3795825" y="2467300"/>
              <a:ext cx="365675" cy="280625"/>
            </a:xfrm>
            <a:custGeom>
              <a:rect b="b" l="l" r="r" t="t"/>
              <a:pathLst>
                <a:path extrusionOk="0" h="11225" w="14627">
                  <a:moveTo>
                    <a:pt x="14558" y="65"/>
                  </a:moveTo>
                  <a:lnTo>
                    <a:pt x="14558" y="11156"/>
                  </a:lnTo>
                  <a:lnTo>
                    <a:pt x="69" y="11156"/>
                  </a:lnTo>
                  <a:lnTo>
                    <a:pt x="69" y="65"/>
                  </a:lnTo>
                  <a:close/>
                  <a:moveTo>
                    <a:pt x="33" y="0"/>
                  </a:moveTo>
                  <a:cubicBezTo>
                    <a:pt x="15" y="0"/>
                    <a:pt x="1" y="15"/>
                    <a:pt x="1" y="33"/>
                  </a:cubicBezTo>
                  <a:lnTo>
                    <a:pt x="1" y="11189"/>
                  </a:lnTo>
                  <a:cubicBezTo>
                    <a:pt x="1" y="11207"/>
                    <a:pt x="15" y="11225"/>
                    <a:pt x="33" y="11225"/>
                  </a:cubicBezTo>
                  <a:lnTo>
                    <a:pt x="14594" y="11225"/>
                  </a:lnTo>
                  <a:cubicBezTo>
                    <a:pt x="14612" y="11225"/>
                    <a:pt x="14627" y="11207"/>
                    <a:pt x="14627" y="11189"/>
                  </a:cubicBezTo>
                  <a:lnTo>
                    <a:pt x="14627" y="33"/>
                  </a:lnTo>
                  <a:cubicBezTo>
                    <a:pt x="14627" y="15"/>
                    <a:pt x="14612" y="0"/>
                    <a:pt x="145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9"/>
            <p:cNvSpPr/>
            <p:nvPr/>
          </p:nvSpPr>
          <p:spPr>
            <a:xfrm>
              <a:off x="3796650" y="2468100"/>
              <a:ext cx="364050" cy="278925"/>
            </a:xfrm>
            <a:custGeom>
              <a:rect b="b" l="l" r="r" t="t"/>
              <a:pathLst>
                <a:path extrusionOk="0" h="11157" w="14562">
                  <a:moveTo>
                    <a:pt x="0" y="1"/>
                  </a:moveTo>
                  <a:lnTo>
                    <a:pt x="0" y="11157"/>
                  </a:lnTo>
                  <a:lnTo>
                    <a:pt x="14561" y="11157"/>
                  </a:lnTo>
                  <a:lnTo>
                    <a:pt x="14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9"/>
            <p:cNvSpPr/>
            <p:nvPr/>
          </p:nvSpPr>
          <p:spPr>
            <a:xfrm>
              <a:off x="4205225" y="2467375"/>
              <a:ext cx="64100" cy="138575"/>
            </a:xfrm>
            <a:custGeom>
              <a:rect b="b" l="l" r="r" t="t"/>
              <a:pathLst>
                <a:path extrusionOk="0" h="5543" w="2564">
                  <a:moveTo>
                    <a:pt x="1" y="1"/>
                  </a:moveTo>
                  <a:lnTo>
                    <a:pt x="1" y="5543"/>
                  </a:lnTo>
                  <a:lnTo>
                    <a:pt x="2564" y="5543"/>
                  </a:lnTo>
                  <a:lnTo>
                    <a:pt x="256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9"/>
            <p:cNvSpPr/>
            <p:nvPr/>
          </p:nvSpPr>
          <p:spPr>
            <a:xfrm>
              <a:off x="4204325" y="2466575"/>
              <a:ext cx="65825" cy="140275"/>
            </a:xfrm>
            <a:custGeom>
              <a:rect b="b" l="l" r="r" t="t"/>
              <a:pathLst>
                <a:path extrusionOk="0" h="5611" w="2633">
                  <a:moveTo>
                    <a:pt x="2563" y="65"/>
                  </a:moveTo>
                  <a:lnTo>
                    <a:pt x="2563" y="5542"/>
                  </a:lnTo>
                  <a:lnTo>
                    <a:pt x="69" y="5542"/>
                  </a:lnTo>
                  <a:lnTo>
                    <a:pt x="69" y="65"/>
                  </a:lnTo>
                  <a:close/>
                  <a:moveTo>
                    <a:pt x="33" y="0"/>
                  </a:moveTo>
                  <a:cubicBezTo>
                    <a:pt x="15" y="0"/>
                    <a:pt x="0" y="15"/>
                    <a:pt x="0" y="33"/>
                  </a:cubicBezTo>
                  <a:lnTo>
                    <a:pt x="0" y="5575"/>
                  </a:lnTo>
                  <a:cubicBezTo>
                    <a:pt x="0" y="5596"/>
                    <a:pt x="15" y="5611"/>
                    <a:pt x="33" y="5611"/>
                  </a:cubicBezTo>
                  <a:lnTo>
                    <a:pt x="2600" y="5611"/>
                  </a:lnTo>
                  <a:cubicBezTo>
                    <a:pt x="2618" y="5607"/>
                    <a:pt x="2632" y="5593"/>
                    <a:pt x="2632" y="5575"/>
                  </a:cubicBezTo>
                  <a:lnTo>
                    <a:pt x="2632" y="33"/>
                  </a:lnTo>
                  <a:cubicBezTo>
                    <a:pt x="2632" y="15"/>
                    <a:pt x="2614" y="0"/>
                    <a:pt x="2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9"/>
            <p:cNvSpPr/>
            <p:nvPr/>
          </p:nvSpPr>
          <p:spPr>
            <a:xfrm>
              <a:off x="3782175" y="2770950"/>
              <a:ext cx="52100" cy="12775"/>
            </a:xfrm>
            <a:custGeom>
              <a:rect b="b" l="l" r="r" t="t"/>
              <a:pathLst>
                <a:path extrusionOk="0" h="511" w="2084">
                  <a:moveTo>
                    <a:pt x="1" y="1"/>
                  </a:moveTo>
                  <a:lnTo>
                    <a:pt x="1" y="297"/>
                  </a:lnTo>
                  <a:lnTo>
                    <a:pt x="644" y="297"/>
                  </a:lnTo>
                  <a:lnTo>
                    <a:pt x="644" y="510"/>
                  </a:lnTo>
                  <a:lnTo>
                    <a:pt x="1436" y="510"/>
                  </a:lnTo>
                  <a:lnTo>
                    <a:pt x="1436" y="297"/>
                  </a:lnTo>
                  <a:lnTo>
                    <a:pt x="2083" y="297"/>
                  </a:lnTo>
                  <a:lnTo>
                    <a:pt x="20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9"/>
            <p:cNvSpPr/>
            <p:nvPr/>
          </p:nvSpPr>
          <p:spPr>
            <a:xfrm>
              <a:off x="4105100" y="2770950"/>
              <a:ext cx="52075" cy="12775"/>
            </a:xfrm>
            <a:custGeom>
              <a:rect b="b" l="l" r="r" t="t"/>
              <a:pathLst>
                <a:path extrusionOk="0" h="511" w="2083">
                  <a:moveTo>
                    <a:pt x="0" y="1"/>
                  </a:moveTo>
                  <a:lnTo>
                    <a:pt x="0" y="297"/>
                  </a:lnTo>
                  <a:lnTo>
                    <a:pt x="644" y="297"/>
                  </a:lnTo>
                  <a:lnTo>
                    <a:pt x="644" y="510"/>
                  </a:lnTo>
                  <a:lnTo>
                    <a:pt x="1435" y="510"/>
                  </a:lnTo>
                  <a:lnTo>
                    <a:pt x="1435" y="297"/>
                  </a:lnTo>
                  <a:lnTo>
                    <a:pt x="2082" y="297"/>
                  </a:lnTo>
                  <a:lnTo>
                    <a:pt x="208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9"/>
            <p:cNvSpPr/>
            <p:nvPr/>
          </p:nvSpPr>
          <p:spPr>
            <a:xfrm>
              <a:off x="4205600" y="2651850"/>
              <a:ext cx="65275" cy="65275"/>
            </a:xfrm>
            <a:custGeom>
              <a:rect b="b" l="l" r="r" t="t"/>
              <a:pathLst>
                <a:path extrusionOk="0" h="2611" w="2611">
                  <a:moveTo>
                    <a:pt x="1305" y="0"/>
                  </a:moveTo>
                  <a:cubicBezTo>
                    <a:pt x="586" y="0"/>
                    <a:pt x="0" y="586"/>
                    <a:pt x="0" y="1305"/>
                  </a:cubicBezTo>
                  <a:cubicBezTo>
                    <a:pt x="0" y="2028"/>
                    <a:pt x="586" y="2610"/>
                    <a:pt x="1305" y="2610"/>
                  </a:cubicBezTo>
                  <a:cubicBezTo>
                    <a:pt x="2028" y="2610"/>
                    <a:pt x="2610" y="2028"/>
                    <a:pt x="2610" y="1305"/>
                  </a:cubicBezTo>
                  <a:cubicBezTo>
                    <a:pt x="2610" y="586"/>
                    <a:pt x="2028" y="0"/>
                    <a:pt x="130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9"/>
            <p:cNvSpPr/>
            <p:nvPr/>
          </p:nvSpPr>
          <p:spPr>
            <a:xfrm>
              <a:off x="4205600" y="2643975"/>
              <a:ext cx="65275" cy="65275"/>
            </a:xfrm>
            <a:custGeom>
              <a:rect b="b" l="l" r="r" t="t"/>
              <a:pathLst>
                <a:path extrusionOk="0" h="2611" w="2611">
                  <a:moveTo>
                    <a:pt x="1305" y="1"/>
                  </a:moveTo>
                  <a:cubicBezTo>
                    <a:pt x="586" y="1"/>
                    <a:pt x="0" y="586"/>
                    <a:pt x="0" y="1306"/>
                  </a:cubicBezTo>
                  <a:cubicBezTo>
                    <a:pt x="0" y="2029"/>
                    <a:pt x="586" y="2611"/>
                    <a:pt x="1305" y="2611"/>
                  </a:cubicBezTo>
                  <a:cubicBezTo>
                    <a:pt x="2028" y="2611"/>
                    <a:pt x="2610" y="2029"/>
                    <a:pt x="2610" y="1306"/>
                  </a:cubicBezTo>
                  <a:cubicBezTo>
                    <a:pt x="2610" y="586"/>
                    <a:pt x="2028" y="1"/>
                    <a:pt x="13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9"/>
            <p:cNvSpPr/>
            <p:nvPr/>
          </p:nvSpPr>
          <p:spPr>
            <a:xfrm>
              <a:off x="4231525" y="2657800"/>
              <a:ext cx="38425" cy="45950"/>
            </a:xfrm>
            <a:custGeom>
              <a:rect b="b" l="l" r="r" t="t"/>
              <a:pathLst>
                <a:path extrusionOk="0" h="1838" w="1537">
                  <a:moveTo>
                    <a:pt x="1212" y="95"/>
                  </a:moveTo>
                  <a:cubicBezTo>
                    <a:pt x="1410" y="153"/>
                    <a:pt x="1537" y="778"/>
                    <a:pt x="1241" y="1237"/>
                  </a:cubicBezTo>
                  <a:cubicBezTo>
                    <a:pt x="959" y="1671"/>
                    <a:pt x="380" y="1837"/>
                    <a:pt x="239" y="1689"/>
                  </a:cubicBezTo>
                  <a:cubicBezTo>
                    <a:pt x="1" y="1429"/>
                    <a:pt x="875" y="1"/>
                    <a:pt x="1212" y="95"/>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9"/>
            <p:cNvSpPr/>
            <p:nvPr/>
          </p:nvSpPr>
          <p:spPr>
            <a:xfrm>
              <a:off x="4210300" y="2473450"/>
              <a:ext cx="53875" cy="28025"/>
            </a:xfrm>
            <a:custGeom>
              <a:rect b="b" l="l" r="r" t="t"/>
              <a:pathLst>
                <a:path extrusionOk="0" h="1121" w="2155">
                  <a:moveTo>
                    <a:pt x="0" y="0"/>
                  </a:moveTo>
                  <a:lnTo>
                    <a:pt x="0" y="1121"/>
                  </a:lnTo>
                  <a:lnTo>
                    <a:pt x="2155" y="1121"/>
                  </a:lnTo>
                  <a:lnTo>
                    <a:pt x="21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9"/>
            <p:cNvSpPr/>
            <p:nvPr/>
          </p:nvSpPr>
          <p:spPr>
            <a:xfrm>
              <a:off x="4209750" y="2571050"/>
              <a:ext cx="54975" cy="1375"/>
            </a:xfrm>
            <a:custGeom>
              <a:rect b="b" l="l" r="r" t="t"/>
              <a:pathLst>
                <a:path extrusionOk="0" h="55" w="2199">
                  <a:moveTo>
                    <a:pt x="0" y="0"/>
                  </a:moveTo>
                  <a:lnTo>
                    <a:pt x="0" y="55"/>
                  </a:lnTo>
                  <a:lnTo>
                    <a:pt x="2198" y="55"/>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9"/>
            <p:cNvSpPr/>
            <p:nvPr/>
          </p:nvSpPr>
          <p:spPr>
            <a:xfrm>
              <a:off x="4209750" y="2577000"/>
              <a:ext cx="54975" cy="1400"/>
            </a:xfrm>
            <a:custGeom>
              <a:rect b="b" l="l" r="r" t="t"/>
              <a:pathLst>
                <a:path extrusionOk="0" h="56" w="2199">
                  <a:moveTo>
                    <a:pt x="0" y="1"/>
                  </a:moveTo>
                  <a:lnTo>
                    <a:pt x="0" y="55"/>
                  </a:lnTo>
                  <a:lnTo>
                    <a:pt x="2198" y="55"/>
                  </a:lnTo>
                  <a:lnTo>
                    <a:pt x="21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9"/>
            <p:cNvSpPr/>
            <p:nvPr/>
          </p:nvSpPr>
          <p:spPr>
            <a:xfrm>
              <a:off x="4209750" y="2582975"/>
              <a:ext cx="54975" cy="1375"/>
            </a:xfrm>
            <a:custGeom>
              <a:rect b="b" l="l" r="r" t="t"/>
              <a:pathLst>
                <a:path extrusionOk="0" h="55" w="2199">
                  <a:moveTo>
                    <a:pt x="0" y="0"/>
                  </a:moveTo>
                  <a:lnTo>
                    <a:pt x="0" y="55"/>
                  </a:lnTo>
                  <a:lnTo>
                    <a:pt x="2198" y="55"/>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9"/>
            <p:cNvSpPr/>
            <p:nvPr/>
          </p:nvSpPr>
          <p:spPr>
            <a:xfrm>
              <a:off x="4209750" y="2588950"/>
              <a:ext cx="54975" cy="1375"/>
            </a:xfrm>
            <a:custGeom>
              <a:rect b="b" l="l" r="r" t="t"/>
              <a:pathLst>
                <a:path extrusionOk="0" h="55" w="2199">
                  <a:moveTo>
                    <a:pt x="0" y="0"/>
                  </a:moveTo>
                  <a:lnTo>
                    <a:pt x="0" y="54"/>
                  </a:lnTo>
                  <a:lnTo>
                    <a:pt x="2198" y="54"/>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9"/>
            <p:cNvSpPr/>
            <p:nvPr/>
          </p:nvSpPr>
          <p:spPr>
            <a:xfrm>
              <a:off x="4209750" y="2594900"/>
              <a:ext cx="54975" cy="1375"/>
            </a:xfrm>
            <a:custGeom>
              <a:rect b="b" l="l" r="r" t="t"/>
              <a:pathLst>
                <a:path extrusionOk="0" h="55" w="2199">
                  <a:moveTo>
                    <a:pt x="0" y="1"/>
                  </a:moveTo>
                  <a:lnTo>
                    <a:pt x="0" y="55"/>
                  </a:lnTo>
                  <a:lnTo>
                    <a:pt x="2198" y="55"/>
                  </a:lnTo>
                  <a:lnTo>
                    <a:pt x="21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9"/>
            <p:cNvSpPr/>
            <p:nvPr/>
          </p:nvSpPr>
          <p:spPr>
            <a:xfrm>
              <a:off x="3796650" y="2650750"/>
              <a:ext cx="364050" cy="96275"/>
            </a:xfrm>
            <a:custGeom>
              <a:rect b="b" l="l" r="r" t="t"/>
              <a:pathLst>
                <a:path extrusionOk="0" h="3851" w="14562">
                  <a:moveTo>
                    <a:pt x="3192" y="1"/>
                  </a:moveTo>
                  <a:lnTo>
                    <a:pt x="0" y="3851"/>
                  </a:lnTo>
                  <a:lnTo>
                    <a:pt x="14561" y="3851"/>
                  </a:lnTo>
                  <a:lnTo>
                    <a:pt x="113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9"/>
            <p:cNvSpPr/>
            <p:nvPr/>
          </p:nvSpPr>
          <p:spPr>
            <a:xfrm>
              <a:off x="3795750" y="2649925"/>
              <a:ext cx="365850" cy="98000"/>
            </a:xfrm>
            <a:custGeom>
              <a:rect b="b" l="l" r="r" t="t"/>
              <a:pathLst>
                <a:path extrusionOk="0" h="3920" w="14634">
                  <a:moveTo>
                    <a:pt x="11387" y="66"/>
                  </a:moveTo>
                  <a:lnTo>
                    <a:pt x="14525" y="3851"/>
                  </a:lnTo>
                  <a:lnTo>
                    <a:pt x="109" y="3851"/>
                  </a:lnTo>
                  <a:lnTo>
                    <a:pt x="3243" y="66"/>
                  </a:lnTo>
                  <a:close/>
                  <a:moveTo>
                    <a:pt x="3223" y="0"/>
                  </a:moveTo>
                  <a:cubicBezTo>
                    <a:pt x="3215" y="0"/>
                    <a:pt x="3209" y="6"/>
                    <a:pt x="3203" y="12"/>
                  </a:cubicBezTo>
                  <a:lnTo>
                    <a:pt x="11" y="3862"/>
                  </a:lnTo>
                  <a:cubicBezTo>
                    <a:pt x="4" y="3873"/>
                    <a:pt x="0" y="3887"/>
                    <a:pt x="7" y="3898"/>
                  </a:cubicBezTo>
                  <a:cubicBezTo>
                    <a:pt x="11" y="3913"/>
                    <a:pt x="22" y="3920"/>
                    <a:pt x="36" y="3920"/>
                  </a:cubicBezTo>
                  <a:lnTo>
                    <a:pt x="14597" y="3920"/>
                  </a:lnTo>
                  <a:cubicBezTo>
                    <a:pt x="14608" y="3920"/>
                    <a:pt x="14623" y="3913"/>
                    <a:pt x="14630" y="3898"/>
                  </a:cubicBezTo>
                  <a:cubicBezTo>
                    <a:pt x="14634" y="3887"/>
                    <a:pt x="14634" y="3873"/>
                    <a:pt x="14623" y="3862"/>
                  </a:cubicBezTo>
                  <a:lnTo>
                    <a:pt x="11431" y="12"/>
                  </a:lnTo>
                  <a:cubicBezTo>
                    <a:pt x="11423" y="5"/>
                    <a:pt x="11416" y="1"/>
                    <a:pt x="11405" y="1"/>
                  </a:cubicBezTo>
                  <a:lnTo>
                    <a:pt x="3228" y="1"/>
                  </a:lnTo>
                  <a:cubicBezTo>
                    <a:pt x="3226" y="1"/>
                    <a:pt x="3224" y="0"/>
                    <a:pt x="3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9"/>
            <p:cNvSpPr/>
            <p:nvPr/>
          </p:nvSpPr>
          <p:spPr>
            <a:xfrm>
              <a:off x="3740625" y="2414700"/>
              <a:ext cx="328700" cy="385750"/>
            </a:xfrm>
            <a:custGeom>
              <a:rect b="b" l="l" r="r" t="t"/>
              <a:pathLst>
                <a:path extrusionOk="0" h="15430" w="13148">
                  <a:moveTo>
                    <a:pt x="13148" y="0"/>
                  </a:moveTo>
                  <a:lnTo>
                    <a:pt x="0" y="1179"/>
                  </a:lnTo>
                  <a:lnTo>
                    <a:pt x="0" y="14251"/>
                  </a:lnTo>
                  <a:lnTo>
                    <a:pt x="13148" y="15429"/>
                  </a:lnTo>
                  <a:lnTo>
                    <a:pt x="1314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9"/>
            <p:cNvSpPr/>
            <p:nvPr/>
          </p:nvSpPr>
          <p:spPr>
            <a:xfrm>
              <a:off x="3771075" y="2488900"/>
              <a:ext cx="213025" cy="237350"/>
            </a:xfrm>
            <a:custGeom>
              <a:rect b="b" l="l" r="r" t="t"/>
              <a:pathLst>
                <a:path extrusionOk="0" h="9494" w="8521">
                  <a:moveTo>
                    <a:pt x="8521" y="0"/>
                  </a:moveTo>
                  <a:lnTo>
                    <a:pt x="0" y="575"/>
                  </a:lnTo>
                  <a:lnTo>
                    <a:pt x="0" y="8918"/>
                  </a:lnTo>
                  <a:lnTo>
                    <a:pt x="8521" y="9493"/>
                  </a:lnTo>
                  <a:lnTo>
                    <a:pt x="852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9"/>
            <p:cNvSpPr/>
            <p:nvPr/>
          </p:nvSpPr>
          <p:spPr>
            <a:xfrm>
              <a:off x="3740625" y="2414700"/>
              <a:ext cx="328700" cy="385750"/>
            </a:xfrm>
            <a:custGeom>
              <a:rect b="b" l="l" r="r" t="t"/>
              <a:pathLst>
                <a:path extrusionOk="0" h="15430" w="13148">
                  <a:moveTo>
                    <a:pt x="13148" y="15429"/>
                  </a:moveTo>
                  <a:lnTo>
                    <a:pt x="0" y="14251"/>
                  </a:lnTo>
                  <a:lnTo>
                    <a:pt x="0" y="1179"/>
                  </a:lnTo>
                  <a:lnTo>
                    <a:pt x="13148"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9"/>
            <p:cNvSpPr/>
            <p:nvPr/>
          </p:nvSpPr>
          <p:spPr>
            <a:xfrm>
              <a:off x="3739700" y="2413875"/>
              <a:ext cx="330525" cy="387475"/>
            </a:xfrm>
            <a:custGeom>
              <a:rect b="b" l="l" r="r" t="t"/>
              <a:pathLst>
                <a:path extrusionOk="0" h="15499" w="13221">
                  <a:moveTo>
                    <a:pt x="13152" y="70"/>
                  </a:moveTo>
                  <a:lnTo>
                    <a:pt x="13152" y="15430"/>
                  </a:lnTo>
                  <a:lnTo>
                    <a:pt x="70" y="14255"/>
                  </a:lnTo>
                  <a:lnTo>
                    <a:pt x="70" y="1244"/>
                  </a:lnTo>
                  <a:lnTo>
                    <a:pt x="13152" y="70"/>
                  </a:lnTo>
                  <a:close/>
                  <a:moveTo>
                    <a:pt x="13188" y="0"/>
                  </a:moveTo>
                  <a:cubicBezTo>
                    <a:pt x="13186" y="0"/>
                    <a:pt x="13183" y="0"/>
                    <a:pt x="13181" y="1"/>
                  </a:cubicBezTo>
                  <a:lnTo>
                    <a:pt x="33" y="1179"/>
                  </a:lnTo>
                  <a:cubicBezTo>
                    <a:pt x="15" y="1179"/>
                    <a:pt x="1" y="1194"/>
                    <a:pt x="1" y="1212"/>
                  </a:cubicBezTo>
                  <a:lnTo>
                    <a:pt x="1" y="14284"/>
                  </a:lnTo>
                  <a:cubicBezTo>
                    <a:pt x="1" y="14302"/>
                    <a:pt x="15" y="14316"/>
                    <a:pt x="33" y="14320"/>
                  </a:cubicBezTo>
                  <a:lnTo>
                    <a:pt x="13181" y="15498"/>
                  </a:lnTo>
                  <a:lnTo>
                    <a:pt x="13185" y="15498"/>
                  </a:lnTo>
                  <a:cubicBezTo>
                    <a:pt x="13196" y="15498"/>
                    <a:pt x="13203" y="15495"/>
                    <a:pt x="13210" y="15487"/>
                  </a:cubicBezTo>
                  <a:cubicBezTo>
                    <a:pt x="13217" y="15480"/>
                    <a:pt x="13221" y="15473"/>
                    <a:pt x="13221" y="15462"/>
                  </a:cubicBezTo>
                  <a:lnTo>
                    <a:pt x="13221" y="33"/>
                  </a:lnTo>
                  <a:cubicBezTo>
                    <a:pt x="13221" y="14"/>
                    <a:pt x="13206" y="0"/>
                    <a:pt x="13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9"/>
            <p:cNvSpPr/>
            <p:nvPr/>
          </p:nvSpPr>
          <p:spPr>
            <a:xfrm>
              <a:off x="4069300" y="2414775"/>
              <a:ext cx="19375" cy="385675"/>
            </a:xfrm>
            <a:custGeom>
              <a:rect b="b" l="l" r="r" t="t"/>
              <a:pathLst>
                <a:path extrusionOk="0" h="15427" w="775">
                  <a:moveTo>
                    <a:pt x="1" y="1"/>
                  </a:moveTo>
                  <a:lnTo>
                    <a:pt x="1" y="15426"/>
                  </a:lnTo>
                  <a:lnTo>
                    <a:pt x="774" y="15278"/>
                  </a:lnTo>
                  <a:lnTo>
                    <a:pt x="774" y="149"/>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9"/>
            <p:cNvSpPr/>
            <p:nvPr/>
          </p:nvSpPr>
          <p:spPr>
            <a:xfrm>
              <a:off x="4068500" y="2413875"/>
              <a:ext cx="20975" cy="387475"/>
            </a:xfrm>
            <a:custGeom>
              <a:rect b="b" l="l" r="r" t="t"/>
              <a:pathLst>
                <a:path extrusionOk="0" h="15499" w="839">
                  <a:moveTo>
                    <a:pt x="69" y="77"/>
                  </a:moveTo>
                  <a:lnTo>
                    <a:pt x="770" y="214"/>
                  </a:lnTo>
                  <a:lnTo>
                    <a:pt x="770" y="15285"/>
                  </a:lnTo>
                  <a:lnTo>
                    <a:pt x="69" y="15422"/>
                  </a:lnTo>
                  <a:lnTo>
                    <a:pt x="69" y="77"/>
                  </a:lnTo>
                  <a:close/>
                  <a:moveTo>
                    <a:pt x="40" y="1"/>
                  </a:moveTo>
                  <a:cubicBezTo>
                    <a:pt x="29" y="1"/>
                    <a:pt x="18" y="4"/>
                    <a:pt x="11" y="8"/>
                  </a:cubicBezTo>
                  <a:cubicBezTo>
                    <a:pt x="4" y="15"/>
                    <a:pt x="0" y="26"/>
                    <a:pt x="0" y="37"/>
                  </a:cubicBezTo>
                  <a:lnTo>
                    <a:pt x="0" y="15462"/>
                  </a:lnTo>
                  <a:cubicBezTo>
                    <a:pt x="0" y="15473"/>
                    <a:pt x="4" y="15484"/>
                    <a:pt x="11" y="15491"/>
                  </a:cubicBezTo>
                  <a:cubicBezTo>
                    <a:pt x="18" y="15495"/>
                    <a:pt x="25" y="15498"/>
                    <a:pt x="33" y="15498"/>
                  </a:cubicBezTo>
                  <a:lnTo>
                    <a:pt x="40" y="15498"/>
                  </a:lnTo>
                  <a:lnTo>
                    <a:pt x="810" y="15346"/>
                  </a:lnTo>
                  <a:cubicBezTo>
                    <a:pt x="828" y="15343"/>
                    <a:pt x="839" y="15328"/>
                    <a:pt x="839" y="15314"/>
                  </a:cubicBezTo>
                  <a:lnTo>
                    <a:pt x="839" y="185"/>
                  </a:lnTo>
                  <a:cubicBezTo>
                    <a:pt x="839" y="171"/>
                    <a:pt x="828" y="156"/>
                    <a:pt x="810" y="153"/>
                  </a:cubicBezTo>
                  <a:lnTo>
                    <a:pt x="4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9"/>
            <p:cNvSpPr/>
            <p:nvPr/>
          </p:nvSpPr>
          <p:spPr>
            <a:xfrm>
              <a:off x="4069300" y="2414775"/>
              <a:ext cx="19375" cy="385675"/>
            </a:xfrm>
            <a:custGeom>
              <a:rect b="b" l="l" r="r" t="t"/>
              <a:pathLst>
                <a:path extrusionOk="0" h="15427" w="775">
                  <a:moveTo>
                    <a:pt x="1" y="1"/>
                  </a:moveTo>
                  <a:lnTo>
                    <a:pt x="1" y="15426"/>
                  </a:lnTo>
                  <a:lnTo>
                    <a:pt x="774" y="15278"/>
                  </a:lnTo>
                  <a:lnTo>
                    <a:pt x="774" y="149"/>
                  </a:lnTo>
                  <a:lnTo>
                    <a:pt x="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9"/>
            <p:cNvSpPr/>
            <p:nvPr/>
          </p:nvSpPr>
          <p:spPr>
            <a:xfrm>
              <a:off x="4019875" y="2487350"/>
              <a:ext cx="8875" cy="240350"/>
            </a:xfrm>
            <a:custGeom>
              <a:rect b="b" l="l" r="r" t="t"/>
              <a:pathLst>
                <a:path extrusionOk="0" h="9614" w="355">
                  <a:moveTo>
                    <a:pt x="0" y="1"/>
                  </a:moveTo>
                  <a:lnTo>
                    <a:pt x="0" y="9613"/>
                  </a:lnTo>
                  <a:lnTo>
                    <a:pt x="355" y="9613"/>
                  </a:lnTo>
                  <a:lnTo>
                    <a:pt x="3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9"/>
            <p:cNvSpPr/>
            <p:nvPr/>
          </p:nvSpPr>
          <p:spPr>
            <a:xfrm>
              <a:off x="4019050" y="2486550"/>
              <a:ext cx="10600" cy="242050"/>
            </a:xfrm>
            <a:custGeom>
              <a:rect b="b" l="l" r="r" t="t"/>
              <a:pathLst>
                <a:path extrusionOk="0" h="9682" w="424">
                  <a:moveTo>
                    <a:pt x="355" y="69"/>
                  </a:moveTo>
                  <a:lnTo>
                    <a:pt x="355" y="9613"/>
                  </a:lnTo>
                  <a:lnTo>
                    <a:pt x="66" y="9613"/>
                  </a:lnTo>
                  <a:lnTo>
                    <a:pt x="66" y="69"/>
                  </a:lnTo>
                  <a:close/>
                  <a:moveTo>
                    <a:pt x="33" y="0"/>
                  </a:moveTo>
                  <a:cubicBezTo>
                    <a:pt x="15" y="0"/>
                    <a:pt x="1" y="15"/>
                    <a:pt x="1" y="36"/>
                  </a:cubicBezTo>
                  <a:lnTo>
                    <a:pt x="1" y="9649"/>
                  </a:lnTo>
                  <a:cubicBezTo>
                    <a:pt x="1" y="9667"/>
                    <a:pt x="15" y="9681"/>
                    <a:pt x="33" y="9681"/>
                  </a:cubicBezTo>
                  <a:lnTo>
                    <a:pt x="388" y="9681"/>
                  </a:lnTo>
                  <a:cubicBezTo>
                    <a:pt x="406" y="9681"/>
                    <a:pt x="424" y="9667"/>
                    <a:pt x="424" y="9649"/>
                  </a:cubicBezTo>
                  <a:lnTo>
                    <a:pt x="424" y="36"/>
                  </a:lnTo>
                  <a:cubicBezTo>
                    <a:pt x="424" y="15"/>
                    <a:pt x="406"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9"/>
            <p:cNvSpPr/>
            <p:nvPr/>
          </p:nvSpPr>
          <p:spPr>
            <a:xfrm>
              <a:off x="4028725" y="2487450"/>
              <a:ext cx="11500" cy="10325"/>
            </a:xfrm>
            <a:custGeom>
              <a:rect b="b" l="l" r="r" t="t"/>
              <a:pathLst>
                <a:path extrusionOk="0" h="413" w="460">
                  <a:moveTo>
                    <a:pt x="1" y="0"/>
                  </a:moveTo>
                  <a:lnTo>
                    <a:pt x="1" y="413"/>
                  </a:lnTo>
                  <a:lnTo>
                    <a:pt x="460" y="413"/>
                  </a:lnTo>
                  <a:lnTo>
                    <a:pt x="4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9"/>
            <p:cNvSpPr/>
            <p:nvPr/>
          </p:nvSpPr>
          <p:spPr>
            <a:xfrm>
              <a:off x="4027925" y="2486550"/>
              <a:ext cx="13125" cy="12125"/>
            </a:xfrm>
            <a:custGeom>
              <a:rect b="b" l="l" r="r" t="t"/>
              <a:pathLst>
                <a:path extrusionOk="0" h="485" w="525">
                  <a:moveTo>
                    <a:pt x="459" y="69"/>
                  </a:moveTo>
                  <a:lnTo>
                    <a:pt x="459" y="416"/>
                  </a:lnTo>
                  <a:lnTo>
                    <a:pt x="69" y="416"/>
                  </a:lnTo>
                  <a:lnTo>
                    <a:pt x="69" y="69"/>
                  </a:lnTo>
                  <a:close/>
                  <a:moveTo>
                    <a:pt x="36" y="0"/>
                  </a:moveTo>
                  <a:cubicBezTo>
                    <a:pt x="14" y="0"/>
                    <a:pt x="0" y="15"/>
                    <a:pt x="0" y="33"/>
                  </a:cubicBezTo>
                  <a:lnTo>
                    <a:pt x="0" y="449"/>
                  </a:lnTo>
                  <a:cubicBezTo>
                    <a:pt x="0" y="467"/>
                    <a:pt x="14" y="481"/>
                    <a:pt x="36" y="485"/>
                  </a:cubicBezTo>
                  <a:lnTo>
                    <a:pt x="492" y="485"/>
                  </a:lnTo>
                  <a:cubicBezTo>
                    <a:pt x="510" y="481"/>
                    <a:pt x="524" y="467"/>
                    <a:pt x="524" y="449"/>
                  </a:cubicBezTo>
                  <a:lnTo>
                    <a:pt x="524" y="33"/>
                  </a:lnTo>
                  <a:cubicBezTo>
                    <a:pt x="524" y="15"/>
                    <a:pt x="510" y="0"/>
                    <a:pt x="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9"/>
            <p:cNvSpPr/>
            <p:nvPr/>
          </p:nvSpPr>
          <p:spPr>
            <a:xfrm>
              <a:off x="4028725" y="2717350"/>
              <a:ext cx="11500" cy="10425"/>
            </a:xfrm>
            <a:custGeom>
              <a:rect b="b" l="l" r="r" t="t"/>
              <a:pathLst>
                <a:path extrusionOk="0" h="417" w="460">
                  <a:moveTo>
                    <a:pt x="1" y="1"/>
                  </a:moveTo>
                  <a:lnTo>
                    <a:pt x="1" y="417"/>
                  </a:lnTo>
                  <a:lnTo>
                    <a:pt x="460" y="417"/>
                  </a:lnTo>
                  <a:lnTo>
                    <a:pt x="4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9"/>
            <p:cNvSpPr/>
            <p:nvPr/>
          </p:nvSpPr>
          <p:spPr>
            <a:xfrm>
              <a:off x="4027925" y="2716550"/>
              <a:ext cx="13125" cy="12050"/>
            </a:xfrm>
            <a:custGeom>
              <a:rect b="b" l="l" r="r" t="t"/>
              <a:pathLst>
                <a:path extrusionOk="0" h="482" w="525">
                  <a:moveTo>
                    <a:pt x="459" y="66"/>
                  </a:moveTo>
                  <a:lnTo>
                    <a:pt x="459" y="413"/>
                  </a:lnTo>
                  <a:lnTo>
                    <a:pt x="69" y="413"/>
                  </a:lnTo>
                  <a:lnTo>
                    <a:pt x="69" y="66"/>
                  </a:lnTo>
                  <a:close/>
                  <a:moveTo>
                    <a:pt x="36" y="0"/>
                  </a:moveTo>
                  <a:cubicBezTo>
                    <a:pt x="14" y="0"/>
                    <a:pt x="0" y="15"/>
                    <a:pt x="0" y="33"/>
                  </a:cubicBezTo>
                  <a:lnTo>
                    <a:pt x="0" y="449"/>
                  </a:lnTo>
                  <a:cubicBezTo>
                    <a:pt x="0" y="467"/>
                    <a:pt x="14" y="481"/>
                    <a:pt x="36" y="481"/>
                  </a:cubicBezTo>
                  <a:lnTo>
                    <a:pt x="492" y="481"/>
                  </a:lnTo>
                  <a:cubicBezTo>
                    <a:pt x="510" y="481"/>
                    <a:pt x="524" y="467"/>
                    <a:pt x="524" y="449"/>
                  </a:cubicBezTo>
                  <a:lnTo>
                    <a:pt x="524" y="33"/>
                  </a:lnTo>
                  <a:cubicBezTo>
                    <a:pt x="524" y="15"/>
                    <a:pt x="510" y="0"/>
                    <a:pt x="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9"/>
            <p:cNvSpPr/>
            <p:nvPr/>
          </p:nvSpPr>
          <p:spPr>
            <a:xfrm>
              <a:off x="4007225" y="2487450"/>
              <a:ext cx="12675" cy="240325"/>
            </a:xfrm>
            <a:custGeom>
              <a:rect b="b" l="l" r="r" t="t"/>
              <a:pathLst>
                <a:path extrusionOk="0" h="9613" w="507">
                  <a:moveTo>
                    <a:pt x="506" y="0"/>
                  </a:moveTo>
                  <a:lnTo>
                    <a:pt x="0" y="94"/>
                  </a:lnTo>
                  <a:lnTo>
                    <a:pt x="0" y="9515"/>
                  </a:lnTo>
                  <a:lnTo>
                    <a:pt x="506" y="9613"/>
                  </a:lnTo>
                  <a:lnTo>
                    <a:pt x="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9"/>
            <p:cNvSpPr/>
            <p:nvPr/>
          </p:nvSpPr>
          <p:spPr>
            <a:xfrm>
              <a:off x="4007225" y="2487450"/>
              <a:ext cx="12675" cy="240325"/>
            </a:xfrm>
            <a:custGeom>
              <a:rect b="b" l="l" r="r" t="t"/>
              <a:pathLst>
                <a:path extrusionOk="0" h="9613" w="507">
                  <a:moveTo>
                    <a:pt x="0" y="9515"/>
                  </a:moveTo>
                  <a:lnTo>
                    <a:pt x="506" y="9613"/>
                  </a:lnTo>
                  <a:lnTo>
                    <a:pt x="506" y="0"/>
                  </a:lnTo>
                  <a:lnTo>
                    <a:pt x="0" y="94"/>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9"/>
            <p:cNvSpPr/>
            <p:nvPr/>
          </p:nvSpPr>
          <p:spPr>
            <a:xfrm>
              <a:off x="4006325" y="2486550"/>
              <a:ext cx="14375" cy="242050"/>
            </a:xfrm>
            <a:custGeom>
              <a:rect b="b" l="l" r="r" t="t"/>
              <a:pathLst>
                <a:path extrusionOk="0" h="9682" w="575">
                  <a:moveTo>
                    <a:pt x="510" y="76"/>
                  </a:moveTo>
                  <a:lnTo>
                    <a:pt x="510" y="9605"/>
                  </a:lnTo>
                  <a:lnTo>
                    <a:pt x="69" y="9522"/>
                  </a:lnTo>
                  <a:lnTo>
                    <a:pt x="69" y="159"/>
                  </a:lnTo>
                  <a:lnTo>
                    <a:pt x="510" y="76"/>
                  </a:lnTo>
                  <a:close/>
                  <a:moveTo>
                    <a:pt x="535" y="0"/>
                  </a:moveTo>
                  <a:lnTo>
                    <a:pt x="29" y="98"/>
                  </a:lnTo>
                  <a:cubicBezTo>
                    <a:pt x="15" y="102"/>
                    <a:pt x="0" y="116"/>
                    <a:pt x="0" y="130"/>
                  </a:cubicBezTo>
                  <a:lnTo>
                    <a:pt x="0" y="9551"/>
                  </a:lnTo>
                  <a:cubicBezTo>
                    <a:pt x="0" y="9569"/>
                    <a:pt x="15" y="9584"/>
                    <a:pt x="29" y="9584"/>
                  </a:cubicBezTo>
                  <a:lnTo>
                    <a:pt x="535" y="9681"/>
                  </a:lnTo>
                  <a:lnTo>
                    <a:pt x="542" y="9681"/>
                  </a:lnTo>
                  <a:cubicBezTo>
                    <a:pt x="550" y="9681"/>
                    <a:pt x="557" y="9678"/>
                    <a:pt x="564" y="9674"/>
                  </a:cubicBezTo>
                  <a:cubicBezTo>
                    <a:pt x="571" y="9667"/>
                    <a:pt x="575" y="9656"/>
                    <a:pt x="575" y="9649"/>
                  </a:cubicBezTo>
                  <a:lnTo>
                    <a:pt x="575" y="36"/>
                  </a:lnTo>
                  <a:cubicBezTo>
                    <a:pt x="575" y="26"/>
                    <a:pt x="571" y="15"/>
                    <a:pt x="564" y="8"/>
                  </a:cubicBezTo>
                  <a:cubicBezTo>
                    <a:pt x="557" y="4"/>
                    <a:pt x="546"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9"/>
            <p:cNvSpPr/>
            <p:nvPr/>
          </p:nvSpPr>
          <p:spPr>
            <a:xfrm>
              <a:off x="4180025" y="2443350"/>
              <a:ext cx="109375" cy="328525"/>
            </a:xfrm>
            <a:custGeom>
              <a:rect b="b" l="l" r="r" t="t"/>
              <a:pathLst>
                <a:path extrusionOk="0" h="13141" w="4375">
                  <a:moveTo>
                    <a:pt x="4305" y="65"/>
                  </a:moveTo>
                  <a:lnTo>
                    <a:pt x="4305" y="13072"/>
                  </a:lnTo>
                  <a:lnTo>
                    <a:pt x="69" y="13072"/>
                  </a:lnTo>
                  <a:lnTo>
                    <a:pt x="69" y="65"/>
                  </a:lnTo>
                  <a:close/>
                  <a:moveTo>
                    <a:pt x="36" y="0"/>
                  </a:moveTo>
                  <a:cubicBezTo>
                    <a:pt x="14" y="0"/>
                    <a:pt x="0" y="15"/>
                    <a:pt x="0" y="33"/>
                  </a:cubicBezTo>
                  <a:lnTo>
                    <a:pt x="0" y="13105"/>
                  </a:lnTo>
                  <a:cubicBezTo>
                    <a:pt x="0" y="13123"/>
                    <a:pt x="14" y="13141"/>
                    <a:pt x="36" y="13141"/>
                  </a:cubicBezTo>
                  <a:lnTo>
                    <a:pt x="4338" y="13141"/>
                  </a:lnTo>
                  <a:cubicBezTo>
                    <a:pt x="4356" y="13141"/>
                    <a:pt x="4374" y="13123"/>
                    <a:pt x="4374" y="13105"/>
                  </a:cubicBezTo>
                  <a:lnTo>
                    <a:pt x="4374" y="33"/>
                  </a:lnTo>
                  <a:cubicBezTo>
                    <a:pt x="4374" y="15"/>
                    <a:pt x="4356" y="0"/>
                    <a:pt x="43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39"/>
          <p:cNvGrpSpPr/>
          <p:nvPr/>
        </p:nvGrpSpPr>
        <p:grpSpPr>
          <a:xfrm>
            <a:off x="2720759" y="4279221"/>
            <a:ext cx="194695" cy="450522"/>
            <a:chOff x="4697400" y="2452750"/>
            <a:chExt cx="133600" cy="560700"/>
          </a:xfrm>
        </p:grpSpPr>
        <p:sp>
          <p:nvSpPr>
            <p:cNvPr id="2301" name="Google Shape;2301;p39"/>
            <p:cNvSpPr/>
            <p:nvPr/>
          </p:nvSpPr>
          <p:spPr>
            <a:xfrm>
              <a:off x="4743500" y="2454500"/>
              <a:ext cx="50450" cy="45350"/>
            </a:xfrm>
            <a:custGeom>
              <a:rect b="b" l="l" r="r" t="t"/>
              <a:pathLst>
                <a:path extrusionOk="0" h="1814" w="2018">
                  <a:moveTo>
                    <a:pt x="985" y="0"/>
                  </a:moveTo>
                  <a:cubicBezTo>
                    <a:pt x="667" y="0"/>
                    <a:pt x="350" y="57"/>
                    <a:pt x="47" y="172"/>
                  </a:cubicBezTo>
                  <a:lnTo>
                    <a:pt x="0" y="194"/>
                  </a:lnTo>
                  <a:lnTo>
                    <a:pt x="272" y="1803"/>
                  </a:lnTo>
                  <a:lnTo>
                    <a:pt x="1725" y="1814"/>
                  </a:lnTo>
                  <a:lnTo>
                    <a:pt x="2018" y="209"/>
                  </a:lnTo>
                  <a:cubicBezTo>
                    <a:pt x="1687" y="70"/>
                    <a:pt x="1336" y="0"/>
                    <a:pt x="98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9"/>
            <p:cNvSpPr/>
            <p:nvPr/>
          </p:nvSpPr>
          <p:spPr>
            <a:xfrm>
              <a:off x="4743500" y="2452750"/>
              <a:ext cx="50450" cy="47100"/>
            </a:xfrm>
            <a:custGeom>
              <a:rect b="b" l="l" r="r" t="t"/>
              <a:pathLst>
                <a:path extrusionOk="0" h="1884" w="2018">
                  <a:moveTo>
                    <a:pt x="1725" y="1884"/>
                  </a:moveTo>
                  <a:lnTo>
                    <a:pt x="272" y="1873"/>
                  </a:lnTo>
                  <a:lnTo>
                    <a:pt x="0" y="264"/>
                  </a:lnTo>
                  <a:lnTo>
                    <a:pt x="47" y="242"/>
                  </a:lnTo>
                  <a:cubicBezTo>
                    <a:pt x="684" y="0"/>
                    <a:pt x="1389" y="15"/>
                    <a:pt x="2018" y="279"/>
                  </a:cubicBezTo>
                  <a:lnTo>
                    <a:pt x="2018" y="279"/>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9"/>
            <p:cNvSpPr/>
            <p:nvPr/>
          </p:nvSpPr>
          <p:spPr>
            <a:xfrm>
              <a:off x="4742600" y="2453650"/>
              <a:ext cx="52250" cy="47100"/>
            </a:xfrm>
            <a:custGeom>
              <a:rect b="b" l="l" r="r" t="t"/>
              <a:pathLst>
                <a:path extrusionOk="0" h="1884" w="2090">
                  <a:moveTo>
                    <a:pt x="1026" y="68"/>
                  </a:moveTo>
                  <a:cubicBezTo>
                    <a:pt x="1363" y="68"/>
                    <a:pt x="1700" y="134"/>
                    <a:pt x="2017" y="264"/>
                  </a:cubicBezTo>
                  <a:lnTo>
                    <a:pt x="1732" y="1815"/>
                  </a:lnTo>
                  <a:lnTo>
                    <a:pt x="336" y="1804"/>
                  </a:lnTo>
                  <a:lnTo>
                    <a:pt x="76" y="250"/>
                  </a:lnTo>
                  <a:lnTo>
                    <a:pt x="98" y="239"/>
                  </a:lnTo>
                  <a:cubicBezTo>
                    <a:pt x="397" y="125"/>
                    <a:pt x="711" y="68"/>
                    <a:pt x="1026" y="68"/>
                  </a:cubicBezTo>
                  <a:close/>
                  <a:moveTo>
                    <a:pt x="1030" y="1"/>
                  </a:moveTo>
                  <a:cubicBezTo>
                    <a:pt x="705" y="1"/>
                    <a:pt x="381" y="60"/>
                    <a:pt x="73" y="178"/>
                  </a:cubicBezTo>
                  <a:lnTo>
                    <a:pt x="26" y="196"/>
                  </a:lnTo>
                  <a:cubicBezTo>
                    <a:pt x="11" y="199"/>
                    <a:pt x="0" y="217"/>
                    <a:pt x="4" y="232"/>
                  </a:cubicBezTo>
                  <a:lnTo>
                    <a:pt x="275" y="1844"/>
                  </a:lnTo>
                  <a:cubicBezTo>
                    <a:pt x="279" y="1859"/>
                    <a:pt x="293" y="1869"/>
                    <a:pt x="308" y="1873"/>
                  </a:cubicBezTo>
                  <a:lnTo>
                    <a:pt x="1761" y="1884"/>
                  </a:lnTo>
                  <a:cubicBezTo>
                    <a:pt x="1779" y="1880"/>
                    <a:pt x="1790" y="1869"/>
                    <a:pt x="1793" y="1855"/>
                  </a:cubicBezTo>
                  <a:lnTo>
                    <a:pt x="2086" y="246"/>
                  </a:lnTo>
                  <a:cubicBezTo>
                    <a:pt x="2090" y="232"/>
                    <a:pt x="2082" y="217"/>
                    <a:pt x="2068" y="210"/>
                  </a:cubicBezTo>
                  <a:cubicBezTo>
                    <a:pt x="1736" y="71"/>
                    <a:pt x="1383" y="1"/>
                    <a:pt x="10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9"/>
            <p:cNvSpPr/>
            <p:nvPr/>
          </p:nvSpPr>
          <p:spPr>
            <a:xfrm>
              <a:off x="4698300" y="2484275"/>
              <a:ext cx="131900" cy="526350"/>
            </a:xfrm>
            <a:custGeom>
              <a:rect b="b" l="l" r="r" t="t"/>
              <a:pathLst>
                <a:path extrusionOk="0" h="21054" w="5276">
                  <a:moveTo>
                    <a:pt x="1964" y="1"/>
                  </a:moveTo>
                  <a:cubicBezTo>
                    <a:pt x="1826" y="1"/>
                    <a:pt x="1714" y="113"/>
                    <a:pt x="1714" y="250"/>
                  </a:cubicBezTo>
                  <a:lnTo>
                    <a:pt x="1689" y="3356"/>
                  </a:lnTo>
                  <a:cubicBezTo>
                    <a:pt x="1685" y="3786"/>
                    <a:pt x="1335" y="4129"/>
                    <a:pt x="905" y="4129"/>
                  </a:cubicBezTo>
                  <a:cubicBezTo>
                    <a:pt x="902" y="4129"/>
                    <a:pt x="900" y="4129"/>
                    <a:pt x="898" y="4129"/>
                  </a:cubicBezTo>
                  <a:cubicBezTo>
                    <a:pt x="471" y="4129"/>
                    <a:pt x="124" y="4471"/>
                    <a:pt x="120" y="4899"/>
                  </a:cubicBezTo>
                  <a:lnTo>
                    <a:pt x="1" y="20599"/>
                  </a:lnTo>
                  <a:lnTo>
                    <a:pt x="467" y="20736"/>
                  </a:lnTo>
                  <a:cubicBezTo>
                    <a:pt x="1180" y="20948"/>
                    <a:pt x="1916" y="21054"/>
                    <a:pt x="2651" y="21054"/>
                  </a:cubicBezTo>
                  <a:cubicBezTo>
                    <a:pt x="3411" y="21054"/>
                    <a:pt x="4171" y="20941"/>
                    <a:pt x="4906" y="20715"/>
                  </a:cubicBezTo>
                  <a:lnTo>
                    <a:pt x="5152" y="20639"/>
                  </a:lnTo>
                  <a:lnTo>
                    <a:pt x="5272" y="4939"/>
                  </a:lnTo>
                  <a:cubicBezTo>
                    <a:pt x="5275" y="4509"/>
                    <a:pt x="4928" y="4158"/>
                    <a:pt x="4498" y="4155"/>
                  </a:cubicBezTo>
                  <a:cubicBezTo>
                    <a:pt x="4068" y="4151"/>
                    <a:pt x="3724" y="3800"/>
                    <a:pt x="3728" y="3370"/>
                  </a:cubicBezTo>
                  <a:lnTo>
                    <a:pt x="3739" y="1606"/>
                  </a:lnTo>
                  <a:cubicBezTo>
                    <a:pt x="3742" y="1378"/>
                    <a:pt x="3807" y="1158"/>
                    <a:pt x="3930" y="970"/>
                  </a:cubicBezTo>
                  <a:lnTo>
                    <a:pt x="4361" y="315"/>
                  </a:lnTo>
                  <a:cubicBezTo>
                    <a:pt x="4440" y="189"/>
                    <a:pt x="4350" y="19"/>
                    <a:pt x="4202" y="19"/>
                  </a:cubicBezTo>
                  <a:lnTo>
                    <a:pt x="3753" y="15"/>
                  </a:lnTo>
                  <a:lnTo>
                    <a:pt x="196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9"/>
            <p:cNvSpPr/>
            <p:nvPr/>
          </p:nvSpPr>
          <p:spPr>
            <a:xfrm>
              <a:off x="4698300" y="2484275"/>
              <a:ext cx="131900" cy="529175"/>
            </a:xfrm>
            <a:custGeom>
              <a:rect b="b" l="l" r="r" t="t"/>
              <a:pathLst>
                <a:path extrusionOk="0" h="21167" w="5276">
                  <a:moveTo>
                    <a:pt x="3728" y="3370"/>
                  </a:moveTo>
                  <a:lnTo>
                    <a:pt x="3739" y="1606"/>
                  </a:lnTo>
                  <a:cubicBezTo>
                    <a:pt x="3742" y="1378"/>
                    <a:pt x="3807" y="1158"/>
                    <a:pt x="3930" y="970"/>
                  </a:cubicBezTo>
                  <a:lnTo>
                    <a:pt x="4361" y="315"/>
                  </a:lnTo>
                  <a:cubicBezTo>
                    <a:pt x="4440" y="189"/>
                    <a:pt x="4350" y="19"/>
                    <a:pt x="4202" y="19"/>
                  </a:cubicBezTo>
                  <a:lnTo>
                    <a:pt x="3753" y="15"/>
                  </a:lnTo>
                  <a:lnTo>
                    <a:pt x="1964" y="1"/>
                  </a:lnTo>
                  <a:cubicBezTo>
                    <a:pt x="1826" y="1"/>
                    <a:pt x="1714" y="113"/>
                    <a:pt x="1714" y="250"/>
                  </a:cubicBezTo>
                  <a:lnTo>
                    <a:pt x="1689" y="3356"/>
                  </a:lnTo>
                  <a:cubicBezTo>
                    <a:pt x="1685" y="3786"/>
                    <a:pt x="1335" y="4129"/>
                    <a:pt x="905" y="4129"/>
                  </a:cubicBezTo>
                  <a:lnTo>
                    <a:pt x="905" y="4129"/>
                  </a:lnTo>
                  <a:cubicBezTo>
                    <a:pt x="474" y="4126"/>
                    <a:pt x="124" y="4469"/>
                    <a:pt x="120" y="4899"/>
                  </a:cubicBezTo>
                  <a:lnTo>
                    <a:pt x="1" y="20599"/>
                  </a:lnTo>
                  <a:lnTo>
                    <a:pt x="467" y="20736"/>
                  </a:lnTo>
                  <a:cubicBezTo>
                    <a:pt x="1917" y="21167"/>
                    <a:pt x="3460" y="21159"/>
                    <a:pt x="4906" y="20715"/>
                  </a:cubicBezTo>
                  <a:lnTo>
                    <a:pt x="5152" y="20639"/>
                  </a:lnTo>
                  <a:lnTo>
                    <a:pt x="5272" y="4939"/>
                  </a:lnTo>
                  <a:cubicBezTo>
                    <a:pt x="5275" y="4509"/>
                    <a:pt x="4928" y="4158"/>
                    <a:pt x="4498" y="4155"/>
                  </a:cubicBezTo>
                  <a:lnTo>
                    <a:pt x="4498" y="4155"/>
                  </a:lnTo>
                  <a:cubicBezTo>
                    <a:pt x="4068" y="4151"/>
                    <a:pt x="3724" y="3800"/>
                    <a:pt x="3728" y="3370"/>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9"/>
            <p:cNvSpPr/>
            <p:nvPr/>
          </p:nvSpPr>
          <p:spPr>
            <a:xfrm>
              <a:off x="4697400" y="2483475"/>
              <a:ext cx="133600" cy="528075"/>
            </a:xfrm>
            <a:custGeom>
              <a:rect b="b" l="l" r="r" t="t"/>
              <a:pathLst>
                <a:path extrusionOk="0" h="21123" w="5344">
                  <a:moveTo>
                    <a:pt x="2000" y="65"/>
                  </a:moveTo>
                  <a:lnTo>
                    <a:pt x="4234" y="84"/>
                  </a:lnTo>
                  <a:cubicBezTo>
                    <a:pt x="4360" y="84"/>
                    <a:pt x="4433" y="225"/>
                    <a:pt x="4364" y="329"/>
                  </a:cubicBezTo>
                  <a:lnTo>
                    <a:pt x="3937" y="980"/>
                  </a:lnTo>
                  <a:cubicBezTo>
                    <a:pt x="3811" y="1175"/>
                    <a:pt x="3742" y="1403"/>
                    <a:pt x="3739" y="1634"/>
                  </a:cubicBezTo>
                  <a:lnTo>
                    <a:pt x="3728" y="3402"/>
                  </a:lnTo>
                  <a:cubicBezTo>
                    <a:pt x="3724" y="3850"/>
                    <a:pt x="4086" y="4215"/>
                    <a:pt x="4534" y="4219"/>
                  </a:cubicBezTo>
                  <a:cubicBezTo>
                    <a:pt x="4946" y="4223"/>
                    <a:pt x="5275" y="4559"/>
                    <a:pt x="5271" y="4971"/>
                  </a:cubicBezTo>
                  <a:lnTo>
                    <a:pt x="5152" y="20646"/>
                  </a:lnTo>
                  <a:lnTo>
                    <a:pt x="4932" y="20714"/>
                  </a:lnTo>
                  <a:cubicBezTo>
                    <a:pt x="4200" y="20940"/>
                    <a:pt x="3443" y="21053"/>
                    <a:pt x="2685" y="21053"/>
                  </a:cubicBezTo>
                  <a:cubicBezTo>
                    <a:pt x="1953" y="21053"/>
                    <a:pt x="1220" y="20947"/>
                    <a:pt x="510" y="20736"/>
                  </a:cubicBezTo>
                  <a:lnTo>
                    <a:pt x="69" y="20606"/>
                  </a:lnTo>
                  <a:lnTo>
                    <a:pt x="185" y="4931"/>
                  </a:lnTo>
                  <a:cubicBezTo>
                    <a:pt x="189" y="4523"/>
                    <a:pt x="521" y="4194"/>
                    <a:pt x="933" y="4194"/>
                  </a:cubicBezTo>
                  <a:lnTo>
                    <a:pt x="944" y="4194"/>
                  </a:lnTo>
                  <a:cubicBezTo>
                    <a:pt x="1389" y="4194"/>
                    <a:pt x="1754" y="3832"/>
                    <a:pt x="1758" y="3388"/>
                  </a:cubicBezTo>
                  <a:lnTo>
                    <a:pt x="1783" y="282"/>
                  </a:lnTo>
                  <a:cubicBezTo>
                    <a:pt x="1783" y="163"/>
                    <a:pt x="1881" y="65"/>
                    <a:pt x="2000" y="65"/>
                  </a:cubicBezTo>
                  <a:close/>
                  <a:moveTo>
                    <a:pt x="1993" y="0"/>
                  </a:moveTo>
                  <a:cubicBezTo>
                    <a:pt x="1841" y="0"/>
                    <a:pt x="1714" y="126"/>
                    <a:pt x="1714" y="282"/>
                  </a:cubicBezTo>
                  <a:lnTo>
                    <a:pt x="1689" y="3388"/>
                  </a:lnTo>
                  <a:cubicBezTo>
                    <a:pt x="1685" y="3796"/>
                    <a:pt x="1353" y="4125"/>
                    <a:pt x="944" y="4125"/>
                  </a:cubicBezTo>
                  <a:lnTo>
                    <a:pt x="933" y="4125"/>
                  </a:lnTo>
                  <a:cubicBezTo>
                    <a:pt x="485" y="4125"/>
                    <a:pt x="124" y="4487"/>
                    <a:pt x="120" y="4931"/>
                  </a:cubicBezTo>
                  <a:lnTo>
                    <a:pt x="1" y="20631"/>
                  </a:lnTo>
                  <a:cubicBezTo>
                    <a:pt x="1" y="20646"/>
                    <a:pt x="12" y="20656"/>
                    <a:pt x="26" y="20664"/>
                  </a:cubicBezTo>
                  <a:lnTo>
                    <a:pt x="492" y="20801"/>
                  </a:lnTo>
                  <a:cubicBezTo>
                    <a:pt x="1201" y="21014"/>
                    <a:pt x="1942" y="21119"/>
                    <a:pt x="2683" y="21123"/>
                  </a:cubicBezTo>
                  <a:cubicBezTo>
                    <a:pt x="3449" y="21119"/>
                    <a:pt x="4216" y="21003"/>
                    <a:pt x="4950" y="20779"/>
                  </a:cubicBezTo>
                  <a:lnTo>
                    <a:pt x="5195" y="20700"/>
                  </a:lnTo>
                  <a:cubicBezTo>
                    <a:pt x="5210" y="20696"/>
                    <a:pt x="5221" y="20685"/>
                    <a:pt x="5221" y="20671"/>
                  </a:cubicBezTo>
                  <a:lnTo>
                    <a:pt x="5340" y="4971"/>
                  </a:lnTo>
                  <a:cubicBezTo>
                    <a:pt x="5344" y="4523"/>
                    <a:pt x="4982" y="4158"/>
                    <a:pt x="4534" y="4154"/>
                  </a:cubicBezTo>
                  <a:cubicBezTo>
                    <a:pt x="4122" y="4150"/>
                    <a:pt x="3793" y="3814"/>
                    <a:pt x="3796" y="3402"/>
                  </a:cubicBezTo>
                  <a:lnTo>
                    <a:pt x="3807" y="1638"/>
                  </a:lnTo>
                  <a:cubicBezTo>
                    <a:pt x="3811" y="1417"/>
                    <a:pt x="3876" y="1204"/>
                    <a:pt x="3995" y="1020"/>
                  </a:cubicBezTo>
                  <a:lnTo>
                    <a:pt x="4422" y="365"/>
                  </a:lnTo>
                  <a:cubicBezTo>
                    <a:pt x="4519" y="217"/>
                    <a:pt x="4411" y="18"/>
                    <a:pt x="4234" y="18"/>
                  </a:cubicBezTo>
                  <a:lnTo>
                    <a:pt x="2000" y="0"/>
                  </a:lnTo>
                  <a:cubicBezTo>
                    <a:pt x="1998" y="0"/>
                    <a:pt x="1996" y="0"/>
                    <a:pt x="1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9"/>
            <p:cNvSpPr/>
            <p:nvPr/>
          </p:nvSpPr>
          <p:spPr>
            <a:xfrm>
              <a:off x="4699225" y="2680575"/>
              <a:ext cx="85425" cy="201375"/>
            </a:xfrm>
            <a:custGeom>
              <a:rect b="b" l="l" r="r" t="t"/>
              <a:pathLst>
                <a:path extrusionOk="0" h="8055" w="3417">
                  <a:moveTo>
                    <a:pt x="62" y="1"/>
                  </a:moveTo>
                  <a:lnTo>
                    <a:pt x="0" y="8026"/>
                  </a:lnTo>
                  <a:lnTo>
                    <a:pt x="3355" y="8055"/>
                  </a:lnTo>
                  <a:lnTo>
                    <a:pt x="3416" y="26"/>
                  </a:lnTo>
                  <a:lnTo>
                    <a:pt x="62" y="1"/>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9"/>
            <p:cNvSpPr/>
            <p:nvPr/>
          </p:nvSpPr>
          <p:spPr>
            <a:xfrm>
              <a:off x="4698500" y="2679575"/>
              <a:ext cx="87125" cy="203100"/>
            </a:xfrm>
            <a:custGeom>
              <a:rect b="b" l="l" r="r" t="t"/>
              <a:pathLst>
                <a:path extrusionOk="0" h="8124" w="3485">
                  <a:moveTo>
                    <a:pt x="130" y="70"/>
                  </a:moveTo>
                  <a:lnTo>
                    <a:pt x="3416" y="95"/>
                  </a:lnTo>
                  <a:lnTo>
                    <a:pt x="3355" y="8055"/>
                  </a:lnTo>
                  <a:lnTo>
                    <a:pt x="69" y="8030"/>
                  </a:lnTo>
                  <a:lnTo>
                    <a:pt x="130" y="70"/>
                  </a:lnTo>
                  <a:close/>
                  <a:moveTo>
                    <a:pt x="98" y="1"/>
                  </a:moveTo>
                  <a:cubicBezTo>
                    <a:pt x="80" y="1"/>
                    <a:pt x="62" y="15"/>
                    <a:pt x="62" y="33"/>
                  </a:cubicBezTo>
                  <a:lnTo>
                    <a:pt x="0" y="8062"/>
                  </a:lnTo>
                  <a:cubicBezTo>
                    <a:pt x="0" y="8073"/>
                    <a:pt x="4" y="8080"/>
                    <a:pt x="11" y="8088"/>
                  </a:cubicBezTo>
                  <a:cubicBezTo>
                    <a:pt x="18" y="8095"/>
                    <a:pt x="25" y="8098"/>
                    <a:pt x="36" y="8098"/>
                  </a:cubicBezTo>
                  <a:lnTo>
                    <a:pt x="3387" y="8124"/>
                  </a:lnTo>
                  <a:cubicBezTo>
                    <a:pt x="3409" y="8124"/>
                    <a:pt x="3424" y="8109"/>
                    <a:pt x="3424" y="8088"/>
                  </a:cubicBezTo>
                  <a:lnTo>
                    <a:pt x="3485" y="62"/>
                  </a:lnTo>
                  <a:cubicBezTo>
                    <a:pt x="3485" y="41"/>
                    <a:pt x="3471" y="26"/>
                    <a:pt x="3452" y="26"/>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9"/>
            <p:cNvSpPr/>
            <p:nvPr/>
          </p:nvSpPr>
          <p:spPr>
            <a:xfrm>
              <a:off x="4747750" y="2484275"/>
              <a:ext cx="41675" cy="15575"/>
            </a:xfrm>
            <a:custGeom>
              <a:rect b="b" l="l" r="r" t="t"/>
              <a:pathLst>
                <a:path extrusionOk="0" h="623" w="1667">
                  <a:moveTo>
                    <a:pt x="0" y="1"/>
                  </a:moveTo>
                  <a:lnTo>
                    <a:pt x="102" y="612"/>
                  </a:lnTo>
                  <a:lnTo>
                    <a:pt x="1555" y="623"/>
                  </a:lnTo>
                  <a:lnTo>
                    <a:pt x="1667" y="15"/>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9"/>
            <p:cNvSpPr/>
            <p:nvPr/>
          </p:nvSpPr>
          <p:spPr>
            <a:xfrm>
              <a:off x="4747750" y="2484275"/>
              <a:ext cx="41675" cy="15575"/>
            </a:xfrm>
            <a:custGeom>
              <a:rect b="b" l="l" r="r" t="t"/>
              <a:pathLst>
                <a:path extrusionOk="0" h="623" w="1667">
                  <a:moveTo>
                    <a:pt x="1667" y="15"/>
                  </a:moveTo>
                  <a:lnTo>
                    <a:pt x="0" y="1"/>
                  </a:lnTo>
                  <a:lnTo>
                    <a:pt x="102" y="612"/>
                  </a:lnTo>
                  <a:lnTo>
                    <a:pt x="1555" y="623"/>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9"/>
            <p:cNvSpPr/>
            <p:nvPr/>
          </p:nvSpPr>
          <p:spPr>
            <a:xfrm>
              <a:off x="4746850" y="2483475"/>
              <a:ext cx="43475" cy="17275"/>
            </a:xfrm>
            <a:custGeom>
              <a:rect b="b" l="l" r="r" t="t"/>
              <a:pathLst>
                <a:path extrusionOk="0" h="691" w="1739">
                  <a:moveTo>
                    <a:pt x="76" y="65"/>
                  </a:moveTo>
                  <a:lnTo>
                    <a:pt x="1663" y="80"/>
                  </a:lnTo>
                  <a:lnTo>
                    <a:pt x="1562" y="622"/>
                  </a:lnTo>
                  <a:lnTo>
                    <a:pt x="166" y="611"/>
                  </a:lnTo>
                  <a:lnTo>
                    <a:pt x="76" y="65"/>
                  </a:lnTo>
                  <a:close/>
                  <a:moveTo>
                    <a:pt x="36" y="0"/>
                  </a:moveTo>
                  <a:cubicBezTo>
                    <a:pt x="25" y="0"/>
                    <a:pt x="18" y="4"/>
                    <a:pt x="11" y="11"/>
                  </a:cubicBezTo>
                  <a:cubicBezTo>
                    <a:pt x="4" y="18"/>
                    <a:pt x="0" y="29"/>
                    <a:pt x="4" y="40"/>
                  </a:cubicBezTo>
                  <a:lnTo>
                    <a:pt x="105" y="651"/>
                  </a:lnTo>
                  <a:cubicBezTo>
                    <a:pt x="109" y="666"/>
                    <a:pt x="123" y="676"/>
                    <a:pt x="138" y="680"/>
                  </a:cubicBezTo>
                  <a:lnTo>
                    <a:pt x="1591" y="691"/>
                  </a:lnTo>
                  <a:cubicBezTo>
                    <a:pt x="1609" y="691"/>
                    <a:pt x="1623" y="676"/>
                    <a:pt x="1627" y="662"/>
                  </a:cubicBezTo>
                  <a:lnTo>
                    <a:pt x="1735" y="51"/>
                  </a:lnTo>
                  <a:cubicBezTo>
                    <a:pt x="1739" y="44"/>
                    <a:pt x="1735" y="33"/>
                    <a:pt x="1728" y="26"/>
                  </a:cubicBezTo>
                  <a:cubicBezTo>
                    <a:pt x="1725" y="15"/>
                    <a:pt x="1714" y="11"/>
                    <a:pt x="1703" y="11"/>
                  </a:cubicBezTo>
                  <a:lnTo>
                    <a:pt x="3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9"/>
            <p:cNvSpPr/>
            <p:nvPr/>
          </p:nvSpPr>
          <p:spPr>
            <a:xfrm>
              <a:off x="4706975" y="2508425"/>
              <a:ext cx="59500" cy="164400"/>
            </a:xfrm>
            <a:custGeom>
              <a:rect b="b" l="l" r="r" t="t"/>
              <a:pathLst>
                <a:path extrusionOk="0" h="6576" w="2380">
                  <a:moveTo>
                    <a:pt x="811" y="6576"/>
                  </a:moveTo>
                  <a:cubicBezTo>
                    <a:pt x="811" y="6576"/>
                    <a:pt x="1100" y="5571"/>
                    <a:pt x="1324" y="5144"/>
                  </a:cubicBezTo>
                  <a:cubicBezTo>
                    <a:pt x="1530" y="4750"/>
                    <a:pt x="1740" y="4356"/>
                    <a:pt x="1957" y="3966"/>
                  </a:cubicBezTo>
                  <a:cubicBezTo>
                    <a:pt x="2137" y="3633"/>
                    <a:pt x="2358" y="3319"/>
                    <a:pt x="2362" y="2925"/>
                  </a:cubicBezTo>
                  <a:cubicBezTo>
                    <a:pt x="2369" y="1956"/>
                    <a:pt x="2372" y="987"/>
                    <a:pt x="2380" y="18"/>
                  </a:cubicBezTo>
                  <a:cubicBezTo>
                    <a:pt x="2249" y="47"/>
                    <a:pt x="2108" y="11"/>
                    <a:pt x="1975" y="4"/>
                  </a:cubicBezTo>
                  <a:cubicBezTo>
                    <a:pt x="1837" y="0"/>
                    <a:pt x="1682" y="36"/>
                    <a:pt x="1620" y="159"/>
                  </a:cubicBezTo>
                  <a:cubicBezTo>
                    <a:pt x="1599" y="221"/>
                    <a:pt x="1588" y="286"/>
                    <a:pt x="1592" y="351"/>
                  </a:cubicBezTo>
                  <a:cubicBezTo>
                    <a:pt x="1588" y="983"/>
                    <a:pt x="1584" y="1616"/>
                    <a:pt x="1581" y="2249"/>
                  </a:cubicBezTo>
                  <a:cubicBezTo>
                    <a:pt x="1581" y="2596"/>
                    <a:pt x="1548" y="3001"/>
                    <a:pt x="1263" y="3203"/>
                  </a:cubicBezTo>
                  <a:cubicBezTo>
                    <a:pt x="981" y="3402"/>
                    <a:pt x="558" y="3301"/>
                    <a:pt x="279" y="3514"/>
                  </a:cubicBezTo>
                  <a:cubicBezTo>
                    <a:pt x="23" y="3709"/>
                    <a:pt x="1" y="4081"/>
                    <a:pt x="5" y="4407"/>
                  </a:cubicBezTo>
                  <a:cubicBezTo>
                    <a:pt x="8" y="5119"/>
                    <a:pt x="15" y="5827"/>
                    <a:pt x="19" y="6540"/>
                  </a:cubicBezTo>
                  <a:lnTo>
                    <a:pt x="803" y="6576"/>
                  </a:lnTo>
                </a:path>
              </a:pathLst>
            </a:custGeom>
            <a:gradFill>
              <a:gsLst>
                <a:gs pos="0">
                  <a:srgbClr val="D88794">
                    <a:alpha val="32549"/>
                  </a:srgbClr>
                </a:gs>
                <a:gs pos="33000">
                  <a:srgbClr val="F5A65A">
                    <a:alpha val="26274"/>
                  </a:srgbClr>
                </a:gs>
                <a:gs pos="100000">
                  <a:srgbClr val="D88794">
                    <a:alpha val="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39"/>
          <p:cNvGrpSpPr/>
          <p:nvPr/>
        </p:nvGrpSpPr>
        <p:grpSpPr>
          <a:xfrm>
            <a:off x="3987714" y="4348407"/>
            <a:ext cx="2447593" cy="725912"/>
            <a:chOff x="1742100" y="2487425"/>
            <a:chExt cx="1099350" cy="755450"/>
          </a:xfrm>
        </p:grpSpPr>
        <p:sp>
          <p:nvSpPr>
            <p:cNvPr id="2314" name="Google Shape;2314;p39"/>
            <p:cNvSpPr/>
            <p:nvPr/>
          </p:nvSpPr>
          <p:spPr>
            <a:xfrm>
              <a:off x="2464175" y="2559150"/>
              <a:ext cx="99675" cy="605350"/>
            </a:xfrm>
            <a:custGeom>
              <a:rect b="b" l="l" r="r" t="t"/>
              <a:pathLst>
                <a:path extrusionOk="0" h="24214" w="3987">
                  <a:moveTo>
                    <a:pt x="1" y="1"/>
                  </a:moveTo>
                  <a:lnTo>
                    <a:pt x="448" y="18609"/>
                  </a:lnTo>
                  <a:cubicBezTo>
                    <a:pt x="448" y="18612"/>
                    <a:pt x="448" y="18615"/>
                    <a:pt x="451" y="18622"/>
                  </a:cubicBezTo>
                  <a:lnTo>
                    <a:pt x="3020" y="24194"/>
                  </a:lnTo>
                  <a:cubicBezTo>
                    <a:pt x="3027" y="24203"/>
                    <a:pt x="3036" y="24210"/>
                    <a:pt x="3050" y="24210"/>
                  </a:cubicBezTo>
                  <a:lnTo>
                    <a:pt x="3053" y="24213"/>
                  </a:lnTo>
                  <a:cubicBezTo>
                    <a:pt x="3069" y="24210"/>
                    <a:pt x="3079" y="24200"/>
                    <a:pt x="3079" y="24184"/>
                  </a:cubicBezTo>
                  <a:lnTo>
                    <a:pt x="3986" y="4890"/>
                  </a:lnTo>
                  <a:lnTo>
                    <a:pt x="3924" y="4887"/>
                  </a:lnTo>
                  <a:lnTo>
                    <a:pt x="3023" y="24057"/>
                  </a:lnTo>
                  <a:lnTo>
                    <a:pt x="510" y="18606"/>
                  </a:lnTo>
                  <a:lnTo>
                    <a:pt x="6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9"/>
            <p:cNvSpPr/>
            <p:nvPr/>
          </p:nvSpPr>
          <p:spPr>
            <a:xfrm>
              <a:off x="2326525" y="2608350"/>
              <a:ext cx="363225" cy="484500"/>
            </a:xfrm>
            <a:custGeom>
              <a:rect b="b" l="l" r="r" t="t"/>
              <a:pathLst>
                <a:path extrusionOk="0" h="19380" w="14529">
                  <a:moveTo>
                    <a:pt x="62" y="1"/>
                  </a:moveTo>
                  <a:lnTo>
                    <a:pt x="0" y="7"/>
                  </a:lnTo>
                  <a:lnTo>
                    <a:pt x="1930" y="19353"/>
                  </a:lnTo>
                  <a:cubicBezTo>
                    <a:pt x="1930" y="19370"/>
                    <a:pt x="1943" y="19379"/>
                    <a:pt x="1959" y="19379"/>
                  </a:cubicBezTo>
                  <a:lnTo>
                    <a:pt x="12570" y="19379"/>
                  </a:lnTo>
                  <a:cubicBezTo>
                    <a:pt x="12587" y="19379"/>
                    <a:pt x="12600" y="19370"/>
                    <a:pt x="12600" y="19353"/>
                  </a:cubicBezTo>
                  <a:lnTo>
                    <a:pt x="14529" y="7"/>
                  </a:lnTo>
                  <a:lnTo>
                    <a:pt x="14467" y="4"/>
                  </a:lnTo>
                  <a:lnTo>
                    <a:pt x="12541" y="19321"/>
                  </a:lnTo>
                  <a:lnTo>
                    <a:pt x="1985" y="19321"/>
                  </a:lnTo>
                  <a:lnTo>
                    <a:pt x="6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9"/>
            <p:cNvSpPr/>
            <p:nvPr/>
          </p:nvSpPr>
          <p:spPr>
            <a:xfrm>
              <a:off x="2176125" y="2536300"/>
              <a:ext cx="664500" cy="144375"/>
            </a:xfrm>
            <a:custGeom>
              <a:rect b="b" l="l" r="r" t="t"/>
              <a:pathLst>
                <a:path extrusionOk="0" h="5775" w="26580">
                  <a:moveTo>
                    <a:pt x="13305" y="1"/>
                  </a:moveTo>
                  <a:cubicBezTo>
                    <a:pt x="9000" y="1"/>
                    <a:pt x="5178" y="448"/>
                    <a:pt x="2752" y="1137"/>
                  </a:cubicBezTo>
                  <a:lnTo>
                    <a:pt x="1" y="1137"/>
                  </a:lnTo>
                  <a:lnTo>
                    <a:pt x="1" y="2889"/>
                  </a:lnTo>
                  <a:lnTo>
                    <a:pt x="24" y="2889"/>
                  </a:lnTo>
                  <a:cubicBezTo>
                    <a:pt x="24" y="4482"/>
                    <a:pt x="5971" y="5775"/>
                    <a:pt x="13302" y="5775"/>
                  </a:cubicBezTo>
                  <a:cubicBezTo>
                    <a:pt x="20636" y="5775"/>
                    <a:pt x="26580" y="4482"/>
                    <a:pt x="26580" y="2889"/>
                  </a:cubicBezTo>
                  <a:lnTo>
                    <a:pt x="26580" y="1137"/>
                  </a:lnTo>
                  <a:lnTo>
                    <a:pt x="23858" y="1137"/>
                  </a:lnTo>
                  <a:cubicBezTo>
                    <a:pt x="21433" y="448"/>
                    <a:pt x="17607" y="1"/>
                    <a:pt x="1330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9"/>
            <p:cNvSpPr/>
            <p:nvPr/>
          </p:nvSpPr>
          <p:spPr>
            <a:xfrm>
              <a:off x="2176125" y="2536300"/>
              <a:ext cx="664500" cy="144375"/>
            </a:xfrm>
            <a:custGeom>
              <a:rect b="b" l="l" r="r" t="t"/>
              <a:pathLst>
                <a:path extrusionOk="0" h="5775" w="26580">
                  <a:moveTo>
                    <a:pt x="23858" y="1137"/>
                  </a:moveTo>
                  <a:cubicBezTo>
                    <a:pt x="21433" y="448"/>
                    <a:pt x="17607" y="1"/>
                    <a:pt x="13305" y="1"/>
                  </a:cubicBezTo>
                  <a:cubicBezTo>
                    <a:pt x="9000" y="1"/>
                    <a:pt x="5178" y="448"/>
                    <a:pt x="2752" y="1137"/>
                  </a:cubicBezTo>
                  <a:lnTo>
                    <a:pt x="1" y="1137"/>
                  </a:lnTo>
                  <a:lnTo>
                    <a:pt x="1" y="2889"/>
                  </a:lnTo>
                  <a:lnTo>
                    <a:pt x="24" y="2889"/>
                  </a:lnTo>
                  <a:cubicBezTo>
                    <a:pt x="24" y="4482"/>
                    <a:pt x="5971" y="5775"/>
                    <a:pt x="13302" y="5775"/>
                  </a:cubicBezTo>
                  <a:cubicBezTo>
                    <a:pt x="20636" y="5775"/>
                    <a:pt x="26580" y="4482"/>
                    <a:pt x="26580" y="2889"/>
                  </a:cubicBezTo>
                  <a:lnTo>
                    <a:pt x="26580" y="1137"/>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9"/>
            <p:cNvSpPr/>
            <p:nvPr/>
          </p:nvSpPr>
          <p:spPr>
            <a:xfrm>
              <a:off x="2175400" y="2535575"/>
              <a:ext cx="666050" cy="145850"/>
            </a:xfrm>
            <a:custGeom>
              <a:rect b="b" l="l" r="r" t="t"/>
              <a:pathLst>
                <a:path extrusionOk="0" h="5834" w="26642">
                  <a:moveTo>
                    <a:pt x="13337" y="62"/>
                  </a:moveTo>
                  <a:cubicBezTo>
                    <a:pt x="17505" y="62"/>
                    <a:pt x="21347" y="474"/>
                    <a:pt x="23883" y="1195"/>
                  </a:cubicBezTo>
                  <a:lnTo>
                    <a:pt x="26583" y="1195"/>
                  </a:lnTo>
                  <a:lnTo>
                    <a:pt x="26583" y="2918"/>
                  </a:lnTo>
                  <a:cubicBezTo>
                    <a:pt x="26583" y="3663"/>
                    <a:pt x="25176" y="4394"/>
                    <a:pt x="22718" y="4929"/>
                  </a:cubicBezTo>
                  <a:cubicBezTo>
                    <a:pt x="20211" y="5474"/>
                    <a:pt x="16882" y="5771"/>
                    <a:pt x="13334" y="5771"/>
                  </a:cubicBezTo>
                  <a:cubicBezTo>
                    <a:pt x="9789" y="5771"/>
                    <a:pt x="6457" y="5474"/>
                    <a:pt x="3950" y="4929"/>
                  </a:cubicBezTo>
                  <a:cubicBezTo>
                    <a:pt x="1495" y="4394"/>
                    <a:pt x="85" y="3663"/>
                    <a:pt x="85" y="2918"/>
                  </a:cubicBezTo>
                  <a:cubicBezTo>
                    <a:pt x="85" y="2902"/>
                    <a:pt x="76" y="2889"/>
                    <a:pt x="62" y="2886"/>
                  </a:cubicBezTo>
                  <a:lnTo>
                    <a:pt x="66" y="1195"/>
                  </a:lnTo>
                  <a:lnTo>
                    <a:pt x="2791" y="1195"/>
                  </a:lnTo>
                  <a:cubicBezTo>
                    <a:pt x="5327" y="474"/>
                    <a:pt x="9169" y="62"/>
                    <a:pt x="13337" y="62"/>
                  </a:cubicBezTo>
                  <a:close/>
                  <a:moveTo>
                    <a:pt x="13334" y="0"/>
                  </a:moveTo>
                  <a:cubicBezTo>
                    <a:pt x="9163" y="0"/>
                    <a:pt x="5314" y="415"/>
                    <a:pt x="2775" y="1136"/>
                  </a:cubicBezTo>
                  <a:lnTo>
                    <a:pt x="30" y="1136"/>
                  </a:lnTo>
                  <a:cubicBezTo>
                    <a:pt x="14" y="1136"/>
                    <a:pt x="0" y="1149"/>
                    <a:pt x="0" y="1166"/>
                  </a:cubicBezTo>
                  <a:lnTo>
                    <a:pt x="0" y="2918"/>
                  </a:lnTo>
                  <a:cubicBezTo>
                    <a:pt x="0" y="2932"/>
                    <a:pt x="10" y="2945"/>
                    <a:pt x="27" y="2948"/>
                  </a:cubicBezTo>
                  <a:cubicBezTo>
                    <a:pt x="62" y="3721"/>
                    <a:pt x="1446" y="4446"/>
                    <a:pt x="3937" y="4988"/>
                  </a:cubicBezTo>
                  <a:cubicBezTo>
                    <a:pt x="6447" y="5533"/>
                    <a:pt x="9783" y="5833"/>
                    <a:pt x="13334" y="5833"/>
                  </a:cubicBezTo>
                  <a:cubicBezTo>
                    <a:pt x="16882" y="5833"/>
                    <a:pt x="20218" y="5533"/>
                    <a:pt x="22728" y="4988"/>
                  </a:cubicBezTo>
                  <a:cubicBezTo>
                    <a:pt x="25254" y="4439"/>
                    <a:pt x="26642" y="3705"/>
                    <a:pt x="26642" y="2918"/>
                  </a:cubicBezTo>
                  <a:lnTo>
                    <a:pt x="26642" y="1166"/>
                  </a:lnTo>
                  <a:cubicBezTo>
                    <a:pt x="26642" y="1149"/>
                    <a:pt x="26628" y="1136"/>
                    <a:pt x="26612" y="1136"/>
                  </a:cubicBezTo>
                  <a:lnTo>
                    <a:pt x="23893" y="1136"/>
                  </a:lnTo>
                  <a:cubicBezTo>
                    <a:pt x="21351" y="415"/>
                    <a:pt x="17502" y="0"/>
                    <a:pt x="13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9"/>
            <p:cNvSpPr/>
            <p:nvPr/>
          </p:nvSpPr>
          <p:spPr>
            <a:xfrm>
              <a:off x="2176775" y="2488175"/>
              <a:ext cx="663950" cy="144375"/>
            </a:xfrm>
            <a:custGeom>
              <a:rect b="b" l="l" r="r" t="t"/>
              <a:pathLst>
                <a:path extrusionOk="0" h="5775" w="26558">
                  <a:moveTo>
                    <a:pt x="13279" y="0"/>
                  </a:moveTo>
                  <a:cubicBezTo>
                    <a:pt x="5945" y="0"/>
                    <a:pt x="1" y="1293"/>
                    <a:pt x="1" y="2889"/>
                  </a:cubicBezTo>
                  <a:cubicBezTo>
                    <a:pt x="1" y="4482"/>
                    <a:pt x="5945" y="5774"/>
                    <a:pt x="13279" y="5774"/>
                  </a:cubicBezTo>
                  <a:cubicBezTo>
                    <a:pt x="20613" y="5774"/>
                    <a:pt x="26557" y="4482"/>
                    <a:pt x="26557" y="2889"/>
                  </a:cubicBezTo>
                  <a:cubicBezTo>
                    <a:pt x="26557" y="1293"/>
                    <a:pt x="20613" y="0"/>
                    <a:pt x="132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9"/>
            <p:cNvSpPr/>
            <p:nvPr/>
          </p:nvSpPr>
          <p:spPr>
            <a:xfrm>
              <a:off x="2176775" y="2488175"/>
              <a:ext cx="663950" cy="144375"/>
            </a:xfrm>
            <a:custGeom>
              <a:rect b="b" l="l" r="r" t="t"/>
              <a:pathLst>
                <a:path extrusionOk="0" h="5775" w="26558">
                  <a:moveTo>
                    <a:pt x="26557" y="2889"/>
                  </a:moveTo>
                  <a:cubicBezTo>
                    <a:pt x="26557" y="4482"/>
                    <a:pt x="20613" y="5774"/>
                    <a:pt x="13279" y="5774"/>
                  </a:cubicBezTo>
                  <a:cubicBezTo>
                    <a:pt x="5945" y="5774"/>
                    <a:pt x="1" y="4482"/>
                    <a:pt x="1" y="2889"/>
                  </a:cubicBezTo>
                  <a:cubicBezTo>
                    <a:pt x="1" y="1293"/>
                    <a:pt x="5945" y="0"/>
                    <a:pt x="13279" y="0"/>
                  </a:cubicBezTo>
                  <a:cubicBezTo>
                    <a:pt x="20613" y="0"/>
                    <a:pt x="26557" y="1293"/>
                    <a:pt x="26557" y="288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9"/>
            <p:cNvSpPr/>
            <p:nvPr/>
          </p:nvSpPr>
          <p:spPr>
            <a:xfrm>
              <a:off x="2175975" y="2487425"/>
              <a:ext cx="665475" cy="145925"/>
            </a:xfrm>
            <a:custGeom>
              <a:rect b="b" l="l" r="r" t="t"/>
              <a:pathLst>
                <a:path extrusionOk="0" h="5837" w="26619">
                  <a:moveTo>
                    <a:pt x="13311" y="63"/>
                  </a:moveTo>
                  <a:cubicBezTo>
                    <a:pt x="16856" y="63"/>
                    <a:pt x="20188" y="363"/>
                    <a:pt x="22695" y="908"/>
                  </a:cubicBezTo>
                  <a:cubicBezTo>
                    <a:pt x="25150" y="1440"/>
                    <a:pt x="26560" y="2174"/>
                    <a:pt x="26560" y="2919"/>
                  </a:cubicBezTo>
                  <a:cubicBezTo>
                    <a:pt x="26560" y="3663"/>
                    <a:pt x="25150" y="4394"/>
                    <a:pt x="22695" y="4929"/>
                  </a:cubicBezTo>
                  <a:cubicBezTo>
                    <a:pt x="20188" y="5474"/>
                    <a:pt x="16856" y="5775"/>
                    <a:pt x="13311" y="5775"/>
                  </a:cubicBezTo>
                  <a:cubicBezTo>
                    <a:pt x="9763" y="5775"/>
                    <a:pt x="6434" y="5474"/>
                    <a:pt x="3927" y="4929"/>
                  </a:cubicBezTo>
                  <a:cubicBezTo>
                    <a:pt x="1469" y="4394"/>
                    <a:pt x="62" y="3663"/>
                    <a:pt x="62" y="2919"/>
                  </a:cubicBezTo>
                  <a:cubicBezTo>
                    <a:pt x="62" y="2171"/>
                    <a:pt x="1469" y="1440"/>
                    <a:pt x="3927" y="908"/>
                  </a:cubicBezTo>
                  <a:cubicBezTo>
                    <a:pt x="6434" y="363"/>
                    <a:pt x="9766" y="63"/>
                    <a:pt x="13311" y="63"/>
                  </a:cubicBezTo>
                  <a:close/>
                  <a:moveTo>
                    <a:pt x="13311" y="1"/>
                  </a:moveTo>
                  <a:cubicBezTo>
                    <a:pt x="9763" y="1"/>
                    <a:pt x="6424" y="301"/>
                    <a:pt x="3914" y="846"/>
                  </a:cubicBezTo>
                  <a:cubicBezTo>
                    <a:pt x="1391" y="1398"/>
                    <a:pt x="0" y="2132"/>
                    <a:pt x="0" y="2919"/>
                  </a:cubicBezTo>
                  <a:cubicBezTo>
                    <a:pt x="0" y="3705"/>
                    <a:pt x="1391" y="4440"/>
                    <a:pt x="3914" y="4988"/>
                  </a:cubicBezTo>
                  <a:cubicBezTo>
                    <a:pt x="6424" y="5536"/>
                    <a:pt x="9760" y="5837"/>
                    <a:pt x="13311" y="5837"/>
                  </a:cubicBezTo>
                  <a:cubicBezTo>
                    <a:pt x="16859" y="5837"/>
                    <a:pt x="20195" y="5536"/>
                    <a:pt x="22705" y="4988"/>
                  </a:cubicBezTo>
                  <a:cubicBezTo>
                    <a:pt x="25228" y="4440"/>
                    <a:pt x="26619" y="3705"/>
                    <a:pt x="26619" y="2919"/>
                  </a:cubicBezTo>
                  <a:cubicBezTo>
                    <a:pt x="26619" y="2132"/>
                    <a:pt x="25228" y="1394"/>
                    <a:pt x="22705" y="846"/>
                  </a:cubicBezTo>
                  <a:cubicBezTo>
                    <a:pt x="20195" y="301"/>
                    <a:pt x="16859" y="1"/>
                    <a:pt x="133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9"/>
            <p:cNvSpPr/>
            <p:nvPr/>
          </p:nvSpPr>
          <p:spPr>
            <a:xfrm>
              <a:off x="1742100" y="3022575"/>
              <a:ext cx="898775" cy="220300"/>
            </a:xfrm>
            <a:custGeom>
              <a:rect b="b" l="l" r="r" t="t"/>
              <a:pathLst>
                <a:path extrusionOk="0" h="8812" w="35951">
                  <a:moveTo>
                    <a:pt x="29360" y="0"/>
                  </a:moveTo>
                  <a:lnTo>
                    <a:pt x="18233" y="464"/>
                  </a:lnTo>
                  <a:cubicBezTo>
                    <a:pt x="17375" y="421"/>
                    <a:pt x="16487" y="402"/>
                    <a:pt x="15576" y="402"/>
                  </a:cubicBezTo>
                  <a:cubicBezTo>
                    <a:pt x="8242" y="402"/>
                    <a:pt x="0" y="3147"/>
                    <a:pt x="0" y="4850"/>
                  </a:cubicBezTo>
                  <a:cubicBezTo>
                    <a:pt x="0" y="6329"/>
                    <a:pt x="4060" y="8811"/>
                    <a:pt x="10896" y="8811"/>
                  </a:cubicBezTo>
                  <a:cubicBezTo>
                    <a:pt x="11953" y="8811"/>
                    <a:pt x="13076" y="8752"/>
                    <a:pt x="14261" y="8620"/>
                  </a:cubicBezTo>
                  <a:cubicBezTo>
                    <a:pt x="21550" y="7811"/>
                    <a:pt x="28855" y="5196"/>
                    <a:pt x="28855" y="3489"/>
                  </a:cubicBezTo>
                  <a:cubicBezTo>
                    <a:pt x="28851" y="3398"/>
                    <a:pt x="28835" y="3307"/>
                    <a:pt x="28802" y="3222"/>
                  </a:cubicBezTo>
                  <a:lnTo>
                    <a:pt x="35951" y="2853"/>
                  </a:lnTo>
                  <a:lnTo>
                    <a:pt x="35944" y="2713"/>
                  </a:lnTo>
                  <a:lnTo>
                    <a:pt x="28737" y="3088"/>
                  </a:lnTo>
                  <a:cubicBezTo>
                    <a:pt x="28061" y="1887"/>
                    <a:pt x="24435" y="908"/>
                    <a:pt x="19611" y="548"/>
                  </a:cubicBezTo>
                  <a:lnTo>
                    <a:pt x="29364" y="140"/>
                  </a:lnTo>
                  <a:lnTo>
                    <a:pt x="2936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9"/>
            <p:cNvSpPr/>
            <p:nvPr/>
          </p:nvSpPr>
          <p:spPr>
            <a:xfrm>
              <a:off x="2138100" y="3161850"/>
              <a:ext cx="402400" cy="32025"/>
            </a:xfrm>
            <a:custGeom>
              <a:rect b="b" l="l" r="r" t="t"/>
              <a:pathLst>
                <a:path extrusionOk="0" h="1281" w="16096">
                  <a:moveTo>
                    <a:pt x="16089" y="1"/>
                  </a:moveTo>
                  <a:lnTo>
                    <a:pt x="1" y="1140"/>
                  </a:lnTo>
                  <a:lnTo>
                    <a:pt x="11" y="1280"/>
                  </a:lnTo>
                  <a:lnTo>
                    <a:pt x="16096" y="141"/>
                  </a:lnTo>
                  <a:lnTo>
                    <a:pt x="1608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 name="Google Shape;2324;p39"/>
          <p:cNvGrpSpPr/>
          <p:nvPr/>
        </p:nvGrpSpPr>
        <p:grpSpPr>
          <a:xfrm>
            <a:off x="6499456" y="4348521"/>
            <a:ext cx="2512743" cy="833369"/>
            <a:chOff x="6499475" y="3824662"/>
            <a:chExt cx="2512743" cy="1357057"/>
          </a:xfrm>
        </p:grpSpPr>
        <p:sp>
          <p:nvSpPr>
            <p:cNvPr id="2325" name="Google Shape;2325;p39"/>
            <p:cNvSpPr/>
            <p:nvPr/>
          </p:nvSpPr>
          <p:spPr>
            <a:xfrm>
              <a:off x="6564509" y="4732156"/>
              <a:ext cx="2447709" cy="449563"/>
            </a:xfrm>
            <a:custGeom>
              <a:rect b="b" l="l" r="r" t="t"/>
              <a:pathLst>
                <a:path extrusionOk="0" h="6187" w="33686">
                  <a:moveTo>
                    <a:pt x="22875" y="3490"/>
                  </a:moveTo>
                  <a:cubicBezTo>
                    <a:pt x="22878" y="3518"/>
                    <a:pt x="22887" y="3544"/>
                    <a:pt x="22893" y="3569"/>
                  </a:cubicBezTo>
                  <a:lnTo>
                    <a:pt x="22893" y="3569"/>
                  </a:lnTo>
                  <a:cubicBezTo>
                    <a:pt x="22799" y="3579"/>
                    <a:pt x="22704" y="3583"/>
                    <a:pt x="22610" y="3583"/>
                  </a:cubicBezTo>
                  <a:cubicBezTo>
                    <a:pt x="22581" y="3583"/>
                    <a:pt x="22551" y="3582"/>
                    <a:pt x="22522" y="3582"/>
                  </a:cubicBezTo>
                  <a:lnTo>
                    <a:pt x="22509" y="3578"/>
                  </a:lnTo>
                  <a:cubicBezTo>
                    <a:pt x="22476" y="3546"/>
                    <a:pt x="22441" y="3516"/>
                    <a:pt x="22405" y="3490"/>
                  </a:cubicBezTo>
                  <a:close/>
                  <a:moveTo>
                    <a:pt x="20786" y="3490"/>
                  </a:moveTo>
                  <a:cubicBezTo>
                    <a:pt x="20456" y="3546"/>
                    <a:pt x="20120" y="3582"/>
                    <a:pt x="19806" y="3604"/>
                  </a:cubicBezTo>
                  <a:lnTo>
                    <a:pt x="19771" y="3595"/>
                  </a:lnTo>
                  <a:cubicBezTo>
                    <a:pt x="19676" y="3569"/>
                    <a:pt x="19555" y="3533"/>
                    <a:pt x="19421" y="3490"/>
                  </a:cubicBezTo>
                  <a:close/>
                  <a:moveTo>
                    <a:pt x="14799" y="3490"/>
                  </a:moveTo>
                  <a:cubicBezTo>
                    <a:pt x="14816" y="3542"/>
                    <a:pt x="14829" y="3591"/>
                    <a:pt x="14842" y="3644"/>
                  </a:cubicBezTo>
                  <a:cubicBezTo>
                    <a:pt x="14750" y="3651"/>
                    <a:pt x="14660" y="3656"/>
                    <a:pt x="14569" y="3656"/>
                  </a:cubicBezTo>
                  <a:cubicBezTo>
                    <a:pt x="14534" y="3656"/>
                    <a:pt x="14499" y="3655"/>
                    <a:pt x="14463" y="3653"/>
                  </a:cubicBezTo>
                  <a:cubicBezTo>
                    <a:pt x="14336" y="3627"/>
                    <a:pt x="14212" y="3598"/>
                    <a:pt x="14101" y="3565"/>
                  </a:cubicBezTo>
                  <a:cubicBezTo>
                    <a:pt x="14176" y="3539"/>
                    <a:pt x="14245" y="3516"/>
                    <a:pt x="14310" y="3490"/>
                  </a:cubicBezTo>
                  <a:close/>
                  <a:moveTo>
                    <a:pt x="29863" y="3490"/>
                  </a:moveTo>
                  <a:cubicBezTo>
                    <a:pt x="29990" y="3598"/>
                    <a:pt x="30065" y="3699"/>
                    <a:pt x="30065" y="3800"/>
                  </a:cubicBezTo>
                  <a:lnTo>
                    <a:pt x="30069" y="3800"/>
                  </a:lnTo>
                  <a:cubicBezTo>
                    <a:pt x="30004" y="3808"/>
                    <a:pt x="29883" y="3818"/>
                    <a:pt x="29713" y="3818"/>
                  </a:cubicBezTo>
                  <a:cubicBezTo>
                    <a:pt x="29319" y="3818"/>
                    <a:pt x="28662" y="3766"/>
                    <a:pt x="27826" y="3523"/>
                  </a:cubicBezTo>
                  <a:lnTo>
                    <a:pt x="27722" y="3490"/>
                  </a:lnTo>
                  <a:close/>
                  <a:moveTo>
                    <a:pt x="23776" y="3503"/>
                  </a:moveTo>
                  <a:lnTo>
                    <a:pt x="23776" y="3503"/>
                  </a:lnTo>
                  <a:cubicBezTo>
                    <a:pt x="23873" y="3562"/>
                    <a:pt x="23975" y="3621"/>
                    <a:pt x="24086" y="3679"/>
                  </a:cubicBezTo>
                  <a:cubicBezTo>
                    <a:pt x="24148" y="3755"/>
                    <a:pt x="24203" y="3823"/>
                    <a:pt x="24252" y="3885"/>
                  </a:cubicBezTo>
                  <a:cubicBezTo>
                    <a:pt x="24063" y="3810"/>
                    <a:pt x="23877" y="3722"/>
                    <a:pt x="23697" y="3627"/>
                  </a:cubicBezTo>
                  <a:cubicBezTo>
                    <a:pt x="23749" y="3608"/>
                    <a:pt x="23782" y="3559"/>
                    <a:pt x="23776" y="3503"/>
                  </a:cubicBezTo>
                  <a:close/>
                  <a:moveTo>
                    <a:pt x="21696" y="3621"/>
                  </a:moveTo>
                  <a:cubicBezTo>
                    <a:pt x="21739" y="3725"/>
                    <a:pt x="21807" y="3813"/>
                    <a:pt x="21899" y="3882"/>
                  </a:cubicBezTo>
                  <a:lnTo>
                    <a:pt x="21902" y="3882"/>
                  </a:lnTo>
                  <a:cubicBezTo>
                    <a:pt x="21839" y="3886"/>
                    <a:pt x="21758" y="3889"/>
                    <a:pt x="21662" y="3889"/>
                  </a:cubicBezTo>
                  <a:cubicBezTo>
                    <a:pt x="21386" y="3889"/>
                    <a:pt x="20980" y="3864"/>
                    <a:pt x="20472" y="3764"/>
                  </a:cubicBezTo>
                  <a:cubicBezTo>
                    <a:pt x="20884" y="3755"/>
                    <a:pt x="21295" y="3706"/>
                    <a:pt x="21696" y="3621"/>
                  </a:cubicBezTo>
                  <a:close/>
                  <a:moveTo>
                    <a:pt x="15720" y="3575"/>
                  </a:moveTo>
                  <a:cubicBezTo>
                    <a:pt x="15815" y="3634"/>
                    <a:pt x="15919" y="3693"/>
                    <a:pt x="16027" y="3755"/>
                  </a:cubicBezTo>
                  <a:cubicBezTo>
                    <a:pt x="16088" y="3826"/>
                    <a:pt x="16143" y="3890"/>
                    <a:pt x="16192" y="3952"/>
                  </a:cubicBezTo>
                  <a:lnTo>
                    <a:pt x="16192" y="3952"/>
                  </a:lnTo>
                  <a:cubicBezTo>
                    <a:pt x="16004" y="3877"/>
                    <a:pt x="15820" y="3793"/>
                    <a:pt x="15642" y="3699"/>
                  </a:cubicBezTo>
                  <a:cubicBezTo>
                    <a:pt x="15694" y="3683"/>
                    <a:pt x="15726" y="3631"/>
                    <a:pt x="15720" y="3575"/>
                  </a:cubicBezTo>
                  <a:close/>
                  <a:moveTo>
                    <a:pt x="22542" y="3617"/>
                  </a:moveTo>
                  <a:lnTo>
                    <a:pt x="22862" y="3653"/>
                  </a:lnTo>
                  <a:lnTo>
                    <a:pt x="22888" y="3653"/>
                  </a:lnTo>
                  <a:cubicBezTo>
                    <a:pt x="22796" y="3784"/>
                    <a:pt x="22679" y="3895"/>
                    <a:pt x="22548" y="3986"/>
                  </a:cubicBezTo>
                  <a:cubicBezTo>
                    <a:pt x="22473" y="3950"/>
                    <a:pt x="22398" y="3911"/>
                    <a:pt x="22330" y="3866"/>
                  </a:cubicBezTo>
                  <a:cubicBezTo>
                    <a:pt x="22395" y="3839"/>
                    <a:pt x="22460" y="3810"/>
                    <a:pt x="22522" y="3781"/>
                  </a:cubicBezTo>
                  <a:cubicBezTo>
                    <a:pt x="22584" y="3761"/>
                    <a:pt x="22604" y="3702"/>
                    <a:pt x="22538" y="3617"/>
                  </a:cubicBezTo>
                  <a:close/>
                  <a:moveTo>
                    <a:pt x="26667" y="3490"/>
                  </a:moveTo>
                  <a:cubicBezTo>
                    <a:pt x="26844" y="3546"/>
                    <a:pt x="27020" y="3601"/>
                    <a:pt x="27200" y="3653"/>
                  </a:cubicBezTo>
                  <a:cubicBezTo>
                    <a:pt x="27317" y="3768"/>
                    <a:pt x="27418" y="3901"/>
                    <a:pt x="27493" y="4048"/>
                  </a:cubicBezTo>
                  <a:cubicBezTo>
                    <a:pt x="27196" y="3957"/>
                    <a:pt x="26873" y="3852"/>
                    <a:pt x="26527" y="3738"/>
                  </a:cubicBezTo>
                  <a:cubicBezTo>
                    <a:pt x="26335" y="3660"/>
                    <a:pt x="26132" y="3575"/>
                    <a:pt x="25927" y="3490"/>
                  </a:cubicBezTo>
                  <a:close/>
                  <a:moveTo>
                    <a:pt x="13912" y="3621"/>
                  </a:moveTo>
                  <a:cubicBezTo>
                    <a:pt x="14261" y="3663"/>
                    <a:pt x="14662" y="3709"/>
                    <a:pt x="14803" y="3722"/>
                  </a:cubicBezTo>
                  <a:lnTo>
                    <a:pt x="14832" y="3725"/>
                  </a:lnTo>
                  <a:cubicBezTo>
                    <a:pt x="14737" y="3856"/>
                    <a:pt x="14623" y="3967"/>
                    <a:pt x="14489" y="4058"/>
                  </a:cubicBezTo>
                  <a:lnTo>
                    <a:pt x="14493" y="4055"/>
                  </a:lnTo>
                  <a:cubicBezTo>
                    <a:pt x="14189" y="3908"/>
                    <a:pt x="14006" y="3758"/>
                    <a:pt x="13895" y="3627"/>
                  </a:cubicBezTo>
                  <a:lnTo>
                    <a:pt x="13912" y="3621"/>
                  </a:lnTo>
                  <a:close/>
                  <a:moveTo>
                    <a:pt x="18380" y="3490"/>
                  </a:moveTo>
                  <a:cubicBezTo>
                    <a:pt x="18533" y="3539"/>
                    <a:pt x="18690" y="3588"/>
                    <a:pt x="18847" y="3637"/>
                  </a:cubicBezTo>
                  <a:cubicBezTo>
                    <a:pt x="18628" y="3637"/>
                    <a:pt x="18494" y="3631"/>
                    <a:pt x="18494" y="3631"/>
                  </a:cubicBezTo>
                  <a:lnTo>
                    <a:pt x="18494" y="3631"/>
                  </a:lnTo>
                  <a:cubicBezTo>
                    <a:pt x="18697" y="3663"/>
                    <a:pt x="18889" y="3686"/>
                    <a:pt x="19075" y="3706"/>
                  </a:cubicBezTo>
                  <a:lnTo>
                    <a:pt x="19141" y="3728"/>
                  </a:lnTo>
                  <a:cubicBezTo>
                    <a:pt x="19261" y="3843"/>
                    <a:pt x="19359" y="3977"/>
                    <a:pt x="19438" y="4120"/>
                  </a:cubicBezTo>
                  <a:cubicBezTo>
                    <a:pt x="19141" y="4029"/>
                    <a:pt x="18817" y="3924"/>
                    <a:pt x="18471" y="3810"/>
                  </a:cubicBezTo>
                  <a:cubicBezTo>
                    <a:pt x="18240" y="3719"/>
                    <a:pt x="18001" y="3621"/>
                    <a:pt x="17757" y="3516"/>
                  </a:cubicBezTo>
                  <a:lnTo>
                    <a:pt x="17704" y="3490"/>
                  </a:lnTo>
                  <a:close/>
                  <a:moveTo>
                    <a:pt x="25313" y="3490"/>
                  </a:moveTo>
                  <a:lnTo>
                    <a:pt x="25385" y="3513"/>
                  </a:lnTo>
                  <a:cubicBezTo>
                    <a:pt x="25548" y="3578"/>
                    <a:pt x="25711" y="3647"/>
                    <a:pt x="25874" y="3712"/>
                  </a:cubicBezTo>
                  <a:cubicBezTo>
                    <a:pt x="26047" y="3807"/>
                    <a:pt x="26184" y="3885"/>
                    <a:pt x="26259" y="3931"/>
                  </a:cubicBezTo>
                  <a:cubicBezTo>
                    <a:pt x="26441" y="4048"/>
                    <a:pt x="26458" y="4129"/>
                    <a:pt x="26407" y="4188"/>
                  </a:cubicBezTo>
                  <a:lnTo>
                    <a:pt x="26407" y="4188"/>
                  </a:lnTo>
                  <a:cubicBezTo>
                    <a:pt x="26261" y="4129"/>
                    <a:pt x="26122" y="4064"/>
                    <a:pt x="25985" y="3990"/>
                  </a:cubicBezTo>
                  <a:cubicBezTo>
                    <a:pt x="25806" y="3895"/>
                    <a:pt x="25483" y="3709"/>
                    <a:pt x="25104" y="3490"/>
                  </a:cubicBezTo>
                  <a:close/>
                  <a:moveTo>
                    <a:pt x="17042" y="3490"/>
                  </a:moveTo>
                  <a:lnTo>
                    <a:pt x="17329" y="3585"/>
                  </a:lnTo>
                  <a:cubicBezTo>
                    <a:pt x="17492" y="3650"/>
                    <a:pt x="17655" y="3719"/>
                    <a:pt x="17819" y="3784"/>
                  </a:cubicBezTo>
                  <a:cubicBezTo>
                    <a:pt x="17992" y="3879"/>
                    <a:pt x="18129" y="3957"/>
                    <a:pt x="18204" y="4003"/>
                  </a:cubicBezTo>
                  <a:cubicBezTo>
                    <a:pt x="18387" y="4120"/>
                    <a:pt x="18403" y="4202"/>
                    <a:pt x="18351" y="4260"/>
                  </a:cubicBezTo>
                  <a:cubicBezTo>
                    <a:pt x="18207" y="4202"/>
                    <a:pt x="18063" y="4136"/>
                    <a:pt x="17926" y="4065"/>
                  </a:cubicBezTo>
                  <a:cubicBezTo>
                    <a:pt x="17727" y="3957"/>
                    <a:pt x="17355" y="3742"/>
                    <a:pt x="16924" y="3490"/>
                  </a:cubicBezTo>
                  <a:close/>
                  <a:moveTo>
                    <a:pt x="24663" y="3490"/>
                  </a:moveTo>
                  <a:cubicBezTo>
                    <a:pt x="25241" y="3817"/>
                    <a:pt x="25803" y="4117"/>
                    <a:pt x="26207" y="4287"/>
                  </a:cubicBezTo>
                  <a:cubicBezTo>
                    <a:pt x="26162" y="4300"/>
                    <a:pt x="26113" y="4309"/>
                    <a:pt x="26064" y="4319"/>
                  </a:cubicBezTo>
                  <a:lnTo>
                    <a:pt x="26067" y="4316"/>
                  </a:lnTo>
                  <a:cubicBezTo>
                    <a:pt x="25992" y="4309"/>
                    <a:pt x="25917" y="4300"/>
                    <a:pt x="25845" y="4290"/>
                  </a:cubicBezTo>
                  <a:cubicBezTo>
                    <a:pt x="25509" y="4130"/>
                    <a:pt x="25186" y="3963"/>
                    <a:pt x="24876" y="3794"/>
                  </a:cubicBezTo>
                  <a:cubicBezTo>
                    <a:pt x="24781" y="3693"/>
                    <a:pt x="24680" y="3591"/>
                    <a:pt x="24582" y="3490"/>
                  </a:cubicBezTo>
                  <a:close/>
                  <a:moveTo>
                    <a:pt x="20495" y="3967"/>
                  </a:moveTo>
                  <a:cubicBezTo>
                    <a:pt x="20658" y="4003"/>
                    <a:pt x="20818" y="4032"/>
                    <a:pt x="20985" y="4045"/>
                  </a:cubicBezTo>
                  <a:cubicBezTo>
                    <a:pt x="21160" y="4055"/>
                    <a:pt x="21307" y="4060"/>
                    <a:pt x="21432" y="4060"/>
                  </a:cubicBezTo>
                  <a:cubicBezTo>
                    <a:pt x="21705" y="4060"/>
                    <a:pt x="21867" y="4038"/>
                    <a:pt x="21961" y="4009"/>
                  </a:cubicBezTo>
                  <a:lnTo>
                    <a:pt x="21977" y="4003"/>
                  </a:lnTo>
                  <a:cubicBezTo>
                    <a:pt x="21984" y="4003"/>
                    <a:pt x="21990" y="3999"/>
                    <a:pt x="21997" y="3996"/>
                  </a:cubicBezTo>
                  <a:cubicBezTo>
                    <a:pt x="22010" y="3990"/>
                    <a:pt x="22026" y="3983"/>
                    <a:pt x="22049" y="3977"/>
                  </a:cubicBezTo>
                  <a:lnTo>
                    <a:pt x="22052" y="3980"/>
                  </a:lnTo>
                  <a:cubicBezTo>
                    <a:pt x="22147" y="4032"/>
                    <a:pt x="22241" y="4078"/>
                    <a:pt x="22343" y="4114"/>
                  </a:cubicBezTo>
                  <a:cubicBezTo>
                    <a:pt x="22186" y="4205"/>
                    <a:pt x="22023" y="4283"/>
                    <a:pt x="21856" y="4352"/>
                  </a:cubicBezTo>
                  <a:cubicBezTo>
                    <a:pt x="21481" y="4254"/>
                    <a:pt x="21021" y="4123"/>
                    <a:pt x="20495" y="3967"/>
                  </a:cubicBezTo>
                  <a:close/>
                  <a:moveTo>
                    <a:pt x="23573" y="3715"/>
                  </a:moveTo>
                  <a:cubicBezTo>
                    <a:pt x="23821" y="3888"/>
                    <a:pt x="24095" y="4025"/>
                    <a:pt x="24383" y="4123"/>
                  </a:cubicBezTo>
                  <a:lnTo>
                    <a:pt x="24419" y="4133"/>
                  </a:lnTo>
                  <a:cubicBezTo>
                    <a:pt x="24438" y="4176"/>
                    <a:pt x="24425" y="4221"/>
                    <a:pt x="24389" y="4247"/>
                  </a:cubicBezTo>
                  <a:cubicBezTo>
                    <a:pt x="24347" y="4208"/>
                    <a:pt x="24301" y="4176"/>
                    <a:pt x="24252" y="4140"/>
                  </a:cubicBezTo>
                  <a:lnTo>
                    <a:pt x="24252" y="4140"/>
                  </a:lnTo>
                  <a:cubicBezTo>
                    <a:pt x="24287" y="4181"/>
                    <a:pt x="24313" y="4229"/>
                    <a:pt x="24330" y="4280"/>
                  </a:cubicBezTo>
                  <a:lnTo>
                    <a:pt x="24330" y="4280"/>
                  </a:lnTo>
                  <a:cubicBezTo>
                    <a:pt x="24192" y="4342"/>
                    <a:pt x="23934" y="4353"/>
                    <a:pt x="23772" y="4353"/>
                  </a:cubicBezTo>
                  <a:cubicBezTo>
                    <a:pt x="23738" y="4353"/>
                    <a:pt x="23708" y="4352"/>
                    <a:pt x="23684" y="4352"/>
                  </a:cubicBezTo>
                  <a:cubicBezTo>
                    <a:pt x="23593" y="4332"/>
                    <a:pt x="23508" y="4313"/>
                    <a:pt x="23426" y="4293"/>
                  </a:cubicBezTo>
                  <a:cubicBezTo>
                    <a:pt x="23475" y="4136"/>
                    <a:pt x="23498" y="3973"/>
                    <a:pt x="23495" y="3813"/>
                  </a:cubicBezTo>
                  <a:cubicBezTo>
                    <a:pt x="23524" y="3781"/>
                    <a:pt x="23550" y="3748"/>
                    <a:pt x="23573" y="3715"/>
                  </a:cubicBezTo>
                  <a:close/>
                  <a:moveTo>
                    <a:pt x="16477" y="3490"/>
                  </a:moveTo>
                  <a:cubicBezTo>
                    <a:pt x="17101" y="3846"/>
                    <a:pt x="17714" y="4176"/>
                    <a:pt x="18152" y="4358"/>
                  </a:cubicBezTo>
                  <a:cubicBezTo>
                    <a:pt x="18103" y="4371"/>
                    <a:pt x="18057" y="4381"/>
                    <a:pt x="18008" y="4391"/>
                  </a:cubicBezTo>
                  <a:lnTo>
                    <a:pt x="18008" y="4388"/>
                  </a:lnTo>
                  <a:cubicBezTo>
                    <a:pt x="17933" y="4381"/>
                    <a:pt x="17858" y="4371"/>
                    <a:pt x="17786" y="4362"/>
                  </a:cubicBezTo>
                  <a:cubicBezTo>
                    <a:pt x="17453" y="4202"/>
                    <a:pt x="17127" y="4035"/>
                    <a:pt x="16817" y="3866"/>
                  </a:cubicBezTo>
                  <a:cubicBezTo>
                    <a:pt x="16702" y="3742"/>
                    <a:pt x="16578" y="3614"/>
                    <a:pt x="16454" y="3490"/>
                  </a:cubicBezTo>
                  <a:close/>
                  <a:moveTo>
                    <a:pt x="15518" y="3784"/>
                  </a:moveTo>
                  <a:cubicBezTo>
                    <a:pt x="15766" y="3960"/>
                    <a:pt x="16037" y="4097"/>
                    <a:pt x="16324" y="4192"/>
                  </a:cubicBezTo>
                  <a:lnTo>
                    <a:pt x="16360" y="4205"/>
                  </a:lnTo>
                  <a:cubicBezTo>
                    <a:pt x="16439" y="4397"/>
                    <a:pt x="15984" y="4425"/>
                    <a:pt x="15728" y="4425"/>
                  </a:cubicBezTo>
                  <a:cubicBezTo>
                    <a:pt x="15688" y="4425"/>
                    <a:pt x="15653" y="4425"/>
                    <a:pt x="15625" y="4424"/>
                  </a:cubicBezTo>
                  <a:lnTo>
                    <a:pt x="15625" y="4420"/>
                  </a:lnTo>
                  <a:cubicBezTo>
                    <a:pt x="15537" y="4404"/>
                    <a:pt x="15452" y="4385"/>
                    <a:pt x="15371" y="4362"/>
                  </a:cubicBezTo>
                  <a:cubicBezTo>
                    <a:pt x="15420" y="4208"/>
                    <a:pt x="15442" y="4045"/>
                    <a:pt x="15439" y="3882"/>
                  </a:cubicBezTo>
                  <a:cubicBezTo>
                    <a:pt x="15469" y="3852"/>
                    <a:pt x="15495" y="3820"/>
                    <a:pt x="15518" y="3784"/>
                  </a:cubicBezTo>
                  <a:close/>
                  <a:moveTo>
                    <a:pt x="26942" y="4127"/>
                  </a:moveTo>
                  <a:lnTo>
                    <a:pt x="26942" y="4127"/>
                  </a:lnTo>
                  <a:cubicBezTo>
                    <a:pt x="27141" y="4198"/>
                    <a:pt x="27337" y="4270"/>
                    <a:pt x="27536" y="4342"/>
                  </a:cubicBezTo>
                  <a:cubicBezTo>
                    <a:pt x="27516" y="4391"/>
                    <a:pt x="27487" y="4433"/>
                    <a:pt x="27448" y="4469"/>
                  </a:cubicBezTo>
                  <a:cubicBezTo>
                    <a:pt x="27209" y="4433"/>
                    <a:pt x="26974" y="4378"/>
                    <a:pt x="26743" y="4306"/>
                  </a:cubicBezTo>
                  <a:lnTo>
                    <a:pt x="26746" y="4306"/>
                  </a:lnTo>
                  <a:cubicBezTo>
                    <a:pt x="26818" y="4290"/>
                    <a:pt x="26886" y="4260"/>
                    <a:pt x="26948" y="4225"/>
                  </a:cubicBezTo>
                  <a:cubicBezTo>
                    <a:pt x="26981" y="4205"/>
                    <a:pt x="26974" y="4169"/>
                    <a:pt x="26942" y="4127"/>
                  </a:cubicBezTo>
                  <a:close/>
                  <a:moveTo>
                    <a:pt x="18883" y="4198"/>
                  </a:moveTo>
                  <a:cubicBezTo>
                    <a:pt x="19082" y="4274"/>
                    <a:pt x="19281" y="4345"/>
                    <a:pt x="19477" y="4414"/>
                  </a:cubicBezTo>
                  <a:cubicBezTo>
                    <a:pt x="19460" y="4463"/>
                    <a:pt x="19428" y="4505"/>
                    <a:pt x="19389" y="4541"/>
                  </a:cubicBezTo>
                  <a:cubicBezTo>
                    <a:pt x="19150" y="4505"/>
                    <a:pt x="18915" y="4450"/>
                    <a:pt x="18687" y="4378"/>
                  </a:cubicBezTo>
                  <a:cubicBezTo>
                    <a:pt x="18759" y="4362"/>
                    <a:pt x="18827" y="4336"/>
                    <a:pt x="18893" y="4296"/>
                  </a:cubicBezTo>
                  <a:cubicBezTo>
                    <a:pt x="18925" y="4277"/>
                    <a:pt x="18919" y="4241"/>
                    <a:pt x="18883" y="4198"/>
                  </a:cubicBezTo>
                  <a:close/>
                  <a:moveTo>
                    <a:pt x="22770" y="4251"/>
                  </a:moveTo>
                  <a:cubicBezTo>
                    <a:pt x="22822" y="4264"/>
                    <a:pt x="22875" y="4277"/>
                    <a:pt x="22920" y="4287"/>
                  </a:cubicBezTo>
                  <a:cubicBezTo>
                    <a:pt x="22901" y="4388"/>
                    <a:pt x="22862" y="4482"/>
                    <a:pt x="22809" y="4571"/>
                  </a:cubicBezTo>
                  <a:cubicBezTo>
                    <a:pt x="22663" y="4548"/>
                    <a:pt x="22441" y="4499"/>
                    <a:pt x="22147" y="4427"/>
                  </a:cubicBezTo>
                  <a:cubicBezTo>
                    <a:pt x="22359" y="4385"/>
                    <a:pt x="22568" y="4326"/>
                    <a:pt x="22770" y="4254"/>
                  </a:cubicBezTo>
                  <a:lnTo>
                    <a:pt x="22770" y="4251"/>
                  </a:lnTo>
                  <a:close/>
                  <a:moveTo>
                    <a:pt x="23403" y="4352"/>
                  </a:moveTo>
                  <a:cubicBezTo>
                    <a:pt x="23671" y="4385"/>
                    <a:pt x="23919" y="4411"/>
                    <a:pt x="24024" y="4420"/>
                  </a:cubicBezTo>
                  <a:lnTo>
                    <a:pt x="24053" y="4424"/>
                  </a:lnTo>
                  <a:lnTo>
                    <a:pt x="24079" y="4427"/>
                  </a:lnTo>
                  <a:lnTo>
                    <a:pt x="24076" y="4427"/>
                  </a:lnTo>
                  <a:cubicBezTo>
                    <a:pt x="24154" y="4433"/>
                    <a:pt x="24236" y="4440"/>
                    <a:pt x="24327" y="4440"/>
                  </a:cubicBezTo>
                  <a:cubicBezTo>
                    <a:pt x="24275" y="4549"/>
                    <a:pt x="24100" y="4643"/>
                    <a:pt x="23646" y="4643"/>
                  </a:cubicBezTo>
                  <a:cubicBezTo>
                    <a:pt x="23528" y="4643"/>
                    <a:pt x="23392" y="4637"/>
                    <a:pt x="23234" y="4623"/>
                  </a:cubicBezTo>
                  <a:cubicBezTo>
                    <a:pt x="23306" y="4544"/>
                    <a:pt x="23364" y="4453"/>
                    <a:pt x="23403" y="4352"/>
                  </a:cubicBezTo>
                  <a:close/>
                  <a:moveTo>
                    <a:pt x="20378" y="4531"/>
                  </a:moveTo>
                  <a:cubicBezTo>
                    <a:pt x="20854" y="4662"/>
                    <a:pt x="21275" y="4760"/>
                    <a:pt x="21598" y="4815"/>
                  </a:cubicBezTo>
                  <a:cubicBezTo>
                    <a:pt x="21305" y="4783"/>
                    <a:pt x="21017" y="4731"/>
                    <a:pt x="20737" y="4655"/>
                  </a:cubicBezTo>
                  <a:cubicBezTo>
                    <a:pt x="20622" y="4620"/>
                    <a:pt x="20505" y="4577"/>
                    <a:pt x="20378" y="4535"/>
                  </a:cubicBezTo>
                  <a:lnTo>
                    <a:pt x="20378" y="4531"/>
                  </a:lnTo>
                  <a:close/>
                  <a:moveTo>
                    <a:pt x="19787" y="3921"/>
                  </a:moveTo>
                  <a:cubicBezTo>
                    <a:pt x="20449" y="4114"/>
                    <a:pt x="21093" y="4290"/>
                    <a:pt x="21670" y="4427"/>
                  </a:cubicBezTo>
                  <a:cubicBezTo>
                    <a:pt x="21429" y="4515"/>
                    <a:pt x="21252" y="4561"/>
                    <a:pt x="21252" y="4561"/>
                  </a:cubicBezTo>
                  <a:cubicBezTo>
                    <a:pt x="21484" y="4538"/>
                    <a:pt x="21693" y="4512"/>
                    <a:pt x="21889" y="4479"/>
                  </a:cubicBezTo>
                  <a:cubicBezTo>
                    <a:pt x="22202" y="4551"/>
                    <a:pt x="22493" y="4610"/>
                    <a:pt x="22747" y="4649"/>
                  </a:cubicBezTo>
                  <a:cubicBezTo>
                    <a:pt x="22702" y="4704"/>
                    <a:pt x="22636" y="4744"/>
                    <a:pt x="22568" y="4763"/>
                  </a:cubicBezTo>
                  <a:cubicBezTo>
                    <a:pt x="22411" y="4806"/>
                    <a:pt x="22251" y="4828"/>
                    <a:pt x="22088" y="4832"/>
                  </a:cubicBezTo>
                  <a:cubicBezTo>
                    <a:pt x="21892" y="4809"/>
                    <a:pt x="21696" y="4776"/>
                    <a:pt x="21504" y="4731"/>
                  </a:cubicBezTo>
                  <a:cubicBezTo>
                    <a:pt x="21301" y="4675"/>
                    <a:pt x="20848" y="4551"/>
                    <a:pt x="20205" y="4358"/>
                  </a:cubicBezTo>
                  <a:cubicBezTo>
                    <a:pt x="20159" y="4251"/>
                    <a:pt x="20035" y="4110"/>
                    <a:pt x="19787" y="3921"/>
                  </a:cubicBezTo>
                  <a:close/>
                  <a:moveTo>
                    <a:pt x="24879" y="4381"/>
                  </a:moveTo>
                  <a:cubicBezTo>
                    <a:pt x="25186" y="4786"/>
                    <a:pt x="25300" y="5041"/>
                    <a:pt x="25339" y="5139"/>
                  </a:cubicBezTo>
                  <a:lnTo>
                    <a:pt x="25339" y="5135"/>
                  </a:lnTo>
                  <a:lnTo>
                    <a:pt x="25339" y="5135"/>
                  </a:lnTo>
                  <a:cubicBezTo>
                    <a:pt x="25375" y="5223"/>
                    <a:pt x="25166" y="5338"/>
                    <a:pt x="24902" y="5442"/>
                  </a:cubicBezTo>
                  <a:cubicBezTo>
                    <a:pt x="24066" y="5344"/>
                    <a:pt x="22108" y="5103"/>
                    <a:pt x="21598" y="4943"/>
                  </a:cubicBezTo>
                  <a:cubicBezTo>
                    <a:pt x="21546" y="4926"/>
                    <a:pt x="21474" y="4904"/>
                    <a:pt x="21393" y="4877"/>
                  </a:cubicBezTo>
                  <a:lnTo>
                    <a:pt x="21393" y="4877"/>
                  </a:lnTo>
                  <a:cubicBezTo>
                    <a:pt x="21615" y="4911"/>
                    <a:pt x="21839" y="4929"/>
                    <a:pt x="22063" y="4929"/>
                  </a:cubicBezTo>
                  <a:cubicBezTo>
                    <a:pt x="22185" y="4929"/>
                    <a:pt x="22306" y="4924"/>
                    <a:pt x="22427" y="4913"/>
                  </a:cubicBezTo>
                  <a:cubicBezTo>
                    <a:pt x="23503" y="5027"/>
                    <a:pt x="24064" y="5038"/>
                    <a:pt x="24238" y="5038"/>
                  </a:cubicBezTo>
                  <a:cubicBezTo>
                    <a:pt x="24278" y="5038"/>
                    <a:pt x="24298" y="5037"/>
                    <a:pt x="24298" y="5037"/>
                  </a:cubicBezTo>
                  <a:cubicBezTo>
                    <a:pt x="24298" y="5037"/>
                    <a:pt x="23420" y="4979"/>
                    <a:pt x="22620" y="4894"/>
                  </a:cubicBezTo>
                  <a:lnTo>
                    <a:pt x="22672" y="4887"/>
                  </a:lnTo>
                  <a:cubicBezTo>
                    <a:pt x="22842" y="4864"/>
                    <a:pt x="23005" y="4802"/>
                    <a:pt x="23146" y="4698"/>
                  </a:cubicBezTo>
                  <a:lnTo>
                    <a:pt x="23155" y="4698"/>
                  </a:lnTo>
                  <a:cubicBezTo>
                    <a:pt x="23431" y="4724"/>
                    <a:pt x="23656" y="4735"/>
                    <a:pt x="23838" y="4735"/>
                  </a:cubicBezTo>
                  <a:cubicBezTo>
                    <a:pt x="24500" y="4735"/>
                    <a:pt x="24601" y="4584"/>
                    <a:pt x="24539" y="4433"/>
                  </a:cubicBezTo>
                  <a:cubicBezTo>
                    <a:pt x="24624" y="4427"/>
                    <a:pt x="24712" y="4420"/>
                    <a:pt x="24800" y="4407"/>
                  </a:cubicBezTo>
                  <a:cubicBezTo>
                    <a:pt x="24830" y="4404"/>
                    <a:pt x="24856" y="4394"/>
                    <a:pt x="24879" y="4381"/>
                  </a:cubicBezTo>
                  <a:close/>
                  <a:moveTo>
                    <a:pt x="19183" y="1"/>
                  </a:moveTo>
                  <a:lnTo>
                    <a:pt x="0" y="331"/>
                  </a:lnTo>
                  <a:lnTo>
                    <a:pt x="2938" y="2204"/>
                  </a:lnTo>
                  <a:lnTo>
                    <a:pt x="8705" y="3493"/>
                  </a:lnTo>
                  <a:lnTo>
                    <a:pt x="13105" y="3493"/>
                  </a:lnTo>
                  <a:cubicBezTo>
                    <a:pt x="12270" y="3683"/>
                    <a:pt x="11285" y="3710"/>
                    <a:pt x="10779" y="3710"/>
                  </a:cubicBezTo>
                  <a:cubicBezTo>
                    <a:pt x="10569" y="3710"/>
                    <a:pt x="10442" y="3706"/>
                    <a:pt x="10442" y="3706"/>
                  </a:cubicBezTo>
                  <a:lnTo>
                    <a:pt x="10442" y="3706"/>
                  </a:lnTo>
                  <a:cubicBezTo>
                    <a:pt x="11068" y="3803"/>
                    <a:pt x="11629" y="3844"/>
                    <a:pt x="12125" y="3844"/>
                  </a:cubicBezTo>
                  <a:cubicBezTo>
                    <a:pt x="12723" y="3844"/>
                    <a:pt x="13227" y="3785"/>
                    <a:pt x="13641" y="3696"/>
                  </a:cubicBezTo>
                  <a:cubicBezTo>
                    <a:pt x="13690" y="3836"/>
                    <a:pt x="13817" y="3954"/>
                    <a:pt x="13996" y="4058"/>
                  </a:cubicBezTo>
                  <a:cubicBezTo>
                    <a:pt x="14091" y="4110"/>
                    <a:pt x="14186" y="4156"/>
                    <a:pt x="14287" y="4192"/>
                  </a:cubicBezTo>
                  <a:cubicBezTo>
                    <a:pt x="13791" y="4482"/>
                    <a:pt x="13197" y="4636"/>
                    <a:pt x="13197" y="4636"/>
                  </a:cubicBezTo>
                  <a:cubicBezTo>
                    <a:pt x="13856" y="4574"/>
                    <a:pt x="14349" y="4463"/>
                    <a:pt x="14715" y="4329"/>
                  </a:cubicBezTo>
                  <a:cubicBezTo>
                    <a:pt x="14767" y="4342"/>
                    <a:pt x="14819" y="4352"/>
                    <a:pt x="14865" y="4362"/>
                  </a:cubicBezTo>
                  <a:cubicBezTo>
                    <a:pt x="14806" y="4636"/>
                    <a:pt x="14666" y="4796"/>
                    <a:pt x="14512" y="4838"/>
                  </a:cubicBezTo>
                  <a:cubicBezTo>
                    <a:pt x="14323" y="4889"/>
                    <a:pt x="14117" y="4910"/>
                    <a:pt x="13905" y="4910"/>
                  </a:cubicBezTo>
                  <a:cubicBezTo>
                    <a:pt x="12886" y="4910"/>
                    <a:pt x="11745" y="4424"/>
                    <a:pt x="11744" y="4424"/>
                  </a:cubicBezTo>
                  <a:lnTo>
                    <a:pt x="11744" y="4424"/>
                  </a:lnTo>
                  <a:cubicBezTo>
                    <a:pt x="11745" y="4424"/>
                    <a:pt x="12741" y="5007"/>
                    <a:pt x="14018" y="5007"/>
                  </a:cubicBezTo>
                  <a:cubicBezTo>
                    <a:pt x="14212" y="5007"/>
                    <a:pt x="14412" y="4993"/>
                    <a:pt x="14617" y="4962"/>
                  </a:cubicBezTo>
                  <a:cubicBezTo>
                    <a:pt x="15018" y="4904"/>
                    <a:pt x="15240" y="4698"/>
                    <a:pt x="15351" y="4427"/>
                  </a:cubicBezTo>
                  <a:cubicBezTo>
                    <a:pt x="15615" y="4460"/>
                    <a:pt x="15864" y="4486"/>
                    <a:pt x="15968" y="4496"/>
                  </a:cubicBezTo>
                  <a:lnTo>
                    <a:pt x="16001" y="4499"/>
                  </a:lnTo>
                  <a:lnTo>
                    <a:pt x="16027" y="4502"/>
                  </a:lnTo>
                  <a:lnTo>
                    <a:pt x="16020" y="4502"/>
                  </a:lnTo>
                  <a:cubicBezTo>
                    <a:pt x="16122" y="4512"/>
                    <a:pt x="16224" y="4517"/>
                    <a:pt x="16327" y="4517"/>
                  </a:cubicBezTo>
                  <a:cubicBezTo>
                    <a:pt x="16466" y="4517"/>
                    <a:pt x="16605" y="4508"/>
                    <a:pt x="16742" y="4489"/>
                  </a:cubicBezTo>
                  <a:cubicBezTo>
                    <a:pt x="16771" y="4482"/>
                    <a:pt x="16797" y="4476"/>
                    <a:pt x="16820" y="4463"/>
                  </a:cubicBezTo>
                  <a:cubicBezTo>
                    <a:pt x="17130" y="4861"/>
                    <a:pt x="17244" y="5116"/>
                    <a:pt x="17280" y="5214"/>
                  </a:cubicBezTo>
                  <a:cubicBezTo>
                    <a:pt x="17368" y="5439"/>
                    <a:pt x="15857" y="5834"/>
                    <a:pt x="15857" y="5834"/>
                  </a:cubicBezTo>
                  <a:cubicBezTo>
                    <a:pt x="16425" y="5765"/>
                    <a:pt x="16977" y="5605"/>
                    <a:pt x="17489" y="5354"/>
                  </a:cubicBezTo>
                  <a:cubicBezTo>
                    <a:pt x="17753" y="5223"/>
                    <a:pt x="17607" y="4858"/>
                    <a:pt x="17277" y="4420"/>
                  </a:cubicBezTo>
                  <a:lnTo>
                    <a:pt x="17277" y="4420"/>
                  </a:lnTo>
                  <a:lnTo>
                    <a:pt x="17349" y="4427"/>
                  </a:lnTo>
                  <a:cubicBezTo>
                    <a:pt x="17819" y="4646"/>
                    <a:pt x="18338" y="4871"/>
                    <a:pt x="18899" y="5086"/>
                  </a:cubicBezTo>
                  <a:lnTo>
                    <a:pt x="19007" y="5129"/>
                  </a:lnTo>
                  <a:cubicBezTo>
                    <a:pt x="19121" y="5171"/>
                    <a:pt x="19239" y="5214"/>
                    <a:pt x="19356" y="5256"/>
                  </a:cubicBezTo>
                  <a:lnTo>
                    <a:pt x="19447" y="5292"/>
                  </a:lnTo>
                  <a:cubicBezTo>
                    <a:pt x="19594" y="5344"/>
                    <a:pt x="19741" y="5396"/>
                    <a:pt x="19891" y="5449"/>
                  </a:cubicBezTo>
                  <a:lnTo>
                    <a:pt x="19970" y="5475"/>
                  </a:lnTo>
                  <a:cubicBezTo>
                    <a:pt x="20097" y="5514"/>
                    <a:pt x="20221" y="5556"/>
                    <a:pt x="20352" y="5595"/>
                  </a:cubicBezTo>
                  <a:lnTo>
                    <a:pt x="20482" y="5638"/>
                  </a:lnTo>
                  <a:cubicBezTo>
                    <a:pt x="20613" y="5677"/>
                    <a:pt x="20747" y="5716"/>
                    <a:pt x="20880" y="5755"/>
                  </a:cubicBezTo>
                  <a:cubicBezTo>
                    <a:pt x="20906" y="5765"/>
                    <a:pt x="20929" y="5772"/>
                    <a:pt x="20959" y="5778"/>
                  </a:cubicBezTo>
                  <a:cubicBezTo>
                    <a:pt x="21115" y="5824"/>
                    <a:pt x="21275" y="5870"/>
                    <a:pt x="21435" y="5912"/>
                  </a:cubicBezTo>
                  <a:lnTo>
                    <a:pt x="21556" y="5945"/>
                  </a:lnTo>
                  <a:cubicBezTo>
                    <a:pt x="21683" y="5977"/>
                    <a:pt x="21807" y="6007"/>
                    <a:pt x="21935" y="6039"/>
                  </a:cubicBezTo>
                  <a:lnTo>
                    <a:pt x="22078" y="6072"/>
                  </a:lnTo>
                  <a:cubicBezTo>
                    <a:pt x="22245" y="6111"/>
                    <a:pt x="22411" y="6150"/>
                    <a:pt x="22578" y="6186"/>
                  </a:cubicBezTo>
                  <a:cubicBezTo>
                    <a:pt x="22578" y="6186"/>
                    <a:pt x="20857" y="5674"/>
                    <a:pt x="19010" y="4910"/>
                  </a:cubicBezTo>
                  <a:cubicBezTo>
                    <a:pt x="18651" y="4760"/>
                    <a:pt x="18285" y="4600"/>
                    <a:pt x="17930" y="4433"/>
                  </a:cubicBezTo>
                  <a:cubicBezTo>
                    <a:pt x="18083" y="4430"/>
                    <a:pt x="18220" y="4427"/>
                    <a:pt x="18305" y="4424"/>
                  </a:cubicBezTo>
                  <a:cubicBezTo>
                    <a:pt x="18377" y="4453"/>
                    <a:pt x="18452" y="4476"/>
                    <a:pt x="18527" y="4496"/>
                  </a:cubicBezTo>
                  <a:cubicBezTo>
                    <a:pt x="18912" y="4584"/>
                    <a:pt x="19147" y="4610"/>
                    <a:pt x="19291" y="4610"/>
                  </a:cubicBezTo>
                  <a:lnTo>
                    <a:pt x="19330" y="4610"/>
                  </a:lnTo>
                  <a:cubicBezTo>
                    <a:pt x="19386" y="4608"/>
                    <a:pt x="19503" y="4606"/>
                    <a:pt x="19640" y="4606"/>
                  </a:cubicBezTo>
                  <a:cubicBezTo>
                    <a:pt x="19741" y="4606"/>
                    <a:pt x="19852" y="4607"/>
                    <a:pt x="19960" y="4610"/>
                  </a:cubicBezTo>
                  <a:cubicBezTo>
                    <a:pt x="19986" y="4610"/>
                    <a:pt x="20012" y="4610"/>
                    <a:pt x="20038" y="4606"/>
                  </a:cubicBezTo>
                  <a:cubicBezTo>
                    <a:pt x="20717" y="4828"/>
                    <a:pt x="21337" y="4998"/>
                    <a:pt x="21827" y="5076"/>
                  </a:cubicBezTo>
                  <a:cubicBezTo>
                    <a:pt x="23348" y="5315"/>
                    <a:pt x="24347" y="5416"/>
                    <a:pt x="24866" y="5462"/>
                  </a:cubicBezTo>
                  <a:cubicBezTo>
                    <a:pt x="24448" y="5625"/>
                    <a:pt x="23913" y="5762"/>
                    <a:pt x="23913" y="5762"/>
                  </a:cubicBezTo>
                  <a:cubicBezTo>
                    <a:pt x="24314" y="5716"/>
                    <a:pt x="24706" y="5622"/>
                    <a:pt x="25084" y="5478"/>
                  </a:cubicBezTo>
                  <a:cubicBezTo>
                    <a:pt x="25215" y="5488"/>
                    <a:pt x="25284" y="5491"/>
                    <a:pt x="25284" y="5491"/>
                  </a:cubicBezTo>
                  <a:lnTo>
                    <a:pt x="25104" y="5471"/>
                  </a:lnTo>
                  <a:cubicBezTo>
                    <a:pt x="25248" y="5416"/>
                    <a:pt x="25395" y="5354"/>
                    <a:pt x="25545" y="5282"/>
                  </a:cubicBezTo>
                  <a:cubicBezTo>
                    <a:pt x="25812" y="5148"/>
                    <a:pt x="25662" y="4786"/>
                    <a:pt x="25336" y="4345"/>
                  </a:cubicBezTo>
                  <a:lnTo>
                    <a:pt x="25336" y="4345"/>
                  </a:lnTo>
                  <a:lnTo>
                    <a:pt x="25404" y="4355"/>
                  </a:lnTo>
                  <a:cubicBezTo>
                    <a:pt x="26792" y="5001"/>
                    <a:pt x="28623" y="5693"/>
                    <a:pt x="30637" y="6114"/>
                  </a:cubicBezTo>
                  <a:cubicBezTo>
                    <a:pt x="30637" y="6114"/>
                    <a:pt x="28175" y="5383"/>
                    <a:pt x="25985" y="4362"/>
                  </a:cubicBezTo>
                  <a:cubicBezTo>
                    <a:pt x="26139" y="4358"/>
                    <a:pt x="26276" y="4355"/>
                    <a:pt x="26361" y="4355"/>
                  </a:cubicBezTo>
                  <a:cubicBezTo>
                    <a:pt x="26432" y="4381"/>
                    <a:pt x="26508" y="4404"/>
                    <a:pt x="26583" y="4424"/>
                  </a:cubicBezTo>
                  <a:cubicBezTo>
                    <a:pt x="26971" y="4515"/>
                    <a:pt x="27203" y="4541"/>
                    <a:pt x="27346" y="4541"/>
                  </a:cubicBezTo>
                  <a:lnTo>
                    <a:pt x="27359" y="4541"/>
                  </a:lnTo>
                  <a:lnTo>
                    <a:pt x="27363" y="4538"/>
                  </a:lnTo>
                  <a:lnTo>
                    <a:pt x="27389" y="4538"/>
                  </a:lnTo>
                  <a:cubicBezTo>
                    <a:pt x="27448" y="4536"/>
                    <a:pt x="27573" y="4533"/>
                    <a:pt x="27719" y="4533"/>
                  </a:cubicBezTo>
                  <a:cubicBezTo>
                    <a:pt x="27813" y="4533"/>
                    <a:pt x="27916" y="4534"/>
                    <a:pt x="28016" y="4538"/>
                  </a:cubicBezTo>
                  <a:cubicBezTo>
                    <a:pt x="28042" y="4538"/>
                    <a:pt x="28068" y="4535"/>
                    <a:pt x="28094" y="4531"/>
                  </a:cubicBezTo>
                  <a:cubicBezTo>
                    <a:pt x="28773" y="4753"/>
                    <a:pt x="29396" y="4926"/>
                    <a:pt x="29883" y="5001"/>
                  </a:cubicBezTo>
                  <a:cubicBezTo>
                    <a:pt x="32223" y="5370"/>
                    <a:pt x="33339" y="5419"/>
                    <a:pt x="33339" y="5419"/>
                  </a:cubicBezTo>
                  <a:cubicBezTo>
                    <a:pt x="33339" y="5419"/>
                    <a:pt x="30307" y="5080"/>
                    <a:pt x="29651" y="4874"/>
                  </a:cubicBezTo>
                  <a:cubicBezTo>
                    <a:pt x="29448" y="4809"/>
                    <a:pt x="29021" y="4672"/>
                    <a:pt x="28433" y="4466"/>
                  </a:cubicBezTo>
                  <a:lnTo>
                    <a:pt x="28433" y="4466"/>
                  </a:lnTo>
                  <a:cubicBezTo>
                    <a:pt x="29008" y="4620"/>
                    <a:pt x="29501" y="4734"/>
                    <a:pt x="29840" y="4776"/>
                  </a:cubicBezTo>
                  <a:cubicBezTo>
                    <a:pt x="31356" y="4958"/>
                    <a:pt x="32106" y="4973"/>
                    <a:pt x="32301" y="4973"/>
                  </a:cubicBezTo>
                  <a:cubicBezTo>
                    <a:pt x="32336" y="4973"/>
                    <a:pt x="32353" y="4972"/>
                    <a:pt x="32353" y="4972"/>
                  </a:cubicBezTo>
                  <a:cubicBezTo>
                    <a:pt x="32353" y="4972"/>
                    <a:pt x="30176" y="4825"/>
                    <a:pt x="29559" y="4659"/>
                  </a:cubicBezTo>
                  <a:cubicBezTo>
                    <a:pt x="29357" y="4606"/>
                    <a:pt x="28903" y="4479"/>
                    <a:pt x="28260" y="4287"/>
                  </a:cubicBezTo>
                  <a:cubicBezTo>
                    <a:pt x="28218" y="4182"/>
                    <a:pt x="28094" y="4042"/>
                    <a:pt x="27843" y="3852"/>
                  </a:cubicBezTo>
                  <a:lnTo>
                    <a:pt x="27843" y="3852"/>
                  </a:lnTo>
                  <a:cubicBezTo>
                    <a:pt x="29178" y="4244"/>
                    <a:pt x="30441" y="4564"/>
                    <a:pt x="31208" y="4636"/>
                  </a:cubicBezTo>
                  <a:cubicBezTo>
                    <a:pt x="31478" y="4661"/>
                    <a:pt x="31700" y="4672"/>
                    <a:pt x="31880" y="4672"/>
                  </a:cubicBezTo>
                  <a:cubicBezTo>
                    <a:pt x="33212" y="4672"/>
                    <a:pt x="32311" y="4075"/>
                    <a:pt x="32311" y="4074"/>
                  </a:cubicBezTo>
                  <a:lnTo>
                    <a:pt x="32311" y="4074"/>
                  </a:lnTo>
                  <a:cubicBezTo>
                    <a:pt x="32311" y="4075"/>
                    <a:pt x="32751" y="4575"/>
                    <a:pt x="31701" y="4575"/>
                  </a:cubicBezTo>
                  <a:cubicBezTo>
                    <a:pt x="31499" y="4575"/>
                    <a:pt x="31241" y="4556"/>
                    <a:pt x="30914" y="4512"/>
                  </a:cubicBezTo>
                  <a:cubicBezTo>
                    <a:pt x="30584" y="4466"/>
                    <a:pt x="29742" y="4257"/>
                    <a:pt x="28554" y="3901"/>
                  </a:cubicBezTo>
                  <a:lnTo>
                    <a:pt x="28554" y="3901"/>
                  </a:lnTo>
                  <a:cubicBezTo>
                    <a:pt x="28714" y="3937"/>
                    <a:pt x="28877" y="3963"/>
                    <a:pt x="29044" y="3977"/>
                  </a:cubicBezTo>
                  <a:cubicBezTo>
                    <a:pt x="29219" y="3988"/>
                    <a:pt x="29367" y="3993"/>
                    <a:pt x="29492" y="3993"/>
                  </a:cubicBezTo>
                  <a:cubicBezTo>
                    <a:pt x="29763" y="3993"/>
                    <a:pt x="29923" y="3970"/>
                    <a:pt x="30020" y="3941"/>
                  </a:cubicBezTo>
                  <a:lnTo>
                    <a:pt x="30036" y="3937"/>
                  </a:lnTo>
                  <a:cubicBezTo>
                    <a:pt x="30039" y="3934"/>
                    <a:pt x="30046" y="3931"/>
                    <a:pt x="30052" y="3931"/>
                  </a:cubicBezTo>
                  <a:cubicBezTo>
                    <a:pt x="30144" y="3895"/>
                    <a:pt x="30388" y="3800"/>
                    <a:pt x="30581" y="3712"/>
                  </a:cubicBezTo>
                  <a:cubicBezTo>
                    <a:pt x="30653" y="3689"/>
                    <a:pt x="30669" y="3611"/>
                    <a:pt x="30552" y="3493"/>
                  </a:cubicBezTo>
                  <a:lnTo>
                    <a:pt x="33685" y="3493"/>
                  </a:lnTo>
                  <a:lnTo>
                    <a:pt x="191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9"/>
            <p:cNvSpPr/>
            <p:nvPr/>
          </p:nvSpPr>
          <p:spPr>
            <a:xfrm>
              <a:off x="7442065" y="4160440"/>
              <a:ext cx="117205" cy="248288"/>
            </a:xfrm>
            <a:custGeom>
              <a:rect b="b" l="l" r="r" t="t"/>
              <a:pathLst>
                <a:path extrusionOk="0" h="3417" w="1613">
                  <a:moveTo>
                    <a:pt x="1345" y="136"/>
                  </a:moveTo>
                  <a:lnTo>
                    <a:pt x="1345" y="136"/>
                  </a:lnTo>
                  <a:cubicBezTo>
                    <a:pt x="960" y="404"/>
                    <a:pt x="715" y="737"/>
                    <a:pt x="620" y="1135"/>
                  </a:cubicBezTo>
                  <a:cubicBezTo>
                    <a:pt x="522" y="1540"/>
                    <a:pt x="536" y="2216"/>
                    <a:pt x="1120" y="3169"/>
                  </a:cubicBezTo>
                  <a:cubicBezTo>
                    <a:pt x="418" y="2441"/>
                    <a:pt x="62" y="1788"/>
                    <a:pt x="92" y="1263"/>
                  </a:cubicBezTo>
                  <a:cubicBezTo>
                    <a:pt x="108" y="757"/>
                    <a:pt x="480" y="427"/>
                    <a:pt x="669" y="368"/>
                  </a:cubicBezTo>
                  <a:cubicBezTo>
                    <a:pt x="901" y="283"/>
                    <a:pt x="1162" y="195"/>
                    <a:pt x="1345" y="136"/>
                  </a:cubicBezTo>
                  <a:close/>
                  <a:moveTo>
                    <a:pt x="1576" y="0"/>
                  </a:moveTo>
                  <a:cubicBezTo>
                    <a:pt x="1572" y="0"/>
                    <a:pt x="1565" y="1"/>
                    <a:pt x="1557" y="3"/>
                  </a:cubicBezTo>
                  <a:lnTo>
                    <a:pt x="1551" y="6"/>
                  </a:lnTo>
                  <a:cubicBezTo>
                    <a:pt x="1511" y="12"/>
                    <a:pt x="1430" y="42"/>
                    <a:pt x="1257" y="101"/>
                  </a:cubicBezTo>
                  <a:cubicBezTo>
                    <a:pt x="1100" y="153"/>
                    <a:pt x="865" y="231"/>
                    <a:pt x="650" y="313"/>
                  </a:cubicBezTo>
                  <a:cubicBezTo>
                    <a:pt x="451" y="371"/>
                    <a:pt x="49" y="724"/>
                    <a:pt x="33" y="1259"/>
                  </a:cubicBezTo>
                  <a:cubicBezTo>
                    <a:pt x="0" y="1847"/>
                    <a:pt x="425" y="2588"/>
                    <a:pt x="1267" y="3400"/>
                  </a:cubicBezTo>
                  <a:lnTo>
                    <a:pt x="1296" y="3417"/>
                  </a:lnTo>
                  <a:lnTo>
                    <a:pt x="1312" y="3397"/>
                  </a:lnTo>
                  <a:cubicBezTo>
                    <a:pt x="1329" y="3381"/>
                    <a:pt x="1325" y="3371"/>
                    <a:pt x="1276" y="3299"/>
                  </a:cubicBezTo>
                  <a:cubicBezTo>
                    <a:pt x="601" y="2274"/>
                    <a:pt x="578" y="1563"/>
                    <a:pt x="679" y="1148"/>
                  </a:cubicBezTo>
                  <a:cubicBezTo>
                    <a:pt x="787" y="701"/>
                    <a:pt x="1094" y="332"/>
                    <a:pt x="1587" y="55"/>
                  </a:cubicBezTo>
                  <a:lnTo>
                    <a:pt x="1613" y="39"/>
                  </a:lnTo>
                  <a:lnTo>
                    <a:pt x="1596" y="12"/>
                  </a:lnTo>
                  <a:cubicBezTo>
                    <a:pt x="1592" y="5"/>
                    <a:pt x="1589" y="0"/>
                    <a:pt x="15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9"/>
            <p:cNvSpPr/>
            <p:nvPr/>
          </p:nvSpPr>
          <p:spPr>
            <a:xfrm>
              <a:off x="6749510" y="4165890"/>
              <a:ext cx="117423" cy="248288"/>
            </a:xfrm>
            <a:custGeom>
              <a:rect b="b" l="l" r="r" t="t"/>
              <a:pathLst>
                <a:path extrusionOk="0" h="3417" w="1616">
                  <a:moveTo>
                    <a:pt x="1345" y="137"/>
                  </a:moveTo>
                  <a:lnTo>
                    <a:pt x="1345" y="137"/>
                  </a:lnTo>
                  <a:cubicBezTo>
                    <a:pt x="960" y="404"/>
                    <a:pt x="718" y="740"/>
                    <a:pt x="624" y="1135"/>
                  </a:cubicBezTo>
                  <a:cubicBezTo>
                    <a:pt x="526" y="1540"/>
                    <a:pt x="539" y="2216"/>
                    <a:pt x="1123" y="3169"/>
                  </a:cubicBezTo>
                  <a:cubicBezTo>
                    <a:pt x="421" y="2444"/>
                    <a:pt x="66" y="1788"/>
                    <a:pt x="95" y="1263"/>
                  </a:cubicBezTo>
                  <a:cubicBezTo>
                    <a:pt x="111" y="757"/>
                    <a:pt x="483" y="427"/>
                    <a:pt x="673" y="372"/>
                  </a:cubicBezTo>
                  <a:cubicBezTo>
                    <a:pt x="904" y="283"/>
                    <a:pt x="1166" y="195"/>
                    <a:pt x="1345" y="137"/>
                  </a:cubicBezTo>
                  <a:close/>
                  <a:moveTo>
                    <a:pt x="1577" y="0"/>
                  </a:moveTo>
                  <a:cubicBezTo>
                    <a:pt x="1572" y="0"/>
                    <a:pt x="1565" y="1"/>
                    <a:pt x="1557" y="3"/>
                  </a:cubicBezTo>
                  <a:lnTo>
                    <a:pt x="1554" y="6"/>
                  </a:lnTo>
                  <a:cubicBezTo>
                    <a:pt x="1515" y="16"/>
                    <a:pt x="1433" y="42"/>
                    <a:pt x="1260" y="101"/>
                  </a:cubicBezTo>
                  <a:cubicBezTo>
                    <a:pt x="1100" y="153"/>
                    <a:pt x="868" y="234"/>
                    <a:pt x="653" y="313"/>
                  </a:cubicBezTo>
                  <a:cubicBezTo>
                    <a:pt x="451" y="372"/>
                    <a:pt x="49" y="724"/>
                    <a:pt x="36" y="1263"/>
                  </a:cubicBezTo>
                  <a:cubicBezTo>
                    <a:pt x="0" y="1847"/>
                    <a:pt x="428" y="2588"/>
                    <a:pt x="1270" y="3401"/>
                  </a:cubicBezTo>
                  <a:lnTo>
                    <a:pt x="1299" y="3417"/>
                  </a:lnTo>
                  <a:lnTo>
                    <a:pt x="1312" y="3397"/>
                  </a:lnTo>
                  <a:cubicBezTo>
                    <a:pt x="1332" y="3381"/>
                    <a:pt x="1325" y="3371"/>
                    <a:pt x="1280" y="3299"/>
                  </a:cubicBezTo>
                  <a:cubicBezTo>
                    <a:pt x="604" y="2274"/>
                    <a:pt x="581" y="1566"/>
                    <a:pt x="682" y="1148"/>
                  </a:cubicBezTo>
                  <a:cubicBezTo>
                    <a:pt x="790" y="701"/>
                    <a:pt x="1094" y="332"/>
                    <a:pt x="1587" y="55"/>
                  </a:cubicBezTo>
                  <a:lnTo>
                    <a:pt x="1616" y="39"/>
                  </a:lnTo>
                  <a:lnTo>
                    <a:pt x="1600" y="13"/>
                  </a:lnTo>
                  <a:cubicBezTo>
                    <a:pt x="1595" y="5"/>
                    <a:pt x="1590" y="0"/>
                    <a:pt x="15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9"/>
            <p:cNvSpPr/>
            <p:nvPr/>
          </p:nvSpPr>
          <p:spPr>
            <a:xfrm>
              <a:off x="7354288" y="3907717"/>
              <a:ext cx="443823" cy="713764"/>
            </a:xfrm>
            <a:custGeom>
              <a:rect b="b" l="l" r="r" t="t"/>
              <a:pathLst>
                <a:path extrusionOk="0" h="9823" w="6108">
                  <a:moveTo>
                    <a:pt x="418" y="155"/>
                  </a:moveTo>
                  <a:lnTo>
                    <a:pt x="418" y="155"/>
                  </a:lnTo>
                  <a:cubicBezTo>
                    <a:pt x="872" y="285"/>
                    <a:pt x="1711" y="589"/>
                    <a:pt x="2840" y="1258"/>
                  </a:cubicBezTo>
                  <a:cubicBezTo>
                    <a:pt x="4528" y="2263"/>
                    <a:pt x="5935" y="9105"/>
                    <a:pt x="6039" y="9617"/>
                  </a:cubicBezTo>
                  <a:lnTo>
                    <a:pt x="5350" y="9754"/>
                  </a:lnTo>
                  <a:cubicBezTo>
                    <a:pt x="4727" y="5109"/>
                    <a:pt x="3327" y="2335"/>
                    <a:pt x="2912" y="1594"/>
                  </a:cubicBezTo>
                  <a:cubicBezTo>
                    <a:pt x="2654" y="1131"/>
                    <a:pt x="1136" y="452"/>
                    <a:pt x="418" y="155"/>
                  </a:cubicBezTo>
                  <a:close/>
                  <a:moveTo>
                    <a:pt x="31" y="1"/>
                  </a:moveTo>
                  <a:cubicBezTo>
                    <a:pt x="19" y="1"/>
                    <a:pt x="7" y="10"/>
                    <a:pt x="4" y="24"/>
                  </a:cubicBezTo>
                  <a:cubicBezTo>
                    <a:pt x="1" y="37"/>
                    <a:pt x="7" y="53"/>
                    <a:pt x="23" y="60"/>
                  </a:cubicBezTo>
                  <a:cubicBezTo>
                    <a:pt x="46" y="70"/>
                    <a:pt x="2533" y="1046"/>
                    <a:pt x="2860" y="1623"/>
                  </a:cubicBezTo>
                  <a:cubicBezTo>
                    <a:pt x="3274" y="2364"/>
                    <a:pt x="4675" y="5142"/>
                    <a:pt x="5295" y="9797"/>
                  </a:cubicBezTo>
                  <a:cubicBezTo>
                    <a:pt x="5295" y="9806"/>
                    <a:pt x="5301" y="9813"/>
                    <a:pt x="5308" y="9816"/>
                  </a:cubicBezTo>
                  <a:cubicBezTo>
                    <a:pt x="5311" y="9823"/>
                    <a:pt x="5318" y="9823"/>
                    <a:pt x="5324" y="9823"/>
                  </a:cubicBezTo>
                  <a:lnTo>
                    <a:pt x="5331" y="9823"/>
                  </a:lnTo>
                  <a:lnTo>
                    <a:pt x="6081" y="9672"/>
                  </a:lnTo>
                  <a:cubicBezTo>
                    <a:pt x="6098" y="9669"/>
                    <a:pt x="6108" y="9653"/>
                    <a:pt x="6104" y="9637"/>
                  </a:cubicBezTo>
                  <a:cubicBezTo>
                    <a:pt x="6101" y="9617"/>
                    <a:pt x="5739" y="7776"/>
                    <a:pt x="5161" y="5827"/>
                  </a:cubicBezTo>
                  <a:cubicBezTo>
                    <a:pt x="4387" y="3203"/>
                    <a:pt x="3617" y="1650"/>
                    <a:pt x="2873" y="1209"/>
                  </a:cubicBezTo>
                  <a:cubicBezTo>
                    <a:pt x="1110" y="161"/>
                    <a:pt x="50" y="1"/>
                    <a:pt x="36" y="1"/>
                  </a:cubicBez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9"/>
            <p:cNvSpPr/>
            <p:nvPr/>
          </p:nvSpPr>
          <p:spPr>
            <a:xfrm>
              <a:off x="6564291" y="4303151"/>
              <a:ext cx="1574378" cy="74043"/>
            </a:xfrm>
            <a:custGeom>
              <a:rect b="b" l="l" r="r" t="t"/>
              <a:pathLst>
                <a:path extrusionOk="0" h="1019" w="21667">
                  <a:moveTo>
                    <a:pt x="0" y="0"/>
                  </a:moveTo>
                  <a:lnTo>
                    <a:pt x="3156" y="1019"/>
                  </a:lnTo>
                  <a:lnTo>
                    <a:pt x="21667" y="1019"/>
                  </a:lnTo>
                  <a:lnTo>
                    <a:pt x="185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9"/>
            <p:cNvSpPr/>
            <p:nvPr/>
          </p:nvSpPr>
          <p:spPr>
            <a:xfrm>
              <a:off x="6561893" y="4300826"/>
              <a:ext cx="1579901" cy="78548"/>
            </a:xfrm>
            <a:custGeom>
              <a:rect b="b" l="l" r="r" t="t"/>
              <a:pathLst>
                <a:path extrusionOk="0" h="1081" w="21743">
                  <a:moveTo>
                    <a:pt x="18537" y="62"/>
                  </a:moveTo>
                  <a:lnTo>
                    <a:pt x="21504" y="1021"/>
                  </a:lnTo>
                  <a:lnTo>
                    <a:pt x="3196" y="1021"/>
                  </a:lnTo>
                  <a:lnTo>
                    <a:pt x="229" y="62"/>
                  </a:lnTo>
                  <a:close/>
                  <a:moveTo>
                    <a:pt x="18548" y="0"/>
                  </a:moveTo>
                  <a:cubicBezTo>
                    <a:pt x="18547" y="0"/>
                    <a:pt x="18545" y="1"/>
                    <a:pt x="18543" y="3"/>
                  </a:cubicBezTo>
                  <a:lnTo>
                    <a:pt x="33" y="3"/>
                  </a:lnTo>
                  <a:cubicBezTo>
                    <a:pt x="32" y="3"/>
                    <a:pt x="30" y="2"/>
                    <a:pt x="29" y="2"/>
                  </a:cubicBezTo>
                  <a:cubicBezTo>
                    <a:pt x="17" y="2"/>
                    <a:pt x="7" y="14"/>
                    <a:pt x="4" y="26"/>
                  </a:cubicBezTo>
                  <a:cubicBezTo>
                    <a:pt x="0" y="42"/>
                    <a:pt x="10" y="55"/>
                    <a:pt x="27" y="62"/>
                  </a:cubicBezTo>
                  <a:lnTo>
                    <a:pt x="3180" y="1080"/>
                  </a:lnTo>
                  <a:lnTo>
                    <a:pt x="21700" y="1080"/>
                  </a:lnTo>
                  <a:cubicBezTo>
                    <a:pt x="21736" y="1080"/>
                    <a:pt x="21742" y="1028"/>
                    <a:pt x="21709" y="1018"/>
                  </a:cubicBezTo>
                  <a:lnTo>
                    <a:pt x="18553" y="3"/>
                  </a:lnTo>
                  <a:cubicBezTo>
                    <a:pt x="18552" y="1"/>
                    <a:pt x="18550" y="0"/>
                    <a:pt x="18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9"/>
            <p:cNvSpPr/>
            <p:nvPr/>
          </p:nvSpPr>
          <p:spPr>
            <a:xfrm>
              <a:off x="6957981" y="3830039"/>
              <a:ext cx="228960" cy="762012"/>
            </a:xfrm>
            <a:custGeom>
              <a:rect b="b" l="l" r="r" t="t"/>
              <a:pathLst>
                <a:path extrusionOk="0" h="10487" w="3151">
                  <a:moveTo>
                    <a:pt x="2974" y="182"/>
                  </a:moveTo>
                  <a:lnTo>
                    <a:pt x="2974" y="182"/>
                  </a:lnTo>
                  <a:cubicBezTo>
                    <a:pt x="2337" y="1149"/>
                    <a:pt x="1825" y="2190"/>
                    <a:pt x="1443" y="3280"/>
                  </a:cubicBezTo>
                  <a:cubicBezTo>
                    <a:pt x="1048" y="4419"/>
                    <a:pt x="829" y="5545"/>
                    <a:pt x="790" y="6629"/>
                  </a:cubicBezTo>
                  <a:cubicBezTo>
                    <a:pt x="741" y="7863"/>
                    <a:pt x="950" y="9096"/>
                    <a:pt x="1407" y="10245"/>
                  </a:cubicBezTo>
                  <a:cubicBezTo>
                    <a:pt x="1198" y="9968"/>
                    <a:pt x="790" y="9442"/>
                    <a:pt x="421" y="9015"/>
                  </a:cubicBezTo>
                  <a:cubicBezTo>
                    <a:pt x="203" y="8757"/>
                    <a:pt x="62" y="7566"/>
                    <a:pt x="219" y="6094"/>
                  </a:cubicBezTo>
                  <a:cubicBezTo>
                    <a:pt x="350" y="4876"/>
                    <a:pt x="875" y="1906"/>
                    <a:pt x="2974" y="182"/>
                  </a:cubicBezTo>
                  <a:close/>
                  <a:moveTo>
                    <a:pt x="3116" y="0"/>
                  </a:moveTo>
                  <a:cubicBezTo>
                    <a:pt x="3109" y="0"/>
                    <a:pt x="3103" y="2"/>
                    <a:pt x="3098" y="6"/>
                  </a:cubicBezTo>
                  <a:cubicBezTo>
                    <a:pt x="2213" y="682"/>
                    <a:pt x="1502" y="1635"/>
                    <a:pt x="983" y="2839"/>
                  </a:cubicBezTo>
                  <a:cubicBezTo>
                    <a:pt x="457" y="4060"/>
                    <a:pt x="245" y="5278"/>
                    <a:pt x="157" y="6087"/>
                  </a:cubicBezTo>
                  <a:cubicBezTo>
                    <a:pt x="0" y="7575"/>
                    <a:pt x="147" y="8786"/>
                    <a:pt x="376" y="9054"/>
                  </a:cubicBezTo>
                  <a:cubicBezTo>
                    <a:pt x="895" y="9661"/>
                    <a:pt x="1499" y="10467"/>
                    <a:pt x="1505" y="10474"/>
                  </a:cubicBezTo>
                  <a:cubicBezTo>
                    <a:pt x="1512" y="10480"/>
                    <a:pt x="1518" y="10487"/>
                    <a:pt x="1528" y="10487"/>
                  </a:cubicBezTo>
                  <a:lnTo>
                    <a:pt x="1531" y="10484"/>
                  </a:lnTo>
                  <a:cubicBezTo>
                    <a:pt x="1551" y="10484"/>
                    <a:pt x="1564" y="10461"/>
                    <a:pt x="1557" y="10441"/>
                  </a:cubicBezTo>
                  <a:cubicBezTo>
                    <a:pt x="392" y="7761"/>
                    <a:pt x="882" y="5082"/>
                    <a:pt x="1502" y="3303"/>
                  </a:cubicBezTo>
                  <a:cubicBezTo>
                    <a:pt x="2171" y="1374"/>
                    <a:pt x="3134" y="65"/>
                    <a:pt x="3140" y="52"/>
                  </a:cubicBezTo>
                  <a:cubicBezTo>
                    <a:pt x="3150" y="39"/>
                    <a:pt x="3150" y="19"/>
                    <a:pt x="3140" y="9"/>
                  </a:cubicBezTo>
                  <a:cubicBezTo>
                    <a:pt x="3133" y="4"/>
                    <a:pt x="3124"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9"/>
            <p:cNvSpPr/>
            <p:nvPr/>
          </p:nvSpPr>
          <p:spPr>
            <a:xfrm>
              <a:off x="6501873" y="4302352"/>
              <a:ext cx="556958" cy="310850"/>
            </a:xfrm>
            <a:custGeom>
              <a:rect b="b" l="l" r="r" t="t"/>
              <a:pathLst>
                <a:path extrusionOk="0" h="4278" w="7665">
                  <a:moveTo>
                    <a:pt x="1832" y="0"/>
                  </a:moveTo>
                  <a:cubicBezTo>
                    <a:pt x="1209" y="0"/>
                    <a:pt x="587" y="122"/>
                    <a:pt x="1" y="416"/>
                  </a:cubicBezTo>
                  <a:cubicBezTo>
                    <a:pt x="1" y="416"/>
                    <a:pt x="223" y="389"/>
                    <a:pt x="600" y="389"/>
                  </a:cubicBezTo>
                  <a:cubicBezTo>
                    <a:pt x="2005" y="389"/>
                    <a:pt x="5554" y="761"/>
                    <a:pt x="7665" y="4277"/>
                  </a:cubicBezTo>
                  <a:cubicBezTo>
                    <a:pt x="7665" y="4277"/>
                    <a:pt x="7348" y="3380"/>
                    <a:pt x="7126" y="2639"/>
                  </a:cubicBezTo>
                  <a:cubicBezTo>
                    <a:pt x="6950" y="2041"/>
                    <a:pt x="4383" y="0"/>
                    <a:pt x="18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9"/>
            <p:cNvSpPr/>
            <p:nvPr/>
          </p:nvSpPr>
          <p:spPr>
            <a:xfrm>
              <a:off x="6499475" y="4299881"/>
              <a:ext cx="561972" cy="315719"/>
            </a:xfrm>
            <a:custGeom>
              <a:rect b="b" l="l" r="r" t="t"/>
              <a:pathLst>
                <a:path extrusionOk="0" h="4345" w="7734">
                  <a:moveTo>
                    <a:pt x="1865" y="64"/>
                  </a:moveTo>
                  <a:cubicBezTo>
                    <a:pt x="2797" y="64"/>
                    <a:pt x="3687" y="340"/>
                    <a:pt x="4378" y="639"/>
                  </a:cubicBezTo>
                  <a:cubicBezTo>
                    <a:pt x="5860" y="1279"/>
                    <a:pt x="7015" y="2294"/>
                    <a:pt x="7130" y="2683"/>
                  </a:cubicBezTo>
                  <a:cubicBezTo>
                    <a:pt x="7276" y="3172"/>
                    <a:pt x="7469" y="3740"/>
                    <a:pt x="7580" y="4063"/>
                  </a:cubicBezTo>
                  <a:cubicBezTo>
                    <a:pt x="6199" y="1922"/>
                    <a:pt x="4267" y="1041"/>
                    <a:pt x="2870" y="679"/>
                  </a:cubicBezTo>
                  <a:cubicBezTo>
                    <a:pt x="2136" y="492"/>
                    <a:pt x="1385" y="395"/>
                    <a:pt x="628" y="395"/>
                  </a:cubicBezTo>
                  <a:cubicBezTo>
                    <a:pt x="445" y="395"/>
                    <a:pt x="298" y="401"/>
                    <a:pt x="197" y="408"/>
                  </a:cubicBezTo>
                  <a:cubicBezTo>
                    <a:pt x="746" y="161"/>
                    <a:pt x="1313" y="64"/>
                    <a:pt x="1865" y="64"/>
                  </a:cubicBezTo>
                  <a:close/>
                  <a:moveTo>
                    <a:pt x="1867" y="0"/>
                  </a:moveTo>
                  <a:cubicBezTo>
                    <a:pt x="1255" y="0"/>
                    <a:pt x="626" y="117"/>
                    <a:pt x="21" y="421"/>
                  </a:cubicBezTo>
                  <a:cubicBezTo>
                    <a:pt x="7" y="427"/>
                    <a:pt x="1" y="444"/>
                    <a:pt x="4" y="457"/>
                  </a:cubicBezTo>
                  <a:cubicBezTo>
                    <a:pt x="11" y="473"/>
                    <a:pt x="24" y="479"/>
                    <a:pt x="37" y="479"/>
                  </a:cubicBezTo>
                  <a:cubicBezTo>
                    <a:pt x="42" y="479"/>
                    <a:pt x="263" y="454"/>
                    <a:pt x="631" y="454"/>
                  </a:cubicBezTo>
                  <a:cubicBezTo>
                    <a:pt x="1146" y="454"/>
                    <a:pt x="1949" y="503"/>
                    <a:pt x="2857" y="737"/>
                  </a:cubicBezTo>
                  <a:cubicBezTo>
                    <a:pt x="4293" y="1109"/>
                    <a:pt x="6294" y="2033"/>
                    <a:pt x="7671" y="4328"/>
                  </a:cubicBezTo>
                  <a:cubicBezTo>
                    <a:pt x="7678" y="4338"/>
                    <a:pt x="7688" y="4344"/>
                    <a:pt x="7698" y="4344"/>
                  </a:cubicBezTo>
                  <a:cubicBezTo>
                    <a:pt x="7704" y="4344"/>
                    <a:pt x="7707" y="4341"/>
                    <a:pt x="7714" y="4338"/>
                  </a:cubicBezTo>
                  <a:cubicBezTo>
                    <a:pt x="7727" y="4331"/>
                    <a:pt x="7733" y="4315"/>
                    <a:pt x="7730" y="4302"/>
                  </a:cubicBezTo>
                  <a:cubicBezTo>
                    <a:pt x="7727" y="4292"/>
                    <a:pt x="7407" y="3394"/>
                    <a:pt x="7192" y="2663"/>
                  </a:cubicBezTo>
                  <a:cubicBezTo>
                    <a:pt x="7074" y="2262"/>
                    <a:pt x="5902" y="1230"/>
                    <a:pt x="4404" y="581"/>
                  </a:cubicBezTo>
                  <a:cubicBezTo>
                    <a:pt x="3706" y="278"/>
                    <a:pt x="2808" y="0"/>
                    <a:pt x="18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9"/>
            <p:cNvSpPr/>
            <p:nvPr/>
          </p:nvSpPr>
          <p:spPr>
            <a:xfrm>
              <a:off x="7028174" y="4238335"/>
              <a:ext cx="436847" cy="491344"/>
            </a:xfrm>
            <a:custGeom>
              <a:rect b="b" l="l" r="r" t="t"/>
              <a:pathLst>
                <a:path extrusionOk="0" h="6762" w="6012">
                  <a:moveTo>
                    <a:pt x="4958" y="1"/>
                  </a:moveTo>
                  <a:cubicBezTo>
                    <a:pt x="4795" y="1"/>
                    <a:pt x="4607" y="18"/>
                    <a:pt x="4391" y="57"/>
                  </a:cubicBezTo>
                  <a:cubicBezTo>
                    <a:pt x="2941" y="347"/>
                    <a:pt x="46" y="6632"/>
                    <a:pt x="1" y="6637"/>
                  </a:cubicBezTo>
                  <a:lnTo>
                    <a:pt x="1" y="6637"/>
                  </a:lnTo>
                  <a:cubicBezTo>
                    <a:pt x="1" y="6637"/>
                    <a:pt x="1" y="6637"/>
                    <a:pt x="0" y="6637"/>
                  </a:cubicBezTo>
                  <a:lnTo>
                    <a:pt x="0" y="6637"/>
                  </a:lnTo>
                  <a:cubicBezTo>
                    <a:pt x="1" y="6637"/>
                    <a:pt x="1" y="6637"/>
                    <a:pt x="1" y="6637"/>
                  </a:cubicBezTo>
                  <a:cubicBezTo>
                    <a:pt x="1" y="6637"/>
                    <a:pt x="1" y="6637"/>
                    <a:pt x="1" y="6637"/>
                  </a:cubicBezTo>
                  <a:lnTo>
                    <a:pt x="1" y="6637"/>
                  </a:lnTo>
                  <a:cubicBezTo>
                    <a:pt x="154" y="6673"/>
                    <a:pt x="307" y="6712"/>
                    <a:pt x="457" y="6761"/>
                  </a:cubicBezTo>
                  <a:cubicBezTo>
                    <a:pt x="976" y="5687"/>
                    <a:pt x="3160" y="2120"/>
                    <a:pt x="3842" y="1281"/>
                  </a:cubicBezTo>
                  <a:cubicBezTo>
                    <a:pt x="4374" y="583"/>
                    <a:pt x="5083" y="444"/>
                    <a:pt x="5542" y="444"/>
                  </a:cubicBezTo>
                  <a:cubicBezTo>
                    <a:pt x="5824" y="444"/>
                    <a:pt x="6011" y="496"/>
                    <a:pt x="6006" y="504"/>
                  </a:cubicBezTo>
                  <a:cubicBezTo>
                    <a:pt x="6006" y="504"/>
                    <a:pt x="6007" y="504"/>
                    <a:pt x="6007" y="504"/>
                  </a:cubicBezTo>
                  <a:cubicBezTo>
                    <a:pt x="6011" y="504"/>
                    <a:pt x="5858" y="1"/>
                    <a:pt x="495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9"/>
            <p:cNvSpPr/>
            <p:nvPr/>
          </p:nvSpPr>
          <p:spPr>
            <a:xfrm>
              <a:off x="7025776" y="4236155"/>
              <a:ext cx="441497" cy="495849"/>
            </a:xfrm>
            <a:custGeom>
              <a:rect b="b" l="l" r="r" t="t"/>
              <a:pathLst>
                <a:path extrusionOk="0" h="6824" w="6076">
                  <a:moveTo>
                    <a:pt x="4987" y="62"/>
                  </a:moveTo>
                  <a:cubicBezTo>
                    <a:pt x="5672" y="62"/>
                    <a:pt x="5912" y="357"/>
                    <a:pt x="5984" y="482"/>
                  </a:cubicBezTo>
                  <a:cubicBezTo>
                    <a:pt x="5903" y="463"/>
                    <a:pt x="5761" y="442"/>
                    <a:pt x="5583" y="442"/>
                  </a:cubicBezTo>
                  <a:cubicBezTo>
                    <a:pt x="5113" y="442"/>
                    <a:pt x="4390" y="586"/>
                    <a:pt x="3856" y="1291"/>
                  </a:cubicBezTo>
                  <a:cubicBezTo>
                    <a:pt x="3170" y="2133"/>
                    <a:pt x="1013" y="5658"/>
                    <a:pt x="474" y="6755"/>
                  </a:cubicBezTo>
                  <a:cubicBezTo>
                    <a:pt x="347" y="6713"/>
                    <a:pt x="216" y="6677"/>
                    <a:pt x="82" y="6647"/>
                  </a:cubicBezTo>
                  <a:cubicBezTo>
                    <a:pt x="109" y="6598"/>
                    <a:pt x="158" y="6494"/>
                    <a:pt x="265" y="6285"/>
                  </a:cubicBezTo>
                  <a:cubicBezTo>
                    <a:pt x="2224" y="2352"/>
                    <a:pt x="3627" y="279"/>
                    <a:pt x="4430" y="116"/>
                  </a:cubicBezTo>
                  <a:cubicBezTo>
                    <a:pt x="4642" y="78"/>
                    <a:pt x="4827" y="62"/>
                    <a:pt x="4987" y="62"/>
                  </a:cubicBezTo>
                  <a:close/>
                  <a:moveTo>
                    <a:pt x="4996" y="1"/>
                  </a:moveTo>
                  <a:cubicBezTo>
                    <a:pt x="4830" y="1"/>
                    <a:pt x="4640" y="18"/>
                    <a:pt x="4420" y="57"/>
                  </a:cubicBezTo>
                  <a:cubicBezTo>
                    <a:pt x="3173" y="305"/>
                    <a:pt x="944" y="4787"/>
                    <a:pt x="210" y="6259"/>
                  </a:cubicBezTo>
                  <a:cubicBezTo>
                    <a:pt x="112" y="6458"/>
                    <a:pt x="30" y="6618"/>
                    <a:pt x="14" y="6644"/>
                  </a:cubicBezTo>
                  <a:cubicBezTo>
                    <a:pt x="11" y="6647"/>
                    <a:pt x="7" y="6651"/>
                    <a:pt x="4" y="6657"/>
                  </a:cubicBezTo>
                  <a:cubicBezTo>
                    <a:pt x="1" y="6670"/>
                    <a:pt x="4" y="6687"/>
                    <a:pt x="17" y="6693"/>
                  </a:cubicBezTo>
                  <a:cubicBezTo>
                    <a:pt x="20" y="6696"/>
                    <a:pt x="24" y="6696"/>
                    <a:pt x="27" y="6696"/>
                  </a:cubicBezTo>
                  <a:cubicBezTo>
                    <a:pt x="180" y="6732"/>
                    <a:pt x="334" y="6775"/>
                    <a:pt x="481" y="6824"/>
                  </a:cubicBezTo>
                  <a:lnTo>
                    <a:pt x="490" y="6824"/>
                  </a:lnTo>
                  <a:cubicBezTo>
                    <a:pt x="500" y="6824"/>
                    <a:pt x="513" y="6817"/>
                    <a:pt x="517" y="6807"/>
                  </a:cubicBezTo>
                  <a:cubicBezTo>
                    <a:pt x="1036" y="5740"/>
                    <a:pt x="3213" y="2176"/>
                    <a:pt x="3905" y="1330"/>
                  </a:cubicBezTo>
                  <a:cubicBezTo>
                    <a:pt x="4427" y="644"/>
                    <a:pt x="5141" y="503"/>
                    <a:pt x="5594" y="503"/>
                  </a:cubicBezTo>
                  <a:cubicBezTo>
                    <a:pt x="5817" y="503"/>
                    <a:pt x="5977" y="537"/>
                    <a:pt x="6020" y="557"/>
                  </a:cubicBezTo>
                  <a:cubicBezTo>
                    <a:pt x="6026" y="563"/>
                    <a:pt x="6033" y="565"/>
                    <a:pt x="6041" y="565"/>
                  </a:cubicBezTo>
                  <a:cubicBezTo>
                    <a:pt x="6045" y="565"/>
                    <a:pt x="6049" y="564"/>
                    <a:pt x="6052" y="563"/>
                  </a:cubicBezTo>
                  <a:cubicBezTo>
                    <a:pt x="6069" y="557"/>
                    <a:pt x="6075" y="537"/>
                    <a:pt x="6069" y="521"/>
                  </a:cubicBezTo>
                  <a:cubicBezTo>
                    <a:pt x="6060" y="496"/>
                    <a:pt x="5896" y="1"/>
                    <a:pt x="49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9"/>
            <p:cNvSpPr/>
            <p:nvPr/>
          </p:nvSpPr>
          <p:spPr>
            <a:xfrm>
              <a:off x="7337430" y="4246692"/>
              <a:ext cx="257443" cy="385983"/>
            </a:xfrm>
            <a:custGeom>
              <a:rect b="b" l="l" r="r" t="t"/>
              <a:pathLst>
                <a:path extrusionOk="0" h="5312" w="3543">
                  <a:moveTo>
                    <a:pt x="1339" y="0"/>
                  </a:moveTo>
                  <a:cubicBezTo>
                    <a:pt x="1339" y="0"/>
                    <a:pt x="1339" y="0"/>
                    <a:pt x="1339" y="0"/>
                  </a:cubicBezTo>
                  <a:cubicBezTo>
                    <a:pt x="3543" y="1990"/>
                    <a:pt x="0" y="5312"/>
                    <a:pt x="48" y="5312"/>
                  </a:cubicBezTo>
                  <a:cubicBezTo>
                    <a:pt x="48" y="5312"/>
                    <a:pt x="49" y="5311"/>
                    <a:pt x="50" y="5311"/>
                  </a:cubicBezTo>
                  <a:cubicBezTo>
                    <a:pt x="1754" y="4002"/>
                    <a:pt x="2573" y="2925"/>
                    <a:pt x="2795" y="2093"/>
                  </a:cubicBezTo>
                  <a:cubicBezTo>
                    <a:pt x="3033" y="1270"/>
                    <a:pt x="2677" y="696"/>
                    <a:pt x="2436" y="581"/>
                  </a:cubicBezTo>
                  <a:cubicBezTo>
                    <a:pt x="1955" y="309"/>
                    <a:pt x="1349" y="0"/>
                    <a:pt x="133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9"/>
            <p:cNvSpPr/>
            <p:nvPr/>
          </p:nvSpPr>
          <p:spPr>
            <a:xfrm>
              <a:off x="7337939" y="4244512"/>
              <a:ext cx="222493" cy="390270"/>
            </a:xfrm>
            <a:custGeom>
              <a:rect b="b" l="l" r="r" t="t"/>
              <a:pathLst>
                <a:path extrusionOk="0" h="5371" w="3062">
                  <a:moveTo>
                    <a:pt x="1492" y="148"/>
                  </a:moveTo>
                  <a:lnTo>
                    <a:pt x="1492" y="148"/>
                  </a:lnTo>
                  <a:cubicBezTo>
                    <a:pt x="1707" y="256"/>
                    <a:pt x="2086" y="452"/>
                    <a:pt x="2416" y="641"/>
                  </a:cubicBezTo>
                  <a:cubicBezTo>
                    <a:pt x="2644" y="749"/>
                    <a:pt x="2993" y="1310"/>
                    <a:pt x="2758" y="2116"/>
                  </a:cubicBezTo>
                  <a:cubicBezTo>
                    <a:pt x="2530" y="2968"/>
                    <a:pt x="1681" y="3996"/>
                    <a:pt x="301" y="5103"/>
                  </a:cubicBezTo>
                  <a:cubicBezTo>
                    <a:pt x="1822" y="3412"/>
                    <a:pt x="2112" y="2221"/>
                    <a:pt x="2083" y="1512"/>
                  </a:cubicBezTo>
                  <a:cubicBezTo>
                    <a:pt x="2063" y="1000"/>
                    <a:pt x="1854" y="514"/>
                    <a:pt x="1492" y="148"/>
                  </a:cubicBezTo>
                  <a:close/>
                  <a:moveTo>
                    <a:pt x="1325" y="0"/>
                  </a:moveTo>
                  <a:cubicBezTo>
                    <a:pt x="1317" y="0"/>
                    <a:pt x="1313" y="4"/>
                    <a:pt x="1309" y="8"/>
                  </a:cubicBezTo>
                  <a:cubicBezTo>
                    <a:pt x="1299" y="21"/>
                    <a:pt x="1299" y="40"/>
                    <a:pt x="1312" y="53"/>
                  </a:cubicBezTo>
                  <a:cubicBezTo>
                    <a:pt x="1760" y="455"/>
                    <a:pt x="1998" y="948"/>
                    <a:pt x="2021" y="1512"/>
                  </a:cubicBezTo>
                  <a:cubicBezTo>
                    <a:pt x="2053" y="2234"/>
                    <a:pt x="1743" y="3464"/>
                    <a:pt x="105" y="5227"/>
                  </a:cubicBezTo>
                  <a:cubicBezTo>
                    <a:pt x="0" y="5338"/>
                    <a:pt x="0" y="5338"/>
                    <a:pt x="17" y="5361"/>
                  </a:cubicBezTo>
                  <a:cubicBezTo>
                    <a:pt x="23" y="5367"/>
                    <a:pt x="33" y="5370"/>
                    <a:pt x="43" y="5370"/>
                  </a:cubicBezTo>
                  <a:cubicBezTo>
                    <a:pt x="49" y="5370"/>
                    <a:pt x="53" y="5370"/>
                    <a:pt x="56" y="5367"/>
                  </a:cubicBezTo>
                  <a:cubicBezTo>
                    <a:pt x="59" y="5367"/>
                    <a:pt x="59" y="5364"/>
                    <a:pt x="62" y="5364"/>
                  </a:cubicBezTo>
                  <a:cubicBezTo>
                    <a:pt x="1619" y="4169"/>
                    <a:pt x="2572" y="3050"/>
                    <a:pt x="2817" y="2129"/>
                  </a:cubicBezTo>
                  <a:cubicBezTo>
                    <a:pt x="3062" y="1287"/>
                    <a:pt x="2687" y="696"/>
                    <a:pt x="2442" y="582"/>
                  </a:cubicBezTo>
                  <a:cubicBezTo>
                    <a:pt x="2184" y="438"/>
                    <a:pt x="1903" y="288"/>
                    <a:pt x="1714" y="187"/>
                  </a:cubicBezTo>
                  <a:cubicBezTo>
                    <a:pt x="1489" y="73"/>
                    <a:pt x="1394" y="24"/>
                    <a:pt x="1352" y="8"/>
                  </a:cubicBezTo>
                  <a:cubicBezTo>
                    <a:pt x="1339" y="2"/>
                    <a:pt x="1331" y="0"/>
                    <a:pt x="13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9"/>
            <p:cNvSpPr/>
            <p:nvPr/>
          </p:nvSpPr>
          <p:spPr>
            <a:xfrm>
              <a:off x="7042126" y="4177080"/>
              <a:ext cx="151574" cy="357863"/>
            </a:xfrm>
            <a:custGeom>
              <a:rect b="b" l="l" r="r" t="t"/>
              <a:pathLst>
                <a:path extrusionOk="0" h="4925" w="2086">
                  <a:moveTo>
                    <a:pt x="388" y="0"/>
                  </a:moveTo>
                  <a:cubicBezTo>
                    <a:pt x="138" y="0"/>
                    <a:pt x="0" y="87"/>
                    <a:pt x="4" y="87"/>
                  </a:cubicBezTo>
                  <a:cubicBezTo>
                    <a:pt x="4" y="87"/>
                    <a:pt x="4" y="87"/>
                    <a:pt x="4" y="87"/>
                  </a:cubicBezTo>
                  <a:cubicBezTo>
                    <a:pt x="4" y="86"/>
                    <a:pt x="6" y="86"/>
                    <a:pt x="8" y="86"/>
                  </a:cubicBezTo>
                  <a:cubicBezTo>
                    <a:pt x="76" y="86"/>
                    <a:pt x="1029" y="306"/>
                    <a:pt x="1033" y="1096"/>
                  </a:cubicBezTo>
                  <a:cubicBezTo>
                    <a:pt x="1065" y="1719"/>
                    <a:pt x="729" y="4160"/>
                    <a:pt x="536" y="4859"/>
                  </a:cubicBezTo>
                  <a:cubicBezTo>
                    <a:pt x="657" y="4875"/>
                    <a:pt x="778" y="4898"/>
                    <a:pt x="895" y="4924"/>
                  </a:cubicBezTo>
                  <a:lnTo>
                    <a:pt x="895" y="4924"/>
                  </a:lnTo>
                  <a:cubicBezTo>
                    <a:pt x="870" y="4912"/>
                    <a:pt x="2086" y="873"/>
                    <a:pt x="1281" y="312"/>
                  </a:cubicBezTo>
                  <a:cubicBezTo>
                    <a:pt x="910" y="66"/>
                    <a:pt x="607" y="0"/>
                    <a:pt x="388" y="0"/>
                  </a:cubicBezTo>
                  <a:close/>
                  <a:moveTo>
                    <a:pt x="895" y="4924"/>
                  </a:moveTo>
                  <a:cubicBezTo>
                    <a:pt x="895" y="4924"/>
                    <a:pt x="895" y="4924"/>
                    <a:pt x="895" y="4924"/>
                  </a:cubicBezTo>
                  <a:cubicBezTo>
                    <a:pt x="895" y="4924"/>
                    <a:pt x="895" y="4924"/>
                    <a:pt x="895" y="4924"/>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9"/>
            <p:cNvSpPr/>
            <p:nvPr/>
          </p:nvSpPr>
          <p:spPr>
            <a:xfrm>
              <a:off x="7039364" y="4175191"/>
              <a:ext cx="147796" cy="362077"/>
            </a:xfrm>
            <a:custGeom>
              <a:rect b="b" l="l" r="r" t="t"/>
              <a:pathLst>
                <a:path extrusionOk="0" h="4983" w="2034">
                  <a:moveTo>
                    <a:pt x="429" y="58"/>
                  </a:moveTo>
                  <a:cubicBezTo>
                    <a:pt x="642" y="58"/>
                    <a:pt x="940" y="122"/>
                    <a:pt x="1302" y="364"/>
                  </a:cubicBezTo>
                  <a:cubicBezTo>
                    <a:pt x="1743" y="671"/>
                    <a:pt x="1629" y="2124"/>
                    <a:pt x="969" y="4679"/>
                  </a:cubicBezTo>
                  <a:cubicBezTo>
                    <a:pt x="937" y="4807"/>
                    <a:pt x="917" y="4875"/>
                    <a:pt x="911" y="4911"/>
                  </a:cubicBezTo>
                  <a:cubicBezTo>
                    <a:pt x="813" y="4892"/>
                    <a:pt x="711" y="4872"/>
                    <a:pt x="614" y="4859"/>
                  </a:cubicBezTo>
                  <a:cubicBezTo>
                    <a:pt x="803" y="4124"/>
                    <a:pt x="1133" y="1742"/>
                    <a:pt x="1100" y="1118"/>
                  </a:cubicBezTo>
                  <a:cubicBezTo>
                    <a:pt x="1100" y="446"/>
                    <a:pt x="424" y="168"/>
                    <a:pt x="150" y="100"/>
                  </a:cubicBezTo>
                  <a:cubicBezTo>
                    <a:pt x="212" y="80"/>
                    <a:pt x="307" y="58"/>
                    <a:pt x="429" y="58"/>
                  </a:cubicBezTo>
                  <a:close/>
                  <a:moveTo>
                    <a:pt x="431" y="0"/>
                  </a:moveTo>
                  <a:cubicBezTo>
                    <a:pt x="210" y="0"/>
                    <a:pt x="71" y="66"/>
                    <a:pt x="33" y="87"/>
                  </a:cubicBezTo>
                  <a:lnTo>
                    <a:pt x="23" y="93"/>
                  </a:lnTo>
                  <a:cubicBezTo>
                    <a:pt x="1" y="112"/>
                    <a:pt x="18" y="146"/>
                    <a:pt x="45" y="146"/>
                  </a:cubicBezTo>
                  <a:cubicBezTo>
                    <a:pt x="46" y="146"/>
                    <a:pt x="48" y="146"/>
                    <a:pt x="49" y="146"/>
                  </a:cubicBezTo>
                  <a:cubicBezTo>
                    <a:pt x="98" y="152"/>
                    <a:pt x="1038" y="348"/>
                    <a:pt x="1041" y="1125"/>
                  </a:cubicBezTo>
                  <a:cubicBezTo>
                    <a:pt x="1071" y="1752"/>
                    <a:pt x="734" y="4183"/>
                    <a:pt x="545" y="4878"/>
                  </a:cubicBezTo>
                  <a:cubicBezTo>
                    <a:pt x="542" y="4885"/>
                    <a:pt x="545" y="4895"/>
                    <a:pt x="548" y="4901"/>
                  </a:cubicBezTo>
                  <a:cubicBezTo>
                    <a:pt x="555" y="4908"/>
                    <a:pt x="561" y="4914"/>
                    <a:pt x="571" y="4914"/>
                  </a:cubicBezTo>
                  <a:cubicBezTo>
                    <a:pt x="689" y="4934"/>
                    <a:pt x="809" y="4954"/>
                    <a:pt x="927" y="4980"/>
                  </a:cubicBezTo>
                  <a:lnTo>
                    <a:pt x="933" y="4980"/>
                  </a:lnTo>
                  <a:lnTo>
                    <a:pt x="937" y="4983"/>
                  </a:lnTo>
                  <a:cubicBezTo>
                    <a:pt x="950" y="4980"/>
                    <a:pt x="963" y="4970"/>
                    <a:pt x="966" y="4954"/>
                  </a:cubicBezTo>
                  <a:cubicBezTo>
                    <a:pt x="966" y="4950"/>
                    <a:pt x="966" y="4950"/>
                    <a:pt x="966" y="4947"/>
                  </a:cubicBezTo>
                  <a:cubicBezTo>
                    <a:pt x="969" y="4924"/>
                    <a:pt x="995" y="4823"/>
                    <a:pt x="1028" y="4699"/>
                  </a:cubicBezTo>
                  <a:cubicBezTo>
                    <a:pt x="1276" y="3736"/>
                    <a:pt x="2033" y="802"/>
                    <a:pt x="1335" y="315"/>
                  </a:cubicBezTo>
                  <a:cubicBezTo>
                    <a:pt x="962" y="67"/>
                    <a:pt x="655" y="0"/>
                    <a:pt x="4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9"/>
            <p:cNvSpPr/>
            <p:nvPr/>
          </p:nvSpPr>
          <p:spPr>
            <a:xfrm>
              <a:off x="7061817" y="4175554"/>
              <a:ext cx="2689" cy="229614"/>
            </a:xfrm>
            <a:custGeom>
              <a:rect b="b" l="l" r="r" t="t"/>
              <a:pathLst>
                <a:path extrusionOk="0" h="3160" w="37">
                  <a:moveTo>
                    <a:pt x="1" y="0"/>
                  </a:moveTo>
                  <a:lnTo>
                    <a:pt x="1" y="3160"/>
                  </a:lnTo>
                  <a:lnTo>
                    <a:pt x="37" y="3160"/>
                  </a:lnTo>
                  <a:lnTo>
                    <a:pt x="37" y="0"/>
                  </a:lnTo>
                  <a:close/>
                </a:path>
              </a:pathLst>
            </a:custGeom>
            <a:solidFill>
              <a:srgbClr val="F59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9"/>
            <p:cNvSpPr/>
            <p:nvPr/>
          </p:nvSpPr>
          <p:spPr>
            <a:xfrm>
              <a:off x="7067340" y="4175554"/>
              <a:ext cx="2616" cy="229614"/>
            </a:xfrm>
            <a:custGeom>
              <a:rect b="b" l="l" r="r" t="t"/>
              <a:pathLst>
                <a:path extrusionOk="0" h="3160" w="36">
                  <a:moveTo>
                    <a:pt x="0" y="0"/>
                  </a:moveTo>
                  <a:lnTo>
                    <a:pt x="0" y="3160"/>
                  </a:lnTo>
                  <a:lnTo>
                    <a:pt x="36" y="3160"/>
                  </a:lnTo>
                  <a:lnTo>
                    <a:pt x="36" y="0"/>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9"/>
            <p:cNvSpPr/>
            <p:nvPr/>
          </p:nvSpPr>
          <p:spPr>
            <a:xfrm>
              <a:off x="7069883" y="4175554"/>
              <a:ext cx="2979" cy="229614"/>
            </a:xfrm>
            <a:custGeom>
              <a:rect b="b" l="l" r="r" t="t"/>
              <a:pathLst>
                <a:path extrusionOk="0" h="3160" w="41">
                  <a:moveTo>
                    <a:pt x="1" y="0"/>
                  </a:moveTo>
                  <a:lnTo>
                    <a:pt x="1" y="3160"/>
                  </a:lnTo>
                  <a:lnTo>
                    <a:pt x="40" y="3160"/>
                  </a:lnTo>
                  <a:lnTo>
                    <a:pt x="40" y="0"/>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9"/>
            <p:cNvSpPr/>
            <p:nvPr/>
          </p:nvSpPr>
          <p:spPr>
            <a:xfrm>
              <a:off x="7072790" y="4175554"/>
              <a:ext cx="2907" cy="229614"/>
            </a:xfrm>
            <a:custGeom>
              <a:rect b="b" l="l" r="r" t="t"/>
              <a:pathLst>
                <a:path extrusionOk="0" h="3160" w="40">
                  <a:moveTo>
                    <a:pt x="0" y="0"/>
                  </a:moveTo>
                  <a:lnTo>
                    <a:pt x="0" y="3160"/>
                  </a:lnTo>
                  <a:lnTo>
                    <a:pt x="39" y="3160"/>
                  </a:lnTo>
                  <a:lnTo>
                    <a:pt x="39" y="0"/>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9"/>
            <p:cNvSpPr/>
            <p:nvPr/>
          </p:nvSpPr>
          <p:spPr>
            <a:xfrm>
              <a:off x="7075406" y="4175554"/>
              <a:ext cx="509" cy="229614"/>
            </a:xfrm>
            <a:custGeom>
              <a:rect b="b" l="l" r="r" t="t"/>
              <a:pathLst>
                <a:path extrusionOk="0" h="3160" w="7">
                  <a:moveTo>
                    <a:pt x="0" y="0"/>
                  </a:moveTo>
                  <a:lnTo>
                    <a:pt x="0" y="3160"/>
                  </a:lnTo>
                  <a:lnTo>
                    <a:pt x="7" y="3160"/>
                  </a:lnTo>
                  <a:lnTo>
                    <a:pt x="7" y="0"/>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9"/>
            <p:cNvSpPr/>
            <p:nvPr/>
          </p:nvSpPr>
          <p:spPr>
            <a:xfrm>
              <a:off x="6835761" y="4164582"/>
              <a:ext cx="210285" cy="319570"/>
            </a:xfrm>
            <a:custGeom>
              <a:rect b="b" l="l" r="r" t="t"/>
              <a:pathLst>
                <a:path extrusionOk="0" h="4398" w="2894">
                  <a:moveTo>
                    <a:pt x="2893" y="4339"/>
                  </a:moveTo>
                  <a:cubicBezTo>
                    <a:pt x="2893" y="4339"/>
                    <a:pt x="2893" y="4339"/>
                    <a:pt x="2893" y="4339"/>
                  </a:cubicBezTo>
                  <a:lnTo>
                    <a:pt x="2893" y="4339"/>
                  </a:lnTo>
                  <a:cubicBezTo>
                    <a:pt x="2893" y="4339"/>
                    <a:pt x="2893" y="4339"/>
                    <a:pt x="2893" y="4339"/>
                  </a:cubicBezTo>
                  <a:cubicBezTo>
                    <a:pt x="2893" y="4339"/>
                    <a:pt x="2893" y="4339"/>
                    <a:pt x="2893" y="4339"/>
                  </a:cubicBezTo>
                  <a:close/>
                  <a:moveTo>
                    <a:pt x="752" y="0"/>
                  </a:moveTo>
                  <a:cubicBezTo>
                    <a:pt x="196" y="0"/>
                    <a:pt x="0" y="272"/>
                    <a:pt x="4" y="272"/>
                  </a:cubicBezTo>
                  <a:cubicBezTo>
                    <a:pt x="4" y="272"/>
                    <a:pt x="5" y="272"/>
                    <a:pt x="5" y="272"/>
                  </a:cubicBezTo>
                  <a:cubicBezTo>
                    <a:pt x="4" y="267"/>
                    <a:pt x="98" y="250"/>
                    <a:pt x="239" y="250"/>
                  </a:cubicBezTo>
                  <a:cubicBezTo>
                    <a:pt x="560" y="250"/>
                    <a:pt x="1122" y="337"/>
                    <a:pt x="1369" y="847"/>
                  </a:cubicBezTo>
                  <a:cubicBezTo>
                    <a:pt x="1666" y="1398"/>
                    <a:pt x="2413" y="3706"/>
                    <a:pt x="2541" y="4398"/>
                  </a:cubicBezTo>
                  <a:cubicBezTo>
                    <a:pt x="2658" y="4372"/>
                    <a:pt x="2776" y="4355"/>
                    <a:pt x="2893" y="4339"/>
                  </a:cubicBezTo>
                  <a:lnTo>
                    <a:pt x="2893" y="4339"/>
                  </a:lnTo>
                  <a:cubicBezTo>
                    <a:pt x="2864" y="4334"/>
                    <a:pt x="2222" y="307"/>
                    <a:pt x="1255" y="63"/>
                  </a:cubicBezTo>
                  <a:cubicBezTo>
                    <a:pt x="1062" y="18"/>
                    <a:pt x="895" y="0"/>
                    <a:pt x="75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9"/>
            <p:cNvSpPr/>
            <p:nvPr/>
          </p:nvSpPr>
          <p:spPr>
            <a:xfrm>
              <a:off x="6833654" y="4162620"/>
              <a:ext cx="215008" cy="323929"/>
            </a:xfrm>
            <a:custGeom>
              <a:rect b="b" l="l" r="r" t="t"/>
              <a:pathLst>
                <a:path extrusionOk="0" h="4458" w="2959">
                  <a:moveTo>
                    <a:pt x="779" y="60"/>
                  </a:moveTo>
                  <a:cubicBezTo>
                    <a:pt x="920" y="60"/>
                    <a:pt x="1085" y="78"/>
                    <a:pt x="1277" y="123"/>
                  </a:cubicBezTo>
                  <a:cubicBezTo>
                    <a:pt x="1809" y="257"/>
                    <a:pt x="2335" y="1601"/>
                    <a:pt x="2837" y="4118"/>
                  </a:cubicBezTo>
                  <a:cubicBezTo>
                    <a:pt x="2860" y="4239"/>
                    <a:pt x="2877" y="4304"/>
                    <a:pt x="2883" y="4343"/>
                  </a:cubicBezTo>
                  <a:cubicBezTo>
                    <a:pt x="2788" y="4356"/>
                    <a:pt x="2691" y="4373"/>
                    <a:pt x="2593" y="4389"/>
                  </a:cubicBezTo>
                  <a:cubicBezTo>
                    <a:pt x="2452" y="3668"/>
                    <a:pt x="1721" y="1412"/>
                    <a:pt x="1424" y="864"/>
                  </a:cubicBezTo>
                  <a:cubicBezTo>
                    <a:pt x="1173" y="341"/>
                    <a:pt x="595" y="247"/>
                    <a:pt x="265" y="247"/>
                  </a:cubicBezTo>
                  <a:cubicBezTo>
                    <a:pt x="210" y="247"/>
                    <a:pt x="161" y="247"/>
                    <a:pt x="122" y="253"/>
                  </a:cubicBezTo>
                  <a:cubicBezTo>
                    <a:pt x="213" y="178"/>
                    <a:pt x="415" y="60"/>
                    <a:pt x="779" y="60"/>
                  </a:cubicBezTo>
                  <a:close/>
                  <a:moveTo>
                    <a:pt x="780" y="0"/>
                  </a:moveTo>
                  <a:cubicBezTo>
                    <a:pt x="207" y="0"/>
                    <a:pt x="8" y="284"/>
                    <a:pt x="8" y="289"/>
                  </a:cubicBezTo>
                  <a:cubicBezTo>
                    <a:pt x="1" y="302"/>
                    <a:pt x="4" y="319"/>
                    <a:pt x="17" y="325"/>
                  </a:cubicBezTo>
                  <a:cubicBezTo>
                    <a:pt x="22" y="328"/>
                    <a:pt x="28" y="330"/>
                    <a:pt x="34" y="330"/>
                  </a:cubicBezTo>
                  <a:cubicBezTo>
                    <a:pt x="39" y="330"/>
                    <a:pt x="45" y="328"/>
                    <a:pt x="50" y="325"/>
                  </a:cubicBezTo>
                  <a:cubicBezTo>
                    <a:pt x="76" y="318"/>
                    <a:pt x="153" y="308"/>
                    <a:pt x="258" y="308"/>
                  </a:cubicBezTo>
                  <a:cubicBezTo>
                    <a:pt x="570" y="308"/>
                    <a:pt x="1130" y="395"/>
                    <a:pt x="1372" y="890"/>
                  </a:cubicBezTo>
                  <a:cubicBezTo>
                    <a:pt x="1669" y="1445"/>
                    <a:pt x="2413" y="3749"/>
                    <a:pt x="2540" y="4431"/>
                  </a:cubicBezTo>
                  <a:cubicBezTo>
                    <a:pt x="2540" y="4438"/>
                    <a:pt x="2547" y="4444"/>
                    <a:pt x="2553" y="4451"/>
                  </a:cubicBezTo>
                  <a:cubicBezTo>
                    <a:pt x="2557" y="4454"/>
                    <a:pt x="2563" y="4457"/>
                    <a:pt x="2570" y="4457"/>
                  </a:cubicBezTo>
                  <a:lnTo>
                    <a:pt x="2576" y="4457"/>
                  </a:lnTo>
                  <a:cubicBezTo>
                    <a:pt x="2691" y="4435"/>
                    <a:pt x="2811" y="4415"/>
                    <a:pt x="2929" y="4399"/>
                  </a:cubicBezTo>
                  <a:lnTo>
                    <a:pt x="2935" y="4399"/>
                  </a:lnTo>
                  <a:cubicBezTo>
                    <a:pt x="2948" y="4392"/>
                    <a:pt x="2958" y="4376"/>
                    <a:pt x="2952" y="4363"/>
                  </a:cubicBezTo>
                  <a:cubicBezTo>
                    <a:pt x="2952" y="4359"/>
                    <a:pt x="2952" y="4356"/>
                    <a:pt x="2948" y="4353"/>
                  </a:cubicBezTo>
                  <a:cubicBezTo>
                    <a:pt x="2942" y="4330"/>
                    <a:pt x="2922" y="4232"/>
                    <a:pt x="2899" y="4108"/>
                  </a:cubicBezTo>
                  <a:cubicBezTo>
                    <a:pt x="2707" y="3162"/>
                    <a:pt x="2129" y="276"/>
                    <a:pt x="1290" y="64"/>
                  </a:cubicBezTo>
                  <a:cubicBezTo>
                    <a:pt x="1094" y="19"/>
                    <a:pt x="925" y="0"/>
                    <a:pt x="7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9"/>
            <p:cNvSpPr/>
            <p:nvPr/>
          </p:nvSpPr>
          <p:spPr>
            <a:xfrm>
              <a:off x="7048084" y="4101510"/>
              <a:ext cx="566186" cy="544169"/>
            </a:xfrm>
            <a:custGeom>
              <a:rect b="b" l="l" r="r" t="t"/>
              <a:pathLst>
                <a:path extrusionOk="0" h="7489" w="7792">
                  <a:moveTo>
                    <a:pt x="6165" y="62"/>
                  </a:moveTo>
                  <a:cubicBezTo>
                    <a:pt x="6514" y="62"/>
                    <a:pt x="6812" y="149"/>
                    <a:pt x="7054" y="321"/>
                  </a:cubicBezTo>
                  <a:cubicBezTo>
                    <a:pt x="7459" y="608"/>
                    <a:pt x="7619" y="1075"/>
                    <a:pt x="7678" y="1352"/>
                  </a:cubicBezTo>
                  <a:cubicBezTo>
                    <a:pt x="7537" y="1078"/>
                    <a:pt x="7244" y="611"/>
                    <a:pt x="6741" y="389"/>
                  </a:cubicBezTo>
                  <a:cubicBezTo>
                    <a:pt x="6547" y="303"/>
                    <a:pt x="6340" y="260"/>
                    <a:pt x="6123" y="260"/>
                  </a:cubicBezTo>
                  <a:cubicBezTo>
                    <a:pt x="5853" y="260"/>
                    <a:pt x="5567" y="326"/>
                    <a:pt x="5266" y="458"/>
                  </a:cubicBezTo>
                  <a:cubicBezTo>
                    <a:pt x="4554" y="765"/>
                    <a:pt x="2472" y="3353"/>
                    <a:pt x="849" y="7413"/>
                  </a:cubicBezTo>
                  <a:lnTo>
                    <a:pt x="86" y="7156"/>
                  </a:lnTo>
                  <a:cubicBezTo>
                    <a:pt x="324" y="6673"/>
                    <a:pt x="3278" y="774"/>
                    <a:pt x="5393" y="180"/>
                  </a:cubicBezTo>
                  <a:cubicBezTo>
                    <a:pt x="5672" y="102"/>
                    <a:pt x="5930" y="62"/>
                    <a:pt x="6165" y="62"/>
                  </a:cubicBezTo>
                  <a:close/>
                  <a:moveTo>
                    <a:pt x="6166" y="1"/>
                  </a:moveTo>
                  <a:cubicBezTo>
                    <a:pt x="5926" y="1"/>
                    <a:pt x="5662" y="41"/>
                    <a:pt x="5377" y="122"/>
                  </a:cubicBezTo>
                  <a:cubicBezTo>
                    <a:pt x="4443" y="383"/>
                    <a:pt x="3258" y="1649"/>
                    <a:pt x="1851" y="3882"/>
                  </a:cubicBezTo>
                  <a:cubicBezTo>
                    <a:pt x="804" y="5543"/>
                    <a:pt x="24" y="7146"/>
                    <a:pt x="14" y="7162"/>
                  </a:cubicBezTo>
                  <a:lnTo>
                    <a:pt x="1" y="7192"/>
                  </a:lnTo>
                  <a:lnTo>
                    <a:pt x="885" y="7489"/>
                  </a:lnTo>
                  <a:lnTo>
                    <a:pt x="895" y="7462"/>
                  </a:lnTo>
                  <a:cubicBezTo>
                    <a:pt x="2517" y="3402"/>
                    <a:pt x="4587" y="817"/>
                    <a:pt x="5292" y="513"/>
                  </a:cubicBezTo>
                  <a:cubicBezTo>
                    <a:pt x="5587" y="385"/>
                    <a:pt x="5866" y="321"/>
                    <a:pt x="6127" y="321"/>
                  </a:cubicBezTo>
                  <a:cubicBezTo>
                    <a:pt x="6336" y="321"/>
                    <a:pt x="6533" y="362"/>
                    <a:pt x="6718" y="445"/>
                  </a:cubicBezTo>
                  <a:cubicBezTo>
                    <a:pt x="7430" y="761"/>
                    <a:pt x="7717" y="1584"/>
                    <a:pt x="7717" y="1594"/>
                  </a:cubicBezTo>
                  <a:lnTo>
                    <a:pt x="7792" y="1809"/>
                  </a:lnTo>
                  <a:lnTo>
                    <a:pt x="7779" y="1581"/>
                  </a:lnTo>
                  <a:cubicBezTo>
                    <a:pt x="7779" y="1571"/>
                    <a:pt x="7720" y="719"/>
                    <a:pt x="7090" y="272"/>
                  </a:cubicBezTo>
                  <a:cubicBezTo>
                    <a:pt x="6837" y="91"/>
                    <a:pt x="6528" y="1"/>
                    <a:pt x="6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9"/>
            <p:cNvSpPr/>
            <p:nvPr/>
          </p:nvSpPr>
          <p:spPr>
            <a:xfrm>
              <a:off x="6512046" y="4076804"/>
              <a:ext cx="571927" cy="527166"/>
            </a:xfrm>
            <a:custGeom>
              <a:rect b="b" l="l" r="r" t="t"/>
              <a:pathLst>
                <a:path extrusionOk="0" h="7255" w="7871">
                  <a:moveTo>
                    <a:pt x="1600" y="0"/>
                  </a:moveTo>
                  <a:cubicBezTo>
                    <a:pt x="49" y="0"/>
                    <a:pt x="1" y="1601"/>
                    <a:pt x="1" y="1601"/>
                  </a:cubicBezTo>
                  <a:cubicBezTo>
                    <a:pt x="1" y="1601"/>
                    <a:pt x="410" y="258"/>
                    <a:pt x="1633" y="258"/>
                  </a:cubicBezTo>
                  <a:cubicBezTo>
                    <a:pt x="1869" y="258"/>
                    <a:pt x="2134" y="307"/>
                    <a:pt x="2433" y="426"/>
                  </a:cubicBezTo>
                  <a:cubicBezTo>
                    <a:pt x="3108" y="693"/>
                    <a:pt x="5253" y="3106"/>
                    <a:pt x="7058" y="7254"/>
                  </a:cubicBezTo>
                  <a:lnTo>
                    <a:pt x="7871" y="6954"/>
                  </a:lnTo>
                  <a:cubicBezTo>
                    <a:pt x="7871" y="6954"/>
                    <a:pt x="4567" y="654"/>
                    <a:pt x="2315" y="96"/>
                  </a:cubicBezTo>
                  <a:cubicBezTo>
                    <a:pt x="2047" y="30"/>
                    <a:pt x="1809" y="0"/>
                    <a:pt x="160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9"/>
            <p:cNvSpPr/>
            <p:nvPr/>
          </p:nvSpPr>
          <p:spPr>
            <a:xfrm>
              <a:off x="6509721" y="4074552"/>
              <a:ext cx="576359" cy="531526"/>
            </a:xfrm>
            <a:custGeom>
              <a:rect b="b" l="l" r="r" t="t"/>
              <a:pathLst>
                <a:path extrusionOk="0" h="7315" w="7932">
                  <a:moveTo>
                    <a:pt x="1628" y="60"/>
                  </a:moveTo>
                  <a:cubicBezTo>
                    <a:pt x="1845" y="60"/>
                    <a:pt x="2083" y="92"/>
                    <a:pt x="2341" y="156"/>
                  </a:cubicBezTo>
                  <a:cubicBezTo>
                    <a:pt x="4472" y="682"/>
                    <a:pt x="7606" y="6489"/>
                    <a:pt x="7860" y="6965"/>
                  </a:cubicBezTo>
                  <a:lnTo>
                    <a:pt x="7106" y="7246"/>
                  </a:lnTo>
                  <a:cubicBezTo>
                    <a:pt x="5357" y="3234"/>
                    <a:pt x="3196" y="715"/>
                    <a:pt x="2478" y="427"/>
                  </a:cubicBezTo>
                  <a:cubicBezTo>
                    <a:pt x="2220" y="320"/>
                    <a:pt x="1942" y="261"/>
                    <a:pt x="1665" y="258"/>
                  </a:cubicBezTo>
                  <a:cubicBezTo>
                    <a:pt x="1433" y="258"/>
                    <a:pt x="1208" y="307"/>
                    <a:pt x="999" y="405"/>
                  </a:cubicBezTo>
                  <a:cubicBezTo>
                    <a:pt x="503" y="643"/>
                    <a:pt x="222" y="1119"/>
                    <a:pt x="92" y="1400"/>
                  </a:cubicBezTo>
                  <a:cubicBezTo>
                    <a:pt x="144" y="1119"/>
                    <a:pt x="288" y="649"/>
                    <a:pt x="686" y="346"/>
                  </a:cubicBezTo>
                  <a:cubicBezTo>
                    <a:pt x="936" y="156"/>
                    <a:pt x="1251" y="60"/>
                    <a:pt x="1628" y="60"/>
                  </a:cubicBezTo>
                  <a:close/>
                  <a:moveTo>
                    <a:pt x="1630" y="0"/>
                  </a:moveTo>
                  <a:cubicBezTo>
                    <a:pt x="1240" y="0"/>
                    <a:pt x="912" y="100"/>
                    <a:pt x="650" y="300"/>
                  </a:cubicBezTo>
                  <a:cubicBezTo>
                    <a:pt x="36" y="767"/>
                    <a:pt x="4" y="1622"/>
                    <a:pt x="4" y="1632"/>
                  </a:cubicBezTo>
                  <a:cubicBezTo>
                    <a:pt x="0" y="1645"/>
                    <a:pt x="13" y="1658"/>
                    <a:pt x="26" y="1661"/>
                  </a:cubicBezTo>
                  <a:cubicBezTo>
                    <a:pt x="29" y="1662"/>
                    <a:pt x="31" y="1662"/>
                    <a:pt x="33" y="1662"/>
                  </a:cubicBezTo>
                  <a:cubicBezTo>
                    <a:pt x="46" y="1662"/>
                    <a:pt x="57" y="1653"/>
                    <a:pt x="62" y="1642"/>
                  </a:cubicBezTo>
                  <a:cubicBezTo>
                    <a:pt x="66" y="1632"/>
                    <a:pt x="327" y="799"/>
                    <a:pt x="1025" y="463"/>
                  </a:cubicBezTo>
                  <a:cubicBezTo>
                    <a:pt x="1221" y="368"/>
                    <a:pt x="1434" y="320"/>
                    <a:pt x="1663" y="320"/>
                  </a:cubicBezTo>
                  <a:cubicBezTo>
                    <a:pt x="1910" y="320"/>
                    <a:pt x="2175" y="376"/>
                    <a:pt x="2455" y="486"/>
                  </a:cubicBezTo>
                  <a:cubicBezTo>
                    <a:pt x="3166" y="770"/>
                    <a:pt x="5317" y="3287"/>
                    <a:pt x="7060" y="7298"/>
                  </a:cubicBezTo>
                  <a:cubicBezTo>
                    <a:pt x="7064" y="7308"/>
                    <a:pt x="7077" y="7314"/>
                    <a:pt x="7090" y="7314"/>
                  </a:cubicBezTo>
                  <a:lnTo>
                    <a:pt x="7096" y="7314"/>
                  </a:lnTo>
                  <a:lnTo>
                    <a:pt x="7912" y="7014"/>
                  </a:lnTo>
                  <a:cubicBezTo>
                    <a:pt x="7919" y="7011"/>
                    <a:pt x="7925" y="7004"/>
                    <a:pt x="7929" y="6995"/>
                  </a:cubicBezTo>
                  <a:cubicBezTo>
                    <a:pt x="7932" y="6988"/>
                    <a:pt x="7932" y="6978"/>
                    <a:pt x="7929" y="6968"/>
                  </a:cubicBezTo>
                  <a:cubicBezTo>
                    <a:pt x="7922" y="6952"/>
                    <a:pt x="7090" y="5372"/>
                    <a:pt x="5996" y="3747"/>
                  </a:cubicBezTo>
                  <a:cubicBezTo>
                    <a:pt x="4521" y="1557"/>
                    <a:pt x="3297" y="329"/>
                    <a:pt x="2354" y="98"/>
                  </a:cubicBezTo>
                  <a:cubicBezTo>
                    <a:pt x="2093" y="33"/>
                    <a:pt x="1852" y="0"/>
                    <a:pt x="16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9"/>
            <p:cNvSpPr/>
            <p:nvPr/>
          </p:nvSpPr>
          <p:spPr>
            <a:xfrm>
              <a:off x="6645601" y="3910623"/>
              <a:ext cx="460172" cy="716816"/>
            </a:xfrm>
            <a:custGeom>
              <a:rect b="b" l="l" r="r" t="t"/>
              <a:pathLst>
                <a:path extrusionOk="0" h="9865" w="6333">
                  <a:moveTo>
                    <a:pt x="644" y="190"/>
                  </a:moveTo>
                  <a:lnTo>
                    <a:pt x="644" y="190"/>
                  </a:lnTo>
                  <a:cubicBezTo>
                    <a:pt x="1097" y="320"/>
                    <a:pt x="1936" y="627"/>
                    <a:pt x="3066" y="1296"/>
                  </a:cubicBezTo>
                  <a:cubicBezTo>
                    <a:pt x="4753" y="2301"/>
                    <a:pt x="6160" y="9143"/>
                    <a:pt x="6264" y="9655"/>
                  </a:cubicBezTo>
                  <a:lnTo>
                    <a:pt x="5576" y="9792"/>
                  </a:lnTo>
                  <a:cubicBezTo>
                    <a:pt x="4952" y="5144"/>
                    <a:pt x="3552" y="2370"/>
                    <a:pt x="3137" y="1629"/>
                  </a:cubicBezTo>
                  <a:cubicBezTo>
                    <a:pt x="2876" y="1166"/>
                    <a:pt x="1362" y="490"/>
                    <a:pt x="644" y="190"/>
                  </a:cubicBezTo>
                  <a:close/>
                  <a:moveTo>
                    <a:pt x="1" y="0"/>
                  </a:moveTo>
                  <a:lnTo>
                    <a:pt x="245" y="95"/>
                  </a:lnTo>
                  <a:cubicBezTo>
                    <a:pt x="272" y="105"/>
                    <a:pt x="2755" y="1081"/>
                    <a:pt x="3082" y="1658"/>
                  </a:cubicBezTo>
                  <a:cubicBezTo>
                    <a:pt x="3496" y="2399"/>
                    <a:pt x="4897" y="5177"/>
                    <a:pt x="5520" y="9832"/>
                  </a:cubicBezTo>
                  <a:lnTo>
                    <a:pt x="5523" y="9864"/>
                  </a:lnTo>
                  <a:lnTo>
                    <a:pt x="6333" y="9701"/>
                  </a:lnTo>
                  <a:lnTo>
                    <a:pt x="6326" y="9672"/>
                  </a:lnTo>
                  <a:cubicBezTo>
                    <a:pt x="6323" y="9655"/>
                    <a:pt x="5961" y="7811"/>
                    <a:pt x="5386" y="5863"/>
                  </a:cubicBezTo>
                  <a:cubicBezTo>
                    <a:pt x="4609" y="3242"/>
                    <a:pt x="3839" y="1688"/>
                    <a:pt x="3095" y="1244"/>
                  </a:cubicBezTo>
                  <a:cubicBezTo>
                    <a:pt x="1332" y="196"/>
                    <a:pt x="272" y="36"/>
                    <a:pt x="262" y="36"/>
                  </a:cubicBez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9"/>
            <p:cNvSpPr/>
            <p:nvPr/>
          </p:nvSpPr>
          <p:spPr>
            <a:xfrm>
              <a:off x="7027448" y="4139295"/>
              <a:ext cx="124108" cy="497157"/>
            </a:xfrm>
            <a:custGeom>
              <a:rect b="b" l="l" r="r" t="t"/>
              <a:pathLst>
                <a:path extrusionOk="0" h="6842" w="1708">
                  <a:moveTo>
                    <a:pt x="1363" y="0"/>
                  </a:moveTo>
                  <a:cubicBezTo>
                    <a:pt x="1195" y="0"/>
                    <a:pt x="967" y="74"/>
                    <a:pt x="680" y="330"/>
                  </a:cubicBezTo>
                  <a:cubicBezTo>
                    <a:pt x="1" y="937"/>
                    <a:pt x="203" y="6841"/>
                    <a:pt x="203" y="6841"/>
                  </a:cubicBezTo>
                  <a:lnTo>
                    <a:pt x="781" y="6831"/>
                  </a:lnTo>
                  <a:cubicBezTo>
                    <a:pt x="660" y="5820"/>
                    <a:pt x="722" y="2340"/>
                    <a:pt x="800" y="1469"/>
                  </a:cubicBezTo>
                  <a:cubicBezTo>
                    <a:pt x="905" y="346"/>
                    <a:pt x="1708" y="137"/>
                    <a:pt x="1708" y="137"/>
                  </a:cubicBezTo>
                  <a:cubicBezTo>
                    <a:pt x="1708" y="137"/>
                    <a:pt x="1592" y="0"/>
                    <a:pt x="13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9"/>
            <p:cNvSpPr/>
            <p:nvPr/>
          </p:nvSpPr>
          <p:spPr>
            <a:xfrm>
              <a:off x="7025776" y="4136970"/>
              <a:ext cx="127959" cy="501807"/>
            </a:xfrm>
            <a:custGeom>
              <a:rect b="b" l="l" r="r" t="t"/>
              <a:pathLst>
                <a:path extrusionOk="0" h="6906" w="1761">
                  <a:moveTo>
                    <a:pt x="1385" y="61"/>
                  </a:moveTo>
                  <a:cubicBezTo>
                    <a:pt x="1398" y="61"/>
                    <a:pt x="1408" y="65"/>
                    <a:pt x="1421" y="65"/>
                  </a:cubicBezTo>
                  <a:cubicBezTo>
                    <a:pt x="1512" y="68"/>
                    <a:pt x="1597" y="100"/>
                    <a:pt x="1672" y="156"/>
                  </a:cubicBezTo>
                  <a:cubicBezTo>
                    <a:pt x="1489" y="228"/>
                    <a:pt x="882" y="535"/>
                    <a:pt x="794" y="1497"/>
                  </a:cubicBezTo>
                  <a:cubicBezTo>
                    <a:pt x="712" y="2372"/>
                    <a:pt x="654" y="5773"/>
                    <a:pt x="768" y="6834"/>
                  </a:cubicBezTo>
                  <a:lnTo>
                    <a:pt x="259" y="6844"/>
                  </a:lnTo>
                  <a:cubicBezTo>
                    <a:pt x="242" y="6387"/>
                    <a:pt x="89" y="952"/>
                    <a:pt x="722" y="384"/>
                  </a:cubicBezTo>
                  <a:cubicBezTo>
                    <a:pt x="964" y="172"/>
                    <a:pt x="1186" y="61"/>
                    <a:pt x="1385" y="61"/>
                  </a:cubicBezTo>
                  <a:close/>
                  <a:moveTo>
                    <a:pt x="1385" y="1"/>
                  </a:moveTo>
                  <a:cubicBezTo>
                    <a:pt x="1170" y="1"/>
                    <a:pt x="934" y="115"/>
                    <a:pt x="683" y="339"/>
                  </a:cubicBezTo>
                  <a:cubicBezTo>
                    <a:pt x="1" y="946"/>
                    <a:pt x="190" y="6632"/>
                    <a:pt x="197" y="6877"/>
                  </a:cubicBezTo>
                  <a:cubicBezTo>
                    <a:pt x="197" y="6893"/>
                    <a:pt x="210" y="6903"/>
                    <a:pt x="226" y="6906"/>
                  </a:cubicBezTo>
                  <a:lnTo>
                    <a:pt x="229" y="6903"/>
                  </a:lnTo>
                  <a:lnTo>
                    <a:pt x="804" y="6893"/>
                  </a:lnTo>
                  <a:cubicBezTo>
                    <a:pt x="810" y="6893"/>
                    <a:pt x="820" y="6890"/>
                    <a:pt x="827" y="6883"/>
                  </a:cubicBezTo>
                  <a:cubicBezTo>
                    <a:pt x="830" y="6877"/>
                    <a:pt x="833" y="6867"/>
                    <a:pt x="833" y="6860"/>
                  </a:cubicBezTo>
                  <a:cubicBezTo>
                    <a:pt x="712" y="5842"/>
                    <a:pt x="774" y="2385"/>
                    <a:pt x="856" y="1504"/>
                  </a:cubicBezTo>
                  <a:cubicBezTo>
                    <a:pt x="954" y="417"/>
                    <a:pt x="1731" y="198"/>
                    <a:pt x="1737" y="198"/>
                  </a:cubicBezTo>
                  <a:cubicBezTo>
                    <a:pt x="1747" y="195"/>
                    <a:pt x="1754" y="185"/>
                    <a:pt x="1760" y="175"/>
                  </a:cubicBezTo>
                  <a:cubicBezTo>
                    <a:pt x="1760" y="166"/>
                    <a:pt x="1760" y="156"/>
                    <a:pt x="1754" y="149"/>
                  </a:cubicBezTo>
                  <a:cubicBezTo>
                    <a:pt x="1666" y="61"/>
                    <a:pt x="1548" y="9"/>
                    <a:pt x="1427" y="2"/>
                  </a:cubicBezTo>
                  <a:cubicBezTo>
                    <a:pt x="1413" y="1"/>
                    <a:pt x="1399" y="1"/>
                    <a:pt x="13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9"/>
            <p:cNvSpPr/>
            <p:nvPr/>
          </p:nvSpPr>
          <p:spPr>
            <a:xfrm>
              <a:off x="7125180" y="4137987"/>
              <a:ext cx="169304" cy="308452"/>
            </a:xfrm>
            <a:custGeom>
              <a:rect b="b" l="l" r="r" t="t"/>
              <a:pathLst>
                <a:path extrusionOk="0" h="4245" w="2330">
                  <a:moveTo>
                    <a:pt x="806" y="1"/>
                  </a:moveTo>
                  <a:cubicBezTo>
                    <a:pt x="799" y="1"/>
                    <a:pt x="793" y="1"/>
                    <a:pt x="787" y="2"/>
                  </a:cubicBezTo>
                  <a:cubicBezTo>
                    <a:pt x="605" y="15"/>
                    <a:pt x="424" y="22"/>
                    <a:pt x="243" y="22"/>
                  </a:cubicBezTo>
                  <a:cubicBezTo>
                    <a:pt x="162" y="22"/>
                    <a:pt x="81" y="21"/>
                    <a:pt x="0" y="18"/>
                  </a:cubicBezTo>
                  <a:lnTo>
                    <a:pt x="0" y="18"/>
                  </a:lnTo>
                  <a:cubicBezTo>
                    <a:pt x="1743" y="1098"/>
                    <a:pt x="1851" y="4245"/>
                    <a:pt x="1851" y="4245"/>
                  </a:cubicBezTo>
                  <a:cubicBezTo>
                    <a:pt x="2329" y="841"/>
                    <a:pt x="1180" y="1"/>
                    <a:pt x="8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9"/>
            <p:cNvSpPr/>
            <p:nvPr/>
          </p:nvSpPr>
          <p:spPr>
            <a:xfrm>
              <a:off x="7122782" y="4135880"/>
              <a:ext cx="165380" cy="312957"/>
            </a:xfrm>
            <a:custGeom>
              <a:rect b="b" l="l" r="r" t="t"/>
              <a:pathLst>
                <a:path extrusionOk="0" h="4307" w="2276">
                  <a:moveTo>
                    <a:pt x="840" y="62"/>
                  </a:moveTo>
                  <a:cubicBezTo>
                    <a:pt x="941" y="62"/>
                    <a:pt x="1113" y="132"/>
                    <a:pt x="1297" y="324"/>
                  </a:cubicBezTo>
                  <a:cubicBezTo>
                    <a:pt x="1643" y="690"/>
                    <a:pt x="2168" y="1643"/>
                    <a:pt x="1891" y="3973"/>
                  </a:cubicBezTo>
                  <a:cubicBezTo>
                    <a:pt x="1812" y="3174"/>
                    <a:pt x="1483" y="997"/>
                    <a:pt x="141" y="80"/>
                  </a:cubicBezTo>
                  <a:lnTo>
                    <a:pt x="141" y="80"/>
                  </a:lnTo>
                  <a:cubicBezTo>
                    <a:pt x="185" y="80"/>
                    <a:pt x="239" y="81"/>
                    <a:pt x="301" y="81"/>
                  </a:cubicBezTo>
                  <a:cubicBezTo>
                    <a:pt x="453" y="81"/>
                    <a:pt x="646" y="77"/>
                    <a:pt x="820" y="63"/>
                  </a:cubicBezTo>
                  <a:cubicBezTo>
                    <a:pt x="826" y="63"/>
                    <a:pt x="833" y="62"/>
                    <a:pt x="840" y="62"/>
                  </a:cubicBezTo>
                  <a:close/>
                  <a:moveTo>
                    <a:pt x="839" y="0"/>
                  </a:moveTo>
                  <a:cubicBezTo>
                    <a:pt x="831" y="0"/>
                    <a:pt x="824" y="1"/>
                    <a:pt x="817" y="1"/>
                  </a:cubicBezTo>
                  <a:cubicBezTo>
                    <a:pt x="635" y="15"/>
                    <a:pt x="453" y="21"/>
                    <a:pt x="271" y="21"/>
                  </a:cubicBezTo>
                  <a:cubicBezTo>
                    <a:pt x="192" y="21"/>
                    <a:pt x="113" y="19"/>
                    <a:pt x="33" y="17"/>
                  </a:cubicBezTo>
                  <a:cubicBezTo>
                    <a:pt x="20" y="17"/>
                    <a:pt x="7" y="24"/>
                    <a:pt x="4" y="40"/>
                  </a:cubicBezTo>
                  <a:cubicBezTo>
                    <a:pt x="1" y="53"/>
                    <a:pt x="7" y="66"/>
                    <a:pt x="17" y="73"/>
                  </a:cubicBezTo>
                  <a:cubicBezTo>
                    <a:pt x="1728" y="1131"/>
                    <a:pt x="1855" y="4244"/>
                    <a:pt x="1855" y="4277"/>
                  </a:cubicBezTo>
                  <a:cubicBezTo>
                    <a:pt x="1855" y="4293"/>
                    <a:pt x="1868" y="4303"/>
                    <a:pt x="1884" y="4306"/>
                  </a:cubicBezTo>
                  <a:cubicBezTo>
                    <a:pt x="1897" y="4306"/>
                    <a:pt x="1910" y="4293"/>
                    <a:pt x="1910" y="4280"/>
                  </a:cubicBezTo>
                  <a:cubicBezTo>
                    <a:pt x="2276" y="1708"/>
                    <a:pt x="1711" y="670"/>
                    <a:pt x="1339" y="282"/>
                  </a:cubicBezTo>
                  <a:cubicBezTo>
                    <a:pt x="1143" y="73"/>
                    <a:pt x="955" y="0"/>
                    <a:pt x="8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9"/>
            <p:cNvSpPr/>
            <p:nvPr/>
          </p:nvSpPr>
          <p:spPr>
            <a:xfrm>
              <a:off x="6844699" y="4313760"/>
              <a:ext cx="210358" cy="319352"/>
            </a:xfrm>
            <a:custGeom>
              <a:rect b="b" l="l" r="r" t="t"/>
              <a:pathLst>
                <a:path extrusionOk="0" h="4395" w="2895">
                  <a:moveTo>
                    <a:pt x="2894" y="4336"/>
                  </a:moveTo>
                  <a:lnTo>
                    <a:pt x="2894" y="4336"/>
                  </a:lnTo>
                  <a:cubicBezTo>
                    <a:pt x="2894" y="4336"/>
                    <a:pt x="2894" y="4336"/>
                    <a:pt x="2894" y="4336"/>
                  </a:cubicBezTo>
                  <a:lnTo>
                    <a:pt x="2894" y="4336"/>
                  </a:lnTo>
                  <a:cubicBezTo>
                    <a:pt x="2894" y="4336"/>
                    <a:pt x="2894" y="4336"/>
                    <a:pt x="2894" y="4336"/>
                  </a:cubicBezTo>
                  <a:cubicBezTo>
                    <a:pt x="2894" y="4336"/>
                    <a:pt x="2894" y="4336"/>
                    <a:pt x="2894" y="4336"/>
                  </a:cubicBezTo>
                  <a:close/>
                  <a:moveTo>
                    <a:pt x="751" y="0"/>
                  </a:moveTo>
                  <a:cubicBezTo>
                    <a:pt x="196" y="0"/>
                    <a:pt x="1" y="269"/>
                    <a:pt x="5" y="269"/>
                  </a:cubicBezTo>
                  <a:cubicBezTo>
                    <a:pt x="5" y="269"/>
                    <a:pt x="6" y="269"/>
                    <a:pt x="6" y="269"/>
                  </a:cubicBezTo>
                  <a:cubicBezTo>
                    <a:pt x="4" y="265"/>
                    <a:pt x="96" y="248"/>
                    <a:pt x="236" y="248"/>
                  </a:cubicBezTo>
                  <a:cubicBezTo>
                    <a:pt x="555" y="248"/>
                    <a:pt x="1119" y="334"/>
                    <a:pt x="1367" y="847"/>
                  </a:cubicBezTo>
                  <a:cubicBezTo>
                    <a:pt x="1664" y="1395"/>
                    <a:pt x="2411" y="3703"/>
                    <a:pt x="2539" y="4395"/>
                  </a:cubicBezTo>
                  <a:cubicBezTo>
                    <a:pt x="2656" y="4372"/>
                    <a:pt x="2773" y="4352"/>
                    <a:pt x="2894" y="4336"/>
                  </a:cubicBezTo>
                  <a:lnTo>
                    <a:pt x="2894" y="4336"/>
                  </a:lnTo>
                  <a:cubicBezTo>
                    <a:pt x="2862" y="4331"/>
                    <a:pt x="2220" y="307"/>
                    <a:pt x="1256" y="63"/>
                  </a:cubicBezTo>
                  <a:cubicBezTo>
                    <a:pt x="1062" y="18"/>
                    <a:pt x="895"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9"/>
            <p:cNvSpPr/>
            <p:nvPr/>
          </p:nvSpPr>
          <p:spPr>
            <a:xfrm>
              <a:off x="6842156" y="4311289"/>
              <a:ext cx="215226" cy="323929"/>
            </a:xfrm>
            <a:custGeom>
              <a:rect b="b" l="l" r="r" t="t"/>
              <a:pathLst>
                <a:path extrusionOk="0" h="4458" w="2962">
                  <a:moveTo>
                    <a:pt x="783" y="64"/>
                  </a:moveTo>
                  <a:cubicBezTo>
                    <a:pt x="923" y="64"/>
                    <a:pt x="1089" y="82"/>
                    <a:pt x="1281" y="127"/>
                  </a:cubicBezTo>
                  <a:cubicBezTo>
                    <a:pt x="1813" y="260"/>
                    <a:pt x="2339" y="1605"/>
                    <a:pt x="2841" y="4122"/>
                  </a:cubicBezTo>
                  <a:cubicBezTo>
                    <a:pt x="2867" y="4243"/>
                    <a:pt x="2880" y="4308"/>
                    <a:pt x="2890" y="4344"/>
                  </a:cubicBezTo>
                  <a:cubicBezTo>
                    <a:pt x="2792" y="4357"/>
                    <a:pt x="2694" y="4373"/>
                    <a:pt x="2600" y="4393"/>
                  </a:cubicBezTo>
                  <a:cubicBezTo>
                    <a:pt x="2456" y="3671"/>
                    <a:pt x="1725" y="1413"/>
                    <a:pt x="1428" y="864"/>
                  </a:cubicBezTo>
                  <a:cubicBezTo>
                    <a:pt x="1177" y="345"/>
                    <a:pt x="599" y="251"/>
                    <a:pt x="269" y="251"/>
                  </a:cubicBezTo>
                  <a:cubicBezTo>
                    <a:pt x="214" y="251"/>
                    <a:pt x="165" y="254"/>
                    <a:pt x="126" y="257"/>
                  </a:cubicBezTo>
                  <a:cubicBezTo>
                    <a:pt x="217" y="182"/>
                    <a:pt x="419" y="64"/>
                    <a:pt x="783" y="64"/>
                  </a:cubicBezTo>
                  <a:close/>
                  <a:moveTo>
                    <a:pt x="786" y="1"/>
                  </a:moveTo>
                  <a:cubicBezTo>
                    <a:pt x="211" y="1"/>
                    <a:pt x="11" y="285"/>
                    <a:pt x="11" y="290"/>
                  </a:cubicBezTo>
                  <a:cubicBezTo>
                    <a:pt x="1" y="311"/>
                    <a:pt x="18" y="334"/>
                    <a:pt x="38" y="334"/>
                  </a:cubicBezTo>
                  <a:cubicBezTo>
                    <a:pt x="43" y="334"/>
                    <a:pt x="48" y="332"/>
                    <a:pt x="54" y="329"/>
                  </a:cubicBezTo>
                  <a:cubicBezTo>
                    <a:pt x="81" y="321"/>
                    <a:pt x="160" y="310"/>
                    <a:pt x="268" y="310"/>
                  </a:cubicBezTo>
                  <a:cubicBezTo>
                    <a:pt x="581" y="310"/>
                    <a:pt x="1136" y="399"/>
                    <a:pt x="1376" y="894"/>
                  </a:cubicBezTo>
                  <a:cubicBezTo>
                    <a:pt x="1673" y="1449"/>
                    <a:pt x="2417" y="3750"/>
                    <a:pt x="2544" y="4432"/>
                  </a:cubicBezTo>
                  <a:cubicBezTo>
                    <a:pt x="2547" y="4442"/>
                    <a:pt x="2551" y="4448"/>
                    <a:pt x="2557" y="4455"/>
                  </a:cubicBezTo>
                  <a:cubicBezTo>
                    <a:pt x="2564" y="4458"/>
                    <a:pt x="2570" y="4458"/>
                    <a:pt x="2574" y="4458"/>
                  </a:cubicBezTo>
                  <a:lnTo>
                    <a:pt x="2580" y="4458"/>
                  </a:lnTo>
                  <a:cubicBezTo>
                    <a:pt x="2698" y="4435"/>
                    <a:pt x="2815" y="4416"/>
                    <a:pt x="2933" y="4402"/>
                  </a:cubicBezTo>
                  <a:lnTo>
                    <a:pt x="2939" y="4399"/>
                  </a:lnTo>
                  <a:cubicBezTo>
                    <a:pt x="2955" y="4393"/>
                    <a:pt x="2962" y="4376"/>
                    <a:pt x="2959" y="4363"/>
                  </a:cubicBezTo>
                  <a:cubicBezTo>
                    <a:pt x="2955" y="4360"/>
                    <a:pt x="2955" y="4357"/>
                    <a:pt x="2952" y="4354"/>
                  </a:cubicBezTo>
                  <a:cubicBezTo>
                    <a:pt x="2946" y="4331"/>
                    <a:pt x="2926" y="4233"/>
                    <a:pt x="2903" y="4109"/>
                  </a:cubicBezTo>
                  <a:cubicBezTo>
                    <a:pt x="2714" y="3162"/>
                    <a:pt x="2136" y="277"/>
                    <a:pt x="1297" y="65"/>
                  </a:cubicBezTo>
                  <a:cubicBezTo>
                    <a:pt x="1101" y="19"/>
                    <a:pt x="931" y="1"/>
                    <a:pt x="7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9"/>
            <p:cNvSpPr/>
            <p:nvPr/>
          </p:nvSpPr>
          <p:spPr>
            <a:xfrm>
              <a:off x="6726112" y="4317103"/>
              <a:ext cx="146560" cy="243492"/>
            </a:xfrm>
            <a:custGeom>
              <a:rect b="b" l="l" r="r" t="t"/>
              <a:pathLst>
                <a:path extrusionOk="0" h="3351" w="2017">
                  <a:moveTo>
                    <a:pt x="2016" y="1"/>
                  </a:moveTo>
                  <a:cubicBezTo>
                    <a:pt x="2016" y="1"/>
                    <a:pt x="1510" y="164"/>
                    <a:pt x="1106" y="311"/>
                  </a:cubicBezTo>
                  <a:cubicBezTo>
                    <a:pt x="907" y="370"/>
                    <a:pt x="525" y="712"/>
                    <a:pt x="508" y="1231"/>
                  </a:cubicBezTo>
                  <a:cubicBezTo>
                    <a:pt x="479" y="1757"/>
                    <a:pt x="818" y="2462"/>
                    <a:pt x="1732" y="3350"/>
                  </a:cubicBezTo>
                  <a:cubicBezTo>
                    <a:pt x="1733" y="3350"/>
                    <a:pt x="1733" y="3350"/>
                    <a:pt x="1733" y="3350"/>
                  </a:cubicBezTo>
                  <a:cubicBezTo>
                    <a:pt x="1768" y="3350"/>
                    <a:pt x="1" y="1138"/>
                    <a:pt x="201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9"/>
            <p:cNvSpPr/>
            <p:nvPr/>
          </p:nvSpPr>
          <p:spPr>
            <a:xfrm>
              <a:off x="6758302" y="4314777"/>
              <a:ext cx="116987" cy="247924"/>
            </a:xfrm>
            <a:custGeom>
              <a:rect b="b" l="l" r="r" t="t"/>
              <a:pathLst>
                <a:path extrusionOk="0" h="3412" w="1610">
                  <a:moveTo>
                    <a:pt x="1345" y="137"/>
                  </a:moveTo>
                  <a:cubicBezTo>
                    <a:pt x="963" y="405"/>
                    <a:pt x="718" y="741"/>
                    <a:pt x="623" y="1136"/>
                  </a:cubicBezTo>
                  <a:cubicBezTo>
                    <a:pt x="526" y="1541"/>
                    <a:pt x="539" y="2217"/>
                    <a:pt x="1123" y="3170"/>
                  </a:cubicBezTo>
                  <a:cubicBezTo>
                    <a:pt x="421" y="2445"/>
                    <a:pt x="65" y="1789"/>
                    <a:pt x="95" y="1267"/>
                  </a:cubicBezTo>
                  <a:cubicBezTo>
                    <a:pt x="111" y="758"/>
                    <a:pt x="483" y="428"/>
                    <a:pt x="672" y="372"/>
                  </a:cubicBezTo>
                  <a:cubicBezTo>
                    <a:pt x="904" y="287"/>
                    <a:pt x="1165" y="199"/>
                    <a:pt x="1345" y="137"/>
                  </a:cubicBezTo>
                  <a:close/>
                  <a:moveTo>
                    <a:pt x="1578" y="1"/>
                  </a:moveTo>
                  <a:cubicBezTo>
                    <a:pt x="1573" y="1"/>
                    <a:pt x="1566" y="2"/>
                    <a:pt x="1557" y="4"/>
                  </a:cubicBezTo>
                  <a:lnTo>
                    <a:pt x="1554" y="7"/>
                  </a:lnTo>
                  <a:cubicBezTo>
                    <a:pt x="1515" y="17"/>
                    <a:pt x="1433" y="43"/>
                    <a:pt x="1260" y="101"/>
                  </a:cubicBezTo>
                  <a:cubicBezTo>
                    <a:pt x="1103" y="154"/>
                    <a:pt x="868" y="235"/>
                    <a:pt x="653" y="314"/>
                  </a:cubicBezTo>
                  <a:cubicBezTo>
                    <a:pt x="454" y="376"/>
                    <a:pt x="52" y="728"/>
                    <a:pt x="36" y="1263"/>
                  </a:cubicBezTo>
                  <a:cubicBezTo>
                    <a:pt x="0" y="1848"/>
                    <a:pt x="428" y="2589"/>
                    <a:pt x="1270" y="3401"/>
                  </a:cubicBezTo>
                  <a:cubicBezTo>
                    <a:pt x="1270" y="3405"/>
                    <a:pt x="1273" y="3405"/>
                    <a:pt x="1276" y="3408"/>
                  </a:cubicBezTo>
                  <a:cubicBezTo>
                    <a:pt x="1280" y="3411"/>
                    <a:pt x="1286" y="3411"/>
                    <a:pt x="1293" y="3411"/>
                  </a:cubicBezTo>
                  <a:cubicBezTo>
                    <a:pt x="1299" y="3411"/>
                    <a:pt x="1309" y="3408"/>
                    <a:pt x="1315" y="3401"/>
                  </a:cubicBezTo>
                  <a:cubicBezTo>
                    <a:pt x="1332" y="3382"/>
                    <a:pt x="1328" y="3372"/>
                    <a:pt x="1280" y="3300"/>
                  </a:cubicBezTo>
                  <a:cubicBezTo>
                    <a:pt x="604" y="2279"/>
                    <a:pt x="581" y="1567"/>
                    <a:pt x="682" y="1149"/>
                  </a:cubicBezTo>
                  <a:cubicBezTo>
                    <a:pt x="790" y="702"/>
                    <a:pt x="1097" y="336"/>
                    <a:pt x="1586" y="56"/>
                  </a:cubicBezTo>
                  <a:cubicBezTo>
                    <a:pt x="1603" y="49"/>
                    <a:pt x="1609" y="30"/>
                    <a:pt x="1599" y="13"/>
                  </a:cubicBezTo>
                  <a:cubicBezTo>
                    <a:pt x="1595" y="6"/>
                    <a:pt x="1592" y="1"/>
                    <a:pt x="1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9"/>
            <p:cNvSpPr/>
            <p:nvPr/>
          </p:nvSpPr>
          <p:spPr>
            <a:xfrm>
              <a:off x="7650319" y="3824662"/>
              <a:ext cx="229178" cy="761939"/>
            </a:xfrm>
            <a:custGeom>
              <a:rect b="b" l="l" r="r" t="t"/>
              <a:pathLst>
                <a:path extrusionOk="0" h="10486" w="3154">
                  <a:moveTo>
                    <a:pt x="2977" y="181"/>
                  </a:moveTo>
                  <a:cubicBezTo>
                    <a:pt x="2340" y="1147"/>
                    <a:pt x="1825" y="2185"/>
                    <a:pt x="1443" y="3279"/>
                  </a:cubicBezTo>
                  <a:cubicBezTo>
                    <a:pt x="1048" y="4415"/>
                    <a:pt x="829" y="5544"/>
                    <a:pt x="790" y="6628"/>
                  </a:cubicBezTo>
                  <a:cubicBezTo>
                    <a:pt x="741" y="7862"/>
                    <a:pt x="950" y="9095"/>
                    <a:pt x="1410" y="10244"/>
                  </a:cubicBezTo>
                  <a:cubicBezTo>
                    <a:pt x="1198" y="9967"/>
                    <a:pt x="790" y="9441"/>
                    <a:pt x="424" y="9010"/>
                  </a:cubicBezTo>
                  <a:cubicBezTo>
                    <a:pt x="202" y="8753"/>
                    <a:pt x="62" y="7565"/>
                    <a:pt x="219" y="6092"/>
                  </a:cubicBezTo>
                  <a:cubicBezTo>
                    <a:pt x="349" y="4872"/>
                    <a:pt x="878" y="1901"/>
                    <a:pt x="2977" y="181"/>
                  </a:cubicBezTo>
                  <a:close/>
                  <a:moveTo>
                    <a:pt x="3115" y="0"/>
                  </a:moveTo>
                  <a:cubicBezTo>
                    <a:pt x="3109" y="0"/>
                    <a:pt x="3103" y="2"/>
                    <a:pt x="3098" y="5"/>
                  </a:cubicBezTo>
                  <a:cubicBezTo>
                    <a:pt x="2213" y="677"/>
                    <a:pt x="1502" y="1631"/>
                    <a:pt x="983" y="2838"/>
                  </a:cubicBezTo>
                  <a:cubicBezTo>
                    <a:pt x="457" y="4059"/>
                    <a:pt x="245" y="5276"/>
                    <a:pt x="160" y="6086"/>
                  </a:cubicBezTo>
                  <a:cubicBezTo>
                    <a:pt x="0" y="7574"/>
                    <a:pt x="147" y="8785"/>
                    <a:pt x="375" y="9050"/>
                  </a:cubicBezTo>
                  <a:cubicBezTo>
                    <a:pt x="898" y="9660"/>
                    <a:pt x="1498" y="10463"/>
                    <a:pt x="1505" y="10473"/>
                  </a:cubicBezTo>
                  <a:cubicBezTo>
                    <a:pt x="1511" y="10479"/>
                    <a:pt x="1521" y="10486"/>
                    <a:pt x="1531" y="10486"/>
                  </a:cubicBezTo>
                  <a:lnTo>
                    <a:pt x="1531" y="10479"/>
                  </a:lnTo>
                  <a:cubicBezTo>
                    <a:pt x="1550" y="10479"/>
                    <a:pt x="1567" y="10456"/>
                    <a:pt x="1557" y="10437"/>
                  </a:cubicBezTo>
                  <a:cubicBezTo>
                    <a:pt x="392" y="7757"/>
                    <a:pt x="885" y="5077"/>
                    <a:pt x="1502" y="3298"/>
                  </a:cubicBezTo>
                  <a:cubicBezTo>
                    <a:pt x="2174" y="1369"/>
                    <a:pt x="3134" y="57"/>
                    <a:pt x="3143" y="47"/>
                  </a:cubicBezTo>
                  <a:cubicBezTo>
                    <a:pt x="3154" y="24"/>
                    <a:pt x="3137" y="0"/>
                    <a:pt x="31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9"/>
            <p:cNvSpPr/>
            <p:nvPr/>
          </p:nvSpPr>
          <p:spPr>
            <a:xfrm>
              <a:off x="7194210" y="4296829"/>
              <a:ext cx="557176" cy="310923"/>
            </a:xfrm>
            <a:custGeom>
              <a:rect b="b" l="l" r="r" t="t"/>
              <a:pathLst>
                <a:path extrusionOk="0" h="4279" w="7668">
                  <a:moveTo>
                    <a:pt x="1834" y="0"/>
                  </a:moveTo>
                  <a:cubicBezTo>
                    <a:pt x="1210" y="0"/>
                    <a:pt x="587" y="122"/>
                    <a:pt x="0" y="417"/>
                  </a:cubicBezTo>
                  <a:cubicBezTo>
                    <a:pt x="0" y="417"/>
                    <a:pt x="223" y="390"/>
                    <a:pt x="600" y="390"/>
                  </a:cubicBezTo>
                  <a:cubicBezTo>
                    <a:pt x="2006" y="390"/>
                    <a:pt x="5557" y="762"/>
                    <a:pt x="7668" y="4278"/>
                  </a:cubicBezTo>
                  <a:cubicBezTo>
                    <a:pt x="7668" y="4278"/>
                    <a:pt x="7348" y="3381"/>
                    <a:pt x="7129" y="2637"/>
                  </a:cubicBezTo>
                  <a:cubicBezTo>
                    <a:pt x="6953" y="2041"/>
                    <a:pt x="4385" y="0"/>
                    <a:pt x="18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9"/>
            <p:cNvSpPr/>
            <p:nvPr/>
          </p:nvSpPr>
          <p:spPr>
            <a:xfrm>
              <a:off x="7190940" y="4294432"/>
              <a:ext cx="562844" cy="315428"/>
            </a:xfrm>
            <a:custGeom>
              <a:rect b="b" l="l" r="r" t="t"/>
              <a:pathLst>
                <a:path extrusionOk="0" h="4341" w="7746">
                  <a:moveTo>
                    <a:pt x="1877" y="64"/>
                  </a:moveTo>
                  <a:cubicBezTo>
                    <a:pt x="2809" y="64"/>
                    <a:pt x="3699" y="340"/>
                    <a:pt x="4390" y="639"/>
                  </a:cubicBezTo>
                  <a:cubicBezTo>
                    <a:pt x="5872" y="1279"/>
                    <a:pt x="7027" y="2291"/>
                    <a:pt x="7145" y="2679"/>
                  </a:cubicBezTo>
                  <a:cubicBezTo>
                    <a:pt x="7288" y="3172"/>
                    <a:pt x="7481" y="3740"/>
                    <a:pt x="7592" y="4063"/>
                  </a:cubicBezTo>
                  <a:cubicBezTo>
                    <a:pt x="6211" y="1919"/>
                    <a:pt x="4282" y="1041"/>
                    <a:pt x="2882" y="678"/>
                  </a:cubicBezTo>
                  <a:cubicBezTo>
                    <a:pt x="2151" y="492"/>
                    <a:pt x="1397" y="394"/>
                    <a:pt x="643" y="394"/>
                  </a:cubicBezTo>
                  <a:cubicBezTo>
                    <a:pt x="460" y="394"/>
                    <a:pt x="313" y="398"/>
                    <a:pt x="209" y="408"/>
                  </a:cubicBezTo>
                  <a:cubicBezTo>
                    <a:pt x="758" y="161"/>
                    <a:pt x="1325" y="64"/>
                    <a:pt x="1877" y="64"/>
                  </a:cubicBezTo>
                  <a:close/>
                  <a:moveTo>
                    <a:pt x="1878" y="0"/>
                  </a:moveTo>
                  <a:cubicBezTo>
                    <a:pt x="1267" y="0"/>
                    <a:pt x="638" y="117"/>
                    <a:pt x="32" y="421"/>
                  </a:cubicBezTo>
                  <a:cubicBezTo>
                    <a:pt x="1" y="436"/>
                    <a:pt x="15" y="480"/>
                    <a:pt x="45" y="480"/>
                  </a:cubicBezTo>
                  <a:cubicBezTo>
                    <a:pt x="46" y="480"/>
                    <a:pt x="47" y="479"/>
                    <a:pt x="49" y="479"/>
                  </a:cubicBezTo>
                  <a:cubicBezTo>
                    <a:pt x="54" y="478"/>
                    <a:pt x="272" y="453"/>
                    <a:pt x="637" y="453"/>
                  </a:cubicBezTo>
                  <a:cubicBezTo>
                    <a:pt x="1151" y="453"/>
                    <a:pt x="1955" y="503"/>
                    <a:pt x="2865" y="737"/>
                  </a:cubicBezTo>
                  <a:cubicBezTo>
                    <a:pt x="4305" y="1109"/>
                    <a:pt x="6306" y="2033"/>
                    <a:pt x="7686" y="4328"/>
                  </a:cubicBezTo>
                  <a:cubicBezTo>
                    <a:pt x="7690" y="4337"/>
                    <a:pt x="7699" y="4341"/>
                    <a:pt x="7713" y="4341"/>
                  </a:cubicBezTo>
                  <a:cubicBezTo>
                    <a:pt x="7716" y="4341"/>
                    <a:pt x="7719" y="4341"/>
                    <a:pt x="7726" y="4337"/>
                  </a:cubicBezTo>
                  <a:cubicBezTo>
                    <a:pt x="7739" y="4331"/>
                    <a:pt x="7745" y="4315"/>
                    <a:pt x="7739" y="4302"/>
                  </a:cubicBezTo>
                  <a:cubicBezTo>
                    <a:pt x="7735" y="4292"/>
                    <a:pt x="7419" y="3394"/>
                    <a:pt x="7203" y="2660"/>
                  </a:cubicBezTo>
                  <a:cubicBezTo>
                    <a:pt x="7086" y="2262"/>
                    <a:pt x="5914" y="1230"/>
                    <a:pt x="4416" y="581"/>
                  </a:cubicBezTo>
                  <a:cubicBezTo>
                    <a:pt x="3717" y="278"/>
                    <a:pt x="2820" y="0"/>
                    <a:pt x="18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9"/>
            <p:cNvSpPr/>
            <p:nvPr/>
          </p:nvSpPr>
          <p:spPr>
            <a:xfrm>
              <a:off x="7297828" y="4143728"/>
              <a:ext cx="462134" cy="459954"/>
            </a:xfrm>
            <a:custGeom>
              <a:rect b="b" l="l" r="r" t="t"/>
              <a:pathLst>
                <a:path extrusionOk="0" h="6330" w="6360">
                  <a:moveTo>
                    <a:pt x="4" y="1"/>
                  </a:moveTo>
                  <a:cubicBezTo>
                    <a:pt x="1" y="1"/>
                    <a:pt x="5869" y="2296"/>
                    <a:pt x="5357" y="6330"/>
                  </a:cubicBezTo>
                  <a:cubicBezTo>
                    <a:pt x="5357" y="6330"/>
                    <a:pt x="5700" y="5635"/>
                    <a:pt x="6029" y="5083"/>
                  </a:cubicBezTo>
                  <a:cubicBezTo>
                    <a:pt x="6359" y="4531"/>
                    <a:pt x="4391" y="706"/>
                    <a:pt x="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9"/>
            <p:cNvSpPr/>
            <p:nvPr/>
          </p:nvSpPr>
          <p:spPr>
            <a:xfrm>
              <a:off x="7294922" y="4141548"/>
              <a:ext cx="449563" cy="464531"/>
            </a:xfrm>
            <a:custGeom>
              <a:rect b="b" l="l" r="r" t="t"/>
              <a:pathLst>
                <a:path extrusionOk="0" h="6393" w="6187">
                  <a:moveTo>
                    <a:pt x="302" y="106"/>
                  </a:moveTo>
                  <a:cubicBezTo>
                    <a:pt x="3458" y="716"/>
                    <a:pt x="5270" y="2939"/>
                    <a:pt x="5851" y="4189"/>
                  </a:cubicBezTo>
                  <a:cubicBezTo>
                    <a:pt x="6089" y="4698"/>
                    <a:pt x="6105" y="4992"/>
                    <a:pt x="6043" y="5097"/>
                  </a:cubicBezTo>
                  <a:cubicBezTo>
                    <a:pt x="5808" y="5492"/>
                    <a:pt x="5563" y="5962"/>
                    <a:pt x="5443" y="6197"/>
                  </a:cubicBezTo>
                  <a:cubicBezTo>
                    <a:pt x="5518" y="5325"/>
                    <a:pt x="5302" y="4473"/>
                    <a:pt x="4803" y="3654"/>
                  </a:cubicBezTo>
                  <a:cubicBezTo>
                    <a:pt x="4379" y="2959"/>
                    <a:pt x="3745" y="2286"/>
                    <a:pt x="2929" y="1660"/>
                  </a:cubicBezTo>
                  <a:cubicBezTo>
                    <a:pt x="1878" y="850"/>
                    <a:pt x="782" y="321"/>
                    <a:pt x="302" y="109"/>
                  </a:cubicBezTo>
                  <a:lnTo>
                    <a:pt x="302" y="106"/>
                  </a:lnTo>
                  <a:close/>
                  <a:moveTo>
                    <a:pt x="41" y="1"/>
                  </a:moveTo>
                  <a:cubicBezTo>
                    <a:pt x="10" y="1"/>
                    <a:pt x="0" y="48"/>
                    <a:pt x="31" y="60"/>
                  </a:cubicBezTo>
                  <a:cubicBezTo>
                    <a:pt x="47" y="67"/>
                    <a:pt x="1513" y="645"/>
                    <a:pt x="2893" y="1709"/>
                  </a:cubicBezTo>
                  <a:cubicBezTo>
                    <a:pt x="4166" y="2688"/>
                    <a:pt x="5629" y="4290"/>
                    <a:pt x="5364" y="6360"/>
                  </a:cubicBezTo>
                  <a:cubicBezTo>
                    <a:pt x="5364" y="6373"/>
                    <a:pt x="5371" y="6386"/>
                    <a:pt x="5387" y="6392"/>
                  </a:cubicBezTo>
                  <a:lnTo>
                    <a:pt x="5397" y="6392"/>
                  </a:lnTo>
                  <a:cubicBezTo>
                    <a:pt x="5407" y="6392"/>
                    <a:pt x="5417" y="6386"/>
                    <a:pt x="5423" y="6376"/>
                  </a:cubicBezTo>
                  <a:cubicBezTo>
                    <a:pt x="5426" y="6366"/>
                    <a:pt x="5769" y="5674"/>
                    <a:pt x="6095" y="5129"/>
                  </a:cubicBezTo>
                  <a:cubicBezTo>
                    <a:pt x="6187" y="4976"/>
                    <a:pt x="6115" y="4614"/>
                    <a:pt x="5906" y="4163"/>
                  </a:cubicBezTo>
                  <a:cubicBezTo>
                    <a:pt x="5306" y="2871"/>
                    <a:pt x="3393" y="537"/>
                    <a:pt x="47" y="2"/>
                  </a:cubicBezTo>
                  <a:cubicBezTo>
                    <a:pt x="45" y="1"/>
                    <a:pt x="43" y="1"/>
                    <a:pt x="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9"/>
            <p:cNvSpPr/>
            <p:nvPr/>
          </p:nvSpPr>
          <p:spPr>
            <a:xfrm>
              <a:off x="8030276" y="4239062"/>
              <a:ext cx="222493" cy="390270"/>
            </a:xfrm>
            <a:custGeom>
              <a:rect b="b" l="l" r="r" t="t"/>
              <a:pathLst>
                <a:path extrusionOk="0" h="5371" w="3062">
                  <a:moveTo>
                    <a:pt x="1495" y="145"/>
                  </a:moveTo>
                  <a:lnTo>
                    <a:pt x="1495" y="145"/>
                  </a:lnTo>
                  <a:cubicBezTo>
                    <a:pt x="1710" y="252"/>
                    <a:pt x="2086" y="451"/>
                    <a:pt x="2415" y="638"/>
                  </a:cubicBezTo>
                  <a:cubicBezTo>
                    <a:pt x="2644" y="745"/>
                    <a:pt x="2993" y="1307"/>
                    <a:pt x="2758" y="2113"/>
                  </a:cubicBezTo>
                  <a:cubicBezTo>
                    <a:pt x="2530" y="2968"/>
                    <a:pt x="1684" y="3996"/>
                    <a:pt x="300" y="5099"/>
                  </a:cubicBezTo>
                  <a:cubicBezTo>
                    <a:pt x="1825" y="3409"/>
                    <a:pt x="2115" y="2221"/>
                    <a:pt x="2082" y="1509"/>
                  </a:cubicBezTo>
                  <a:cubicBezTo>
                    <a:pt x="2063" y="997"/>
                    <a:pt x="1854" y="510"/>
                    <a:pt x="1495" y="145"/>
                  </a:cubicBezTo>
                  <a:close/>
                  <a:moveTo>
                    <a:pt x="1327" y="0"/>
                  </a:moveTo>
                  <a:cubicBezTo>
                    <a:pt x="1318" y="0"/>
                    <a:pt x="1315" y="5"/>
                    <a:pt x="1309" y="11"/>
                  </a:cubicBezTo>
                  <a:cubicBezTo>
                    <a:pt x="1299" y="21"/>
                    <a:pt x="1302" y="40"/>
                    <a:pt x="1312" y="50"/>
                  </a:cubicBezTo>
                  <a:cubicBezTo>
                    <a:pt x="1759" y="455"/>
                    <a:pt x="1998" y="948"/>
                    <a:pt x="2024" y="1512"/>
                  </a:cubicBezTo>
                  <a:cubicBezTo>
                    <a:pt x="2053" y="2234"/>
                    <a:pt x="1746" y="3461"/>
                    <a:pt x="104" y="5223"/>
                  </a:cubicBezTo>
                  <a:cubicBezTo>
                    <a:pt x="0" y="5334"/>
                    <a:pt x="0" y="5334"/>
                    <a:pt x="20" y="5357"/>
                  </a:cubicBezTo>
                  <a:cubicBezTo>
                    <a:pt x="23" y="5367"/>
                    <a:pt x="33" y="5370"/>
                    <a:pt x="46" y="5370"/>
                  </a:cubicBezTo>
                  <a:lnTo>
                    <a:pt x="59" y="5370"/>
                  </a:lnTo>
                  <a:cubicBezTo>
                    <a:pt x="59" y="5367"/>
                    <a:pt x="62" y="5367"/>
                    <a:pt x="62" y="5364"/>
                  </a:cubicBezTo>
                  <a:cubicBezTo>
                    <a:pt x="1619" y="4169"/>
                    <a:pt x="2572" y="3050"/>
                    <a:pt x="2817" y="2132"/>
                  </a:cubicBezTo>
                  <a:cubicBezTo>
                    <a:pt x="3062" y="1290"/>
                    <a:pt x="2690" y="700"/>
                    <a:pt x="2445" y="585"/>
                  </a:cubicBezTo>
                  <a:cubicBezTo>
                    <a:pt x="2187" y="438"/>
                    <a:pt x="1906" y="288"/>
                    <a:pt x="1714" y="190"/>
                  </a:cubicBezTo>
                  <a:cubicBezTo>
                    <a:pt x="1492" y="73"/>
                    <a:pt x="1397" y="24"/>
                    <a:pt x="1355" y="8"/>
                  </a:cubicBezTo>
                  <a:cubicBezTo>
                    <a:pt x="1342" y="2"/>
                    <a:pt x="1333" y="0"/>
                    <a:pt x="1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9"/>
            <p:cNvSpPr/>
            <p:nvPr/>
          </p:nvSpPr>
          <p:spPr>
            <a:xfrm>
              <a:off x="7734681" y="4171558"/>
              <a:ext cx="151356" cy="357935"/>
            </a:xfrm>
            <a:custGeom>
              <a:rect b="b" l="l" r="r" t="t"/>
              <a:pathLst>
                <a:path extrusionOk="0" h="4926" w="2083">
                  <a:moveTo>
                    <a:pt x="1" y="84"/>
                  </a:moveTo>
                  <a:cubicBezTo>
                    <a:pt x="1" y="84"/>
                    <a:pt x="1" y="84"/>
                    <a:pt x="1" y="84"/>
                  </a:cubicBezTo>
                  <a:lnTo>
                    <a:pt x="1" y="84"/>
                  </a:lnTo>
                  <a:cubicBezTo>
                    <a:pt x="1" y="84"/>
                    <a:pt x="1" y="84"/>
                    <a:pt x="1" y="84"/>
                  </a:cubicBezTo>
                  <a:close/>
                  <a:moveTo>
                    <a:pt x="1" y="84"/>
                  </a:moveTo>
                  <a:cubicBezTo>
                    <a:pt x="1" y="85"/>
                    <a:pt x="1" y="85"/>
                    <a:pt x="1" y="85"/>
                  </a:cubicBezTo>
                  <a:cubicBezTo>
                    <a:pt x="1" y="85"/>
                    <a:pt x="1" y="85"/>
                    <a:pt x="1" y="85"/>
                  </a:cubicBezTo>
                  <a:cubicBezTo>
                    <a:pt x="1" y="85"/>
                    <a:pt x="1" y="85"/>
                    <a:pt x="1" y="84"/>
                  </a:cubicBezTo>
                  <a:close/>
                  <a:moveTo>
                    <a:pt x="384" y="1"/>
                  </a:moveTo>
                  <a:cubicBezTo>
                    <a:pt x="147" y="1"/>
                    <a:pt x="11" y="78"/>
                    <a:pt x="1" y="84"/>
                  </a:cubicBezTo>
                  <a:lnTo>
                    <a:pt x="1" y="84"/>
                  </a:lnTo>
                  <a:cubicBezTo>
                    <a:pt x="2" y="84"/>
                    <a:pt x="3" y="84"/>
                    <a:pt x="4" y="84"/>
                  </a:cubicBezTo>
                  <a:cubicBezTo>
                    <a:pt x="60" y="84"/>
                    <a:pt x="1026" y="301"/>
                    <a:pt x="1029" y="1093"/>
                  </a:cubicBezTo>
                  <a:cubicBezTo>
                    <a:pt x="1062" y="1717"/>
                    <a:pt x="726" y="4158"/>
                    <a:pt x="533" y="4857"/>
                  </a:cubicBezTo>
                  <a:cubicBezTo>
                    <a:pt x="654" y="4876"/>
                    <a:pt x="775" y="4899"/>
                    <a:pt x="895" y="4925"/>
                  </a:cubicBezTo>
                  <a:lnTo>
                    <a:pt x="895" y="4925"/>
                  </a:lnTo>
                  <a:cubicBezTo>
                    <a:pt x="867" y="4912"/>
                    <a:pt x="2082" y="874"/>
                    <a:pt x="1277" y="313"/>
                  </a:cubicBezTo>
                  <a:cubicBezTo>
                    <a:pt x="906" y="66"/>
                    <a:pt x="602" y="1"/>
                    <a:pt x="384" y="1"/>
                  </a:cubicBezTo>
                  <a:close/>
                  <a:moveTo>
                    <a:pt x="895" y="4925"/>
                  </a:moveTo>
                  <a:cubicBezTo>
                    <a:pt x="895" y="4925"/>
                    <a:pt x="895" y="4925"/>
                    <a:pt x="895" y="4925"/>
                  </a:cubicBezTo>
                  <a:cubicBezTo>
                    <a:pt x="895" y="4925"/>
                    <a:pt x="895" y="4925"/>
                    <a:pt x="895" y="4925"/>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9"/>
            <p:cNvSpPr/>
            <p:nvPr/>
          </p:nvSpPr>
          <p:spPr>
            <a:xfrm>
              <a:off x="7731775" y="4169741"/>
              <a:ext cx="147723" cy="361859"/>
            </a:xfrm>
            <a:custGeom>
              <a:rect b="b" l="l" r="r" t="t"/>
              <a:pathLst>
                <a:path extrusionOk="0" h="4980" w="2033">
                  <a:moveTo>
                    <a:pt x="423" y="56"/>
                  </a:moveTo>
                  <a:cubicBezTo>
                    <a:pt x="636" y="56"/>
                    <a:pt x="936" y="120"/>
                    <a:pt x="1301" y="364"/>
                  </a:cubicBezTo>
                  <a:cubicBezTo>
                    <a:pt x="1742" y="668"/>
                    <a:pt x="1627" y="2120"/>
                    <a:pt x="968" y="4679"/>
                  </a:cubicBezTo>
                  <a:cubicBezTo>
                    <a:pt x="935" y="4807"/>
                    <a:pt x="916" y="4872"/>
                    <a:pt x="909" y="4911"/>
                  </a:cubicBezTo>
                  <a:cubicBezTo>
                    <a:pt x="812" y="4888"/>
                    <a:pt x="711" y="4872"/>
                    <a:pt x="613" y="4856"/>
                  </a:cubicBezTo>
                  <a:lnTo>
                    <a:pt x="613" y="4856"/>
                  </a:lnTo>
                  <a:cubicBezTo>
                    <a:pt x="806" y="4114"/>
                    <a:pt x="1131" y="1738"/>
                    <a:pt x="1102" y="1118"/>
                  </a:cubicBezTo>
                  <a:cubicBezTo>
                    <a:pt x="1099" y="446"/>
                    <a:pt x="423" y="168"/>
                    <a:pt x="149" y="97"/>
                  </a:cubicBezTo>
                  <a:cubicBezTo>
                    <a:pt x="210" y="77"/>
                    <a:pt x="303" y="56"/>
                    <a:pt x="423" y="56"/>
                  </a:cubicBezTo>
                  <a:close/>
                  <a:moveTo>
                    <a:pt x="430" y="0"/>
                  </a:moveTo>
                  <a:cubicBezTo>
                    <a:pt x="209" y="0"/>
                    <a:pt x="70" y="66"/>
                    <a:pt x="31" y="87"/>
                  </a:cubicBezTo>
                  <a:lnTo>
                    <a:pt x="21" y="90"/>
                  </a:lnTo>
                  <a:cubicBezTo>
                    <a:pt x="0" y="111"/>
                    <a:pt x="15" y="143"/>
                    <a:pt x="41" y="143"/>
                  </a:cubicBezTo>
                  <a:cubicBezTo>
                    <a:pt x="43" y="143"/>
                    <a:pt x="45" y="143"/>
                    <a:pt x="48" y="142"/>
                  </a:cubicBezTo>
                  <a:cubicBezTo>
                    <a:pt x="97" y="152"/>
                    <a:pt x="1037" y="348"/>
                    <a:pt x="1040" y="1121"/>
                  </a:cubicBezTo>
                  <a:cubicBezTo>
                    <a:pt x="1069" y="1748"/>
                    <a:pt x="733" y="4183"/>
                    <a:pt x="544" y="4875"/>
                  </a:cubicBezTo>
                  <a:cubicBezTo>
                    <a:pt x="540" y="4885"/>
                    <a:pt x="544" y="4895"/>
                    <a:pt x="547" y="4901"/>
                  </a:cubicBezTo>
                  <a:cubicBezTo>
                    <a:pt x="554" y="4908"/>
                    <a:pt x="560" y="4914"/>
                    <a:pt x="570" y="4914"/>
                  </a:cubicBezTo>
                  <a:cubicBezTo>
                    <a:pt x="691" y="4931"/>
                    <a:pt x="808" y="4953"/>
                    <a:pt x="929" y="4980"/>
                  </a:cubicBezTo>
                  <a:lnTo>
                    <a:pt x="935" y="4980"/>
                  </a:lnTo>
                  <a:cubicBezTo>
                    <a:pt x="952" y="4980"/>
                    <a:pt x="962" y="4967"/>
                    <a:pt x="965" y="4953"/>
                  </a:cubicBezTo>
                  <a:cubicBezTo>
                    <a:pt x="965" y="4950"/>
                    <a:pt x="965" y="4947"/>
                    <a:pt x="965" y="4947"/>
                  </a:cubicBezTo>
                  <a:cubicBezTo>
                    <a:pt x="968" y="4924"/>
                    <a:pt x="994" y="4823"/>
                    <a:pt x="1027" y="4699"/>
                  </a:cubicBezTo>
                  <a:cubicBezTo>
                    <a:pt x="1275" y="3733"/>
                    <a:pt x="2032" y="802"/>
                    <a:pt x="1334" y="315"/>
                  </a:cubicBezTo>
                  <a:cubicBezTo>
                    <a:pt x="961" y="67"/>
                    <a:pt x="653" y="0"/>
                    <a:pt x="4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9"/>
            <p:cNvSpPr/>
            <p:nvPr/>
          </p:nvSpPr>
          <p:spPr>
            <a:xfrm>
              <a:off x="7592987" y="4170758"/>
              <a:ext cx="175480" cy="225036"/>
            </a:xfrm>
            <a:custGeom>
              <a:rect b="b" l="l" r="r" t="t"/>
              <a:pathLst>
                <a:path extrusionOk="0" h="3097" w="2415">
                  <a:moveTo>
                    <a:pt x="1537" y="1"/>
                  </a:moveTo>
                  <a:cubicBezTo>
                    <a:pt x="1495" y="1"/>
                    <a:pt x="1453" y="1"/>
                    <a:pt x="1412" y="1"/>
                  </a:cubicBezTo>
                  <a:cubicBezTo>
                    <a:pt x="1407" y="1"/>
                    <a:pt x="1402" y="1"/>
                    <a:pt x="1397" y="1"/>
                  </a:cubicBezTo>
                  <a:cubicBezTo>
                    <a:pt x="1173" y="1"/>
                    <a:pt x="675" y="199"/>
                    <a:pt x="433" y="673"/>
                  </a:cubicBezTo>
                  <a:cubicBezTo>
                    <a:pt x="166" y="1163"/>
                    <a:pt x="169" y="1946"/>
                    <a:pt x="632" y="3095"/>
                  </a:cubicBezTo>
                  <a:cubicBezTo>
                    <a:pt x="633" y="3096"/>
                    <a:pt x="633" y="3096"/>
                    <a:pt x="633" y="3096"/>
                  </a:cubicBezTo>
                  <a:cubicBezTo>
                    <a:pt x="661" y="3096"/>
                    <a:pt x="1" y="408"/>
                    <a:pt x="2415" y="14"/>
                  </a:cubicBezTo>
                  <a:cubicBezTo>
                    <a:pt x="2415" y="14"/>
                    <a:pt x="1959" y="1"/>
                    <a:pt x="15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9"/>
            <p:cNvSpPr/>
            <p:nvPr/>
          </p:nvSpPr>
          <p:spPr>
            <a:xfrm>
              <a:off x="7600690" y="4168651"/>
              <a:ext cx="169885" cy="229396"/>
            </a:xfrm>
            <a:custGeom>
              <a:rect b="b" l="l" r="r" t="t"/>
              <a:pathLst>
                <a:path extrusionOk="0" h="3157" w="2338">
                  <a:moveTo>
                    <a:pt x="1513" y="61"/>
                  </a:moveTo>
                  <a:cubicBezTo>
                    <a:pt x="1704" y="61"/>
                    <a:pt x="1896" y="64"/>
                    <a:pt x="2044" y="69"/>
                  </a:cubicBezTo>
                  <a:cubicBezTo>
                    <a:pt x="846" y="373"/>
                    <a:pt x="291" y="1362"/>
                    <a:pt x="464" y="2886"/>
                  </a:cubicBezTo>
                  <a:cubicBezTo>
                    <a:pt x="125" y="1953"/>
                    <a:pt x="86" y="1208"/>
                    <a:pt x="353" y="719"/>
                  </a:cubicBezTo>
                  <a:cubicBezTo>
                    <a:pt x="592" y="252"/>
                    <a:pt x="1078" y="63"/>
                    <a:pt x="1290" y="63"/>
                  </a:cubicBezTo>
                  <a:lnTo>
                    <a:pt x="1306" y="63"/>
                  </a:lnTo>
                  <a:cubicBezTo>
                    <a:pt x="1374" y="62"/>
                    <a:pt x="1444" y="61"/>
                    <a:pt x="1513" y="61"/>
                  </a:cubicBezTo>
                  <a:close/>
                  <a:moveTo>
                    <a:pt x="1290" y="0"/>
                  </a:moveTo>
                  <a:cubicBezTo>
                    <a:pt x="1063" y="0"/>
                    <a:pt x="550" y="199"/>
                    <a:pt x="298" y="689"/>
                  </a:cubicBezTo>
                  <a:cubicBezTo>
                    <a:pt x="1" y="1234"/>
                    <a:pt x="69" y="2080"/>
                    <a:pt x="497" y="3137"/>
                  </a:cubicBezTo>
                  <a:cubicBezTo>
                    <a:pt x="500" y="3141"/>
                    <a:pt x="500" y="3144"/>
                    <a:pt x="504" y="3144"/>
                  </a:cubicBezTo>
                  <a:cubicBezTo>
                    <a:pt x="507" y="3154"/>
                    <a:pt x="517" y="3157"/>
                    <a:pt x="526" y="3157"/>
                  </a:cubicBezTo>
                  <a:lnTo>
                    <a:pt x="539" y="3157"/>
                  </a:lnTo>
                  <a:cubicBezTo>
                    <a:pt x="562" y="3147"/>
                    <a:pt x="562" y="3137"/>
                    <a:pt x="549" y="3052"/>
                  </a:cubicBezTo>
                  <a:cubicBezTo>
                    <a:pt x="406" y="2070"/>
                    <a:pt x="445" y="383"/>
                    <a:pt x="2312" y="76"/>
                  </a:cubicBezTo>
                  <a:cubicBezTo>
                    <a:pt x="2328" y="72"/>
                    <a:pt x="2338" y="59"/>
                    <a:pt x="2338" y="43"/>
                  </a:cubicBezTo>
                  <a:cubicBezTo>
                    <a:pt x="2335" y="30"/>
                    <a:pt x="2335" y="23"/>
                    <a:pt x="2302" y="17"/>
                  </a:cubicBezTo>
                  <a:lnTo>
                    <a:pt x="2295" y="17"/>
                  </a:lnTo>
                  <a:cubicBezTo>
                    <a:pt x="2253" y="10"/>
                    <a:pt x="2165" y="10"/>
                    <a:pt x="1976" y="7"/>
                  </a:cubicBezTo>
                  <a:cubicBezTo>
                    <a:pt x="1803" y="1"/>
                    <a:pt x="1545" y="1"/>
                    <a:pt x="1306" y="1"/>
                  </a:cubicBezTo>
                  <a:cubicBezTo>
                    <a:pt x="1301" y="0"/>
                    <a:pt x="1296" y="0"/>
                    <a:pt x="12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9"/>
            <p:cNvSpPr/>
            <p:nvPr/>
          </p:nvSpPr>
          <p:spPr>
            <a:xfrm>
              <a:off x="7528462" y="4159132"/>
              <a:ext cx="210140" cy="319570"/>
            </a:xfrm>
            <a:custGeom>
              <a:rect b="b" l="l" r="r" t="t"/>
              <a:pathLst>
                <a:path extrusionOk="0" h="4398" w="2892">
                  <a:moveTo>
                    <a:pt x="749" y="0"/>
                  </a:moveTo>
                  <a:cubicBezTo>
                    <a:pt x="194" y="0"/>
                    <a:pt x="0" y="269"/>
                    <a:pt x="2" y="269"/>
                  </a:cubicBezTo>
                  <a:cubicBezTo>
                    <a:pt x="2" y="269"/>
                    <a:pt x="2" y="269"/>
                    <a:pt x="3" y="269"/>
                  </a:cubicBezTo>
                  <a:cubicBezTo>
                    <a:pt x="1" y="265"/>
                    <a:pt x="91" y="249"/>
                    <a:pt x="229" y="249"/>
                  </a:cubicBezTo>
                  <a:cubicBezTo>
                    <a:pt x="547" y="249"/>
                    <a:pt x="1115" y="334"/>
                    <a:pt x="1364" y="846"/>
                  </a:cubicBezTo>
                  <a:cubicBezTo>
                    <a:pt x="1661" y="1398"/>
                    <a:pt x="2408" y="3706"/>
                    <a:pt x="2539" y="4398"/>
                  </a:cubicBezTo>
                  <a:cubicBezTo>
                    <a:pt x="2653" y="4372"/>
                    <a:pt x="2770" y="4352"/>
                    <a:pt x="2891" y="4339"/>
                  </a:cubicBezTo>
                  <a:lnTo>
                    <a:pt x="2891" y="4339"/>
                  </a:lnTo>
                  <a:cubicBezTo>
                    <a:pt x="2891" y="4339"/>
                    <a:pt x="2891" y="4339"/>
                    <a:pt x="2891" y="4339"/>
                  </a:cubicBezTo>
                  <a:cubicBezTo>
                    <a:pt x="2891" y="4339"/>
                    <a:pt x="2891" y="4339"/>
                    <a:pt x="2891" y="4339"/>
                  </a:cubicBezTo>
                  <a:lnTo>
                    <a:pt x="2891" y="4339"/>
                  </a:lnTo>
                  <a:cubicBezTo>
                    <a:pt x="2891" y="4339"/>
                    <a:pt x="2891" y="4339"/>
                    <a:pt x="2891" y="4339"/>
                  </a:cubicBezTo>
                  <a:lnTo>
                    <a:pt x="2891" y="4339"/>
                  </a:lnTo>
                  <a:cubicBezTo>
                    <a:pt x="2860" y="4336"/>
                    <a:pt x="2221" y="307"/>
                    <a:pt x="1253" y="63"/>
                  </a:cubicBezTo>
                  <a:cubicBezTo>
                    <a:pt x="1059" y="18"/>
                    <a:pt x="892" y="0"/>
                    <a:pt x="7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9"/>
            <p:cNvSpPr/>
            <p:nvPr/>
          </p:nvSpPr>
          <p:spPr>
            <a:xfrm>
              <a:off x="7525556" y="4156662"/>
              <a:ext cx="215372" cy="324220"/>
            </a:xfrm>
            <a:custGeom>
              <a:rect b="b" l="l" r="r" t="t"/>
              <a:pathLst>
                <a:path extrusionOk="0" h="4462" w="2964">
                  <a:moveTo>
                    <a:pt x="785" y="64"/>
                  </a:moveTo>
                  <a:cubicBezTo>
                    <a:pt x="925" y="64"/>
                    <a:pt x="1091" y="82"/>
                    <a:pt x="1283" y="126"/>
                  </a:cubicBezTo>
                  <a:cubicBezTo>
                    <a:pt x="1815" y="260"/>
                    <a:pt x="2340" y="1605"/>
                    <a:pt x="2843" y="4122"/>
                  </a:cubicBezTo>
                  <a:cubicBezTo>
                    <a:pt x="2869" y="4242"/>
                    <a:pt x="2882" y="4308"/>
                    <a:pt x="2892" y="4347"/>
                  </a:cubicBezTo>
                  <a:cubicBezTo>
                    <a:pt x="2794" y="4360"/>
                    <a:pt x="2696" y="4376"/>
                    <a:pt x="2602" y="4393"/>
                  </a:cubicBezTo>
                  <a:cubicBezTo>
                    <a:pt x="2458" y="3671"/>
                    <a:pt x="1727" y="1416"/>
                    <a:pt x="1433" y="867"/>
                  </a:cubicBezTo>
                  <a:cubicBezTo>
                    <a:pt x="1178" y="345"/>
                    <a:pt x="601" y="250"/>
                    <a:pt x="271" y="250"/>
                  </a:cubicBezTo>
                  <a:cubicBezTo>
                    <a:pt x="216" y="250"/>
                    <a:pt x="167" y="254"/>
                    <a:pt x="127" y="257"/>
                  </a:cubicBezTo>
                  <a:cubicBezTo>
                    <a:pt x="219" y="182"/>
                    <a:pt x="421" y="64"/>
                    <a:pt x="785" y="64"/>
                  </a:cubicBezTo>
                  <a:close/>
                  <a:moveTo>
                    <a:pt x="788" y="1"/>
                  </a:moveTo>
                  <a:cubicBezTo>
                    <a:pt x="214" y="1"/>
                    <a:pt x="16" y="284"/>
                    <a:pt x="13" y="290"/>
                  </a:cubicBezTo>
                  <a:cubicBezTo>
                    <a:pt x="1" y="312"/>
                    <a:pt x="17" y="335"/>
                    <a:pt x="39" y="335"/>
                  </a:cubicBezTo>
                  <a:cubicBezTo>
                    <a:pt x="46" y="335"/>
                    <a:pt x="52" y="333"/>
                    <a:pt x="59" y="329"/>
                  </a:cubicBezTo>
                  <a:cubicBezTo>
                    <a:pt x="84" y="321"/>
                    <a:pt x="160" y="312"/>
                    <a:pt x="265" y="312"/>
                  </a:cubicBezTo>
                  <a:cubicBezTo>
                    <a:pt x="575" y="312"/>
                    <a:pt x="1136" y="399"/>
                    <a:pt x="1378" y="897"/>
                  </a:cubicBezTo>
                  <a:cubicBezTo>
                    <a:pt x="1675" y="1448"/>
                    <a:pt x="2419" y="3753"/>
                    <a:pt x="2546" y="4435"/>
                  </a:cubicBezTo>
                  <a:cubicBezTo>
                    <a:pt x="2549" y="4441"/>
                    <a:pt x="2553" y="4451"/>
                    <a:pt x="2559" y="4455"/>
                  </a:cubicBezTo>
                  <a:cubicBezTo>
                    <a:pt x="2566" y="4458"/>
                    <a:pt x="2572" y="4461"/>
                    <a:pt x="2579" y="4461"/>
                  </a:cubicBezTo>
                  <a:lnTo>
                    <a:pt x="2582" y="4458"/>
                  </a:lnTo>
                  <a:cubicBezTo>
                    <a:pt x="2700" y="4435"/>
                    <a:pt x="2817" y="4415"/>
                    <a:pt x="2935" y="4402"/>
                  </a:cubicBezTo>
                  <a:cubicBezTo>
                    <a:pt x="2938" y="4402"/>
                    <a:pt x="2941" y="4399"/>
                    <a:pt x="2941" y="4399"/>
                  </a:cubicBezTo>
                  <a:cubicBezTo>
                    <a:pt x="2957" y="4393"/>
                    <a:pt x="2964" y="4376"/>
                    <a:pt x="2961" y="4363"/>
                  </a:cubicBezTo>
                  <a:cubicBezTo>
                    <a:pt x="2957" y="4360"/>
                    <a:pt x="2957" y="4357"/>
                    <a:pt x="2957" y="4353"/>
                  </a:cubicBezTo>
                  <a:cubicBezTo>
                    <a:pt x="2948" y="4331"/>
                    <a:pt x="2928" y="4233"/>
                    <a:pt x="2905" y="4109"/>
                  </a:cubicBezTo>
                  <a:cubicBezTo>
                    <a:pt x="2716" y="3162"/>
                    <a:pt x="2138" y="277"/>
                    <a:pt x="1299" y="64"/>
                  </a:cubicBezTo>
                  <a:cubicBezTo>
                    <a:pt x="1103" y="19"/>
                    <a:pt x="933" y="1"/>
                    <a:pt x="7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9"/>
            <p:cNvSpPr/>
            <p:nvPr/>
          </p:nvSpPr>
          <p:spPr>
            <a:xfrm>
              <a:off x="7713827" y="3950443"/>
              <a:ext cx="489600" cy="670820"/>
            </a:xfrm>
            <a:custGeom>
              <a:rect b="b" l="l" r="r" t="t"/>
              <a:pathLst>
                <a:path extrusionOk="0" h="9232" w="6738">
                  <a:moveTo>
                    <a:pt x="6251" y="167"/>
                  </a:moveTo>
                  <a:cubicBezTo>
                    <a:pt x="5416" y="471"/>
                    <a:pt x="3728" y="1130"/>
                    <a:pt x="3448" y="1558"/>
                  </a:cubicBezTo>
                  <a:cubicBezTo>
                    <a:pt x="2991" y="2256"/>
                    <a:pt x="1460" y="4858"/>
                    <a:pt x="882" y="9163"/>
                  </a:cubicBezTo>
                  <a:lnTo>
                    <a:pt x="73" y="9055"/>
                  </a:lnTo>
                  <a:cubicBezTo>
                    <a:pt x="184" y="8546"/>
                    <a:pt x="1590" y="2237"/>
                    <a:pt x="3510" y="1257"/>
                  </a:cubicBezTo>
                  <a:cubicBezTo>
                    <a:pt x="4773" y="614"/>
                    <a:pt x="5723" y="308"/>
                    <a:pt x="6251" y="167"/>
                  </a:cubicBezTo>
                  <a:close/>
                  <a:moveTo>
                    <a:pt x="6725" y="1"/>
                  </a:moveTo>
                  <a:cubicBezTo>
                    <a:pt x="6712" y="1"/>
                    <a:pt x="5491" y="180"/>
                    <a:pt x="3480" y="1202"/>
                  </a:cubicBezTo>
                  <a:cubicBezTo>
                    <a:pt x="2635" y="1633"/>
                    <a:pt x="1790" y="3092"/>
                    <a:pt x="977" y="5533"/>
                  </a:cubicBezTo>
                  <a:cubicBezTo>
                    <a:pt x="595" y="6695"/>
                    <a:pt x="268" y="7880"/>
                    <a:pt x="7" y="9075"/>
                  </a:cubicBezTo>
                  <a:lnTo>
                    <a:pt x="1" y="9107"/>
                  </a:lnTo>
                  <a:lnTo>
                    <a:pt x="938" y="9231"/>
                  </a:lnTo>
                  <a:lnTo>
                    <a:pt x="941" y="9202"/>
                  </a:lnTo>
                  <a:cubicBezTo>
                    <a:pt x="1509" y="4890"/>
                    <a:pt x="3043" y="2286"/>
                    <a:pt x="3500" y="1594"/>
                  </a:cubicBezTo>
                  <a:cubicBezTo>
                    <a:pt x="3856" y="1048"/>
                    <a:pt x="6708" y="69"/>
                    <a:pt x="6738" y="59"/>
                  </a:cubicBezTo>
                  <a:lnTo>
                    <a:pt x="672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9"/>
            <p:cNvSpPr/>
            <p:nvPr/>
          </p:nvSpPr>
          <p:spPr>
            <a:xfrm>
              <a:off x="7673498" y="4040109"/>
              <a:ext cx="508347" cy="541554"/>
            </a:xfrm>
            <a:custGeom>
              <a:rect b="b" l="l" r="r" t="t"/>
              <a:pathLst>
                <a:path extrusionOk="0" h="7453" w="6996">
                  <a:moveTo>
                    <a:pt x="6972" y="0"/>
                  </a:moveTo>
                  <a:cubicBezTo>
                    <a:pt x="6822" y="0"/>
                    <a:pt x="5957" y="27"/>
                    <a:pt x="4440" y="595"/>
                  </a:cubicBezTo>
                  <a:cubicBezTo>
                    <a:pt x="2769" y="1221"/>
                    <a:pt x="1" y="7214"/>
                    <a:pt x="1" y="7214"/>
                  </a:cubicBezTo>
                  <a:lnTo>
                    <a:pt x="575" y="7452"/>
                  </a:lnTo>
                  <a:cubicBezTo>
                    <a:pt x="2129" y="3526"/>
                    <a:pt x="3934" y="1362"/>
                    <a:pt x="4336" y="908"/>
                  </a:cubicBezTo>
                  <a:cubicBezTo>
                    <a:pt x="4737" y="454"/>
                    <a:pt x="6996" y="1"/>
                    <a:pt x="6996" y="1"/>
                  </a:cubicBezTo>
                  <a:cubicBezTo>
                    <a:pt x="6996" y="1"/>
                    <a:pt x="6988" y="0"/>
                    <a:pt x="69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9"/>
            <p:cNvSpPr/>
            <p:nvPr/>
          </p:nvSpPr>
          <p:spPr>
            <a:xfrm>
              <a:off x="7671173" y="4037930"/>
              <a:ext cx="513797" cy="546059"/>
            </a:xfrm>
            <a:custGeom>
              <a:rect b="b" l="l" r="r" t="t"/>
              <a:pathLst>
                <a:path extrusionOk="0" h="7515" w="7071">
                  <a:moveTo>
                    <a:pt x="6600" y="93"/>
                  </a:moveTo>
                  <a:lnTo>
                    <a:pt x="6600" y="93"/>
                  </a:lnTo>
                  <a:cubicBezTo>
                    <a:pt x="5921" y="246"/>
                    <a:pt x="4645" y="579"/>
                    <a:pt x="4345" y="915"/>
                  </a:cubicBezTo>
                  <a:cubicBezTo>
                    <a:pt x="3849" y="1480"/>
                    <a:pt x="2109" y="3611"/>
                    <a:pt x="591" y="7443"/>
                  </a:cubicBezTo>
                  <a:lnTo>
                    <a:pt x="72" y="7228"/>
                  </a:lnTo>
                  <a:cubicBezTo>
                    <a:pt x="284" y="6777"/>
                    <a:pt x="2899" y="1248"/>
                    <a:pt x="4482" y="654"/>
                  </a:cubicBezTo>
                  <a:cubicBezTo>
                    <a:pt x="5471" y="285"/>
                    <a:pt x="6182" y="145"/>
                    <a:pt x="6600" y="93"/>
                  </a:cubicBezTo>
                  <a:close/>
                  <a:moveTo>
                    <a:pt x="6992" y="0"/>
                  </a:moveTo>
                  <a:cubicBezTo>
                    <a:pt x="6810" y="0"/>
                    <a:pt x="5941" y="41"/>
                    <a:pt x="4462" y="595"/>
                  </a:cubicBezTo>
                  <a:cubicBezTo>
                    <a:pt x="2794" y="1222"/>
                    <a:pt x="118" y="6986"/>
                    <a:pt x="4" y="7231"/>
                  </a:cubicBezTo>
                  <a:cubicBezTo>
                    <a:pt x="0" y="7237"/>
                    <a:pt x="0" y="7247"/>
                    <a:pt x="4" y="7254"/>
                  </a:cubicBezTo>
                  <a:cubicBezTo>
                    <a:pt x="7" y="7264"/>
                    <a:pt x="13" y="7270"/>
                    <a:pt x="20" y="7273"/>
                  </a:cubicBezTo>
                  <a:lnTo>
                    <a:pt x="598" y="7512"/>
                  </a:lnTo>
                  <a:cubicBezTo>
                    <a:pt x="601" y="7512"/>
                    <a:pt x="604" y="7515"/>
                    <a:pt x="607" y="7515"/>
                  </a:cubicBezTo>
                  <a:cubicBezTo>
                    <a:pt x="611" y="7515"/>
                    <a:pt x="617" y="7512"/>
                    <a:pt x="620" y="7512"/>
                  </a:cubicBezTo>
                  <a:cubicBezTo>
                    <a:pt x="627" y="7508"/>
                    <a:pt x="634" y="7502"/>
                    <a:pt x="637" y="7495"/>
                  </a:cubicBezTo>
                  <a:cubicBezTo>
                    <a:pt x="2151" y="3657"/>
                    <a:pt x="3894" y="1522"/>
                    <a:pt x="4390" y="957"/>
                  </a:cubicBezTo>
                  <a:cubicBezTo>
                    <a:pt x="4779" y="517"/>
                    <a:pt x="7008" y="66"/>
                    <a:pt x="7031" y="60"/>
                  </a:cubicBezTo>
                  <a:cubicBezTo>
                    <a:pt x="7070" y="53"/>
                    <a:pt x="7064" y="1"/>
                    <a:pt x="7028" y="1"/>
                  </a:cubicBezTo>
                  <a:cubicBezTo>
                    <a:pt x="7027" y="1"/>
                    <a:pt x="7015" y="0"/>
                    <a:pt x="69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9"/>
            <p:cNvSpPr/>
            <p:nvPr/>
          </p:nvSpPr>
          <p:spPr>
            <a:xfrm>
              <a:off x="7743473" y="4098313"/>
              <a:ext cx="559792" cy="539083"/>
            </a:xfrm>
            <a:custGeom>
              <a:rect b="b" l="l" r="r" t="t"/>
              <a:pathLst>
                <a:path extrusionOk="0" h="7419" w="7704">
                  <a:moveTo>
                    <a:pt x="6126" y="0"/>
                  </a:moveTo>
                  <a:cubicBezTo>
                    <a:pt x="5899" y="0"/>
                    <a:pt x="5640" y="36"/>
                    <a:pt x="5344" y="120"/>
                  </a:cubicBezTo>
                  <a:cubicBezTo>
                    <a:pt x="3108" y="747"/>
                    <a:pt x="1" y="7144"/>
                    <a:pt x="1" y="7144"/>
                  </a:cubicBezTo>
                  <a:lnTo>
                    <a:pt x="823" y="7418"/>
                  </a:lnTo>
                  <a:cubicBezTo>
                    <a:pt x="2498" y="3218"/>
                    <a:pt x="4570" y="740"/>
                    <a:pt x="5236" y="453"/>
                  </a:cubicBezTo>
                  <a:cubicBezTo>
                    <a:pt x="5553" y="315"/>
                    <a:pt x="5835" y="258"/>
                    <a:pt x="6083" y="258"/>
                  </a:cubicBezTo>
                  <a:cubicBezTo>
                    <a:pt x="7267" y="258"/>
                    <a:pt x="7704" y="1550"/>
                    <a:pt x="7704" y="1550"/>
                  </a:cubicBezTo>
                  <a:cubicBezTo>
                    <a:pt x="7704" y="1550"/>
                    <a:pt x="7608" y="0"/>
                    <a:pt x="612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9"/>
            <p:cNvSpPr/>
            <p:nvPr/>
          </p:nvSpPr>
          <p:spPr>
            <a:xfrm>
              <a:off x="7741148" y="4096133"/>
              <a:ext cx="564515" cy="543588"/>
            </a:xfrm>
            <a:custGeom>
              <a:rect b="b" l="l" r="r" t="t"/>
              <a:pathLst>
                <a:path extrusionOk="0" h="7481" w="7769">
                  <a:moveTo>
                    <a:pt x="6157" y="61"/>
                  </a:moveTo>
                  <a:cubicBezTo>
                    <a:pt x="6505" y="61"/>
                    <a:pt x="6802" y="148"/>
                    <a:pt x="7044" y="320"/>
                  </a:cubicBezTo>
                  <a:cubicBezTo>
                    <a:pt x="7449" y="607"/>
                    <a:pt x="7609" y="1074"/>
                    <a:pt x="7671" y="1351"/>
                  </a:cubicBezTo>
                  <a:cubicBezTo>
                    <a:pt x="7530" y="1077"/>
                    <a:pt x="7233" y="610"/>
                    <a:pt x="6731" y="388"/>
                  </a:cubicBezTo>
                  <a:cubicBezTo>
                    <a:pt x="6537" y="302"/>
                    <a:pt x="6331" y="259"/>
                    <a:pt x="6113" y="259"/>
                  </a:cubicBezTo>
                  <a:cubicBezTo>
                    <a:pt x="5844" y="259"/>
                    <a:pt x="5558" y="324"/>
                    <a:pt x="5255" y="454"/>
                  </a:cubicBezTo>
                  <a:cubicBezTo>
                    <a:pt x="4544" y="764"/>
                    <a:pt x="2461" y="3349"/>
                    <a:pt x="839" y="7409"/>
                  </a:cubicBezTo>
                  <a:lnTo>
                    <a:pt x="75" y="7155"/>
                  </a:lnTo>
                  <a:cubicBezTo>
                    <a:pt x="317" y="6668"/>
                    <a:pt x="3267" y="773"/>
                    <a:pt x="5386" y="179"/>
                  </a:cubicBezTo>
                  <a:cubicBezTo>
                    <a:pt x="5665" y="101"/>
                    <a:pt x="5923" y="61"/>
                    <a:pt x="6157" y="61"/>
                  </a:cubicBezTo>
                  <a:close/>
                  <a:moveTo>
                    <a:pt x="6158" y="1"/>
                  </a:moveTo>
                  <a:cubicBezTo>
                    <a:pt x="5918" y="1"/>
                    <a:pt x="5654" y="41"/>
                    <a:pt x="5370" y="121"/>
                  </a:cubicBezTo>
                  <a:cubicBezTo>
                    <a:pt x="4433" y="382"/>
                    <a:pt x="3248" y="1648"/>
                    <a:pt x="1841" y="3881"/>
                  </a:cubicBezTo>
                  <a:cubicBezTo>
                    <a:pt x="793" y="5542"/>
                    <a:pt x="13" y="7145"/>
                    <a:pt x="7" y="7161"/>
                  </a:cubicBezTo>
                  <a:cubicBezTo>
                    <a:pt x="0" y="7168"/>
                    <a:pt x="0" y="7177"/>
                    <a:pt x="7" y="7187"/>
                  </a:cubicBezTo>
                  <a:cubicBezTo>
                    <a:pt x="10" y="7194"/>
                    <a:pt x="17" y="7200"/>
                    <a:pt x="23" y="7204"/>
                  </a:cubicBezTo>
                  <a:lnTo>
                    <a:pt x="849" y="7481"/>
                  </a:lnTo>
                  <a:lnTo>
                    <a:pt x="855" y="7481"/>
                  </a:lnTo>
                  <a:cubicBezTo>
                    <a:pt x="868" y="7481"/>
                    <a:pt x="881" y="7471"/>
                    <a:pt x="885" y="7461"/>
                  </a:cubicBezTo>
                  <a:cubicBezTo>
                    <a:pt x="2507" y="3401"/>
                    <a:pt x="4576" y="816"/>
                    <a:pt x="5281" y="512"/>
                  </a:cubicBezTo>
                  <a:cubicBezTo>
                    <a:pt x="5574" y="384"/>
                    <a:pt x="5852" y="321"/>
                    <a:pt x="6113" y="321"/>
                  </a:cubicBezTo>
                  <a:cubicBezTo>
                    <a:pt x="6324" y="321"/>
                    <a:pt x="6523" y="362"/>
                    <a:pt x="6708" y="444"/>
                  </a:cubicBezTo>
                  <a:cubicBezTo>
                    <a:pt x="7419" y="760"/>
                    <a:pt x="7707" y="1583"/>
                    <a:pt x="7710" y="1593"/>
                  </a:cubicBezTo>
                  <a:cubicBezTo>
                    <a:pt x="7713" y="1604"/>
                    <a:pt x="7725" y="1613"/>
                    <a:pt x="7737" y="1613"/>
                  </a:cubicBezTo>
                  <a:cubicBezTo>
                    <a:pt x="7739" y="1613"/>
                    <a:pt x="7741" y="1613"/>
                    <a:pt x="7742" y="1612"/>
                  </a:cubicBezTo>
                  <a:cubicBezTo>
                    <a:pt x="7759" y="1609"/>
                    <a:pt x="7769" y="1596"/>
                    <a:pt x="7769" y="1580"/>
                  </a:cubicBezTo>
                  <a:cubicBezTo>
                    <a:pt x="7769" y="1573"/>
                    <a:pt x="7710" y="718"/>
                    <a:pt x="7083" y="271"/>
                  </a:cubicBezTo>
                  <a:cubicBezTo>
                    <a:pt x="6829" y="91"/>
                    <a:pt x="6519" y="1"/>
                    <a:pt x="61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9"/>
            <p:cNvSpPr/>
            <p:nvPr/>
          </p:nvSpPr>
          <p:spPr>
            <a:xfrm>
              <a:off x="7204383" y="4071355"/>
              <a:ext cx="571927" cy="527166"/>
            </a:xfrm>
            <a:custGeom>
              <a:rect b="b" l="l" r="r" t="t"/>
              <a:pathLst>
                <a:path extrusionOk="0" h="7255" w="7871">
                  <a:moveTo>
                    <a:pt x="1602" y="0"/>
                  </a:moveTo>
                  <a:cubicBezTo>
                    <a:pt x="49" y="0"/>
                    <a:pt x="1" y="1601"/>
                    <a:pt x="1" y="1601"/>
                  </a:cubicBezTo>
                  <a:cubicBezTo>
                    <a:pt x="1" y="1601"/>
                    <a:pt x="409" y="258"/>
                    <a:pt x="1635" y="258"/>
                  </a:cubicBezTo>
                  <a:cubicBezTo>
                    <a:pt x="1871" y="258"/>
                    <a:pt x="2137" y="307"/>
                    <a:pt x="2436" y="426"/>
                  </a:cubicBezTo>
                  <a:cubicBezTo>
                    <a:pt x="3108" y="693"/>
                    <a:pt x="5256" y="3105"/>
                    <a:pt x="7058" y="7254"/>
                  </a:cubicBezTo>
                  <a:lnTo>
                    <a:pt x="7870" y="6954"/>
                  </a:lnTo>
                  <a:cubicBezTo>
                    <a:pt x="7870" y="6954"/>
                    <a:pt x="4570" y="654"/>
                    <a:pt x="2318" y="96"/>
                  </a:cubicBezTo>
                  <a:cubicBezTo>
                    <a:pt x="2049" y="30"/>
                    <a:pt x="1812" y="0"/>
                    <a:pt x="16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9"/>
            <p:cNvSpPr/>
            <p:nvPr/>
          </p:nvSpPr>
          <p:spPr>
            <a:xfrm>
              <a:off x="7202276" y="4069029"/>
              <a:ext cx="576359" cy="531599"/>
            </a:xfrm>
            <a:custGeom>
              <a:rect b="b" l="l" r="r" t="t"/>
              <a:pathLst>
                <a:path extrusionOk="0" h="7316" w="7932">
                  <a:moveTo>
                    <a:pt x="1630" y="60"/>
                  </a:moveTo>
                  <a:cubicBezTo>
                    <a:pt x="1846" y="60"/>
                    <a:pt x="2082" y="91"/>
                    <a:pt x="2337" y="154"/>
                  </a:cubicBezTo>
                  <a:cubicBezTo>
                    <a:pt x="4472" y="683"/>
                    <a:pt x="7602" y="6490"/>
                    <a:pt x="7857" y="6966"/>
                  </a:cubicBezTo>
                  <a:lnTo>
                    <a:pt x="7103" y="7244"/>
                  </a:lnTo>
                  <a:cubicBezTo>
                    <a:pt x="5357" y="3235"/>
                    <a:pt x="3196" y="712"/>
                    <a:pt x="2474" y="428"/>
                  </a:cubicBezTo>
                  <a:cubicBezTo>
                    <a:pt x="2217" y="321"/>
                    <a:pt x="1942" y="262"/>
                    <a:pt x="1662" y="259"/>
                  </a:cubicBezTo>
                  <a:cubicBezTo>
                    <a:pt x="1655" y="258"/>
                    <a:pt x="1648" y="258"/>
                    <a:pt x="1641" y="258"/>
                  </a:cubicBezTo>
                  <a:cubicBezTo>
                    <a:pt x="1420" y="258"/>
                    <a:pt x="1199" y="310"/>
                    <a:pt x="996" y="405"/>
                  </a:cubicBezTo>
                  <a:cubicBezTo>
                    <a:pt x="503" y="644"/>
                    <a:pt x="219" y="1120"/>
                    <a:pt x="88" y="1398"/>
                  </a:cubicBezTo>
                  <a:cubicBezTo>
                    <a:pt x="141" y="1117"/>
                    <a:pt x="284" y="647"/>
                    <a:pt x="682" y="347"/>
                  </a:cubicBezTo>
                  <a:cubicBezTo>
                    <a:pt x="936" y="156"/>
                    <a:pt x="1252" y="60"/>
                    <a:pt x="1630" y="60"/>
                  </a:cubicBezTo>
                  <a:close/>
                  <a:moveTo>
                    <a:pt x="1632" y="0"/>
                  </a:moveTo>
                  <a:cubicBezTo>
                    <a:pt x="1240" y="0"/>
                    <a:pt x="910" y="100"/>
                    <a:pt x="647" y="301"/>
                  </a:cubicBezTo>
                  <a:cubicBezTo>
                    <a:pt x="33" y="765"/>
                    <a:pt x="0" y="1623"/>
                    <a:pt x="0" y="1629"/>
                  </a:cubicBezTo>
                  <a:cubicBezTo>
                    <a:pt x="0" y="1646"/>
                    <a:pt x="10" y="1659"/>
                    <a:pt x="26" y="1662"/>
                  </a:cubicBezTo>
                  <a:cubicBezTo>
                    <a:pt x="39" y="1662"/>
                    <a:pt x="56" y="1656"/>
                    <a:pt x="59" y="1639"/>
                  </a:cubicBezTo>
                  <a:cubicBezTo>
                    <a:pt x="62" y="1633"/>
                    <a:pt x="323" y="800"/>
                    <a:pt x="1025" y="461"/>
                  </a:cubicBezTo>
                  <a:cubicBezTo>
                    <a:pt x="1221" y="367"/>
                    <a:pt x="1434" y="320"/>
                    <a:pt x="1661" y="320"/>
                  </a:cubicBezTo>
                  <a:cubicBezTo>
                    <a:pt x="1908" y="320"/>
                    <a:pt x="2172" y="375"/>
                    <a:pt x="2452" y="487"/>
                  </a:cubicBezTo>
                  <a:cubicBezTo>
                    <a:pt x="3166" y="768"/>
                    <a:pt x="5314" y="3288"/>
                    <a:pt x="7057" y="7296"/>
                  </a:cubicBezTo>
                  <a:cubicBezTo>
                    <a:pt x="7064" y="7309"/>
                    <a:pt x="7073" y="7315"/>
                    <a:pt x="7087" y="7315"/>
                  </a:cubicBezTo>
                  <a:cubicBezTo>
                    <a:pt x="7090" y="7315"/>
                    <a:pt x="7090" y="7315"/>
                    <a:pt x="7093" y="7312"/>
                  </a:cubicBezTo>
                  <a:lnTo>
                    <a:pt x="7909" y="7012"/>
                  </a:lnTo>
                  <a:cubicBezTo>
                    <a:pt x="7919" y="7009"/>
                    <a:pt x="7925" y="7002"/>
                    <a:pt x="7925" y="6996"/>
                  </a:cubicBezTo>
                  <a:cubicBezTo>
                    <a:pt x="7932" y="6986"/>
                    <a:pt x="7932" y="6979"/>
                    <a:pt x="7925" y="6969"/>
                  </a:cubicBezTo>
                  <a:cubicBezTo>
                    <a:pt x="7919" y="6953"/>
                    <a:pt x="7090" y="5373"/>
                    <a:pt x="5993" y="3748"/>
                  </a:cubicBezTo>
                  <a:cubicBezTo>
                    <a:pt x="4518" y="1558"/>
                    <a:pt x="3294" y="330"/>
                    <a:pt x="2354" y="95"/>
                  </a:cubicBezTo>
                  <a:cubicBezTo>
                    <a:pt x="2094" y="32"/>
                    <a:pt x="1853"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9"/>
            <p:cNvSpPr/>
            <p:nvPr/>
          </p:nvSpPr>
          <p:spPr>
            <a:xfrm>
              <a:off x="7719785" y="4133700"/>
              <a:ext cx="124108" cy="497302"/>
            </a:xfrm>
            <a:custGeom>
              <a:rect b="b" l="l" r="r" t="t"/>
              <a:pathLst>
                <a:path extrusionOk="0" h="6844" w="1708">
                  <a:moveTo>
                    <a:pt x="1365" y="1"/>
                  </a:moveTo>
                  <a:cubicBezTo>
                    <a:pt x="1197" y="1"/>
                    <a:pt x="968" y="75"/>
                    <a:pt x="679" y="331"/>
                  </a:cubicBezTo>
                  <a:cubicBezTo>
                    <a:pt x="0" y="935"/>
                    <a:pt x="206" y="6843"/>
                    <a:pt x="206" y="6843"/>
                  </a:cubicBezTo>
                  <a:lnTo>
                    <a:pt x="781" y="6833"/>
                  </a:lnTo>
                  <a:cubicBezTo>
                    <a:pt x="660" y="5822"/>
                    <a:pt x="722" y="2339"/>
                    <a:pt x="803" y="1471"/>
                  </a:cubicBezTo>
                  <a:cubicBezTo>
                    <a:pt x="905" y="348"/>
                    <a:pt x="1708" y="136"/>
                    <a:pt x="1708" y="136"/>
                  </a:cubicBezTo>
                  <a:cubicBezTo>
                    <a:pt x="1708" y="136"/>
                    <a:pt x="1592" y="1"/>
                    <a:pt x="13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9"/>
            <p:cNvSpPr/>
            <p:nvPr/>
          </p:nvSpPr>
          <p:spPr>
            <a:xfrm>
              <a:off x="7718332" y="4131520"/>
              <a:ext cx="127959" cy="501589"/>
            </a:xfrm>
            <a:custGeom>
              <a:rect b="b" l="l" r="r" t="t"/>
              <a:pathLst>
                <a:path extrusionOk="0" h="6903" w="1761">
                  <a:moveTo>
                    <a:pt x="1417" y="61"/>
                  </a:moveTo>
                  <a:cubicBezTo>
                    <a:pt x="1509" y="68"/>
                    <a:pt x="1597" y="100"/>
                    <a:pt x="1669" y="156"/>
                  </a:cubicBezTo>
                  <a:cubicBezTo>
                    <a:pt x="1486" y="224"/>
                    <a:pt x="879" y="531"/>
                    <a:pt x="791" y="1497"/>
                  </a:cubicBezTo>
                  <a:cubicBezTo>
                    <a:pt x="712" y="2372"/>
                    <a:pt x="650" y="5773"/>
                    <a:pt x="765" y="6834"/>
                  </a:cubicBezTo>
                  <a:lnTo>
                    <a:pt x="255" y="6841"/>
                  </a:lnTo>
                  <a:cubicBezTo>
                    <a:pt x="242" y="6387"/>
                    <a:pt x="86" y="952"/>
                    <a:pt x="722" y="384"/>
                  </a:cubicBezTo>
                  <a:cubicBezTo>
                    <a:pt x="960" y="169"/>
                    <a:pt x="1182" y="61"/>
                    <a:pt x="1385" y="61"/>
                  </a:cubicBezTo>
                  <a:close/>
                  <a:moveTo>
                    <a:pt x="1381" y="1"/>
                  </a:moveTo>
                  <a:cubicBezTo>
                    <a:pt x="1167" y="1"/>
                    <a:pt x="931" y="115"/>
                    <a:pt x="680" y="339"/>
                  </a:cubicBezTo>
                  <a:cubicBezTo>
                    <a:pt x="1" y="946"/>
                    <a:pt x="187" y="6632"/>
                    <a:pt x="193" y="6873"/>
                  </a:cubicBezTo>
                  <a:cubicBezTo>
                    <a:pt x="197" y="6890"/>
                    <a:pt x="210" y="6903"/>
                    <a:pt x="226" y="6903"/>
                  </a:cubicBezTo>
                  <a:lnTo>
                    <a:pt x="801" y="6893"/>
                  </a:lnTo>
                  <a:cubicBezTo>
                    <a:pt x="810" y="6893"/>
                    <a:pt x="817" y="6890"/>
                    <a:pt x="823" y="6883"/>
                  </a:cubicBezTo>
                  <a:cubicBezTo>
                    <a:pt x="830" y="6876"/>
                    <a:pt x="830" y="6867"/>
                    <a:pt x="830" y="6857"/>
                  </a:cubicBezTo>
                  <a:cubicBezTo>
                    <a:pt x="709" y="5839"/>
                    <a:pt x="771" y="2382"/>
                    <a:pt x="853" y="1501"/>
                  </a:cubicBezTo>
                  <a:cubicBezTo>
                    <a:pt x="951" y="417"/>
                    <a:pt x="1728" y="195"/>
                    <a:pt x="1734" y="195"/>
                  </a:cubicBezTo>
                  <a:cubicBezTo>
                    <a:pt x="1744" y="195"/>
                    <a:pt x="1754" y="185"/>
                    <a:pt x="1757" y="175"/>
                  </a:cubicBezTo>
                  <a:cubicBezTo>
                    <a:pt x="1760" y="166"/>
                    <a:pt x="1757" y="156"/>
                    <a:pt x="1750" y="146"/>
                  </a:cubicBezTo>
                  <a:cubicBezTo>
                    <a:pt x="1665" y="58"/>
                    <a:pt x="1548" y="6"/>
                    <a:pt x="1424" y="2"/>
                  </a:cubicBezTo>
                  <a:cubicBezTo>
                    <a:pt x="1410" y="1"/>
                    <a:pt x="1396" y="1"/>
                    <a:pt x="1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9"/>
            <p:cNvSpPr/>
            <p:nvPr/>
          </p:nvSpPr>
          <p:spPr>
            <a:xfrm>
              <a:off x="7817517" y="4132537"/>
              <a:ext cx="169231" cy="308452"/>
            </a:xfrm>
            <a:custGeom>
              <a:rect b="b" l="l" r="r" t="t"/>
              <a:pathLst>
                <a:path extrusionOk="0" h="4245" w="2329">
                  <a:moveTo>
                    <a:pt x="806" y="1"/>
                  </a:moveTo>
                  <a:cubicBezTo>
                    <a:pt x="799" y="1"/>
                    <a:pt x="793" y="1"/>
                    <a:pt x="787" y="1"/>
                  </a:cubicBezTo>
                  <a:cubicBezTo>
                    <a:pt x="605" y="15"/>
                    <a:pt x="421" y="21"/>
                    <a:pt x="238" y="21"/>
                  </a:cubicBezTo>
                  <a:cubicBezTo>
                    <a:pt x="159" y="21"/>
                    <a:pt x="79" y="20"/>
                    <a:pt x="0" y="18"/>
                  </a:cubicBezTo>
                  <a:lnTo>
                    <a:pt x="0" y="18"/>
                  </a:lnTo>
                  <a:cubicBezTo>
                    <a:pt x="1746" y="1095"/>
                    <a:pt x="1851" y="4245"/>
                    <a:pt x="1851" y="4245"/>
                  </a:cubicBezTo>
                  <a:cubicBezTo>
                    <a:pt x="2329" y="841"/>
                    <a:pt x="1180" y="1"/>
                    <a:pt x="8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9"/>
            <p:cNvSpPr/>
            <p:nvPr/>
          </p:nvSpPr>
          <p:spPr>
            <a:xfrm>
              <a:off x="7814466" y="4130430"/>
              <a:ext cx="166034" cy="312957"/>
            </a:xfrm>
            <a:custGeom>
              <a:rect b="b" l="l" r="r" t="t"/>
              <a:pathLst>
                <a:path extrusionOk="0" h="4307" w="2285">
                  <a:moveTo>
                    <a:pt x="845" y="59"/>
                  </a:moveTo>
                  <a:cubicBezTo>
                    <a:pt x="943" y="59"/>
                    <a:pt x="1118" y="128"/>
                    <a:pt x="1305" y="321"/>
                  </a:cubicBezTo>
                  <a:cubicBezTo>
                    <a:pt x="1655" y="690"/>
                    <a:pt x="2177" y="1643"/>
                    <a:pt x="1899" y="3973"/>
                  </a:cubicBezTo>
                  <a:cubicBezTo>
                    <a:pt x="1824" y="3174"/>
                    <a:pt x="1491" y="997"/>
                    <a:pt x="150" y="79"/>
                  </a:cubicBezTo>
                  <a:lnTo>
                    <a:pt x="150" y="79"/>
                  </a:lnTo>
                  <a:cubicBezTo>
                    <a:pt x="201" y="81"/>
                    <a:pt x="267" y="82"/>
                    <a:pt x="341" y="82"/>
                  </a:cubicBezTo>
                  <a:cubicBezTo>
                    <a:pt x="488" y="82"/>
                    <a:pt x="669" y="77"/>
                    <a:pt x="832" y="60"/>
                  </a:cubicBezTo>
                  <a:cubicBezTo>
                    <a:pt x="836" y="60"/>
                    <a:pt x="841" y="59"/>
                    <a:pt x="845" y="59"/>
                  </a:cubicBezTo>
                  <a:close/>
                  <a:moveTo>
                    <a:pt x="847" y="0"/>
                  </a:moveTo>
                  <a:cubicBezTo>
                    <a:pt x="840" y="0"/>
                    <a:pt x="833" y="1"/>
                    <a:pt x="826" y="1"/>
                  </a:cubicBezTo>
                  <a:cubicBezTo>
                    <a:pt x="632" y="13"/>
                    <a:pt x="440" y="20"/>
                    <a:pt x="247" y="20"/>
                  </a:cubicBezTo>
                  <a:cubicBezTo>
                    <a:pt x="180" y="20"/>
                    <a:pt x="113" y="19"/>
                    <a:pt x="45" y="17"/>
                  </a:cubicBezTo>
                  <a:cubicBezTo>
                    <a:pt x="44" y="17"/>
                    <a:pt x="43" y="17"/>
                    <a:pt x="42" y="17"/>
                  </a:cubicBezTo>
                  <a:cubicBezTo>
                    <a:pt x="12" y="17"/>
                    <a:pt x="1" y="57"/>
                    <a:pt x="29" y="73"/>
                  </a:cubicBezTo>
                  <a:cubicBezTo>
                    <a:pt x="1740" y="1130"/>
                    <a:pt x="1864" y="4244"/>
                    <a:pt x="1864" y="4274"/>
                  </a:cubicBezTo>
                  <a:cubicBezTo>
                    <a:pt x="1864" y="4290"/>
                    <a:pt x="1877" y="4303"/>
                    <a:pt x="1893" y="4306"/>
                  </a:cubicBezTo>
                  <a:cubicBezTo>
                    <a:pt x="1906" y="4303"/>
                    <a:pt x="1919" y="4293"/>
                    <a:pt x="1922" y="4280"/>
                  </a:cubicBezTo>
                  <a:cubicBezTo>
                    <a:pt x="2285" y="1708"/>
                    <a:pt x="1720" y="670"/>
                    <a:pt x="1351" y="282"/>
                  </a:cubicBezTo>
                  <a:cubicBezTo>
                    <a:pt x="1152" y="73"/>
                    <a:pt x="964" y="0"/>
                    <a:pt x="8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9"/>
            <p:cNvSpPr/>
            <p:nvPr/>
          </p:nvSpPr>
          <p:spPr>
            <a:xfrm>
              <a:off x="7537109" y="4308020"/>
              <a:ext cx="210285" cy="319642"/>
            </a:xfrm>
            <a:custGeom>
              <a:rect b="b" l="l" r="r" t="t"/>
              <a:pathLst>
                <a:path extrusionOk="0" h="4399" w="2894">
                  <a:moveTo>
                    <a:pt x="2893" y="4340"/>
                  </a:moveTo>
                  <a:lnTo>
                    <a:pt x="2893" y="4340"/>
                  </a:lnTo>
                  <a:cubicBezTo>
                    <a:pt x="2893" y="4340"/>
                    <a:pt x="2893" y="4340"/>
                    <a:pt x="2893" y="4340"/>
                  </a:cubicBezTo>
                  <a:lnTo>
                    <a:pt x="2893" y="4340"/>
                  </a:lnTo>
                  <a:cubicBezTo>
                    <a:pt x="2893" y="4340"/>
                    <a:pt x="2893" y="4340"/>
                    <a:pt x="2893" y="4340"/>
                  </a:cubicBezTo>
                  <a:cubicBezTo>
                    <a:pt x="2893" y="4340"/>
                    <a:pt x="2893" y="4340"/>
                    <a:pt x="2893" y="4340"/>
                  </a:cubicBezTo>
                  <a:close/>
                  <a:moveTo>
                    <a:pt x="752" y="1"/>
                  </a:moveTo>
                  <a:cubicBezTo>
                    <a:pt x="195" y="1"/>
                    <a:pt x="0" y="273"/>
                    <a:pt x="4" y="273"/>
                  </a:cubicBezTo>
                  <a:cubicBezTo>
                    <a:pt x="4" y="273"/>
                    <a:pt x="4" y="273"/>
                    <a:pt x="4" y="273"/>
                  </a:cubicBezTo>
                  <a:cubicBezTo>
                    <a:pt x="2" y="268"/>
                    <a:pt x="96" y="251"/>
                    <a:pt x="237" y="251"/>
                  </a:cubicBezTo>
                  <a:cubicBezTo>
                    <a:pt x="557" y="251"/>
                    <a:pt x="1121" y="338"/>
                    <a:pt x="1365" y="847"/>
                  </a:cubicBezTo>
                  <a:cubicBezTo>
                    <a:pt x="1663" y="1399"/>
                    <a:pt x="2410" y="3707"/>
                    <a:pt x="2541" y="4399"/>
                  </a:cubicBezTo>
                  <a:cubicBezTo>
                    <a:pt x="2655" y="4372"/>
                    <a:pt x="2775" y="4353"/>
                    <a:pt x="2893" y="4340"/>
                  </a:cubicBezTo>
                  <a:lnTo>
                    <a:pt x="2893" y="4340"/>
                  </a:lnTo>
                  <a:cubicBezTo>
                    <a:pt x="2861" y="4334"/>
                    <a:pt x="2222" y="308"/>
                    <a:pt x="1255" y="64"/>
                  </a:cubicBezTo>
                  <a:cubicBezTo>
                    <a:pt x="1061" y="19"/>
                    <a:pt x="895" y="1"/>
                    <a:pt x="75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9"/>
            <p:cNvSpPr/>
            <p:nvPr/>
          </p:nvSpPr>
          <p:spPr>
            <a:xfrm>
              <a:off x="7534784" y="4306130"/>
              <a:ext cx="214936" cy="323639"/>
            </a:xfrm>
            <a:custGeom>
              <a:rect b="b" l="l" r="r" t="t"/>
              <a:pathLst>
                <a:path extrusionOk="0" h="4454" w="2958">
                  <a:moveTo>
                    <a:pt x="780" y="57"/>
                  </a:moveTo>
                  <a:cubicBezTo>
                    <a:pt x="921" y="57"/>
                    <a:pt x="1087" y="75"/>
                    <a:pt x="1280" y="119"/>
                  </a:cubicBezTo>
                  <a:cubicBezTo>
                    <a:pt x="1809" y="256"/>
                    <a:pt x="2334" y="1598"/>
                    <a:pt x="2840" y="4118"/>
                  </a:cubicBezTo>
                  <a:cubicBezTo>
                    <a:pt x="2863" y="4235"/>
                    <a:pt x="2876" y="4304"/>
                    <a:pt x="2886" y="4340"/>
                  </a:cubicBezTo>
                  <a:cubicBezTo>
                    <a:pt x="2788" y="4353"/>
                    <a:pt x="2690" y="4369"/>
                    <a:pt x="2595" y="4385"/>
                  </a:cubicBezTo>
                  <a:cubicBezTo>
                    <a:pt x="2452" y="3664"/>
                    <a:pt x="1721" y="1409"/>
                    <a:pt x="1427" y="860"/>
                  </a:cubicBezTo>
                  <a:cubicBezTo>
                    <a:pt x="1176" y="338"/>
                    <a:pt x="595" y="247"/>
                    <a:pt x="265" y="247"/>
                  </a:cubicBezTo>
                  <a:cubicBezTo>
                    <a:pt x="209" y="247"/>
                    <a:pt x="164" y="247"/>
                    <a:pt x="125" y="250"/>
                  </a:cubicBezTo>
                  <a:cubicBezTo>
                    <a:pt x="216" y="175"/>
                    <a:pt x="416" y="57"/>
                    <a:pt x="780" y="57"/>
                  </a:cubicBezTo>
                  <a:close/>
                  <a:moveTo>
                    <a:pt x="781" y="0"/>
                  </a:moveTo>
                  <a:cubicBezTo>
                    <a:pt x="207" y="0"/>
                    <a:pt x="10" y="283"/>
                    <a:pt x="7" y="286"/>
                  </a:cubicBezTo>
                  <a:cubicBezTo>
                    <a:pt x="0" y="299"/>
                    <a:pt x="7" y="315"/>
                    <a:pt x="17" y="325"/>
                  </a:cubicBezTo>
                  <a:cubicBezTo>
                    <a:pt x="22" y="328"/>
                    <a:pt x="27" y="330"/>
                    <a:pt x="34" y="330"/>
                  </a:cubicBezTo>
                  <a:cubicBezTo>
                    <a:pt x="40" y="330"/>
                    <a:pt x="46" y="328"/>
                    <a:pt x="53" y="325"/>
                  </a:cubicBezTo>
                  <a:cubicBezTo>
                    <a:pt x="79" y="316"/>
                    <a:pt x="158" y="306"/>
                    <a:pt x="266" y="306"/>
                  </a:cubicBezTo>
                  <a:cubicBezTo>
                    <a:pt x="578" y="306"/>
                    <a:pt x="1134" y="395"/>
                    <a:pt x="1371" y="890"/>
                  </a:cubicBezTo>
                  <a:cubicBezTo>
                    <a:pt x="1668" y="1441"/>
                    <a:pt x="2416" y="3746"/>
                    <a:pt x="2543" y="4428"/>
                  </a:cubicBezTo>
                  <a:cubicBezTo>
                    <a:pt x="2543" y="4444"/>
                    <a:pt x="2556" y="4454"/>
                    <a:pt x="2573" y="4454"/>
                  </a:cubicBezTo>
                  <a:lnTo>
                    <a:pt x="2579" y="4454"/>
                  </a:lnTo>
                  <a:cubicBezTo>
                    <a:pt x="2693" y="4431"/>
                    <a:pt x="2811" y="4411"/>
                    <a:pt x="2928" y="4395"/>
                  </a:cubicBezTo>
                  <a:lnTo>
                    <a:pt x="2938" y="4395"/>
                  </a:lnTo>
                  <a:cubicBezTo>
                    <a:pt x="2951" y="4389"/>
                    <a:pt x="2958" y="4376"/>
                    <a:pt x="2954" y="4359"/>
                  </a:cubicBezTo>
                  <a:cubicBezTo>
                    <a:pt x="2954" y="4356"/>
                    <a:pt x="2951" y="4353"/>
                    <a:pt x="2951" y="4349"/>
                  </a:cubicBezTo>
                  <a:cubicBezTo>
                    <a:pt x="2945" y="4327"/>
                    <a:pt x="2925" y="4229"/>
                    <a:pt x="2899" y="4105"/>
                  </a:cubicBezTo>
                  <a:cubicBezTo>
                    <a:pt x="2710" y="3158"/>
                    <a:pt x="2132" y="273"/>
                    <a:pt x="1293" y="64"/>
                  </a:cubicBezTo>
                  <a:cubicBezTo>
                    <a:pt x="1096" y="18"/>
                    <a:pt x="927" y="0"/>
                    <a:pt x="7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9"/>
            <p:cNvSpPr/>
            <p:nvPr/>
          </p:nvSpPr>
          <p:spPr>
            <a:xfrm>
              <a:off x="7418668" y="4311435"/>
              <a:ext cx="146270" cy="243419"/>
            </a:xfrm>
            <a:custGeom>
              <a:rect b="b" l="l" r="r" t="t"/>
              <a:pathLst>
                <a:path extrusionOk="0" h="3350" w="2013">
                  <a:moveTo>
                    <a:pt x="2013" y="1"/>
                  </a:moveTo>
                  <a:cubicBezTo>
                    <a:pt x="2013" y="1"/>
                    <a:pt x="1510" y="164"/>
                    <a:pt x="1102" y="314"/>
                  </a:cubicBezTo>
                  <a:cubicBezTo>
                    <a:pt x="906" y="373"/>
                    <a:pt x="521" y="712"/>
                    <a:pt x="505" y="1234"/>
                  </a:cubicBezTo>
                  <a:cubicBezTo>
                    <a:pt x="476" y="1760"/>
                    <a:pt x="815" y="2462"/>
                    <a:pt x="1729" y="3349"/>
                  </a:cubicBezTo>
                  <a:cubicBezTo>
                    <a:pt x="1730" y="3350"/>
                    <a:pt x="1730" y="3350"/>
                    <a:pt x="1730" y="3350"/>
                  </a:cubicBezTo>
                  <a:cubicBezTo>
                    <a:pt x="1763" y="3350"/>
                    <a:pt x="0" y="1136"/>
                    <a:pt x="20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9"/>
            <p:cNvSpPr/>
            <p:nvPr/>
          </p:nvSpPr>
          <p:spPr>
            <a:xfrm>
              <a:off x="7451076" y="4309328"/>
              <a:ext cx="116478" cy="247924"/>
            </a:xfrm>
            <a:custGeom>
              <a:rect b="b" l="l" r="r" t="t"/>
              <a:pathLst>
                <a:path extrusionOk="0" h="3412" w="1603">
                  <a:moveTo>
                    <a:pt x="1339" y="139"/>
                  </a:moveTo>
                  <a:cubicBezTo>
                    <a:pt x="955" y="407"/>
                    <a:pt x="715" y="742"/>
                    <a:pt x="620" y="1136"/>
                  </a:cubicBezTo>
                  <a:cubicBezTo>
                    <a:pt x="523" y="1541"/>
                    <a:pt x="536" y="2216"/>
                    <a:pt x="1120" y="3170"/>
                  </a:cubicBezTo>
                  <a:cubicBezTo>
                    <a:pt x="418" y="2445"/>
                    <a:pt x="62" y="1789"/>
                    <a:pt x="92" y="1263"/>
                  </a:cubicBezTo>
                  <a:cubicBezTo>
                    <a:pt x="108" y="757"/>
                    <a:pt x="480" y="428"/>
                    <a:pt x="669" y="369"/>
                  </a:cubicBezTo>
                  <a:cubicBezTo>
                    <a:pt x="899" y="288"/>
                    <a:pt x="1157" y="198"/>
                    <a:pt x="1339" y="139"/>
                  </a:cubicBezTo>
                  <a:close/>
                  <a:moveTo>
                    <a:pt x="1575" y="1"/>
                  </a:moveTo>
                  <a:cubicBezTo>
                    <a:pt x="1570" y="1"/>
                    <a:pt x="1563" y="2"/>
                    <a:pt x="1554" y="3"/>
                  </a:cubicBezTo>
                  <a:lnTo>
                    <a:pt x="1551" y="7"/>
                  </a:lnTo>
                  <a:cubicBezTo>
                    <a:pt x="1512" y="17"/>
                    <a:pt x="1430" y="43"/>
                    <a:pt x="1257" y="101"/>
                  </a:cubicBezTo>
                  <a:cubicBezTo>
                    <a:pt x="1100" y="154"/>
                    <a:pt x="865" y="235"/>
                    <a:pt x="650" y="314"/>
                  </a:cubicBezTo>
                  <a:cubicBezTo>
                    <a:pt x="447" y="372"/>
                    <a:pt x="49" y="725"/>
                    <a:pt x="33" y="1263"/>
                  </a:cubicBezTo>
                  <a:cubicBezTo>
                    <a:pt x="0" y="1848"/>
                    <a:pt x="425" y="2589"/>
                    <a:pt x="1267" y="3401"/>
                  </a:cubicBezTo>
                  <a:cubicBezTo>
                    <a:pt x="1267" y="3405"/>
                    <a:pt x="1270" y="3405"/>
                    <a:pt x="1273" y="3408"/>
                  </a:cubicBezTo>
                  <a:cubicBezTo>
                    <a:pt x="1277" y="3408"/>
                    <a:pt x="1283" y="3411"/>
                    <a:pt x="1290" y="3411"/>
                  </a:cubicBezTo>
                  <a:cubicBezTo>
                    <a:pt x="1296" y="3411"/>
                    <a:pt x="1306" y="3408"/>
                    <a:pt x="1312" y="3401"/>
                  </a:cubicBezTo>
                  <a:cubicBezTo>
                    <a:pt x="1329" y="3382"/>
                    <a:pt x="1325" y="3372"/>
                    <a:pt x="1277" y="3300"/>
                  </a:cubicBezTo>
                  <a:cubicBezTo>
                    <a:pt x="601" y="2275"/>
                    <a:pt x="578" y="1567"/>
                    <a:pt x="679" y="1149"/>
                  </a:cubicBezTo>
                  <a:cubicBezTo>
                    <a:pt x="787" y="702"/>
                    <a:pt x="1094" y="333"/>
                    <a:pt x="1587" y="56"/>
                  </a:cubicBezTo>
                  <a:cubicBezTo>
                    <a:pt x="1593" y="52"/>
                    <a:pt x="1600" y="46"/>
                    <a:pt x="1600" y="36"/>
                  </a:cubicBezTo>
                  <a:cubicBezTo>
                    <a:pt x="1603" y="30"/>
                    <a:pt x="1600" y="20"/>
                    <a:pt x="1596" y="13"/>
                  </a:cubicBezTo>
                  <a:cubicBezTo>
                    <a:pt x="1592" y="6"/>
                    <a:pt x="1589" y="1"/>
                    <a:pt x="1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9"/>
            <p:cNvSpPr/>
            <p:nvPr/>
          </p:nvSpPr>
          <p:spPr>
            <a:xfrm>
              <a:off x="6793617" y="4377123"/>
              <a:ext cx="1345056" cy="452833"/>
            </a:xfrm>
            <a:custGeom>
              <a:rect b="b" l="l" r="r" t="t"/>
              <a:pathLst>
                <a:path extrusionOk="0" h="6232" w="18511">
                  <a:moveTo>
                    <a:pt x="0" y="1"/>
                  </a:moveTo>
                  <a:lnTo>
                    <a:pt x="0" y="6232"/>
                  </a:lnTo>
                  <a:lnTo>
                    <a:pt x="18511" y="6232"/>
                  </a:lnTo>
                  <a:lnTo>
                    <a:pt x="185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9"/>
            <p:cNvSpPr/>
            <p:nvPr/>
          </p:nvSpPr>
          <p:spPr>
            <a:xfrm>
              <a:off x="6791437" y="4374943"/>
              <a:ext cx="1349415" cy="457192"/>
            </a:xfrm>
            <a:custGeom>
              <a:rect b="b" l="l" r="r" t="t"/>
              <a:pathLst>
                <a:path extrusionOk="0" h="6292" w="18571">
                  <a:moveTo>
                    <a:pt x="18508" y="60"/>
                  </a:moveTo>
                  <a:lnTo>
                    <a:pt x="18508" y="6229"/>
                  </a:lnTo>
                  <a:lnTo>
                    <a:pt x="63" y="6229"/>
                  </a:lnTo>
                  <a:lnTo>
                    <a:pt x="63" y="60"/>
                  </a:lnTo>
                  <a:close/>
                  <a:moveTo>
                    <a:pt x="26" y="1"/>
                  </a:moveTo>
                  <a:cubicBezTo>
                    <a:pt x="12" y="1"/>
                    <a:pt x="1" y="16"/>
                    <a:pt x="1" y="31"/>
                  </a:cubicBezTo>
                  <a:lnTo>
                    <a:pt x="1" y="6262"/>
                  </a:lnTo>
                  <a:cubicBezTo>
                    <a:pt x="1" y="6278"/>
                    <a:pt x="14" y="6291"/>
                    <a:pt x="30" y="6291"/>
                  </a:cubicBezTo>
                  <a:lnTo>
                    <a:pt x="18541" y="6291"/>
                  </a:lnTo>
                  <a:cubicBezTo>
                    <a:pt x="18557" y="6291"/>
                    <a:pt x="18570" y="6278"/>
                    <a:pt x="18570" y="6262"/>
                  </a:cubicBezTo>
                  <a:lnTo>
                    <a:pt x="18570" y="31"/>
                  </a:lnTo>
                  <a:cubicBezTo>
                    <a:pt x="18570" y="16"/>
                    <a:pt x="18559" y="1"/>
                    <a:pt x="18545" y="1"/>
                  </a:cubicBezTo>
                  <a:cubicBezTo>
                    <a:pt x="18544" y="1"/>
                    <a:pt x="18542" y="1"/>
                    <a:pt x="18541" y="1"/>
                  </a:cubicBezTo>
                  <a:lnTo>
                    <a:pt x="30" y="1"/>
                  </a:lnTo>
                  <a:cubicBezTo>
                    <a:pt x="29" y="1"/>
                    <a:pt x="28" y="1"/>
                    <a:pt x="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9"/>
            <p:cNvSpPr/>
            <p:nvPr/>
          </p:nvSpPr>
          <p:spPr>
            <a:xfrm>
              <a:off x="6564291" y="4303151"/>
              <a:ext cx="229396" cy="526803"/>
            </a:xfrm>
            <a:custGeom>
              <a:rect b="b" l="l" r="r" t="t"/>
              <a:pathLst>
                <a:path extrusionOk="0" h="7250" w="3157">
                  <a:moveTo>
                    <a:pt x="0" y="0"/>
                  </a:moveTo>
                  <a:lnTo>
                    <a:pt x="0" y="6231"/>
                  </a:lnTo>
                  <a:lnTo>
                    <a:pt x="3156" y="7250"/>
                  </a:lnTo>
                  <a:lnTo>
                    <a:pt x="3156" y="1019"/>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9"/>
            <p:cNvSpPr/>
            <p:nvPr/>
          </p:nvSpPr>
          <p:spPr>
            <a:xfrm>
              <a:off x="6564291" y="4303151"/>
              <a:ext cx="229396" cy="526803"/>
            </a:xfrm>
            <a:custGeom>
              <a:rect b="b" l="l" r="r" t="t"/>
              <a:pathLst>
                <a:path extrusionOk="0" h="7250" w="3157">
                  <a:moveTo>
                    <a:pt x="3156" y="1019"/>
                  </a:moveTo>
                  <a:lnTo>
                    <a:pt x="0" y="0"/>
                  </a:lnTo>
                  <a:lnTo>
                    <a:pt x="0" y="6231"/>
                  </a:lnTo>
                  <a:lnTo>
                    <a:pt x="3156" y="7250"/>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9"/>
            <p:cNvSpPr/>
            <p:nvPr/>
          </p:nvSpPr>
          <p:spPr>
            <a:xfrm>
              <a:off x="6562111" y="4300899"/>
              <a:ext cx="233901" cy="531236"/>
            </a:xfrm>
            <a:custGeom>
              <a:rect b="b" l="l" r="r" t="t"/>
              <a:pathLst>
                <a:path extrusionOk="0" h="7311" w="3219">
                  <a:moveTo>
                    <a:pt x="63" y="74"/>
                  </a:moveTo>
                  <a:lnTo>
                    <a:pt x="3157" y="1073"/>
                  </a:lnTo>
                  <a:lnTo>
                    <a:pt x="3157" y="7238"/>
                  </a:lnTo>
                  <a:lnTo>
                    <a:pt x="63" y="6239"/>
                  </a:lnTo>
                  <a:lnTo>
                    <a:pt x="63" y="74"/>
                  </a:lnTo>
                  <a:close/>
                  <a:moveTo>
                    <a:pt x="32" y="0"/>
                  </a:moveTo>
                  <a:cubicBezTo>
                    <a:pt x="14" y="0"/>
                    <a:pt x="1" y="12"/>
                    <a:pt x="1" y="31"/>
                  </a:cubicBezTo>
                  <a:lnTo>
                    <a:pt x="1" y="6262"/>
                  </a:lnTo>
                  <a:cubicBezTo>
                    <a:pt x="1" y="6275"/>
                    <a:pt x="10" y="6285"/>
                    <a:pt x="24" y="6292"/>
                  </a:cubicBezTo>
                  <a:lnTo>
                    <a:pt x="3177" y="7310"/>
                  </a:lnTo>
                  <a:lnTo>
                    <a:pt x="3186" y="7310"/>
                  </a:lnTo>
                  <a:cubicBezTo>
                    <a:pt x="3193" y="7310"/>
                    <a:pt x="3199" y="7310"/>
                    <a:pt x="3206" y="7304"/>
                  </a:cubicBezTo>
                  <a:cubicBezTo>
                    <a:pt x="3216" y="7300"/>
                    <a:pt x="3219" y="7291"/>
                    <a:pt x="3219" y="7281"/>
                  </a:cubicBezTo>
                  <a:lnTo>
                    <a:pt x="3219" y="1050"/>
                  </a:lnTo>
                  <a:cubicBezTo>
                    <a:pt x="3219" y="1037"/>
                    <a:pt x="3209" y="1024"/>
                    <a:pt x="3196" y="1020"/>
                  </a:cubicBezTo>
                  <a:lnTo>
                    <a:pt x="43" y="2"/>
                  </a:lnTo>
                  <a:cubicBezTo>
                    <a:pt x="39" y="1"/>
                    <a:pt x="35" y="0"/>
                    <a:pt x="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39"/>
          <p:cNvGrpSpPr/>
          <p:nvPr/>
        </p:nvGrpSpPr>
        <p:grpSpPr>
          <a:xfrm>
            <a:off x="3229801" y="4348456"/>
            <a:ext cx="877394" cy="572608"/>
            <a:chOff x="3229844" y="2956292"/>
            <a:chExt cx="814211" cy="1965025"/>
          </a:xfrm>
        </p:grpSpPr>
        <p:sp>
          <p:nvSpPr>
            <p:cNvPr id="2392" name="Google Shape;2392;p39"/>
            <p:cNvSpPr/>
            <p:nvPr/>
          </p:nvSpPr>
          <p:spPr>
            <a:xfrm>
              <a:off x="3380858" y="4865204"/>
              <a:ext cx="384450" cy="56114"/>
            </a:xfrm>
            <a:custGeom>
              <a:rect b="b" l="l" r="r" t="t"/>
              <a:pathLst>
                <a:path extrusionOk="0" h="764" w="5234">
                  <a:moveTo>
                    <a:pt x="2617" y="1"/>
                  </a:moveTo>
                  <a:cubicBezTo>
                    <a:pt x="1174" y="1"/>
                    <a:pt x="0" y="172"/>
                    <a:pt x="0" y="380"/>
                  </a:cubicBezTo>
                  <a:cubicBezTo>
                    <a:pt x="0" y="593"/>
                    <a:pt x="1174" y="764"/>
                    <a:pt x="2617" y="764"/>
                  </a:cubicBezTo>
                  <a:cubicBezTo>
                    <a:pt x="4060" y="764"/>
                    <a:pt x="5234" y="593"/>
                    <a:pt x="5234" y="380"/>
                  </a:cubicBezTo>
                  <a:cubicBezTo>
                    <a:pt x="5234" y="172"/>
                    <a:pt x="4060" y="1"/>
                    <a:pt x="261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9"/>
            <p:cNvSpPr/>
            <p:nvPr/>
          </p:nvSpPr>
          <p:spPr>
            <a:xfrm>
              <a:off x="3381225" y="4456025"/>
              <a:ext cx="388637" cy="42085"/>
            </a:xfrm>
            <a:custGeom>
              <a:rect b="b" l="l" r="r" t="t"/>
              <a:pathLst>
                <a:path extrusionOk="0" h="573" w="5291">
                  <a:moveTo>
                    <a:pt x="2643" y="1"/>
                  </a:moveTo>
                  <a:cubicBezTo>
                    <a:pt x="1184" y="1"/>
                    <a:pt x="1" y="131"/>
                    <a:pt x="1" y="287"/>
                  </a:cubicBezTo>
                  <a:cubicBezTo>
                    <a:pt x="1" y="442"/>
                    <a:pt x="1184" y="572"/>
                    <a:pt x="2643" y="572"/>
                  </a:cubicBezTo>
                  <a:cubicBezTo>
                    <a:pt x="4107" y="572"/>
                    <a:pt x="5291" y="442"/>
                    <a:pt x="5291" y="287"/>
                  </a:cubicBezTo>
                  <a:cubicBezTo>
                    <a:pt x="5291" y="131"/>
                    <a:pt x="4107" y="1"/>
                    <a:pt x="26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9"/>
            <p:cNvSpPr/>
            <p:nvPr/>
          </p:nvSpPr>
          <p:spPr>
            <a:xfrm>
              <a:off x="3377406" y="4452647"/>
              <a:ext cx="395909" cy="48843"/>
            </a:xfrm>
            <a:custGeom>
              <a:rect b="b" l="l" r="r" t="t"/>
              <a:pathLst>
                <a:path extrusionOk="0" h="665" w="5390">
                  <a:moveTo>
                    <a:pt x="2695" y="94"/>
                  </a:moveTo>
                  <a:cubicBezTo>
                    <a:pt x="4248" y="94"/>
                    <a:pt x="5198" y="234"/>
                    <a:pt x="5291" y="333"/>
                  </a:cubicBezTo>
                  <a:cubicBezTo>
                    <a:pt x="5198" y="431"/>
                    <a:pt x="4242" y="566"/>
                    <a:pt x="2695" y="566"/>
                  </a:cubicBezTo>
                  <a:cubicBezTo>
                    <a:pt x="1127" y="566"/>
                    <a:pt x="172" y="426"/>
                    <a:pt x="99" y="333"/>
                  </a:cubicBezTo>
                  <a:cubicBezTo>
                    <a:pt x="182" y="234"/>
                    <a:pt x="1138" y="94"/>
                    <a:pt x="2695" y="94"/>
                  </a:cubicBezTo>
                  <a:close/>
                  <a:moveTo>
                    <a:pt x="2695" y="0"/>
                  </a:moveTo>
                  <a:cubicBezTo>
                    <a:pt x="2586" y="0"/>
                    <a:pt x="1" y="0"/>
                    <a:pt x="1" y="333"/>
                  </a:cubicBezTo>
                  <a:cubicBezTo>
                    <a:pt x="1" y="665"/>
                    <a:pt x="2586" y="665"/>
                    <a:pt x="2695" y="665"/>
                  </a:cubicBezTo>
                  <a:cubicBezTo>
                    <a:pt x="2804" y="665"/>
                    <a:pt x="5390" y="665"/>
                    <a:pt x="5390" y="333"/>
                  </a:cubicBezTo>
                  <a:cubicBezTo>
                    <a:pt x="5390" y="0"/>
                    <a:pt x="2809" y="0"/>
                    <a:pt x="26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9"/>
            <p:cNvSpPr/>
            <p:nvPr/>
          </p:nvSpPr>
          <p:spPr>
            <a:xfrm>
              <a:off x="3618837" y="4474020"/>
              <a:ext cx="55310" cy="252072"/>
            </a:xfrm>
            <a:custGeom>
              <a:rect b="b" l="l" r="r" t="t"/>
              <a:pathLst>
                <a:path extrusionOk="0" h="3432" w="753">
                  <a:moveTo>
                    <a:pt x="654" y="0"/>
                  </a:moveTo>
                  <a:cubicBezTo>
                    <a:pt x="374" y="1127"/>
                    <a:pt x="156" y="2264"/>
                    <a:pt x="0" y="3416"/>
                  </a:cubicBezTo>
                  <a:lnTo>
                    <a:pt x="104" y="3432"/>
                  </a:lnTo>
                  <a:cubicBezTo>
                    <a:pt x="260" y="2295"/>
                    <a:pt x="478" y="1163"/>
                    <a:pt x="753" y="47"/>
                  </a:cubicBezTo>
                  <a:lnTo>
                    <a:pt x="6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9"/>
            <p:cNvSpPr/>
            <p:nvPr/>
          </p:nvSpPr>
          <p:spPr>
            <a:xfrm>
              <a:off x="3615018" y="4470495"/>
              <a:ext cx="62582" cy="259417"/>
            </a:xfrm>
            <a:custGeom>
              <a:rect b="b" l="l" r="r" t="t"/>
              <a:pathLst>
                <a:path extrusionOk="0" h="3532" w="852">
                  <a:moveTo>
                    <a:pt x="737" y="115"/>
                  </a:moveTo>
                  <a:lnTo>
                    <a:pt x="748" y="121"/>
                  </a:lnTo>
                  <a:cubicBezTo>
                    <a:pt x="478" y="1211"/>
                    <a:pt x="270" y="2312"/>
                    <a:pt x="114" y="3423"/>
                  </a:cubicBezTo>
                  <a:lnTo>
                    <a:pt x="109" y="3423"/>
                  </a:lnTo>
                  <a:cubicBezTo>
                    <a:pt x="265" y="2312"/>
                    <a:pt x="473" y="1206"/>
                    <a:pt x="737" y="115"/>
                  </a:cubicBezTo>
                  <a:close/>
                  <a:moveTo>
                    <a:pt x="706" y="0"/>
                  </a:moveTo>
                  <a:cubicBezTo>
                    <a:pt x="686" y="0"/>
                    <a:pt x="667" y="15"/>
                    <a:pt x="660" y="38"/>
                  </a:cubicBezTo>
                  <a:cubicBezTo>
                    <a:pt x="654" y="48"/>
                    <a:pt x="296" y="1413"/>
                    <a:pt x="5" y="3459"/>
                  </a:cubicBezTo>
                  <a:cubicBezTo>
                    <a:pt x="0" y="3485"/>
                    <a:pt x="21" y="3511"/>
                    <a:pt x="47" y="3511"/>
                  </a:cubicBezTo>
                  <a:lnTo>
                    <a:pt x="146" y="3532"/>
                  </a:lnTo>
                  <a:lnTo>
                    <a:pt x="156" y="3532"/>
                  </a:lnTo>
                  <a:cubicBezTo>
                    <a:pt x="166" y="3526"/>
                    <a:pt x="171" y="3526"/>
                    <a:pt x="177" y="3521"/>
                  </a:cubicBezTo>
                  <a:cubicBezTo>
                    <a:pt x="187" y="3516"/>
                    <a:pt x="197" y="3500"/>
                    <a:pt x="197" y="3490"/>
                  </a:cubicBezTo>
                  <a:cubicBezTo>
                    <a:pt x="353" y="2353"/>
                    <a:pt x="571" y="1221"/>
                    <a:pt x="846" y="110"/>
                  </a:cubicBezTo>
                  <a:cubicBezTo>
                    <a:pt x="852" y="84"/>
                    <a:pt x="841" y="64"/>
                    <a:pt x="820" y="53"/>
                  </a:cubicBezTo>
                  <a:lnTo>
                    <a:pt x="727" y="6"/>
                  </a:lnTo>
                  <a:cubicBezTo>
                    <a:pt x="720" y="2"/>
                    <a:pt x="713" y="0"/>
                    <a:pt x="7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9"/>
            <p:cNvSpPr/>
            <p:nvPr/>
          </p:nvSpPr>
          <p:spPr>
            <a:xfrm>
              <a:off x="3231020" y="3549972"/>
              <a:ext cx="322310" cy="995361"/>
            </a:xfrm>
            <a:custGeom>
              <a:rect b="b" l="l" r="r" t="t"/>
              <a:pathLst>
                <a:path extrusionOk="0" h="13552" w="4388">
                  <a:moveTo>
                    <a:pt x="96" y="1"/>
                  </a:moveTo>
                  <a:cubicBezTo>
                    <a:pt x="80" y="1"/>
                    <a:pt x="68" y="6"/>
                    <a:pt x="62" y="17"/>
                  </a:cubicBezTo>
                  <a:cubicBezTo>
                    <a:pt x="0" y="131"/>
                    <a:pt x="587" y="760"/>
                    <a:pt x="820" y="1907"/>
                  </a:cubicBezTo>
                  <a:cubicBezTo>
                    <a:pt x="1090" y="3220"/>
                    <a:pt x="561" y="3579"/>
                    <a:pt x="649" y="4799"/>
                  </a:cubicBezTo>
                  <a:cubicBezTo>
                    <a:pt x="753" y="6200"/>
                    <a:pt x="1511" y="6642"/>
                    <a:pt x="2596" y="9212"/>
                  </a:cubicBezTo>
                  <a:cubicBezTo>
                    <a:pt x="3671" y="11750"/>
                    <a:pt x="4117" y="13552"/>
                    <a:pt x="4117" y="13552"/>
                  </a:cubicBezTo>
                  <a:cubicBezTo>
                    <a:pt x="4346" y="13552"/>
                    <a:pt x="4387" y="12010"/>
                    <a:pt x="4091" y="10468"/>
                  </a:cubicBezTo>
                  <a:cubicBezTo>
                    <a:pt x="3749" y="8708"/>
                    <a:pt x="3245" y="8417"/>
                    <a:pt x="2882" y="6605"/>
                  </a:cubicBezTo>
                  <a:cubicBezTo>
                    <a:pt x="2554" y="4954"/>
                    <a:pt x="2897" y="4814"/>
                    <a:pt x="2565" y="3610"/>
                  </a:cubicBezTo>
                  <a:cubicBezTo>
                    <a:pt x="1978" y="1462"/>
                    <a:pt x="367" y="1"/>
                    <a:pt x="9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9"/>
            <p:cNvSpPr/>
            <p:nvPr/>
          </p:nvSpPr>
          <p:spPr>
            <a:xfrm>
              <a:off x="3229844" y="3546373"/>
              <a:ext cx="325395" cy="1002411"/>
            </a:xfrm>
            <a:custGeom>
              <a:rect b="b" l="l" r="r" t="t"/>
              <a:pathLst>
                <a:path extrusionOk="0" h="13648" w="4430">
                  <a:moveTo>
                    <a:pt x="120" y="97"/>
                  </a:moveTo>
                  <a:cubicBezTo>
                    <a:pt x="343" y="123"/>
                    <a:pt x="1937" y="1489"/>
                    <a:pt x="2534" y="3669"/>
                  </a:cubicBezTo>
                  <a:cubicBezTo>
                    <a:pt x="2659" y="4095"/>
                    <a:pt x="2711" y="4541"/>
                    <a:pt x="2695" y="4983"/>
                  </a:cubicBezTo>
                  <a:cubicBezTo>
                    <a:pt x="2679" y="5549"/>
                    <a:pt x="2731" y="6109"/>
                    <a:pt x="2851" y="6660"/>
                  </a:cubicBezTo>
                  <a:cubicBezTo>
                    <a:pt x="2986" y="7334"/>
                    <a:pt x="3188" y="7994"/>
                    <a:pt x="3463" y="8622"/>
                  </a:cubicBezTo>
                  <a:cubicBezTo>
                    <a:pt x="3733" y="9235"/>
                    <a:pt x="3931" y="9868"/>
                    <a:pt x="4055" y="10527"/>
                  </a:cubicBezTo>
                  <a:cubicBezTo>
                    <a:pt x="4330" y="11924"/>
                    <a:pt x="4304" y="13253"/>
                    <a:pt x="4159" y="13513"/>
                  </a:cubicBezTo>
                  <a:cubicBezTo>
                    <a:pt x="4066" y="13160"/>
                    <a:pt x="3604" y="11472"/>
                    <a:pt x="2659" y="9235"/>
                  </a:cubicBezTo>
                  <a:cubicBezTo>
                    <a:pt x="2316" y="8425"/>
                    <a:pt x="1921" y="7641"/>
                    <a:pt x="1480" y="6883"/>
                  </a:cubicBezTo>
                  <a:cubicBezTo>
                    <a:pt x="1054" y="6135"/>
                    <a:pt x="774" y="5637"/>
                    <a:pt x="717" y="4842"/>
                  </a:cubicBezTo>
                  <a:cubicBezTo>
                    <a:pt x="675" y="4308"/>
                    <a:pt x="759" y="3939"/>
                    <a:pt x="836" y="3581"/>
                  </a:cubicBezTo>
                  <a:cubicBezTo>
                    <a:pt x="940" y="3119"/>
                    <a:pt x="1039" y="2683"/>
                    <a:pt x="883" y="1946"/>
                  </a:cubicBezTo>
                  <a:cubicBezTo>
                    <a:pt x="764" y="1385"/>
                    <a:pt x="551" y="850"/>
                    <a:pt x="255" y="357"/>
                  </a:cubicBezTo>
                  <a:cubicBezTo>
                    <a:pt x="203" y="274"/>
                    <a:pt x="156" y="191"/>
                    <a:pt x="120" y="97"/>
                  </a:cubicBezTo>
                  <a:close/>
                  <a:moveTo>
                    <a:pt x="108" y="1"/>
                  </a:moveTo>
                  <a:cubicBezTo>
                    <a:pt x="78" y="1"/>
                    <a:pt x="49" y="16"/>
                    <a:pt x="37" y="45"/>
                  </a:cubicBezTo>
                  <a:cubicBezTo>
                    <a:pt x="1" y="108"/>
                    <a:pt x="52" y="201"/>
                    <a:pt x="172" y="409"/>
                  </a:cubicBezTo>
                  <a:cubicBezTo>
                    <a:pt x="463" y="892"/>
                    <a:pt x="670" y="1416"/>
                    <a:pt x="790" y="1966"/>
                  </a:cubicBezTo>
                  <a:cubicBezTo>
                    <a:pt x="940" y="2683"/>
                    <a:pt x="847" y="3108"/>
                    <a:pt x="743" y="3560"/>
                  </a:cubicBezTo>
                  <a:cubicBezTo>
                    <a:pt x="665" y="3924"/>
                    <a:pt x="582" y="4303"/>
                    <a:pt x="618" y="4853"/>
                  </a:cubicBezTo>
                  <a:cubicBezTo>
                    <a:pt x="681" y="5673"/>
                    <a:pt x="966" y="6172"/>
                    <a:pt x="1397" y="6930"/>
                  </a:cubicBezTo>
                  <a:cubicBezTo>
                    <a:pt x="1838" y="7688"/>
                    <a:pt x="2228" y="8471"/>
                    <a:pt x="2570" y="9276"/>
                  </a:cubicBezTo>
                  <a:cubicBezTo>
                    <a:pt x="3635" y="11784"/>
                    <a:pt x="4081" y="13590"/>
                    <a:pt x="4086" y="13611"/>
                  </a:cubicBezTo>
                  <a:cubicBezTo>
                    <a:pt x="4092" y="13632"/>
                    <a:pt x="4112" y="13648"/>
                    <a:pt x="4133" y="13648"/>
                  </a:cubicBezTo>
                  <a:cubicBezTo>
                    <a:pt x="4164" y="13648"/>
                    <a:pt x="4201" y="13627"/>
                    <a:pt x="4221" y="13601"/>
                  </a:cubicBezTo>
                  <a:cubicBezTo>
                    <a:pt x="4419" y="13367"/>
                    <a:pt x="4429" y="11934"/>
                    <a:pt x="4154" y="10507"/>
                  </a:cubicBezTo>
                  <a:cubicBezTo>
                    <a:pt x="4029" y="9847"/>
                    <a:pt x="3827" y="9204"/>
                    <a:pt x="3557" y="8591"/>
                  </a:cubicBezTo>
                  <a:cubicBezTo>
                    <a:pt x="3282" y="7963"/>
                    <a:pt x="3079" y="7314"/>
                    <a:pt x="2949" y="6644"/>
                  </a:cubicBezTo>
                  <a:cubicBezTo>
                    <a:pt x="2830" y="6099"/>
                    <a:pt x="2778" y="5543"/>
                    <a:pt x="2794" y="4983"/>
                  </a:cubicBezTo>
                  <a:cubicBezTo>
                    <a:pt x="2809" y="4531"/>
                    <a:pt x="2757" y="4079"/>
                    <a:pt x="2633" y="3643"/>
                  </a:cubicBezTo>
                  <a:cubicBezTo>
                    <a:pt x="2051" y="1520"/>
                    <a:pt x="437" y="35"/>
                    <a:pt x="130" y="4"/>
                  </a:cubicBezTo>
                  <a:cubicBezTo>
                    <a:pt x="123" y="2"/>
                    <a:pt x="115" y="1"/>
                    <a:pt x="1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9"/>
            <p:cNvSpPr/>
            <p:nvPr/>
          </p:nvSpPr>
          <p:spPr>
            <a:xfrm>
              <a:off x="3296611" y="3979422"/>
              <a:ext cx="236884" cy="565913"/>
            </a:xfrm>
            <a:custGeom>
              <a:rect b="b" l="l" r="r" t="t"/>
              <a:pathLst>
                <a:path extrusionOk="0" h="7705" w="3225">
                  <a:moveTo>
                    <a:pt x="0" y="0"/>
                  </a:moveTo>
                  <a:lnTo>
                    <a:pt x="0" y="0"/>
                  </a:lnTo>
                  <a:cubicBezTo>
                    <a:pt x="1449" y="4434"/>
                    <a:pt x="3224" y="7705"/>
                    <a:pt x="3224" y="7705"/>
                  </a:cubicBezTo>
                  <a:cubicBezTo>
                    <a:pt x="2321" y="3230"/>
                    <a:pt x="0" y="1"/>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9"/>
            <p:cNvSpPr/>
            <p:nvPr/>
          </p:nvSpPr>
          <p:spPr>
            <a:xfrm>
              <a:off x="3292351" y="3975529"/>
              <a:ext cx="244964" cy="573258"/>
            </a:xfrm>
            <a:custGeom>
              <a:rect b="b" l="l" r="r" t="t"/>
              <a:pathLst>
                <a:path extrusionOk="0" h="7805" w="3335">
                  <a:moveTo>
                    <a:pt x="219" y="375"/>
                  </a:moveTo>
                  <a:lnTo>
                    <a:pt x="219" y="375"/>
                  </a:lnTo>
                  <a:cubicBezTo>
                    <a:pt x="780" y="1242"/>
                    <a:pt x="2389" y="3937"/>
                    <a:pt x="3158" y="7420"/>
                  </a:cubicBezTo>
                  <a:cubicBezTo>
                    <a:pt x="2010" y="5146"/>
                    <a:pt x="1029" y="2789"/>
                    <a:pt x="219" y="375"/>
                  </a:cubicBezTo>
                  <a:close/>
                  <a:moveTo>
                    <a:pt x="61" y="1"/>
                  </a:moveTo>
                  <a:cubicBezTo>
                    <a:pt x="31" y="1"/>
                    <a:pt x="1" y="29"/>
                    <a:pt x="11" y="64"/>
                  </a:cubicBezTo>
                  <a:cubicBezTo>
                    <a:pt x="1444" y="4456"/>
                    <a:pt x="3220" y="7747"/>
                    <a:pt x="3241" y="7779"/>
                  </a:cubicBezTo>
                  <a:cubicBezTo>
                    <a:pt x="3246" y="7794"/>
                    <a:pt x="3261" y="7805"/>
                    <a:pt x="3282" y="7805"/>
                  </a:cubicBezTo>
                  <a:cubicBezTo>
                    <a:pt x="3313" y="7805"/>
                    <a:pt x="3334" y="7773"/>
                    <a:pt x="3329" y="7747"/>
                  </a:cubicBezTo>
                  <a:cubicBezTo>
                    <a:pt x="2431" y="3314"/>
                    <a:pt x="120" y="53"/>
                    <a:pt x="100" y="22"/>
                  </a:cubicBezTo>
                  <a:cubicBezTo>
                    <a:pt x="90" y="7"/>
                    <a:pt x="75" y="1"/>
                    <a:pt x="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9"/>
            <p:cNvSpPr/>
            <p:nvPr/>
          </p:nvSpPr>
          <p:spPr>
            <a:xfrm>
              <a:off x="3478473" y="3792937"/>
              <a:ext cx="114072" cy="864918"/>
            </a:xfrm>
            <a:custGeom>
              <a:rect b="b" l="l" r="r" t="t"/>
              <a:pathLst>
                <a:path extrusionOk="0" h="11776" w="1553">
                  <a:moveTo>
                    <a:pt x="99" y="1"/>
                  </a:moveTo>
                  <a:lnTo>
                    <a:pt x="1" y="47"/>
                  </a:lnTo>
                  <a:cubicBezTo>
                    <a:pt x="16" y="110"/>
                    <a:pt x="1444" y="6314"/>
                    <a:pt x="307" y="11734"/>
                  </a:cubicBezTo>
                  <a:lnTo>
                    <a:pt x="405" y="11775"/>
                  </a:lnTo>
                  <a:cubicBezTo>
                    <a:pt x="1553" y="6309"/>
                    <a:pt x="115" y="63"/>
                    <a:pt x="9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9"/>
            <p:cNvSpPr/>
            <p:nvPr/>
          </p:nvSpPr>
          <p:spPr>
            <a:xfrm>
              <a:off x="3474654" y="3789265"/>
              <a:ext cx="121711" cy="872042"/>
            </a:xfrm>
            <a:custGeom>
              <a:rect b="b" l="l" r="r" t="t"/>
              <a:pathLst>
                <a:path extrusionOk="0" h="11873" w="1657">
                  <a:moveTo>
                    <a:pt x="115" y="118"/>
                  </a:moveTo>
                  <a:cubicBezTo>
                    <a:pt x="260" y="762"/>
                    <a:pt x="1485" y="6592"/>
                    <a:pt x="421" y="11753"/>
                  </a:cubicBezTo>
                  <a:lnTo>
                    <a:pt x="416" y="11753"/>
                  </a:lnTo>
                  <a:cubicBezTo>
                    <a:pt x="1491" y="6551"/>
                    <a:pt x="229" y="658"/>
                    <a:pt x="110" y="118"/>
                  </a:cubicBezTo>
                  <a:close/>
                  <a:moveTo>
                    <a:pt x="149" y="0"/>
                  </a:moveTo>
                  <a:cubicBezTo>
                    <a:pt x="142" y="0"/>
                    <a:pt x="136" y="1"/>
                    <a:pt x="130" y="4"/>
                  </a:cubicBezTo>
                  <a:lnTo>
                    <a:pt x="32" y="51"/>
                  </a:lnTo>
                  <a:cubicBezTo>
                    <a:pt x="11" y="61"/>
                    <a:pt x="1" y="82"/>
                    <a:pt x="6" y="108"/>
                  </a:cubicBezTo>
                  <a:cubicBezTo>
                    <a:pt x="21" y="170"/>
                    <a:pt x="1449" y="6359"/>
                    <a:pt x="307" y="11768"/>
                  </a:cubicBezTo>
                  <a:cubicBezTo>
                    <a:pt x="302" y="11794"/>
                    <a:pt x="317" y="11815"/>
                    <a:pt x="338" y="11825"/>
                  </a:cubicBezTo>
                  <a:lnTo>
                    <a:pt x="437" y="11867"/>
                  </a:lnTo>
                  <a:cubicBezTo>
                    <a:pt x="442" y="11867"/>
                    <a:pt x="447" y="11872"/>
                    <a:pt x="457" y="11872"/>
                  </a:cubicBezTo>
                  <a:cubicBezTo>
                    <a:pt x="463" y="11872"/>
                    <a:pt x="473" y="11867"/>
                    <a:pt x="478" y="11867"/>
                  </a:cubicBezTo>
                  <a:cubicBezTo>
                    <a:pt x="489" y="11857"/>
                    <a:pt x="499" y="11846"/>
                    <a:pt x="504" y="11831"/>
                  </a:cubicBezTo>
                  <a:cubicBezTo>
                    <a:pt x="1657" y="6353"/>
                    <a:pt x="213" y="103"/>
                    <a:pt x="198" y="40"/>
                  </a:cubicBezTo>
                  <a:cubicBezTo>
                    <a:pt x="193" y="25"/>
                    <a:pt x="182" y="9"/>
                    <a:pt x="172" y="4"/>
                  </a:cubicBezTo>
                  <a:cubicBezTo>
                    <a:pt x="164" y="1"/>
                    <a:pt x="156" y="0"/>
                    <a:pt x="1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9"/>
            <p:cNvSpPr/>
            <p:nvPr/>
          </p:nvSpPr>
          <p:spPr>
            <a:xfrm>
              <a:off x="3333923" y="3144686"/>
              <a:ext cx="165195" cy="663231"/>
            </a:xfrm>
            <a:custGeom>
              <a:rect b="b" l="l" r="r" t="t"/>
              <a:pathLst>
                <a:path extrusionOk="0" h="9030" w="2249">
                  <a:moveTo>
                    <a:pt x="37" y="1"/>
                  </a:moveTo>
                  <a:lnTo>
                    <a:pt x="37" y="1"/>
                  </a:lnTo>
                  <a:cubicBezTo>
                    <a:pt x="1" y="873"/>
                    <a:pt x="32" y="1745"/>
                    <a:pt x="136" y="2612"/>
                  </a:cubicBezTo>
                  <a:cubicBezTo>
                    <a:pt x="484" y="5473"/>
                    <a:pt x="1984" y="9029"/>
                    <a:pt x="1984" y="9029"/>
                  </a:cubicBezTo>
                  <a:cubicBezTo>
                    <a:pt x="2249" y="4222"/>
                    <a:pt x="37" y="1"/>
                    <a:pt x="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9"/>
            <p:cNvSpPr/>
            <p:nvPr/>
          </p:nvSpPr>
          <p:spPr>
            <a:xfrm>
              <a:off x="3330545" y="3141161"/>
              <a:ext cx="172393" cy="670576"/>
            </a:xfrm>
            <a:custGeom>
              <a:rect b="b" l="l" r="r" t="t"/>
              <a:pathLst>
                <a:path extrusionOk="0" h="9130" w="2347">
                  <a:moveTo>
                    <a:pt x="125" y="241"/>
                  </a:moveTo>
                  <a:cubicBezTo>
                    <a:pt x="519" y="1066"/>
                    <a:pt x="2155" y="4742"/>
                    <a:pt x="1994" y="8854"/>
                  </a:cubicBezTo>
                  <a:cubicBezTo>
                    <a:pt x="1672" y="8060"/>
                    <a:pt x="530" y="5085"/>
                    <a:pt x="234" y="2655"/>
                  </a:cubicBezTo>
                  <a:cubicBezTo>
                    <a:pt x="135" y="1856"/>
                    <a:pt x="99" y="1046"/>
                    <a:pt x="125" y="241"/>
                  </a:cubicBezTo>
                  <a:close/>
                  <a:moveTo>
                    <a:pt x="83" y="1"/>
                  </a:moveTo>
                  <a:cubicBezTo>
                    <a:pt x="80" y="1"/>
                    <a:pt x="76" y="1"/>
                    <a:pt x="73" y="2"/>
                  </a:cubicBezTo>
                  <a:cubicBezTo>
                    <a:pt x="52" y="7"/>
                    <a:pt x="37" y="23"/>
                    <a:pt x="37" y="49"/>
                  </a:cubicBezTo>
                  <a:cubicBezTo>
                    <a:pt x="0" y="921"/>
                    <a:pt x="37" y="1793"/>
                    <a:pt x="140" y="2665"/>
                  </a:cubicBezTo>
                  <a:cubicBezTo>
                    <a:pt x="483" y="5500"/>
                    <a:pt x="1973" y="9062"/>
                    <a:pt x="1989" y="9098"/>
                  </a:cubicBezTo>
                  <a:cubicBezTo>
                    <a:pt x="1994" y="9113"/>
                    <a:pt x="2009" y="9124"/>
                    <a:pt x="2030" y="9129"/>
                  </a:cubicBezTo>
                  <a:lnTo>
                    <a:pt x="2041" y="9129"/>
                  </a:lnTo>
                  <a:cubicBezTo>
                    <a:pt x="2061" y="9124"/>
                    <a:pt x="2077" y="9103"/>
                    <a:pt x="2082" y="9082"/>
                  </a:cubicBezTo>
                  <a:cubicBezTo>
                    <a:pt x="2347" y="4311"/>
                    <a:pt x="151" y="70"/>
                    <a:pt x="125" y="28"/>
                  </a:cubicBezTo>
                  <a:cubicBezTo>
                    <a:pt x="116" y="11"/>
                    <a:pt x="100" y="1"/>
                    <a:pt x="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9"/>
            <p:cNvSpPr/>
            <p:nvPr/>
          </p:nvSpPr>
          <p:spPr>
            <a:xfrm>
              <a:off x="3307995" y="3144686"/>
              <a:ext cx="245331" cy="875568"/>
            </a:xfrm>
            <a:custGeom>
              <a:rect b="b" l="l" r="r" t="t"/>
              <a:pathLst>
                <a:path extrusionOk="0" h="11921" w="3340">
                  <a:moveTo>
                    <a:pt x="390" y="1"/>
                  </a:moveTo>
                  <a:lnTo>
                    <a:pt x="390" y="1"/>
                  </a:lnTo>
                  <a:cubicBezTo>
                    <a:pt x="1" y="3588"/>
                    <a:pt x="2508" y="11921"/>
                    <a:pt x="2508" y="11921"/>
                  </a:cubicBezTo>
                  <a:cubicBezTo>
                    <a:pt x="3339" y="7612"/>
                    <a:pt x="2358" y="6257"/>
                    <a:pt x="1392" y="4185"/>
                  </a:cubicBezTo>
                  <a:cubicBezTo>
                    <a:pt x="432" y="2109"/>
                    <a:pt x="390" y="1"/>
                    <a:pt x="39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9"/>
            <p:cNvSpPr/>
            <p:nvPr/>
          </p:nvSpPr>
          <p:spPr>
            <a:xfrm>
              <a:off x="3304984" y="3140793"/>
              <a:ext cx="245625" cy="882912"/>
            </a:xfrm>
            <a:custGeom>
              <a:rect b="b" l="l" r="r" t="t"/>
              <a:pathLst>
                <a:path extrusionOk="0" h="12021" w="3344">
                  <a:moveTo>
                    <a:pt x="436" y="770"/>
                  </a:moveTo>
                  <a:cubicBezTo>
                    <a:pt x="530" y="1570"/>
                    <a:pt x="774" y="2925"/>
                    <a:pt x="1392" y="4259"/>
                  </a:cubicBezTo>
                  <a:cubicBezTo>
                    <a:pt x="1485" y="4467"/>
                    <a:pt x="1589" y="4674"/>
                    <a:pt x="1682" y="4872"/>
                  </a:cubicBezTo>
                  <a:cubicBezTo>
                    <a:pt x="2508" y="6575"/>
                    <a:pt x="3219" y="8054"/>
                    <a:pt x="2539" y="11766"/>
                  </a:cubicBezTo>
                  <a:cubicBezTo>
                    <a:pt x="2191" y="10577"/>
                    <a:pt x="400" y="4244"/>
                    <a:pt x="436" y="770"/>
                  </a:cubicBezTo>
                  <a:close/>
                  <a:moveTo>
                    <a:pt x="428" y="1"/>
                  </a:moveTo>
                  <a:cubicBezTo>
                    <a:pt x="405" y="1"/>
                    <a:pt x="382" y="16"/>
                    <a:pt x="379" y="49"/>
                  </a:cubicBezTo>
                  <a:cubicBezTo>
                    <a:pt x="0" y="3605"/>
                    <a:pt x="2477" y="11906"/>
                    <a:pt x="2503" y="11989"/>
                  </a:cubicBezTo>
                  <a:cubicBezTo>
                    <a:pt x="2508" y="12010"/>
                    <a:pt x="2529" y="12021"/>
                    <a:pt x="2549" y="12021"/>
                  </a:cubicBezTo>
                  <a:cubicBezTo>
                    <a:pt x="2575" y="12021"/>
                    <a:pt x="2591" y="12005"/>
                    <a:pt x="2596" y="11984"/>
                  </a:cubicBezTo>
                  <a:cubicBezTo>
                    <a:pt x="3344" y="8091"/>
                    <a:pt x="2612" y="6580"/>
                    <a:pt x="1771" y="4825"/>
                  </a:cubicBezTo>
                  <a:cubicBezTo>
                    <a:pt x="1672" y="4628"/>
                    <a:pt x="1579" y="4425"/>
                    <a:pt x="1480" y="4218"/>
                  </a:cubicBezTo>
                  <a:cubicBezTo>
                    <a:pt x="530" y="2177"/>
                    <a:pt x="478" y="75"/>
                    <a:pt x="478" y="54"/>
                  </a:cubicBezTo>
                  <a:cubicBezTo>
                    <a:pt x="478" y="19"/>
                    <a:pt x="453" y="1"/>
                    <a:pt x="4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9"/>
            <p:cNvSpPr/>
            <p:nvPr/>
          </p:nvSpPr>
          <p:spPr>
            <a:xfrm>
              <a:off x="3664156" y="3828780"/>
              <a:ext cx="173201" cy="660513"/>
            </a:xfrm>
            <a:custGeom>
              <a:rect b="b" l="l" r="r" t="t"/>
              <a:pathLst>
                <a:path extrusionOk="0" h="8993" w="2358">
                  <a:moveTo>
                    <a:pt x="2348" y="1"/>
                  </a:moveTo>
                  <a:lnTo>
                    <a:pt x="2348" y="1"/>
                  </a:lnTo>
                  <a:cubicBezTo>
                    <a:pt x="2347" y="1"/>
                    <a:pt x="1" y="4175"/>
                    <a:pt x="115" y="8993"/>
                  </a:cubicBezTo>
                  <a:cubicBezTo>
                    <a:pt x="115" y="8993"/>
                    <a:pt x="1730" y="5462"/>
                    <a:pt x="2166" y="2612"/>
                  </a:cubicBezTo>
                  <a:cubicBezTo>
                    <a:pt x="2296" y="1745"/>
                    <a:pt x="2358" y="873"/>
                    <a:pt x="234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9"/>
            <p:cNvSpPr/>
            <p:nvPr/>
          </p:nvSpPr>
          <p:spPr>
            <a:xfrm>
              <a:off x="3660777" y="3825548"/>
              <a:ext cx="180032" cy="667197"/>
            </a:xfrm>
            <a:custGeom>
              <a:rect b="b" l="l" r="r" t="t"/>
              <a:pathLst>
                <a:path extrusionOk="0" h="9084" w="2451">
                  <a:moveTo>
                    <a:pt x="2347" y="242"/>
                  </a:moveTo>
                  <a:cubicBezTo>
                    <a:pt x="2347" y="1047"/>
                    <a:pt x="2285" y="1851"/>
                    <a:pt x="2160" y="2646"/>
                  </a:cubicBezTo>
                  <a:cubicBezTo>
                    <a:pt x="1791" y="5070"/>
                    <a:pt x="550" y="8024"/>
                    <a:pt x="208" y="8813"/>
                  </a:cubicBezTo>
                  <a:cubicBezTo>
                    <a:pt x="171" y="4702"/>
                    <a:pt x="1926" y="1057"/>
                    <a:pt x="2347" y="242"/>
                  </a:cubicBezTo>
                  <a:close/>
                  <a:moveTo>
                    <a:pt x="2395" y="0"/>
                  </a:moveTo>
                  <a:cubicBezTo>
                    <a:pt x="2379" y="0"/>
                    <a:pt x="2362" y="8"/>
                    <a:pt x="2352" y="24"/>
                  </a:cubicBezTo>
                  <a:cubicBezTo>
                    <a:pt x="2331" y="65"/>
                    <a:pt x="0" y="4266"/>
                    <a:pt x="114" y="9037"/>
                  </a:cubicBezTo>
                  <a:cubicBezTo>
                    <a:pt x="114" y="9057"/>
                    <a:pt x="130" y="9078"/>
                    <a:pt x="151" y="9083"/>
                  </a:cubicBezTo>
                  <a:lnTo>
                    <a:pt x="161" y="9083"/>
                  </a:lnTo>
                  <a:cubicBezTo>
                    <a:pt x="182" y="9083"/>
                    <a:pt x="197" y="9073"/>
                    <a:pt x="208" y="9057"/>
                  </a:cubicBezTo>
                  <a:cubicBezTo>
                    <a:pt x="223" y="9021"/>
                    <a:pt x="1828" y="5491"/>
                    <a:pt x="2259" y="2661"/>
                  </a:cubicBezTo>
                  <a:cubicBezTo>
                    <a:pt x="2388" y="1799"/>
                    <a:pt x="2451" y="922"/>
                    <a:pt x="2445" y="50"/>
                  </a:cubicBezTo>
                  <a:cubicBezTo>
                    <a:pt x="2445" y="18"/>
                    <a:pt x="2420" y="0"/>
                    <a:pt x="23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9"/>
            <p:cNvSpPr/>
            <p:nvPr/>
          </p:nvSpPr>
          <p:spPr>
            <a:xfrm>
              <a:off x="3574987" y="3828780"/>
              <a:ext cx="281837" cy="848539"/>
            </a:xfrm>
            <a:custGeom>
              <a:rect b="b" l="l" r="r" t="t"/>
              <a:pathLst>
                <a:path extrusionOk="0" h="11553" w="3837">
                  <a:moveTo>
                    <a:pt x="3562" y="1"/>
                  </a:moveTo>
                  <a:lnTo>
                    <a:pt x="3562" y="1"/>
                  </a:lnTo>
                  <a:cubicBezTo>
                    <a:pt x="3338" y="1428"/>
                    <a:pt x="2959" y="2825"/>
                    <a:pt x="2425" y="4164"/>
                  </a:cubicBezTo>
                  <a:cubicBezTo>
                    <a:pt x="955" y="7752"/>
                    <a:pt x="0" y="7222"/>
                    <a:pt x="696" y="11552"/>
                  </a:cubicBezTo>
                  <a:cubicBezTo>
                    <a:pt x="696" y="11552"/>
                    <a:pt x="3837" y="3599"/>
                    <a:pt x="356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9"/>
            <p:cNvSpPr/>
            <p:nvPr/>
          </p:nvSpPr>
          <p:spPr>
            <a:xfrm>
              <a:off x="3574987" y="3828780"/>
              <a:ext cx="281837" cy="848539"/>
            </a:xfrm>
            <a:custGeom>
              <a:rect b="b" l="l" r="r" t="t"/>
              <a:pathLst>
                <a:path extrusionOk="0" h="11553" w="3837">
                  <a:moveTo>
                    <a:pt x="3562" y="1"/>
                  </a:moveTo>
                  <a:cubicBezTo>
                    <a:pt x="3338" y="1428"/>
                    <a:pt x="2959" y="2825"/>
                    <a:pt x="2425" y="4164"/>
                  </a:cubicBezTo>
                  <a:cubicBezTo>
                    <a:pt x="955" y="7752"/>
                    <a:pt x="0" y="7222"/>
                    <a:pt x="696" y="11552"/>
                  </a:cubicBezTo>
                  <a:cubicBezTo>
                    <a:pt x="696" y="11552"/>
                    <a:pt x="3837" y="3599"/>
                    <a:pt x="3562" y="1"/>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9"/>
            <p:cNvSpPr/>
            <p:nvPr/>
          </p:nvSpPr>
          <p:spPr>
            <a:xfrm>
              <a:off x="3586372" y="3825695"/>
              <a:ext cx="273537" cy="855002"/>
            </a:xfrm>
            <a:custGeom>
              <a:rect b="b" l="l" r="r" t="t"/>
              <a:pathLst>
                <a:path extrusionOk="0" h="11641" w="3724">
                  <a:moveTo>
                    <a:pt x="3375" y="536"/>
                  </a:moveTo>
                  <a:lnTo>
                    <a:pt x="3375" y="536"/>
                  </a:lnTo>
                  <a:cubicBezTo>
                    <a:pt x="3365" y="3942"/>
                    <a:pt x="987" y="10291"/>
                    <a:pt x="561" y="11407"/>
                  </a:cubicBezTo>
                  <a:cubicBezTo>
                    <a:pt x="115" y="8500"/>
                    <a:pt x="458" y="7872"/>
                    <a:pt x="1200" y="6527"/>
                  </a:cubicBezTo>
                  <a:cubicBezTo>
                    <a:pt x="1621" y="5785"/>
                    <a:pt x="1989" y="5016"/>
                    <a:pt x="2316" y="4227"/>
                  </a:cubicBezTo>
                  <a:cubicBezTo>
                    <a:pt x="2789" y="3033"/>
                    <a:pt x="3147" y="1797"/>
                    <a:pt x="3375" y="536"/>
                  </a:cubicBezTo>
                  <a:close/>
                  <a:moveTo>
                    <a:pt x="3404" y="0"/>
                  </a:moveTo>
                  <a:cubicBezTo>
                    <a:pt x="3382" y="0"/>
                    <a:pt x="3364" y="19"/>
                    <a:pt x="3360" y="43"/>
                  </a:cubicBezTo>
                  <a:cubicBezTo>
                    <a:pt x="3360" y="63"/>
                    <a:pt x="3069" y="2119"/>
                    <a:pt x="2228" y="4191"/>
                  </a:cubicBezTo>
                  <a:cubicBezTo>
                    <a:pt x="1901" y="4975"/>
                    <a:pt x="1532" y="5738"/>
                    <a:pt x="1112" y="6475"/>
                  </a:cubicBezTo>
                  <a:cubicBezTo>
                    <a:pt x="349" y="7872"/>
                    <a:pt x="1" y="8505"/>
                    <a:pt x="494" y="11599"/>
                  </a:cubicBezTo>
                  <a:cubicBezTo>
                    <a:pt x="494" y="11620"/>
                    <a:pt x="515" y="11636"/>
                    <a:pt x="536" y="11641"/>
                  </a:cubicBezTo>
                  <a:lnTo>
                    <a:pt x="541" y="11641"/>
                  </a:lnTo>
                  <a:cubicBezTo>
                    <a:pt x="561" y="11641"/>
                    <a:pt x="577" y="11631"/>
                    <a:pt x="587" y="11615"/>
                  </a:cubicBezTo>
                  <a:cubicBezTo>
                    <a:pt x="619" y="11532"/>
                    <a:pt x="3723" y="3609"/>
                    <a:pt x="3458" y="43"/>
                  </a:cubicBezTo>
                  <a:cubicBezTo>
                    <a:pt x="3453" y="17"/>
                    <a:pt x="3432" y="1"/>
                    <a:pt x="3412" y="1"/>
                  </a:cubicBezTo>
                  <a:cubicBezTo>
                    <a:pt x="3409" y="1"/>
                    <a:pt x="3406" y="0"/>
                    <a:pt x="34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9"/>
            <p:cNvSpPr/>
            <p:nvPr/>
          </p:nvSpPr>
          <p:spPr>
            <a:xfrm>
              <a:off x="3476564" y="2959965"/>
              <a:ext cx="263621" cy="1514928"/>
            </a:xfrm>
            <a:custGeom>
              <a:rect b="b" l="l" r="r" t="t"/>
              <a:pathLst>
                <a:path extrusionOk="0" h="20626" w="3589">
                  <a:moveTo>
                    <a:pt x="2519" y="1"/>
                  </a:moveTo>
                  <a:cubicBezTo>
                    <a:pt x="2156" y="1"/>
                    <a:pt x="242" y="2495"/>
                    <a:pt x="89" y="5787"/>
                  </a:cubicBezTo>
                  <a:cubicBezTo>
                    <a:pt x="1" y="7614"/>
                    <a:pt x="546" y="7749"/>
                    <a:pt x="613" y="10225"/>
                  </a:cubicBezTo>
                  <a:cubicBezTo>
                    <a:pt x="681" y="12951"/>
                    <a:pt x="42" y="13481"/>
                    <a:pt x="125" y="16123"/>
                  </a:cubicBezTo>
                  <a:cubicBezTo>
                    <a:pt x="192" y="18405"/>
                    <a:pt x="755" y="20625"/>
                    <a:pt x="1084" y="20625"/>
                  </a:cubicBezTo>
                  <a:cubicBezTo>
                    <a:pt x="1088" y="20625"/>
                    <a:pt x="1092" y="20625"/>
                    <a:pt x="1096" y="20624"/>
                  </a:cubicBezTo>
                  <a:cubicBezTo>
                    <a:pt x="1096" y="20624"/>
                    <a:pt x="1153" y="17899"/>
                    <a:pt x="1885" y="13969"/>
                  </a:cubicBezTo>
                  <a:cubicBezTo>
                    <a:pt x="2628" y="9987"/>
                    <a:pt x="3588" y="9187"/>
                    <a:pt x="3277" y="7121"/>
                  </a:cubicBezTo>
                  <a:cubicBezTo>
                    <a:pt x="3001" y="5319"/>
                    <a:pt x="2114" y="4909"/>
                    <a:pt x="2072" y="2936"/>
                  </a:cubicBezTo>
                  <a:cubicBezTo>
                    <a:pt x="2041" y="1213"/>
                    <a:pt x="2690" y="174"/>
                    <a:pt x="2560" y="19"/>
                  </a:cubicBezTo>
                  <a:cubicBezTo>
                    <a:pt x="2550" y="7"/>
                    <a:pt x="2536" y="1"/>
                    <a:pt x="251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9"/>
            <p:cNvSpPr/>
            <p:nvPr/>
          </p:nvSpPr>
          <p:spPr>
            <a:xfrm>
              <a:off x="3476197" y="2956292"/>
              <a:ext cx="257818" cy="1522346"/>
            </a:xfrm>
            <a:custGeom>
              <a:rect b="b" l="l" r="r" t="t"/>
              <a:pathLst>
                <a:path extrusionOk="0" h="20727" w="3510">
                  <a:moveTo>
                    <a:pt x="2529" y="100"/>
                  </a:moveTo>
                  <a:cubicBezTo>
                    <a:pt x="2555" y="136"/>
                    <a:pt x="2492" y="344"/>
                    <a:pt x="2425" y="546"/>
                  </a:cubicBezTo>
                  <a:cubicBezTo>
                    <a:pt x="2269" y="1039"/>
                    <a:pt x="2010" y="1881"/>
                    <a:pt x="2030" y="2986"/>
                  </a:cubicBezTo>
                  <a:cubicBezTo>
                    <a:pt x="2051" y="4092"/>
                    <a:pt x="2331" y="4705"/>
                    <a:pt x="2633" y="5354"/>
                  </a:cubicBezTo>
                  <a:cubicBezTo>
                    <a:pt x="2866" y="5863"/>
                    <a:pt x="3110" y="6382"/>
                    <a:pt x="3230" y="7176"/>
                  </a:cubicBezTo>
                  <a:cubicBezTo>
                    <a:pt x="3411" y="8360"/>
                    <a:pt x="3162" y="9138"/>
                    <a:pt x="2788" y="10327"/>
                  </a:cubicBezTo>
                  <a:cubicBezTo>
                    <a:pt x="2389" y="11532"/>
                    <a:pt x="2072" y="12762"/>
                    <a:pt x="1843" y="14008"/>
                  </a:cubicBezTo>
                  <a:cubicBezTo>
                    <a:pt x="1179" y="17580"/>
                    <a:pt x="1070" y="20186"/>
                    <a:pt x="1054" y="20612"/>
                  </a:cubicBezTo>
                  <a:lnTo>
                    <a:pt x="1049" y="20607"/>
                  </a:lnTo>
                  <a:cubicBezTo>
                    <a:pt x="748" y="20358"/>
                    <a:pt x="244" y="18385"/>
                    <a:pt x="177" y="16173"/>
                  </a:cubicBezTo>
                  <a:cubicBezTo>
                    <a:pt x="135" y="14860"/>
                    <a:pt x="270" y="14086"/>
                    <a:pt x="416" y="13266"/>
                  </a:cubicBezTo>
                  <a:cubicBezTo>
                    <a:pt x="556" y="12472"/>
                    <a:pt x="701" y="11646"/>
                    <a:pt x="665" y="10275"/>
                  </a:cubicBezTo>
                  <a:cubicBezTo>
                    <a:pt x="655" y="9440"/>
                    <a:pt x="546" y="8609"/>
                    <a:pt x="343" y="7799"/>
                  </a:cubicBezTo>
                  <a:cubicBezTo>
                    <a:pt x="208" y="7233"/>
                    <a:pt x="94" y="6745"/>
                    <a:pt x="141" y="5842"/>
                  </a:cubicBezTo>
                  <a:cubicBezTo>
                    <a:pt x="281" y="2758"/>
                    <a:pt x="1937" y="442"/>
                    <a:pt x="2446" y="131"/>
                  </a:cubicBezTo>
                  <a:cubicBezTo>
                    <a:pt x="2466" y="110"/>
                    <a:pt x="2498" y="100"/>
                    <a:pt x="2524" y="100"/>
                  </a:cubicBezTo>
                  <a:close/>
                  <a:moveTo>
                    <a:pt x="2518" y="1"/>
                  </a:moveTo>
                  <a:cubicBezTo>
                    <a:pt x="2502" y="1"/>
                    <a:pt x="2486" y="4"/>
                    <a:pt x="2472" y="12"/>
                  </a:cubicBezTo>
                  <a:cubicBezTo>
                    <a:pt x="2004" y="167"/>
                    <a:pt x="192" y="2592"/>
                    <a:pt x="42" y="5837"/>
                  </a:cubicBezTo>
                  <a:cubicBezTo>
                    <a:pt x="0" y="6756"/>
                    <a:pt x="115" y="7249"/>
                    <a:pt x="250" y="7820"/>
                  </a:cubicBezTo>
                  <a:cubicBezTo>
                    <a:pt x="452" y="8625"/>
                    <a:pt x="556" y="9450"/>
                    <a:pt x="566" y="10275"/>
                  </a:cubicBezTo>
                  <a:cubicBezTo>
                    <a:pt x="603" y="11636"/>
                    <a:pt x="457" y="12461"/>
                    <a:pt x="317" y="13250"/>
                  </a:cubicBezTo>
                  <a:cubicBezTo>
                    <a:pt x="182" y="14034"/>
                    <a:pt x="37" y="14849"/>
                    <a:pt x="78" y="16173"/>
                  </a:cubicBezTo>
                  <a:cubicBezTo>
                    <a:pt x="146" y="18312"/>
                    <a:pt x="629" y="20389"/>
                    <a:pt x="987" y="20685"/>
                  </a:cubicBezTo>
                  <a:cubicBezTo>
                    <a:pt x="1018" y="20706"/>
                    <a:pt x="1054" y="20721"/>
                    <a:pt x="1091" y="20726"/>
                  </a:cubicBezTo>
                  <a:lnTo>
                    <a:pt x="1111" y="20721"/>
                  </a:lnTo>
                  <a:cubicBezTo>
                    <a:pt x="1132" y="20716"/>
                    <a:pt x="1148" y="20700"/>
                    <a:pt x="1153" y="20674"/>
                  </a:cubicBezTo>
                  <a:cubicBezTo>
                    <a:pt x="1153" y="20648"/>
                    <a:pt x="1215" y="17907"/>
                    <a:pt x="1937" y="14024"/>
                  </a:cubicBezTo>
                  <a:cubicBezTo>
                    <a:pt x="2165" y="12783"/>
                    <a:pt x="2482" y="11553"/>
                    <a:pt x="2877" y="10353"/>
                  </a:cubicBezTo>
                  <a:cubicBezTo>
                    <a:pt x="3261" y="9154"/>
                    <a:pt x="3510" y="8365"/>
                    <a:pt x="3323" y="7160"/>
                  </a:cubicBezTo>
                  <a:cubicBezTo>
                    <a:pt x="3198" y="6356"/>
                    <a:pt x="2954" y="5826"/>
                    <a:pt x="2721" y="5312"/>
                  </a:cubicBezTo>
                  <a:cubicBezTo>
                    <a:pt x="2425" y="4668"/>
                    <a:pt x="2145" y="4071"/>
                    <a:pt x="2124" y="2981"/>
                  </a:cubicBezTo>
                  <a:cubicBezTo>
                    <a:pt x="2103" y="1881"/>
                    <a:pt x="2363" y="1065"/>
                    <a:pt x="2518" y="577"/>
                  </a:cubicBezTo>
                  <a:cubicBezTo>
                    <a:pt x="2612" y="266"/>
                    <a:pt x="2664" y="110"/>
                    <a:pt x="2601" y="37"/>
                  </a:cubicBezTo>
                  <a:cubicBezTo>
                    <a:pt x="2581" y="14"/>
                    <a:pt x="2549" y="1"/>
                    <a:pt x="25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9"/>
            <p:cNvSpPr/>
            <p:nvPr/>
          </p:nvSpPr>
          <p:spPr>
            <a:xfrm>
              <a:off x="3557065" y="3598888"/>
              <a:ext cx="159025" cy="875935"/>
            </a:xfrm>
            <a:custGeom>
              <a:rect b="b" l="l" r="r" t="t"/>
              <a:pathLst>
                <a:path extrusionOk="0" h="11926" w="2165">
                  <a:moveTo>
                    <a:pt x="2165" y="0"/>
                  </a:moveTo>
                  <a:lnTo>
                    <a:pt x="2165" y="0"/>
                  </a:lnTo>
                  <a:cubicBezTo>
                    <a:pt x="2165" y="0"/>
                    <a:pt x="166" y="5721"/>
                    <a:pt x="0" y="11925"/>
                  </a:cubicBezTo>
                  <a:cubicBezTo>
                    <a:pt x="0" y="11925"/>
                    <a:pt x="1516" y="6780"/>
                    <a:pt x="21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9"/>
            <p:cNvSpPr/>
            <p:nvPr/>
          </p:nvSpPr>
          <p:spPr>
            <a:xfrm>
              <a:off x="3557065" y="3598888"/>
              <a:ext cx="159025" cy="875935"/>
            </a:xfrm>
            <a:custGeom>
              <a:rect b="b" l="l" r="r" t="t"/>
              <a:pathLst>
                <a:path extrusionOk="0" h="11926" w="2165">
                  <a:moveTo>
                    <a:pt x="0" y="11925"/>
                  </a:moveTo>
                  <a:cubicBezTo>
                    <a:pt x="0" y="11925"/>
                    <a:pt x="1516" y="6780"/>
                    <a:pt x="2165" y="0"/>
                  </a:cubicBezTo>
                  <a:cubicBezTo>
                    <a:pt x="2165" y="0"/>
                    <a:pt x="166" y="5721"/>
                    <a:pt x="0" y="119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9"/>
            <p:cNvSpPr/>
            <p:nvPr/>
          </p:nvSpPr>
          <p:spPr>
            <a:xfrm>
              <a:off x="3553613" y="3595363"/>
              <a:ext cx="166296" cy="882912"/>
            </a:xfrm>
            <a:custGeom>
              <a:rect b="b" l="l" r="r" t="t"/>
              <a:pathLst>
                <a:path extrusionOk="0" h="12021" w="2264">
                  <a:moveTo>
                    <a:pt x="2119" y="484"/>
                  </a:moveTo>
                  <a:cubicBezTo>
                    <a:pt x="1563" y="5920"/>
                    <a:pt x="462" y="10276"/>
                    <a:pt x="109" y="11568"/>
                  </a:cubicBezTo>
                  <a:cubicBezTo>
                    <a:pt x="312" y="6548"/>
                    <a:pt x="1677" y="1881"/>
                    <a:pt x="2119" y="484"/>
                  </a:cubicBezTo>
                  <a:close/>
                  <a:moveTo>
                    <a:pt x="2210" y="0"/>
                  </a:moveTo>
                  <a:cubicBezTo>
                    <a:pt x="2190" y="0"/>
                    <a:pt x="2174" y="11"/>
                    <a:pt x="2165" y="33"/>
                  </a:cubicBezTo>
                  <a:cubicBezTo>
                    <a:pt x="2144" y="90"/>
                    <a:pt x="161" y="5826"/>
                    <a:pt x="0" y="11973"/>
                  </a:cubicBezTo>
                  <a:cubicBezTo>
                    <a:pt x="0" y="11999"/>
                    <a:pt x="16" y="12020"/>
                    <a:pt x="42" y="12020"/>
                  </a:cubicBezTo>
                  <a:lnTo>
                    <a:pt x="47" y="12020"/>
                  </a:lnTo>
                  <a:cubicBezTo>
                    <a:pt x="68" y="12020"/>
                    <a:pt x="89" y="12010"/>
                    <a:pt x="94" y="11989"/>
                  </a:cubicBezTo>
                  <a:cubicBezTo>
                    <a:pt x="109" y="11932"/>
                    <a:pt x="1620" y="6756"/>
                    <a:pt x="2264" y="53"/>
                  </a:cubicBezTo>
                  <a:cubicBezTo>
                    <a:pt x="2264" y="27"/>
                    <a:pt x="2248" y="7"/>
                    <a:pt x="2222" y="1"/>
                  </a:cubicBezTo>
                  <a:cubicBezTo>
                    <a:pt x="2218" y="1"/>
                    <a:pt x="2214" y="0"/>
                    <a:pt x="22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9"/>
            <p:cNvSpPr/>
            <p:nvPr/>
          </p:nvSpPr>
          <p:spPr>
            <a:xfrm>
              <a:off x="3558902" y="3775824"/>
              <a:ext cx="341040" cy="783244"/>
            </a:xfrm>
            <a:custGeom>
              <a:rect b="b" l="l" r="r" t="t"/>
              <a:pathLst>
                <a:path extrusionOk="0" h="10664" w="4643">
                  <a:moveTo>
                    <a:pt x="4642" y="0"/>
                  </a:moveTo>
                  <a:lnTo>
                    <a:pt x="2026" y="2061"/>
                  </a:lnTo>
                  <a:lnTo>
                    <a:pt x="338" y="6900"/>
                  </a:lnTo>
                  <a:lnTo>
                    <a:pt x="1" y="10664"/>
                  </a:lnTo>
                  <a:cubicBezTo>
                    <a:pt x="1" y="10664"/>
                    <a:pt x="2431" y="4086"/>
                    <a:pt x="46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9"/>
            <p:cNvSpPr/>
            <p:nvPr/>
          </p:nvSpPr>
          <p:spPr>
            <a:xfrm>
              <a:off x="3558902" y="3775824"/>
              <a:ext cx="341040" cy="783244"/>
            </a:xfrm>
            <a:custGeom>
              <a:rect b="b" l="l" r="r" t="t"/>
              <a:pathLst>
                <a:path extrusionOk="0" h="10664" w="4643">
                  <a:moveTo>
                    <a:pt x="1" y="10664"/>
                  </a:moveTo>
                  <a:cubicBezTo>
                    <a:pt x="1" y="10664"/>
                    <a:pt x="2431" y="4086"/>
                    <a:pt x="4642" y="0"/>
                  </a:cubicBezTo>
                  <a:lnTo>
                    <a:pt x="2026" y="2061"/>
                  </a:lnTo>
                  <a:lnTo>
                    <a:pt x="338" y="6900"/>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9"/>
            <p:cNvSpPr/>
            <p:nvPr/>
          </p:nvSpPr>
          <p:spPr>
            <a:xfrm>
              <a:off x="3555156" y="3772225"/>
              <a:ext cx="349560" cy="790662"/>
            </a:xfrm>
            <a:custGeom>
              <a:rect b="b" l="l" r="r" t="t"/>
              <a:pathLst>
                <a:path extrusionOk="0" h="10765" w="4759">
                  <a:moveTo>
                    <a:pt x="4543" y="231"/>
                  </a:moveTo>
                  <a:lnTo>
                    <a:pt x="4543" y="231"/>
                  </a:lnTo>
                  <a:cubicBezTo>
                    <a:pt x="2669" y="3746"/>
                    <a:pt x="649" y="8989"/>
                    <a:pt x="130" y="10360"/>
                  </a:cubicBezTo>
                  <a:lnTo>
                    <a:pt x="436" y="6959"/>
                  </a:lnTo>
                  <a:lnTo>
                    <a:pt x="2118" y="2136"/>
                  </a:lnTo>
                  <a:lnTo>
                    <a:pt x="4543" y="231"/>
                  </a:lnTo>
                  <a:close/>
                  <a:moveTo>
                    <a:pt x="4693" y="1"/>
                  </a:moveTo>
                  <a:cubicBezTo>
                    <a:pt x="4683" y="1"/>
                    <a:pt x="4672" y="4"/>
                    <a:pt x="4662" y="13"/>
                  </a:cubicBezTo>
                  <a:lnTo>
                    <a:pt x="2040" y="2069"/>
                  </a:lnTo>
                  <a:cubicBezTo>
                    <a:pt x="2035" y="2074"/>
                    <a:pt x="2030" y="2084"/>
                    <a:pt x="2025" y="2095"/>
                  </a:cubicBezTo>
                  <a:lnTo>
                    <a:pt x="338" y="6933"/>
                  </a:lnTo>
                  <a:cubicBezTo>
                    <a:pt x="338" y="6938"/>
                    <a:pt x="338" y="6944"/>
                    <a:pt x="338" y="6949"/>
                  </a:cubicBezTo>
                  <a:lnTo>
                    <a:pt x="0" y="10713"/>
                  </a:lnTo>
                  <a:cubicBezTo>
                    <a:pt x="0" y="10734"/>
                    <a:pt x="16" y="10754"/>
                    <a:pt x="42" y="10765"/>
                  </a:cubicBezTo>
                  <a:lnTo>
                    <a:pt x="52" y="10765"/>
                  </a:lnTo>
                  <a:cubicBezTo>
                    <a:pt x="73" y="10765"/>
                    <a:pt x="88" y="10749"/>
                    <a:pt x="99" y="10728"/>
                  </a:cubicBezTo>
                  <a:cubicBezTo>
                    <a:pt x="119" y="10666"/>
                    <a:pt x="2549" y="4104"/>
                    <a:pt x="4735" y="80"/>
                  </a:cubicBezTo>
                  <a:cubicBezTo>
                    <a:pt x="4759" y="40"/>
                    <a:pt x="4728" y="1"/>
                    <a:pt x="4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9"/>
            <p:cNvSpPr/>
            <p:nvPr/>
          </p:nvSpPr>
          <p:spPr>
            <a:xfrm>
              <a:off x="3550161" y="3465800"/>
              <a:ext cx="490075" cy="1093266"/>
            </a:xfrm>
            <a:custGeom>
              <a:rect b="b" l="l" r="r" t="t"/>
              <a:pathLst>
                <a:path extrusionOk="0" h="14885" w="6672">
                  <a:moveTo>
                    <a:pt x="6672" y="0"/>
                  </a:moveTo>
                  <a:lnTo>
                    <a:pt x="6672" y="0"/>
                  </a:lnTo>
                  <a:cubicBezTo>
                    <a:pt x="3707" y="431"/>
                    <a:pt x="2679" y="1874"/>
                    <a:pt x="2311" y="3188"/>
                  </a:cubicBezTo>
                  <a:cubicBezTo>
                    <a:pt x="2072" y="4024"/>
                    <a:pt x="2171" y="4590"/>
                    <a:pt x="1750" y="6324"/>
                  </a:cubicBezTo>
                  <a:cubicBezTo>
                    <a:pt x="1278" y="8271"/>
                    <a:pt x="878" y="8696"/>
                    <a:pt x="515" y="10129"/>
                  </a:cubicBezTo>
                  <a:cubicBezTo>
                    <a:pt x="255" y="11121"/>
                    <a:pt x="1" y="12663"/>
                    <a:pt x="120" y="14885"/>
                  </a:cubicBezTo>
                  <a:cubicBezTo>
                    <a:pt x="120" y="14885"/>
                    <a:pt x="255" y="13171"/>
                    <a:pt x="904" y="10347"/>
                  </a:cubicBezTo>
                  <a:cubicBezTo>
                    <a:pt x="1553" y="7523"/>
                    <a:pt x="2820" y="6417"/>
                    <a:pt x="4055" y="5239"/>
                  </a:cubicBezTo>
                  <a:cubicBezTo>
                    <a:pt x="5296" y="4055"/>
                    <a:pt x="5602" y="1142"/>
                    <a:pt x="5914" y="618"/>
                  </a:cubicBezTo>
                  <a:cubicBezTo>
                    <a:pt x="6220" y="89"/>
                    <a:pt x="6672" y="0"/>
                    <a:pt x="66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9"/>
            <p:cNvSpPr/>
            <p:nvPr/>
          </p:nvSpPr>
          <p:spPr>
            <a:xfrm>
              <a:off x="3548251" y="3462275"/>
              <a:ext cx="495804" cy="1100611"/>
            </a:xfrm>
            <a:custGeom>
              <a:rect b="b" l="l" r="r" t="t"/>
              <a:pathLst>
                <a:path extrusionOk="0" h="14985" w="6750">
                  <a:moveTo>
                    <a:pt x="6350" y="157"/>
                  </a:moveTo>
                  <a:lnTo>
                    <a:pt x="6350" y="157"/>
                  </a:lnTo>
                  <a:cubicBezTo>
                    <a:pt x="6163" y="277"/>
                    <a:pt x="6002" y="443"/>
                    <a:pt x="5893" y="635"/>
                  </a:cubicBezTo>
                  <a:cubicBezTo>
                    <a:pt x="5795" y="806"/>
                    <a:pt x="5701" y="1190"/>
                    <a:pt x="5576" y="1673"/>
                  </a:cubicBezTo>
                  <a:cubicBezTo>
                    <a:pt x="5307" y="2774"/>
                    <a:pt x="4896" y="4435"/>
                    <a:pt x="4045" y="5250"/>
                  </a:cubicBezTo>
                  <a:lnTo>
                    <a:pt x="3879" y="5406"/>
                  </a:lnTo>
                  <a:cubicBezTo>
                    <a:pt x="2711" y="6522"/>
                    <a:pt x="1501" y="7670"/>
                    <a:pt x="878" y="10385"/>
                  </a:cubicBezTo>
                  <a:cubicBezTo>
                    <a:pt x="468" y="12186"/>
                    <a:pt x="260" y="13547"/>
                    <a:pt x="162" y="14289"/>
                  </a:cubicBezTo>
                  <a:cubicBezTo>
                    <a:pt x="130" y="12778"/>
                    <a:pt x="271" y="11402"/>
                    <a:pt x="582" y="10188"/>
                  </a:cubicBezTo>
                  <a:cubicBezTo>
                    <a:pt x="717" y="9663"/>
                    <a:pt x="894" y="9144"/>
                    <a:pt x="1101" y="8640"/>
                  </a:cubicBezTo>
                  <a:cubicBezTo>
                    <a:pt x="1397" y="7908"/>
                    <a:pt x="1641" y="7156"/>
                    <a:pt x="1823" y="6387"/>
                  </a:cubicBezTo>
                  <a:cubicBezTo>
                    <a:pt x="1989" y="5707"/>
                    <a:pt x="2114" y="5017"/>
                    <a:pt x="2192" y="4326"/>
                  </a:cubicBezTo>
                  <a:cubicBezTo>
                    <a:pt x="2228" y="3963"/>
                    <a:pt x="2290" y="3599"/>
                    <a:pt x="2384" y="3246"/>
                  </a:cubicBezTo>
                  <a:cubicBezTo>
                    <a:pt x="2851" y="1590"/>
                    <a:pt x="4185" y="552"/>
                    <a:pt x="6350" y="157"/>
                  </a:cubicBezTo>
                  <a:close/>
                  <a:moveTo>
                    <a:pt x="6701" y="1"/>
                  </a:moveTo>
                  <a:cubicBezTo>
                    <a:pt x="6698" y="1"/>
                    <a:pt x="6695" y="1"/>
                    <a:pt x="6693" y="1"/>
                  </a:cubicBezTo>
                  <a:cubicBezTo>
                    <a:pt x="4273" y="355"/>
                    <a:pt x="2794" y="1434"/>
                    <a:pt x="2290" y="3226"/>
                  </a:cubicBezTo>
                  <a:cubicBezTo>
                    <a:pt x="2197" y="3579"/>
                    <a:pt x="2129" y="3947"/>
                    <a:pt x="2098" y="4316"/>
                  </a:cubicBezTo>
                  <a:cubicBezTo>
                    <a:pt x="2020" y="5006"/>
                    <a:pt x="1896" y="5692"/>
                    <a:pt x="1729" y="6366"/>
                  </a:cubicBezTo>
                  <a:cubicBezTo>
                    <a:pt x="1543" y="7130"/>
                    <a:pt x="1304" y="7877"/>
                    <a:pt x="1013" y="8609"/>
                  </a:cubicBezTo>
                  <a:cubicBezTo>
                    <a:pt x="805" y="9113"/>
                    <a:pt x="629" y="9637"/>
                    <a:pt x="494" y="10167"/>
                  </a:cubicBezTo>
                  <a:cubicBezTo>
                    <a:pt x="136" y="11558"/>
                    <a:pt x="1" y="13162"/>
                    <a:pt x="94" y="14938"/>
                  </a:cubicBezTo>
                  <a:cubicBezTo>
                    <a:pt x="99" y="14964"/>
                    <a:pt x="120" y="14979"/>
                    <a:pt x="146" y="14985"/>
                  </a:cubicBezTo>
                  <a:cubicBezTo>
                    <a:pt x="172" y="14985"/>
                    <a:pt x="193" y="14964"/>
                    <a:pt x="193" y="14938"/>
                  </a:cubicBezTo>
                  <a:cubicBezTo>
                    <a:pt x="198" y="14922"/>
                    <a:pt x="343" y="13199"/>
                    <a:pt x="982" y="10411"/>
                  </a:cubicBezTo>
                  <a:cubicBezTo>
                    <a:pt x="1600" y="7722"/>
                    <a:pt x="2794" y="6579"/>
                    <a:pt x="3957" y="5479"/>
                  </a:cubicBezTo>
                  <a:lnTo>
                    <a:pt x="4118" y="5323"/>
                  </a:lnTo>
                  <a:cubicBezTo>
                    <a:pt x="4990" y="4492"/>
                    <a:pt x="5405" y="2810"/>
                    <a:pt x="5680" y="1699"/>
                  </a:cubicBezTo>
                  <a:cubicBezTo>
                    <a:pt x="5795" y="1222"/>
                    <a:pt x="5893" y="843"/>
                    <a:pt x="5981" y="692"/>
                  </a:cubicBezTo>
                  <a:cubicBezTo>
                    <a:pt x="6272" y="194"/>
                    <a:pt x="6703" y="100"/>
                    <a:pt x="6708" y="100"/>
                  </a:cubicBezTo>
                  <a:cubicBezTo>
                    <a:pt x="6734" y="95"/>
                    <a:pt x="6750" y="69"/>
                    <a:pt x="6745" y="43"/>
                  </a:cubicBezTo>
                  <a:cubicBezTo>
                    <a:pt x="6740" y="20"/>
                    <a:pt x="6723" y="1"/>
                    <a:pt x="6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9"/>
            <p:cNvSpPr/>
            <p:nvPr/>
          </p:nvSpPr>
          <p:spPr>
            <a:xfrm>
              <a:off x="3381225" y="4477031"/>
              <a:ext cx="388637" cy="429521"/>
            </a:xfrm>
            <a:custGeom>
              <a:rect b="b" l="l" r="r" t="t"/>
              <a:pathLst>
                <a:path extrusionOk="0" h="5848" w="5291">
                  <a:moveTo>
                    <a:pt x="1" y="1"/>
                  </a:moveTo>
                  <a:cubicBezTo>
                    <a:pt x="1" y="3"/>
                    <a:pt x="1" y="6"/>
                    <a:pt x="2" y="8"/>
                  </a:cubicBezTo>
                  <a:lnTo>
                    <a:pt x="2" y="8"/>
                  </a:lnTo>
                  <a:lnTo>
                    <a:pt x="1" y="1"/>
                  </a:lnTo>
                  <a:close/>
                  <a:moveTo>
                    <a:pt x="5291" y="1"/>
                  </a:moveTo>
                  <a:lnTo>
                    <a:pt x="5290" y="8"/>
                  </a:lnTo>
                  <a:lnTo>
                    <a:pt x="5290" y="8"/>
                  </a:lnTo>
                  <a:cubicBezTo>
                    <a:pt x="5291" y="6"/>
                    <a:pt x="5291" y="3"/>
                    <a:pt x="5291" y="1"/>
                  </a:cubicBezTo>
                  <a:close/>
                  <a:moveTo>
                    <a:pt x="2" y="8"/>
                  </a:moveTo>
                  <a:lnTo>
                    <a:pt x="676" y="5540"/>
                  </a:lnTo>
                  <a:lnTo>
                    <a:pt x="712" y="5550"/>
                  </a:lnTo>
                  <a:cubicBezTo>
                    <a:pt x="1339" y="5748"/>
                    <a:pt x="1991" y="5847"/>
                    <a:pt x="2642" y="5847"/>
                  </a:cubicBezTo>
                  <a:cubicBezTo>
                    <a:pt x="3307" y="5847"/>
                    <a:pt x="3971" y="5744"/>
                    <a:pt x="4611" y="5540"/>
                  </a:cubicBezTo>
                  <a:lnTo>
                    <a:pt x="5290" y="8"/>
                  </a:lnTo>
                  <a:lnTo>
                    <a:pt x="5290" y="8"/>
                  </a:lnTo>
                  <a:cubicBezTo>
                    <a:pt x="5253" y="160"/>
                    <a:pt x="4084" y="286"/>
                    <a:pt x="2643" y="286"/>
                  </a:cubicBezTo>
                  <a:cubicBezTo>
                    <a:pt x="1208" y="286"/>
                    <a:pt x="39" y="160"/>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9"/>
            <p:cNvSpPr/>
            <p:nvPr/>
          </p:nvSpPr>
          <p:spPr>
            <a:xfrm>
              <a:off x="3381225" y="4477031"/>
              <a:ext cx="388637" cy="437086"/>
            </a:xfrm>
            <a:custGeom>
              <a:rect b="b" l="l" r="r" t="t"/>
              <a:pathLst>
                <a:path extrusionOk="0" h="5951" w="5291">
                  <a:moveTo>
                    <a:pt x="2643" y="286"/>
                  </a:moveTo>
                  <a:cubicBezTo>
                    <a:pt x="1184" y="286"/>
                    <a:pt x="1" y="156"/>
                    <a:pt x="1" y="1"/>
                  </a:cubicBezTo>
                  <a:lnTo>
                    <a:pt x="676" y="5540"/>
                  </a:lnTo>
                  <a:lnTo>
                    <a:pt x="712" y="5550"/>
                  </a:lnTo>
                  <a:cubicBezTo>
                    <a:pt x="1979" y="5950"/>
                    <a:pt x="3344" y="5945"/>
                    <a:pt x="4611" y="5540"/>
                  </a:cubicBezTo>
                  <a:lnTo>
                    <a:pt x="4611" y="5540"/>
                  </a:lnTo>
                  <a:lnTo>
                    <a:pt x="5291" y="1"/>
                  </a:lnTo>
                  <a:cubicBezTo>
                    <a:pt x="5291" y="156"/>
                    <a:pt x="4107" y="286"/>
                    <a:pt x="2643" y="286"/>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9"/>
            <p:cNvSpPr/>
            <p:nvPr/>
          </p:nvSpPr>
          <p:spPr>
            <a:xfrm>
              <a:off x="3377773" y="4473432"/>
              <a:ext cx="395762" cy="436866"/>
            </a:xfrm>
            <a:custGeom>
              <a:rect b="b" l="l" r="r" t="t"/>
              <a:pathLst>
                <a:path extrusionOk="0" h="5948" w="5388">
                  <a:moveTo>
                    <a:pt x="105" y="159"/>
                  </a:moveTo>
                  <a:lnTo>
                    <a:pt x="105" y="159"/>
                  </a:lnTo>
                  <a:cubicBezTo>
                    <a:pt x="603" y="387"/>
                    <a:pt x="2592" y="387"/>
                    <a:pt x="2690" y="387"/>
                  </a:cubicBezTo>
                  <a:cubicBezTo>
                    <a:pt x="2784" y="387"/>
                    <a:pt x="4777" y="382"/>
                    <a:pt x="5276" y="159"/>
                  </a:cubicBezTo>
                  <a:lnTo>
                    <a:pt x="5276" y="159"/>
                  </a:lnTo>
                  <a:lnTo>
                    <a:pt x="4611" y="5553"/>
                  </a:lnTo>
                  <a:cubicBezTo>
                    <a:pt x="3986" y="5753"/>
                    <a:pt x="3338" y="5853"/>
                    <a:pt x="2690" y="5853"/>
                  </a:cubicBezTo>
                  <a:cubicBezTo>
                    <a:pt x="2043" y="5853"/>
                    <a:pt x="1395" y="5753"/>
                    <a:pt x="769" y="5553"/>
                  </a:cubicBezTo>
                  <a:lnTo>
                    <a:pt x="105" y="159"/>
                  </a:lnTo>
                  <a:close/>
                  <a:moveTo>
                    <a:pt x="5335" y="1"/>
                  </a:moveTo>
                  <a:cubicBezTo>
                    <a:pt x="5312" y="1"/>
                    <a:pt x="5289" y="15"/>
                    <a:pt x="5286" y="44"/>
                  </a:cubicBezTo>
                  <a:cubicBezTo>
                    <a:pt x="5224" y="148"/>
                    <a:pt x="4268" y="288"/>
                    <a:pt x="2690" y="288"/>
                  </a:cubicBezTo>
                  <a:cubicBezTo>
                    <a:pt x="1117" y="288"/>
                    <a:pt x="157" y="143"/>
                    <a:pt x="94" y="55"/>
                  </a:cubicBezTo>
                  <a:lnTo>
                    <a:pt x="94" y="44"/>
                  </a:lnTo>
                  <a:cubicBezTo>
                    <a:pt x="94" y="21"/>
                    <a:pt x="78" y="2"/>
                    <a:pt x="56" y="2"/>
                  </a:cubicBezTo>
                  <a:cubicBezTo>
                    <a:pt x="53" y="2"/>
                    <a:pt x="50" y="2"/>
                    <a:pt x="48" y="3"/>
                  </a:cubicBezTo>
                  <a:cubicBezTo>
                    <a:pt x="22" y="3"/>
                    <a:pt x="1" y="24"/>
                    <a:pt x="1" y="50"/>
                  </a:cubicBezTo>
                  <a:cubicBezTo>
                    <a:pt x="1" y="55"/>
                    <a:pt x="1" y="60"/>
                    <a:pt x="1" y="60"/>
                  </a:cubicBezTo>
                  <a:lnTo>
                    <a:pt x="681" y="5594"/>
                  </a:lnTo>
                  <a:cubicBezTo>
                    <a:pt x="681" y="5615"/>
                    <a:pt x="697" y="5631"/>
                    <a:pt x="712" y="5636"/>
                  </a:cubicBezTo>
                  <a:lnTo>
                    <a:pt x="743" y="5646"/>
                  </a:lnTo>
                  <a:cubicBezTo>
                    <a:pt x="1377" y="5849"/>
                    <a:pt x="2031" y="5947"/>
                    <a:pt x="2690" y="5947"/>
                  </a:cubicBezTo>
                  <a:cubicBezTo>
                    <a:pt x="3365" y="5947"/>
                    <a:pt x="4035" y="5843"/>
                    <a:pt x="4673" y="5636"/>
                  </a:cubicBezTo>
                  <a:cubicBezTo>
                    <a:pt x="4694" y="5631"/>
                    <a:pt x="4705" y="5615"/>
                    <a:pt x="4705" y="5599"/>
                  </a:cubicBezTo>
                  <a:lnTo>
                    <a:pt x="5385" y="65"/>
                  </a:lnTo>
                  <a:cubicBezTo>
                    <a:pt x="5385" y="60"/>
                    <a:pt x="5385" y="55"/>
                    <a:pt x="5385" y="55"/>
                  </a:cubicBezTo>
                  <a:cubicBezTo>
                    <a:pt x="5387" y="19"/>
                    <a:pt x="5361" y="1"/>
                    <a:pt x="5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39"/>
          <p:cNvGrpSpPr/>
          <p:nvPr/>
        </p:nvGrpSpPr>
        <p:grpSpPr>
          <a:xfrm>
            <a:off x="5569701" y="4161692"/>
            <a:ext cx="338918" cy="245505"/>
            <a:chOff x="3840375" y="1946675"/>
            <a:chExt cx="532974" cy="616847"/>
          </a:xfrm>
        </p:grpSpPr>
        <p:sp>
          <p:nvSpPr>
            <p:cNvPr id="2426" name="Google Shape;2426;p39"/>
            <p:cNvSpPr/>
            <p:nvPr/>
          </p:nvSpPr>
          <p:spPr>
            <a:xfrm>
              <a:off x="4234435" y="2336759"/>
              <a:ext cx="129786" cy="144518"/>
            </a:xfrm>
            <a:custGeom>
              <a:rect b="b" l="l" r="r" t="t"/>
              <a:pathLst>
                <a:path extrusionOk="0" h="1599" w="1436">
                  <a:moveTo>
                    <a:pt x="959" y="0"/>
                  </a:moveTo>
                  <a:cubicBezTo>
                    <a:pt x="707" y="0"/>
                    <a:pt x="412" y="196"/>
                    <a:pt x="214" y="509"/>
                  </a:cubicBezTo>
                  <a:lnTo>
                    <a:pt x="507" y="643"/>
                  </a:lnTo>
                  <a:cubicBezTo>
                    <a:pt x="675" y="379"/>
                    <a:pt x="877" y="286"/>
                    <a:pt x="957" y="286"/>
                  </a:cubicBezTo>
                  <a:cubicBezTo>
                    <a:pt x="965" y="286"/>
                    <a:pt x="971" y="287"/>
                    <a:pt x="977" y="289"/>
                  </a:cubicBezTo>
                  <a:cubicBezTo>
                    <a:pt x="1034" y="307"/>
                    <a:pt x="1085" y="506"/>
                    <a:pt x="1060" y="733"/>
                  </a:cubicBezTo>
                  <a:cubicBezTo>
                    <a:pt x="1045" y="871"/>
                    <a:pt x="948" y="1279"/>
                    <a:pt x="716" y="1308"/>
                  </a:cubicBezTo>
                  <a:cubicBezTo>
                    <a:pt x="706" y="1310"/>
                    <a:pt x="695" y="1310"/>
                    <a:pt x="684" y="1310"/>
                  </a:cubicBezTo>
                  <a:cubicBezTo>
                    <a:pt x="553" y="1310"/>
                    <a:pt x="396" y="1212"/>
                    <a:pt x="283" y="1055"/>
                  </a:cubicBezTo>
                  <a:lnTo>
                    <a:pt x="1" y="1211"/>
                  </a:lnTo>
                  <a:cubicBezTo>
                    <a:pt x="179" y="1455"/>
                    <a:pt x="434" y="1598"/>
                    <a:pt x="685" y="1598"/>
                  </a:cubicBezTo>
                  <a:cubicBezTo>
                    <a:pt x="694" y="1598"/>
                    <a:pt x="704" y="1598"/>
                    <a:pt x="713" y="1597"/>
                  </a:cubicBezTo>
                  <a:cubicBezTo>
                    <a:pt x="727" y="1594"/>
                    <a:pt x="745" y="1594"/>
                    <a:pt x="760" y="1590"/>
                  </a:cubicBezTo>
                  <a:cubicBezTo>
                    <a:pt x="1284" y="1522"/>
                    <a:pt x="1378" y="882"/>
                    <a:pt x="1392" y="755"/>
                  </a:cubicBezTo>
                  <a:cubicBezTo>
                    <a:pt x="1407" y="607"/>
                    <a:pt x="1436" y="130"/>
                    <a:pt x="1096" y="21"/>
                  </a:cubicBezTo>
                  <a:cubicBezTo>
                    <a:pt x="1053" y="7"/>
                    <a:pt x="1007" y="0"/>
                    <a:pt x="95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9"/>
            <p:cNvSpPr/>
            <p:nvPr/>
          </p:nvSpPr>
          <p:spPr>
            <a:xfrm>
              <a:off x="4231181" y="2333505"/>
              <a:ext cx="136022" cy="150573"/>
            </a:xfrm>
            <a:custGeom>
              <a:rect b="b" l="l" r="r" t="t"/>
              <a:pathLst>
                <a:path extrusionOk="0" h="1666" w="1505">
                  <a:moveTo>
                    <a:pt x="993" y="70"/>
                  </a:moveTo>
                  <a:cubicBezTo>
                    <a:pt x="1037" y="70"/>
                    <a:pt x="1080" y="76"/>
                    <a:pt x="1121" y="90"/>
                  </a:cubicBezTo>
                  <a:cubicBezTo>
                    <a:pt x="1432" y="191"/>
                    <a:pt x="1407" y="650"/>
                    <a:pt x="1392" y="788"/>
                  </a:cubicBezTo>
                  <a:cubicBezTo>
                    <a:pt x="1378" y="910"/>
                    <a:pt x="1287" y="1532"/>
                    <a:pt x="792" y="1594"/>
                  </a:cubicBezTo>
                  <a:cubicBezTo>
                    <a:pt x="774" y="1594"/>
                    <a:pt x="760" y="1597"/>
                    <a:pt x="745" y="1597"/>
                  </a:cubicBezTo>
                  <a:cubicBezTo>
                    <a:pt x="736" y="1598"/>
                    <a:pt x="726" y="1598"/>
                    <a:pt x="717" y="1598"/>
                  </a:cubicBezTo>
                  <a:cubicBezTo>
                    <a:pt x="487" y="1598"/>
                    <a:pt x="254" y="1473"/>
                    <a:pt x="84" y="1258"/>
                  </a:cubicBezTo>
                  <a:lnTo>
                    <a:pt x="308" y="1135"/>
                  </a:lnTo>
                  <a:cubicBezTo>
                    <a:pt x="428" y="1284"/>
                    <a:pt x="587" y="1379"/>
                    <a:pt x="722" y="1379"/>
                  </a:cubicBezTo>
                  <a:cubicBezTo>
                    <a:pt x="733" y="1379"/>
                    <a:pt x="745" y="1378"/>
                    <a:pt x="756" y="1377"/>
                  </a:cubicBezTo>
                  <a:cubicBezTo>
                    <a:pt x="1009" y="1344"/>
                    <a:pt x="1110" y="929"/>
                    <a:pt x="1128" y="769"/>
                  </a:cubicBezTo>
                  <a:cubicBezTo>
                    <a:pt x="1150" y="563"/>
                    <a:pt x="1110" y="321"/>
                    <a:pt x="1020" y="292"/>
                  </a:cubicBezTo>
                  <a:cubicBezTo>
                    <a:pt x="1012" y="290"/>
                    <a:pt x="1002" y="288"/>
                    <a:pt x="991" y="288"/>
                  </a:cubicBezTo>
                  <a:cubicBezTo>
                    <a:pt x="894" y="288"/>
                    <a:pt x="694" y="389"/>
                    <a:pt x="528" y="636"/>
                  </a:cubicBezTo>
                  <a:lnTo>
                    <a:pt x="301" y="531"/>
                  </a:lnTo>
                  <a:cubicBezTo>
                    <a:pt x="489" y="246"/>
                    <a:pt x="761" y="70"/>
                    <a:pt x="993" y="70"/>
                  </a:cubicBezTo>
                  <a:close/>
                  <a:moveTo>
                    <a:pt x="1003" y="0"/>
                  </a:moveTo>
                  <a:cubicBezTo>
                    <a:pt x="739" y="0"/>
                    <a:pt x="429" y="201"/>
                    <a:pt x="225" y="527"/>
                  </a:cubicBezTo>
                  <a:cubicBezTo>
                    <a:pt x="214" y="542"/>
                    <a:pt x="221" y="567"/>
                    <a:pt x="239" y="574"/>
                  </a:cubicBezTo>
                  <a:lnTo>
                    <a:pt x="532" y="712"/>
                  </a:lnTo>
                  <a:cubicBezTo>
                    <a:pt x="536" y="714"/>
                    <a:pt x="540" y="714"/>
                    <a:pt x="544" y="714"/>
                  </a:cubicBezTo>
                  <a:cubicBezTo>
                    <a:pt x="555" y="714"/>
                    <a:pt x="567" y="708"/>
                    <a:pt x="575" y="697"/>
                  </a:cubicBezTo>
                  <a:cubicBezTo>
                    <a:pt x="743" y="428"/>
                    <a:pt x="943" y="356"/>
                    <a:pt x="993" y="356"/>
                  </a:cubicBezTo>
                  <a:cubicBezTo>
                    <a:pt x="997" y="356"/>
                    <a:pt x="1000" y="357"/>
                    <a:pt x="1002" y="357"/>
                  </a:cubicBezTo>
                  <a:cubicBezTo>
                    <a:pt x="1034" y="368"/>
                    <a:pt x="1089" y="538"/>
                    <a:pt x="1063" y="762"/>
                  </a:cubicBezTo>
                  <a:cubicBezTo>
                    <a:pt x="1045" y="932"/>
                    <a:pt x="944" y="1286"/>
                    <a:pt x="749" y="1308"/>
                  </a:cubicBezTo>
                  <a:cubicBezTo>
                    <a:pt x="739" y="1310"/>
                    <a:pt x="729" y="1310"/>
                    <a:pt x="719" y="1310"/>
                  </a:cubicBezTo>
                  <a:cubicBezTo>
                    <a:pt x="600" y="1310"/>
                    <a:pt x="454" y="1216"/>
                    <a:pt x="347" y="1070"/>
                  </a:cubicBezTo>
                  <a:cubicBezTo>
                    <a:pt x="341" y="1061"/>
                    <a:pt x="332" y="1056"/>
                    <a:pt x="322" y="1056"/>
                  </a:cubicBezTo>
                  <a:cubicBezTo>
                    <a:pt x="316" y="1056"/>
                    <a:pt x="310" y="1058"/>
                    <a:pt x="304" y="1062"/>
                  </a:cubicBezTo>
                  <a:lnTo>
                    <a:pt x="19" y="1218"/>
                  </a:lnTo>
                  <a:cubicBezTo>
                    <a:pt x="11" y="1221"/>
                    <a:pt x="4" y="1229"/>
                    <a:pt x="4" y="1239"/>
                  </a:cubicBezTo>
                  <a:cubicBezTo>
                    <a:pt x="0" y="1247"/>
                    <a:pt x="4" y="1258"/>
                    <a:pt x="8" y="1265"/>
                  </a:cubicBezTo>
                  <a:cubicBezTo>
                    <a:pt x="192" y="1518"/>
                    <a:pt x="456" y="1666"/>
                    <a:pt x="716" y="1666"/>
                  </a:cubicBezTo>
                  <a:lnTo>
                    <a:pt x="752" y="1666"/>
                  </a:lnTo>
                  <a:cubicBezTo>
                    <a:pt x="767" y="1662"/>
                    <a:pt x="785" y="1659"/>
                    <a:pt x="803" y="1659"/>
                  </a:cubicBezTo>
                  <a:cubicBezTo>
                    <a:pt x="1349" y="1590"/>
                    <a:pt x="1450" y="925"/>
                    <a:pt x="1465" y="795"/>
                  </a:cubicBezTo>
                  <a:cubicBezTo>
                    <a:pt x="1479" y="643"/>
                    <a:pt x="1504" y="140"/>
                    <a:pt x="1143" y="21"/>
                  </a:cubicBezTo>
                  <a:cubicBezTo>
                    <a:pt x="1098" y="7"/>
                    <a:pt x="1051" y="0"/>
                    <a:pt x="10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9"/>
            <p:cNvSpPr/>
            <p:nvPr/>
          </p:nvSpPr>
          <p:spPr>
            <a:xfrm>
              <a:off x="4291917" y="2297805"/>
              <a:ext cx="90" cy="90"/>
            </a:xfrm>
            <a:custGeom>
              <a:rect b="b" l="l" r="r" t="t"/>
              <a:pathLst>
                <a:path extrusionOk="0" h="1" w="1">
                  <a:moveTo>
                    <a:pt x="1" y="0"/>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9"/>
            <p:cNvSpPr/>
            <p:nvPr/>
          </p:nvSpPr>
          <p:spPr>
            <a:xfrm>
              <a:off x="3894694" y="2286327"/>
              <a:ext cx="397310" cy="19703"/>
            </a:xfrm>
            <a:custGeom>
              <a:rect b="b" l="l" r="r" t="t"/>
              <a:pathLst>
                <a:path extrusionOk="0" h="218" w="4396">
                  <a:moveTo>
                    <a:pt x="2198" y="1"/>
                  </a:moveTo>
                  <a:cubicBezTo>
                    <a:pt x="987" y="1"/>
                    <a:pt x="0" y="52"/>
                    <a:pt x="0" y="109"/>
                  </a:cubicBezTo>
                  <a:cubicBezTo>
                    <a:pt x="0" y="167"/>
                    <a:pt x="987" y="218"/>
                    <a:pt x="2198" y="218"/>
                  </a:cubicBezTo>
                  <a:cubicBezTo>
                    <a:pt x="3413" y="218"/>
                    <a:pt x="4396" y="167"/>
                    <a:pt x="4396" y="109"/>
                  </a:cubicBezTo>
                  <a:cubicBezTo>
                    <a:pt x="4396" y="48"/>
                    <a:pt x="3413" y="1"/>
                    <a:pt x="219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9"/>
            <p:cNvSpPr/>
            <p:nvPr/>
          </p:nvSpPr>
          <p:spPr>
            <a:xfrm>
              <a:off x="3891350" y="2283434"/>
              <a:ext cx="403908" cy="25578"/>
            </a:xfrm>
            <a:custGeom>
              <a:rect b="b" l="l" r="r" t="t"/>
              <a:pathLst>
                <a:path extrusionOk="0" h="283" w="4469">
                  <a:moveTo>
                    <a:pt x="2235" y="69"/>
                  </a:moveTo>
                  <a:cubicBezTo>
                    <a:pt x="3301" y="69"/>
                    <a:pt x="4075" y="102"/>
                    <a:pt x="4324" y="141"/>
                  </a:cubicBezTo>
                  <a:cubicBezTo>
                    <a:pt x="4075" y="181"/>
                    <a:pt x="3301" y="214"/>
                    <a:pt x="2235" y="214"/>
                  </a:cubicBezTo>
                  <a:cubicBezTo>
                    <a:pt x="1172" y="214"/>
                    <a:pt x="395" y="181"/>
                    <a:pt x="145" y="141"/>
                  </a:cubicBezTo>
                  <a:cubicBezTo>
                    <a:pt x="395" y="102"/>
                    <a:pt x="1172" y="69"/>
                    <a:pt x="2235" y="69"/>
                  </a:cubicBezTo>
                  <a:close/>
                  <a:moveTo>
                    <a:pt x="2235" y="0"/>
                  </a:moveTo>
                  <a:cubicBezTo>
                    <a:pt x="1649" y="0"/>
                    <a:pt x="1096" y="11"/>
                    <a:pt x="680" y="29"/>
                  </a:cubicBezTo>
                  <a:cubicBezTo>
                    <a:pt x="1" y="65"/>
                    <a:pt x="1" y="102"/>
                    <a:pt x="1" y="141"/>
                  </a:cubicBezTo>
                  <a:cubicBezTo>
                    <a:pt x="1" y="181"/>
                    <a:pt x="1" y="217"/>
                    <a:pt x="680" y="250"/>
                  </a:cubicBezTo>
                  <a:cubicBezTo>
                    <a:pt x="1096" y="272"/>
                    <a:pt x="1649" y="282"/>
                    <a:pt x="2235" y="282"/>
                  </a:cubicBezTo>
                  <a:cubicBezTo>
                    <a:pt x="2824" y="282"/>
                    <a:pt x="3374" y="272"/>
                    <a:pt x="3789" y="250"/>
                  </a:cubicBezTo>
                  <a:cubicBezTo>
                    <a:pt x="4469" y="217"/>
                    <a:pt x="4469" y="181"/>
                    <a:pt x="4469" y="141"/>
                  </a:cubicBezTo>
                  <a:cubicBezTo>
                    <a:pt x="4469" y="102"/>
                    <a:pt x="4469" y="65"/>
                    <a:pt x="3789" y="29"/>
                  </a:cubicBezTo>
                  <a:cubicBezTo>
                    <a:pt x="3374" y="11"/>
                    <a:pt x="2824" y="0"/>
                    <a:pt x="22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9"/>
            <p:cNvSpPr/>
            <p:nvPr/>
          </p:nvSpPr>
          <p:spPr>
            <a:xfrm>
              <a:off x="4250161" y="2116772"/>
              <a:ext cx="119663" cy="149669"/>
            </a:xfrm>
            <a:custGeom>
              <a:rect b="b" l="l" r="r" t="t"/>
              <a:pathLst>
                <a:path extrusionOk="0" h="1656" w="1324">
                  <a:moveTo>
                    <a:pt x="739" y="0"/>
                  </a:moveTo>
                  <a:cubicBezTo>
                    <a:pt x="456" y="0"/>
                    <a:pt x="160" y="289"/>
                    <a:pt x="33" y="702"/>
                  </a:cubicBezTo>
                  <a:lnTo>
                    <a:pt x="347" y="756"/>
                  </a:lnTo>
                  <a:cubicBezTo>
                    <a:pt x="451" y="432"/>
                    <a:pt x="642" y="294"/>
                    <a:pt x="706" y="294"/>
                  </a:cubicBezTo>
                  <a:cubicBezTo>
                    <a:pt x="707" y="294"/>
                    <a:pt x="708" y="294"/>
                    <a:pt x="709" y="294"/>
                  </a:cubicBezTo>
                  <a:cubicBezTo>
                    <a:pt x="770" y="297"/>
                    <a:pt x="871" y="474"/>
                    <a:pt x="904" y="698"/>
                  </a:cubicBezTo>
                  <a:cubicBezTo>
                    <a:pt x="926" y="839"/>
                    <a:pt x="936" y="1255"/>
                    <a:pt x="720" y="1346"/>
                  </a:cubicBezTo>
                  <a:cubicBezTo>
                    <a:pt x="688" y="1358"/>
                    <a:pt x="652" y="1364"/>
                    <a:pt x="613" y="1364"/>
                  </a:cubicBezTo>
                  <a:cubicBezTo>
                    <a:pt x="497" y="1364"/>
                    <a:pt x="357" y="1309"/>
                    <a:pt x="235" y="1212"/>
                  </a:cubicBezTo>
                  <a:lnTo>
                    <a:pt x="0" y="1432"/>
                  </a:lnTo>
                  <a:cubicBezTo>
                    <a:pt x="180" y="1578"/>
                    <a:pt x="387" y="1656"/>
                    <a:pt x="582" y="1656"/>
                  </a:cubicBezTo>
                  <a:cubicBezTo>
                    <a:pt x="653" y="1656"/>
                    <a:pt x="722" y="1645"/>
                    <a:pt x="788" y="1624"/>
                  </a:cubicBezTo>
                  <a:cubicBezTo>
                    <a:pt x="803" y="1617"/>
                    <a:pt x="821" y="1613"/>
                    <a:pt x="839" y="1606"/>
                  </a:cubicBezTo>
                  <a:cubicBezTo>
                    <a:pt x="1323" y="1407"/>
                    <a:pt x="1251" y="760"/>
                    <a:pt x="1233" y="633"/>
                  </a:cubicBezTo>
                  <a:cubicBezTo>
                    <a:pt x="1211" y="492"/>
                    <a:pt x="1114" y="22"/>
                    <a:pt x="759" y="1"/>
                  </a:cubicBezTo>
                  <a:cubicBezTo>
                    <a:pt x="752" y="0"/>
                    <a:pt x="746" y="0"/>
                    <a:pt x="73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9"/>
            <p:cNvSpPr/>
            <p:nvPr/>
          </p:nvSpPr>
          <p:spPr>
            <a:xfrm>
              <a:off x="4247179" y="2113789"/>
              <a:ext cx="126170" cy="155454"/>
            </a:xfrm>
            <a:custGeom>
              <a:rect b="b" l="l" r="r" t="t"/>
              <a:pathLst>
                <a:path extrusionOk="0" h="1720" w="1396">
                  <a:moveTo>
                    <a:pt x="768" y="66"/>
                  </a:moveTo>
                  <a:cubicBezTo>
                    <a:pt x="775" y="66"/>
                    <a:pt x="782" y="66"/>
                    <a:pt x="789" y="66"/>
                  </a:cubicBezTo>
                  <a:cubicBezTo>
                    <a:pt x="1118" y="84"/>
                    <a:pt x="1212" y="536"/>
                    <a:pt x="1230" y="674"/>
                  </a:cubicBezTo>
                  <a:cubicBezTo>
                    <a:pt x="1251" y="797"/>
                    <a:pt x="1320" y="1418"/>
                    <a:pt x="857" y="1606"/>
                  </a:cubicBezTo>
                  <a:cubicBezTo>
                    <a:pt x="843" y="1614"/>
                    <a:pt x="825" y="1617"/>
                    <a:pt x="810" y="1621"/>
                  </a:cubicBezTo>
                  <a:cubicBezTo>
                    <a:pt x="746" y="1641"/>
                    <a:pt x="679" y="1651"/>
                    <a:pt x="610" y="1651"/>
                  </a:cubicBezTo>
                  <a:cubicBezTo>
                    <a:pt x="435" y="1651"/>
                    <a:pt x="251" y="1586"/>
                    <a:pt x="87" y="1462"/>
                  </a:cubicBezTo>
                  <a:lnTo>
                    <a:pt x="272" y="1288"/>
                  </a:lnTo>
                  <a:cubicBezTo>
                    <a:pt x="392" y="1380"/>
                    <a:pt x="528" y="1430"/>
                    <a:pt x="644" y="1430"/>
                  </a:cubicBezTo>
                  <a:cubicBezTo>
                    <a:pt x="688" y="1430"/>
                    <a:pt x="730" y="1422"/>
                    <a:pt x="767" y="1407"/>
                  </a:cubicBezTo>
                  <a:cubicBezTo>
                    <a:pt x="1006" y="1313"/>
                    <a:pt x="995" y="883"/>
                    <a:pt x="969" y="728"/>
                  </a:cubicBezTo>
                  <a:cubicBezTo>
                    <a:pt x="940" y="522"/>
                    <a:pt x="843" y="298"/>
                    <a:pt x="745" y="290"/>
                  </a:cubicBezTo>
                  <a:cubicBezTo>
                    <a:pt x="744" y="290"/>
                    <a:pt x="743" y="290"/>
                    <a:pt x="742" y="290"/>
                  </a:cubicBezTo>
                  <a:cubicBezTo>
                    <a:pt x="658" y="290"/>
                    <a:pt x="466" y="442"/>
                    <a:pt x="358" y="750"/>
                  </a:cubicBezTo>
                  <a:lnTo>
                    <a:pt x="109" y="706"/>
                  </a:lnTo>
                  <a:cubicBezTo>
                    <a:pt x="239" y="329"/>
                    <a:pt x="510" y="66"/>
                    <a:pt x="768" y="66"/>
                  </a:cubicBezTo>
                  <a:close/>
                  <a:moveTo>
                    <a:pt x="775" y="1"/>
                  </a:moveTo>
                  <a:cubicBezTo>
                    <a:pt x="478" y="1"/>
                    <a:pt x="167" y="300"/>
                    <a:pt x="33" y="724"/>
                  </a:cubicBezTo>
                  <a:cubicBezTo>
                    <a:pt x="30" y="731"/>
                    <a:pt x="33" y="742"/>
                    <a:pt x="37" y="750"/>
                  </a:cubicBezTo>
                  <a:cubicBezTo>
                    <a:pt x="44" y="760"/>
                    <a:pt x="51" y="764"/>
                    <a:pt x="62" y="768"/>
                  </a:cubicBezTo>
                  <a:lnTo>
                    <a:pt x="377" y="822"/>
                  </a:lnTo>
                  <a:cubicBezTo>
                    <a:pt x="379" y="822"/>
                    <a:pt x="381" y="823"/>
                    <a:pt x="383" y="823"/>
                  </a:cubicBezTo>
                  <a:cubicBezTo>
                    <a:pt x="398" y="823"/>
                    <a:pt x="410" y="813"/>
                    <a:pt x="416" y="800"/>
                  </a:cubicBezTo>
                  <a:cubicBezTo>
                    <a:pt x="514" y="475"/>
                    <a:pt x="709" y="359"/>
                    <a:pt x="742" y="359"/>
                  </a:cubicBezTo>
                  <a:cubicBezTo>
                    <a:pt x="774" y="363"/>
                    <a:pt x="868" y="511"/>
                    <a:pt x="904" y="739"/>
                  </a:cubicBezTo>
                  <a:cubicBezTo>
                    <a:pt x="930" y="905"/>
                    <a:pt x="922" y="1270"/>
                    <a:pt x="742" y="1346"/>
                  </a:cubicBezTo>
                  <a:cubicBezTo>
                    <a:pt x="712" y="1358"/>
                    <a:pt x="679" y="1363"/>
                    <a:pt x="643" y="1363"/>
                  </a:cubicBezTo>
                  <a:cubicBezTo>
                    <a:pt x="535" y="1363"/>
                    <a:pt x="404" y="1311"/>
                    <a:pt x="290" y="1216"/>
                  </a:cubicBezTo>
                  <a:cubicBezTo>
                    <a:pt x="284" y="1210"/>
                    <a:pt x="276" y="1208"/>
                    <a:pt x="268" y="1208"/>
                  </a:cubicBezTo>
                  <a:cubicBezTo>
                    <a:pt x="260" y="1208"/>
                    <a:pt x="252" y="1210"/>
                    <a:pt x="246" y="1216"/>
                  </a:cubicBezTo>
                  <a:lnTo>
                    <a:pt x="11" y="1440"/>
                  </a:lnTo>
                  <a:cubicBezTo>
                    <a:pt x="4" y="1447"/>
                    <a:pt x="1" y="1454"/>
                    <a:pt x="1" y="1465"/>
                  </a:cubicBezTo>
                  <a:cubicBezTo>
                    <a:pt x="1" y="1476"/>
                    <a:pt x="4" y="1483"/>
                    <a:pt x="11" y="1491"/>
                  </a:cubicBezTo>
                  <a:cubicBezTo>
                    <a:pt x="181" y="1632"/>
                    <a:pt x="395" y="1715"/>
                    <a:pt x="615" y="1718"/>
                  </a:cubicBezTo>
                  <a:cubicBezTo>
                    <a:pt x="624" y="1719"/>
                    <a:pt x="634" y="1719"/>
                    <a:pt x="643" y="1719"/>
                  </a:cubicBezTo>
                  <a:cubicBezTo>
                    <a:pt x="707" y="1719"/>
                    <a:pt x="773" y="1708"/>
                    <a:pt x="836" y="1689"/>
                  </a:cubicBezTo>
                  <a:cubicBezTo>
                    <a:pt x="850" y="1682"/>
                    <a:pt x="868" y="1679"/>
                    <a:pt x="883" y="1671"/>
                  </a:cubicBezTo>
                  <a:cubicBezTo>
                    <a:pt x="1396" y="1465"/>
                    <a:pt x="1320" y="797"/>
                    <a:pt x="1302" y="663"/>
                  </a:cubicBezTo>
                  <a:cubicBezTo>
                    <a:pt x="1277" y="515"/>
                    <a:pt x="1175" y="19"/>
                    <a:pt x="796" y="1"/>
                  </a:cubicBezTo>
                  <a:cubicBezTo>
                    <a:pt x="789" y="1"/>
                    <a:pt x="782" y="1"/>
                    <a:pt x="7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9"/>
            <p:cNvSpPr/>
            <p:nvPr/>
          </p:nvSpPr>
          <p:spPr>
            <a:xfrm>
              <a:off x="4267785" y="2088031"/>
              <a:ext cx="90" cy="90"/>
            </a:xfrm>
            <a:custGeom>
              <a:rect b="b" l="l" r="r" t="t"/>
              <a:pathLst>
                <a:path extrusionOk="0" h="1" w="1">
                  <a:moveTo>
                    <a:pt x="0" y="1"/>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9"/>
            <p:cNvSpPr/>
            <p:nvPr/>
          </p:nvSpPr>
          <p:spPr>
            <a:xfrm>
              <a:off x="3882221" y="2085500"/>
              <a:ext cx="386646" cy="103485"/>
            </a:xfrm>
            <a:custGeom>
              <a:rect b="b" l="l" r="r" t="t"/>
              <a:pathLst>
                <a:path extrusionOk="0" h="1145" w="4278">
                  <a:moveTo>
                    <a:pt x="4222" y="1"/>
                  </a:moveTo>
                  <a:cubicBezTo>
                    <a:pt x="4027" y="1"/>
                    <a:pt x="3153" y="194"/>
                    <a:pt x="2112" y="470"/>
                  </a:cubicBezTo>
                  <a:cubicBezTo>
                    <a:pt x="941" y="777"/>
                    <a:pt x="1" y="1077"/>
                    <a:pt x="15" y="1135"/>
                  </a:cubicBezTo>
                  <a:cubicBezTo>
                    <a:pt x="17" y="1141"/>
                    <a:pt x="31" y="1145"/>
                    <a:pt x="56" y="1145"/>
                  </a:cubicBezTo>
                  <a:cubicBezTo>
                    <a:pt x="251" y="1145"/>
                    <a:pt x="1128" y="951"/>
                    <a:pt x="2166" y="676"/>
                  </a:cubicBezTo>
                  <a:cubicBezTo>
                    <a:pt x="3341" y="365"/>
                    <a:pt x="4277" y="68"/>
                    <a:pt x="4263" y="11"/>
                  </a:cubicBezTo>
                  <a:cubicBezTo>
                    <a:pt x="4261" y="4"/>
                    <a:pt x="4247" y="1"/>
                    <a:pt x="42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9"/>
            <p:cNvSpPr/>
            <p:nvPr/>
          </p:nvSpPr>
          <p:spPr>
            <a:xfrm>
              <a:off x="3878968" y="2082518"/>
              <a:ext cx="393424" cy="109541"/>
            </a:xfrm>
            <a:custGeom>
              <a:rect b="b" l="l" r="r" t="t"/>
              <a:pathLst>
                <a:path extrusionOk="0" h="1212" w="4353">
                  <a:moveTo>
                    <a:pt x="4198" y="69"/>
                  </a:moveTo>
                  <a:cubicBezTo>
                    <a:pt x="3963" y="170"/>
                    <a:pt x="3225" y="405"/>
                    <a:pt x="2195" y="676"/>
                  </a:cubicBezTo>
                  <a:cubicBezTo>
                    <a:pt x="1165" y="947"/>
                    <a:pt x="405" y="1114"/>
                    <a:pt x="156" y="1139"/>
                  </a:cubicBezTo>
                  <a:cubicBezTo>
                    <a:pt x="387" y="1038"/>
                    <a:pt x="1128" y="806"/>
                    <a:pt x="2155" y="535"/>
                  </a:cubicBezTo>
                  <a:cubicBezTo>
                    <a:pt x="3185" y="260"/>
                    <a:pt x="3944" y="98"/>
                    <a:pt x="4198" y="69"/>
                  </a:cubicBezTo>
                  <a:close/>
                  <a:moveTo>
                    <a:pt x="4258" y="0"/>
                  </a:moveTo>
                  <a:cubicBezTo>
                    <a:pt x="4180" y="0"/>
                    <a:pt x="4014" y="24"/>
                    <a:pt x="3652" y="101"/>
                  </a:cubicBezTo>
                  <a:cubicBezTo>
                    <a:pt x="3243" y="188"/>
                    <a:pt x="2708" y="318"/>
                    <a:pt x="2141" y="467"/>
                  </a:cubicBezTo>
                  <a:cubicBezTo>
                    <a:pt x="1569" y="618"/>
                    <a:pt x="1042" y="770"/>
                    <a:pt x="644" y="897"/>
                  </a:cubicBezTo>
                  <a:cubicBezTo>
                    <a:pt x="1" y="1103"/>
                    <a:pt x="8" y="1135"/>
                    <a:pt x="19" y="1175"/>
                  </a:cubicBezTo>
                  <a:cubicBezTo>
                    <a:pt x="22" y="1193"/>
                    <a:pt x="29" y="1211"/>
                    <a:pt x="95" y="1211"/>
                  </a:cubicBezTo>
                  <a:cubicBezTo>
                    <a:pt x="174" y="1211"/>
                    <a:pt x="340" y="1186"/>
                    <a:pt x="698" y="1110"/>
                  </a:cubicBezTo>
                  <a:cubicBezTo>
                    <a:pt x="1107" y="1023"/>
                    <a:pt x="1642" y="893"/>
                    <a:pt x="2213" y="741"/>
                  </a:cubicBezTo>
                  <a:cubicBezTo>
                    <a:pt x="2780" y="593"/>
                    <a:pt x="3312" y="438"/>
                    <a:pt x="3706" y="315"/>
                  </a:cubicBezTo>
                  <a:cubicBezTo>
                    <a:pt x="4353" y="109"/>
                    <a:pt x="4342" y="72"/>
                    <a:pt x="4331" y="33"/>
                  </a:cubicBezTo>
                  <a:cubicBezTo>
                    <a:pt x="4326" y="16"/>
                    <a:pt x="4322" y="0"/>
                    <a:pt x="4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9"/>
            <p:cNvSpPr/>
            <p:nvPr/>
          </p:nvSpPr>
          <p:spPr>
            <a:xfrm>
              <a:off x="3843719" y="1952821"/>
              <a:ext cx="425148" cy="301869"/>
            </a:xfrm>
            <a:custGeom>
              <a:rect b="b" l="l" r="r" t="t"/>
              <a:pathLst>
                <a:path extrusionOk="0" h="3340" w="4704">
                  <a:moveTo>
                    <a:pt x="383" y="0"/>
                  </a:moveTo>
                  <a:lnTo>
                    <a:pt x="195" y="980"/>
                  </a:lnTo>
                  <a:cubicBezTo>
                    <a:pt x="0" y="2014"/>
                    <a:pt x="709" y="3015"/>
                    <a:pt x="1775" y="3217"/>
                  </a:cubicBezTo>
                  <a:lnTo>
                    <a:pt x="2238" y="3304"/>
                  </a:lnTo>
                  <a:cubicBezTo>
                    <a:pt x="2365" y="3328"/>
                    <a:pt x="2491" y="3340"/>
                    <a:pt x="2616" y="3340"/>
                  </a:cubicBezTo>
                  <a:cubicBezTo>
                    <a:pt x="3534" y="3340"/>
                    <a:pt x="4351" y="2707"/>
                    <a:pt x="4522" y="1797"/>
                  </a:cubicBezTo>
                  <a:lnTo>
                    <a:pt x="4703" y="795"/>
                  </a:lnTo>
                  <a:lnTo>
                    <a:pt x="4703" y="795"/>
                  </a:lnTo>
                  <a:cubicBezTo>
                    <a:pt x="4701" y="804"/>
                    <a:pt x="4676" y="809"/>
                    <a:pt x="4629" y="809"/>
                  </a:cubicBezTo>
                  <a:cubicBezTo>
                    <a:pt x="4380" y="809"/>
                    <a:pt x="3529" y="684"/>
                    <a:pt x="2523" y="492"/>
                  </a:cubicBezTo>
                  <a:cubicBezTo>
                    <a:pt x="1471" y="293"/>
                    <a:pt x="604" y="90"/>
                    <a:pt x="419" y="7"/>
                  </a:cubicBezTo>
                  <a:lnTo>
                    <a:pt x="3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9"/>
            <p:cNvSpPr/>
            <p:nvPr/>
          </p:nvSpPr>
          <p:spPr>
            <a:xfrm>
              <a:off x="3843719" y="1952821"/>
              <a:ext cx="425148" cy="316963"/>
            </a:xfrm>
            <a:custGeom>
              <a:rect b="b" l="l" r="r" t="t"/>
              <a:pathLst>
                <a:path extrusionOk="0" h="3507" w="4704">
                  <a:moveTo>
                    <a:pt x="2523" y="492"/>
                  </a:moveTo>
                  <a:cubicBezTo>
                    <a:pt x="3716" y="719"/>
                    <a:pt x="4692" y="853"/>
                    <a:pt x="4703" y="795"/>
                  </a:cubicBezTo>
                  <a:lnTo>
                    <a:pt x="4522" y="1797"/>
                  </a:lnTo>
                  <a:cubicBezTo>
                    <a:pt x="4327" y="2831"/>
                    <a:pt x="3301" y="3507"/>
                    <a:pt x="2238" y="3304"/>
                  </a:cubicBezTo>
                  <a:lnTo>
                    <a:pt x="1775" y="3217"/>
                  </a:lnTo>
                  <a:cubicBezTo>
                    <a:pt x="709" y="3015"/>
                    <a:pt x="0" y="2014"/>
                    <a:pt x="195" y="980"/>
                  </a:cubicBezTo>
                  <a:lnTo>
                    <a:pt x="383" y="0"/>
                  </a:lnTo>
                  <a:lnTo>
                    <a:pt x="419" y="7"/>
                  </a:lnTo>
                  <a:cubicBezTo>
                    <a:pt x="604" y="90"/>
                    <a:pt x="1471" y="293"/>
                    <a:pt x="2523" y="492"/>
                  </a:cubicBezTo>
                  <a:close/>
                </a:path>
              </a:pathLst>
            </a:custGeom>
            <a:gradFill>
              <a:gsLst>
                <a:gs pos="0">
                  <a:schemeClr val="accent1"/>
                </a:gs>
                <a:gs pos="35000">
                  <a:schemeClr val="accent1"/>
                </a:gs>
                <a:gs pos="100000">
                  <a:schemeClr val="accent3"/>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9"/>
            <p:cNvSpPr/>
            <p:nvPr/>
          </p:nvSpPr>
          <p:spPr>
            <a:xfrm>
              <a:off x="3840375" y="1949748"/>
              <a:ext cx="431745" cy="307925"/>
            </a:xfrm>
            <a:custGeom>
              <a:rect b="b" l="l" r="r" t="t"/>
              <a:pathLst>
                <a:path extrusionOk="0" h="3407" w="4777">
                  <a:moveTo>
                    <a:pt x="446" y="74"/>
                  </a:moveTo>
                  <a:lnTo>
                    <a:pt x="449" y="77"/>
                  </a:lnTo>
                  <a:cubicBezTo>
                    <a:pt x="644" y="164"/>
                    <a:pt x="1526" y="370"/>
                    <a:pt x="2553" y="562"/>
                  </a:cubicBezTo>
                  <a:cubicBezTo>
                    <a:pt x="3132" y="670"/>
                    <a:pt x="3677" y="764"/>
                    <a:pt x="4089" y="822"/>
                  </a:cubicBezTo>
                  <a:cubicBezTo>
                    <a:pt x="4407" y="867"/>
                    <a:pt x="4576" y="881"/>
                    <a:pt x="4666" y="881"/>
                  </a:cubicBezTo>
                  <a:cubicBezTo>
                    <a:pt x="4678" y="881"/>
                    <a:pt x="4688" y="880"/>
                    <a:pt x="4697" y="880"/>
                  </a:cubicBezTo>
                  <a:lnTo>
                    <a:pt x="4697" y="880"/>
                  </a:lnTo>
                  <a:lnTo>
                    <a:pt x="4527" y="1827"/>
                  </a:lnTo>
                  <a:cubicBezTo>
                    <a:pt x="4433" y="2319"/>
                    <a:pt x="4144" y="2749"/>
                    <a:pt x="3724" y="3024"/>
                  </a:cubicBezTo>
                  <a:cubicBezTo>
                    <a:pt x="3404" y="3233"/>
                    <a:pt x="3030" y="3342"/>
                    <a:pt x="2653" y="3342"/>
                  </a:cubicBezTo>
                  <a:cubicBezTo>
                    <a:pt x="2528" y="3342"/>
                    <a:pt x="2403" y="3330"/>
                    <a:pt x="2278" y="3306"/>
                  </a:cubicBezTo>
                  <a:lnTo>
                    <a:pt x="1816" y="3219"/>
                  </a:lnTo>
                  <a:cubicBezTo>
                    <a:pt x="767" y="3020"/>
                    <a:pt x="73" y="2037"/>
                    <a:pt x="265" y="1021"/>
                  </a:cubicBezTo>
                  <a:lnTo>
                    <a:pt x="446" y="74"/>
                  </a:lnTo>
                  <a:close/>
                  <a:moveTo>
                    <a:pt x="417" y="1"/>
                  </a:moveTo>
                  <a:cubicBezTo>
                    <a:pt x="401" y="1"/>
                    <a:pt x="387" y="11"/>
                    <a:pt x="384" y="27"/>
                  </a:cubicBezTo>
                  <a:lnTo>
                    <a:pt x="200" y="1006"/>
                  </a:lnTo>
                  <a:cubicBezTo>
                    <a:pt x="1" y="2058"/>
                    <a:pt x="720" y="3078"/>
                    <a:pt x="1805" y="3284"/>
                  </a:cubicBezTo>
                  <a:lnTo>
                    <a:pt x="2268" y="3371"/>
                  </a:lnTo>
                  <a:cubicBezTo>
                    <a:pt x="2394" y="3396"/>
                    <a:pt x="2524" y="3407"/>
                    <a:pt x="2654" y="3407"/>
                  </a:cubicBezTo>
                  <a:cubicBezTo>
                    <a:pt x="3048" y="3407"/>
                    <a:pt x="3432" y="3291"/>
                    <a:pt x="3761" y="3078"/>
                  </a:cubicBezTo>
                  <a:cubicBezTo>
                    <a:pt x="4194" y="2792"/>
                    <a:pt x="4494" y="2348"/>
                    <a:pt x="4592" y="1838"/>
                  </a:cubicBezTo>
                  <a:lnTo>
                    <a:pt x="4773" y="837"/>
                  </a:lnTo>
                  <a:cubicBezTo>
                    <a:pt x="4776" y="818"/>
                    <a:pt x="4762" y="800"/>
                    <a:pt x="4744" y="797"/>
                  </a:cubicBezTo>
                  <a:cubicBezTo>
                    <a:pt x="4741" y="796"/>
                    <a:pt x="4738" y="795"/>
                    <a:pt x="4736" y="795"/>
                  </a:cubicBezTo>
                  <a:cubicBezTo>
                    <a:pt x="4728" y="795"/>
                    <a:pt x="4720" y="800"/>
                    <a:pt x="4715" y="808"/>
                  </a:cubicBezTo>
                  <a:cubicBezTo>
                    <a:pt x="4705" y="810"/>
                    <a:pt x="4690" y="811"/>
                    <a:pt x="4668" y="811"/>
                  </a:cubicBezTo>
                  <a:cubicBezTo>
                    <a:pt x="4455" y="811"/>
                    <a:pt x="3663" y="700"/>
                    <a:pt x="2568" y="493"/>
                  </a:cubicBezTo>
                  <a:cubicBezTo>
                    <a:pt x="1537" y="298"/>
                    <a:pt x="655" y="95"/>
                    <a:pt x="471" y="9"/>
                  </a:cubicBezTo>
                  <a:lnTo>
                    <a:pt x="464" y="9"/>
                  </a:lnTo>
                  <a:lnTo>
                    <a:pt x="424" y="1"/>
                  </a:lnTo>
                  <a:cubicBezTo>
                    <a:pt x="422" y="1"/>
                    <a:pt x="419"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9"/>
            <p:cNvSpPr/>
            <p:nvPr/>
          </p:nvSpPr>
          <p:spPr>
            <a:xfrm>
              <a:off x="3877341" y="1949658"/>
              <a:ext cx="392520" cy="76281"/>
            </a:xfrm>
            <a:custGeom>
              <a:rect b="b" l="l" r="r" t="t"/>
              <a:pathLst>
                <a:path extrusionOk="0" h="844" w="4343">
                  <a:moveTo>
                    <a:pt x="83" y="0"/>
                  </a:moveTo>
                  <a:cubicBezTo>
                    <a:pt x="38" y="0"/>
                    <a:pt x="13" y="4"/>
                    <a:pt x="11" y="13"/>
                  </a:cubicBezTo>
                  <a:cubicBezTo>
                    <a:pt x="0" y="71"/>
                    <a:pt x="958" y="303"/>
                    <a:pt x="2151" y="527"/>
                  </a:cubicBezTo>
                  <a:cubicBezTo>
                    <a:pt x="3157" y="719"/>
                    <a:pt x="4008" y="844"/>
                    <a:pt x="4257" y="844"/>
                  </a:cubicBezTo>
                  <a:cubicBezTo>
                    <a:pt x="4304" y="844"/>
                    <a:pt x="4329" y="839"/>
                    <a:pt x="4331" y="830"/>
                  </a:cubicBezTo>
                  <a:cubicBezTo>
                    <a:pt x="4342" y="772"/>
                    <a:pt x="3380" y="541"/>
                    <a:pt x="2191" y="317"/>
                  </a:cubicBezTo>
                  <a:cubicBezTo>
                    <a:pt x="1186" y="128"/>
                    <a:pt x="330" y="0"/>
                    <a:pt x="8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9"/>
            <p:cNvSpPr/>
            <p:nvPr/>
          </p:nvSpPr>
          <p:spPr>
            <a:xfrm>
              <a:off x="3874087" y="1946675"/>
              <a:ext cx="399028" cy="82336"/>
            </a:xfrm>
            <a:custGeom>
              <a:rect b="b" l="l" r="r" t="t"/>
              <a:pathLst>
                <a:path extrusionOk="0" h="911" w="4415">
                  <a:moveTo>
                    <a:pt x="156" y="68"/>
                  </a:moveTo>
                  <a:cubicBezTo>
                    <a:pt x="409" y="75"/>
                    <a:pt x="1175" y="187"/>
                    <a:pt x="2220" y="383"/>
                  </a:cubicBezTo>
                  <a:cubicBezTo>
                    <a:pt x="3268" y="581"/>
                    <a:pt x="4020" y="758"/>
                    <a:pt x="4262" y="845"/>
                  </a:cubicBezTo>
                  <a:cubicBezTo>
                    <a:pt x="4006" y="834"/>
                    <a:pt x="3239" y="726"/>
                    <a:pt x="2195" y="527"/>
                  </a:cubicBezTo>
                  <a:cubicBezTo>
                    <a:pt x="1150" y="328"/>
                    <a:pt x="394" y="151"/>
                    <a:pt x="156" y="68"/>
                  </a:cubicBezTo>
                  <a:close/>
                  <a:moveTo>
                    <a:pt x="126" y="0"/>
                  </a:moveTo>
                  <a:cubicBezTo>
                    <a:pt x="21" y="0"/>
                    <a:pt x="19" y="20"/>
                    <a:pt x="15" y="39"/>
                  </a:cubicBezTo>
                  <a:cubicBezTo>
                    <a:pt x="4" y="79"/>
                    <a:pt x="0" y="115"/>
                    <a:pt x="658" y="274"/>
                  </a:cubicBezTo>
                  <a:cubicBezTo>
                    <a:pt x="1059" y="372"/>
                    <a:pt x="1598" y="484"/>
                    <a:pt x="2180" y="596"/>
                  </a:cubicBezTo>
                  <a:cubicBezTo>
                    <a:pt x="2759" y="704"/>
                    <a:pt x="3304" y="795"/>
                    <a:pt x="3716" y="852"/>
                  </a:cubicBezTo>
                  <a:cubicBezTo>
                    <a:pt x="3904" y="881"/>
                    <a:pt x="4096" y="903"/>
                    <a:pt x="4288" y="910"/>
                  </a:cubicBezTo>
                  <a:cubicBezTo>
                    <a:pt x="4392" y="910"/>
                    <a:pt x="4396" y="892"/>
                    <a:pt x="4400" y="871"/>
                  </a:cubicBezTo>
                  <a:cubicBezTo>
                    <a:pt x="4407" y="831"/>
                    <a:pt x="4414" y="795"/>
                    <a:pt x="3756" y="636"/>
                  </a:cubicBezTo>
                  <a:cubicBezTo>
                    <a:pt x="3351" y="538"/>
                    <a:pt x="2813" y="426"/>
                    <a:pt x="2234" y="317"/>
                  </a:cubicBezTo>
                  <a:cubicBezTo>
                    <a:pt x="1656" y="209"/>
                    <a:pt x="1110" y="115"/>
                    <a:pt x="698" y="57"/>
                  </a:cubicBezTo>
                  <a:cubicBezTo>
                    <a:pt x="385" y="15"/>
                    <a:pt x="217" y="0"/>
                    <a:pt x="1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9"/>
            <p:cNvSpPr/>
            <p:nvPr/>
          </p:nvSpPr>
          <p:spPr>
            <a:xfrm>
              <a:off x="4267785" y="2088031"/>
              <a:ext cx="90" cy="90"/>
            </a:xfrm>
            <a:custGeom>
              <a:rect b="b" l="l" r="r" t="t"/>
              <a:pathLst>
                <a:path extrusionOk="0" h="1" w="1">
                  <a:moveTo>
                    <a:pt x="0" y="1"/>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9"/>
            <p:cNvSpPr/>
            <p:nvPr/>
          </p:nvSpPr>
          <p:spPr>
            <a:xfrm>
              <a:off x="3883577" y="2088031"/>
              <a:ext cx="431655" cy="316330"/>
            </a:xfrm>
            <a:custGeom>
              <a:rect b="b" l="l" r="r" t="t"/>
              <a:pathLst>
                <a:path extrusionOk="0" h="3500" w="4776">
                  <a:moveTo>
                    <a:pt x="4251" y="1"/>
                  </a:moveTo>
                  <a:lnTo>
                    <a:pt x="4215" y="11"/>
                  </a:lnTo>
                  <a:cubicBezTo>
                    <a:pt x="4038" y="109"/>
                    <a:pt x="3189" y="373"/>
                    <a:pt x="2151" y="648"/>
                  </a:cubicBezTo>
                  <a:cubicBezTo>
                    <a:pt x="1104" y="925"/>
                    <a:pt x="227" y="1116"/>
                    <a:pt x="38" y="1116"/>
                  </a:cubicBezTo>
                  <a:cubicBezTo>
                    <a:pt x="15" y="1116"/>
                    <a:pt x="2" y="1113"/>
                    <a:pt x="0" y="1107"/>
                  </a:cubicBezTo>
                  <a:lnTo>
                    <a:pt x="0" y="1107"/>
                  </a:lnTo>
                  <a:lnTo>
                    <a:pt x="253" y="2090"/>
                  </a:lnTo>
                  <a:cubicBezTo>
                    <a:pt x="479" y="2941"/>
                    <a:pt x="1259" y="3499"/>
                    <a:pt x="2120" y="3499"/>
                  </a:cubicBezTo>
                  <a:cubicBezTo>
                    <a:pt x="2291" y="3499"/>
                    <a:pt x="2465" y="3477"/>
                    <a:pt x="2639" y="3431"/>
                  </a:cubicBezTo>
                  <a:lnTo>
                    <a:pt x="3095" y="3312"/>
                  </a:lnTo>
                  <a:cubicBezTo>
                    <a:pt x="4143" y="3034"/>
                    <a:pt x="4776" y="1985"/>
                    <a:pt x="4508" y="966"/>
                  </a:cubicBezTo>
                  <a:lnTo>
                    <a:pt x="42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9"/>
            <p:cNvSpPr/>
            <p:nvPr/>
          </p:nvSpPr>
          <p:spPr>
            <a:xfrm>
              <a:off x="3883577" y="2088031"/>
              <a:ext cx="431655" cy="335310"/>
            </a:xfrm>
            <a:custGeom>
              <a:rect b="b" l="l" r="r" t="t"/>
              <a:pathLst>
                <a:path extrusionOk="0" h="3710" w="4776">
                  <a:moveTo>
                    <a:pt x="2151" y="648"/>
                  </a:moveTo>
                  <a:cubicBezTo>
                    <a:pt x="976" y="959"/>
                    <a:pt x="15" y="1161"/>
                    <a:pt x="0" y="1107"/>
                  </a:cubicBezTo>
                  <a:lnTo>
                    <a:pt x="253" y="2090"/>
                  </a:lnTo>
                  <a:cubicBezTo>
                    <a:pt x="524" y="3110"/>
                    <a:pt x="1591" y="3710"/>
                    <a:pt x="2639" y="3431"/>
                  </a:cubicBezTo>
                  <a:lnTo>
                    <a:pt x="3095" y="3312"/>
                  </a:lnTo>
                  <a:cubicBezTo>
                    <a:pt x="4143" y="3034"/>
                    <a:pt x="4776" y="1985"/>
                    <a:pt x="4508" y="966"/>
                  </a:cubicBezTo>
                  <a:lnTo>
                    <a:pt x="4251" y="1"/>
                  </a:lnTo>
                  <a:lnTo>
                    <a:pt x="4215" y="11"/>
                  </a:lnTo>
                  <a:cubicBezTo>
                    <a:pt x="4038" y="109"/>
                    <a:pt x="3189" y="373"/>
                    <a:pt x="2151" y="648"/>
                  </a:cubicBezTo>
                  <a:close/>
                </a:path>
              </a:pathLst>
            </a:custGeom>
            <a:gradFill>
              <a:gsLst>
                <a:gs pos="0">
                  <a:schemeClr val="accent1"/>
                </a:gs>
                <a:gs pos="35000">
                  <a:schemeClr val="accent1"/>
                </a:gs>
                <a:gs pos="100000">
                  <a:schemeClr val="accent3"/>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9"/>
            <p:cNvSpPr/>
            <p:nvPr/>
          </p:nvSpPr>
          <p:spPr>
            <a:xfrm>
              <a:off x="3880143" y="2085229"/>
              <a:ext cx="425961" cy="322114"/>
            </a:xfrm>
            <a:custGeom>
              <a:rect b="b" l="l" r="r" t="t"/>
              <a:pathLst>
                <a:path extrusionOk="0" h="3564" w="4713">
                  <a:moveTo>
                    <a:pt x="4268" y="75"/>
                  </a:moveTo>
                  <a:lnTo>
                    <a:pt x="4513" y="1004"/>
                  </a:lnTo>
                  <a:cubicBezTo>
                    <a:pt x="4640" y="1488"/>
                    <a:pt x="4564" y="2002"/>
                    <a:pt x="4304" y="2428"/>
                  </a:cubicBezTo>
                  <a:cubicBezTo>
                    <a:pt x="4040" y="2866"/>
                    <a:pt x="3617" y="3180"/>
                    <a:pt x="3125" y="3307"/>
                  </a:cubicBezTo>
                  <a:lnTo>
                    <a:pt x="2670" y="3430"/>
                  </a:lnTo>
                  <a:cubicBezTo>
                    <a:pt x="2502" y="3474"/>
                    <a:pt x="2331" y="3496"/>
                    <a:pt x="2160" y="3496"/>
                  </a:cubicBezTo>
                  <a:cubicBezTo>
                    <a:pt x="1830" y="3496"/>
                    <a:pt x="1503" y="3413"/>
                    <a:pt x="1209" y="3249"/>
                  </a:cubicBezTo>
                  <a:cubicBezTo>
                    <a:pt x="772" y="3007"/>
                    <a:pt x="450" y="2598"/>
                    <a:pt x="324" y="2114"/>
                  </a:cubicBezTo>
                  <a:lnTo>
                    <a:pt x="85" y="1181"/>
                  </a:lnTo>
                  <a:cubicBezTo>
                    <a:pt x="165" y="1178"/>
                    <a:pt x="331" y="1156"/>
                    <a:pt x="689" y="1076"/>
                  </a:cubicBezTo>
                  <a:cubicBezTo>
                    <a:pt x="1097" y="990"/>
                    <a:pt x="1632" y="859"/>
                    <a:pt x="2200" y="711"/>
                  </a:cubicBezTo>
                  <a:cubicBezTo>
                    <a:pt x="3212" y="444"/>
                    <a:pt x="4076" y="176"/>
                    <a:pt x="4268" y="75"/>
                  </a:cubicBezTo>
                  <a:close/>
                  <a:moveTo>
                    <a:pt x="4294" y="0"/>
                  </a:moveTo>
                  <a:cubicBezTo>
                    <a:pt x="4290" y="0"/>
                    <a:pt x="4286" y="1"/>
                    <a:pt x="4282" y="3"/>
                  </a:cubicBezTo>
                  <a:lnTo>
                    <a:pt x="4242" y="10"/>
                  </a:lnTo>
                  <a:cubicBezTo>
                    <a:pt x="4242" y="10"/>
                    <a:pt x="4239" y="14"/>
                    <a:pt x="4235" y="14"/>
                  </a:cubicBezTo>
                  <a:cubicBezTo>
                    <a:pt x="4058" y="111"/>
                    <a:pt x="3194" y="379"/>
                    <a:pt x="2182" y="646"/>
                  </a:cubicBezTo>
                  <a:cubicBezTo>
                    <a:pt x="1050" y="945"/>
                    <a:pt x="246" y="1114"/>
                    <a:pt x="83" y="1114"/>
                  </a:cubicBezTo>
                  <a:cubicBezTo>
                    <a:pt x="75" y="1114"/>
                    <a:pt x="68" y="1113"/>
                    <a:pt x="63" y="1113"/>
                  </a:cubicBezTo>
                  <a:cubicBezTo>
                    <a:pt x="56" y="1106"/>
                    <a:pt x="48" y="1104"/>
                    <a:pt x="40" y="1104"/>
                  </a:cubicBezTo>
                  <a:cubicBezTo>
                    <a:pt x="20" y="1104"/>
                    <a:pt x="0" y="1122"/>
                    <a:pt x="6" y="1145"/>
                  </a:cubicBezTo>
                  <a:lnTo>
                    <a:pt x="259" y="2132"/>
                  </a:lnTo>
                  <a:cubicBezTo>
                    <a:pt x="389" y="2634"/>
                    <a:pt x="721" y="3057"/>
                    <a:pt x="1173" y="3307"/>
                  </a:cubicBezTo>
                  <a:cubicBezTo>
                    <a:pt x="1473" y="3477"/>
                    <a:pt x="1813" y="3563"/>
                    <a:pt x="2157" y="3563"/>
                  </a:cubicBezTo>
                  <a:cubicBezTo>
                    <a:pt x="2337" y="3563"/>
                    <a:pt x="2514" y="3542"/>
                    <a:pt x="2688" y="3495"/>
                  </a:cubicBezTo>
                  <a:lnTo>
                    <a:pt x="3143" y="3376"/>
                  </a:lnTo>
                  <a:cubicBezTo>
                    <a:pt x="3653" y="3242"/>
                    <a:pt x="4091" y="2916"/>
                    <a:pt x="4362" y="2465"/>
                  </a:cubicBezTo>
                  <a:cubicBezTo>
                    <a:pt x="4633" y="2023"/>
                    <a:pt x="4712" y="1488"/>
                    <a:pt x="4579" y="990"/>
                  </a:cubicBezTo>
                  <a:lnTo>
                    <a:pt x="4325" y="24"/>
                  </a:lnTo>
                  <a:cubicBezTo>
                    <a:pt x="4320" y="10"/>
                    <a:pt x="4307" y="0"/>
                    <a:pt x="42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9"/>
            <p:cNvSpPr/>
            <p:nvPr/>
          </p:nvSpPr>
          <p:spPr>
            <a:xfrm>
              <a:off x="4291917" y="2297805"/>
              <a:ext cx="90" cy="90"/>
            </a:xfrm>
            <a:custGeom>
              <a:rect b="b" l="l" r="r" t="t"/>
              <a:pathLst>
                <a:path extrusionOk="0" h="1" w="1">
                  <a:moveTo>
                    <a:pt x="1" y="0"/>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9"/>
            <p:cNvSpPr/>
            <p:nvPr/>
          </p:nvSpPr>
          <p:spPr>
            <a:xfrm>
              <a:off x="3893971" y="2296178"/>
              <a:ext cx="398034" cy="264090"/>
            </a:xfrm>
            <a:custGeom>
              <a:rect b="b" l="l" r="r" t="t"/>
              <a:pathLst>
                <a:path extrusionOk="0" h="2922" w="4404">
                  <a:moveTo>
                    <a:pt x="8" y="0"/>
                  </a:moveTo>
                  <a:lnTo>
                    <a:pt x="1" y="1016"/>
                  </a:lnTo>
                  <a:cubicBezTo>
                    <a:pt x="1" y="2068"/>
                    <a:pt x="879" y="2921"/>
                    <a:pt x="1967" y="2921"/>
                  </a:cubicBezTo>
                  <a:lnTo>
                    <a:pt x="2437" y="2921"/>
                  </a:lnTo>
                  <a:cubicBezTo>
                    <a:pt x="3522" y="2921"/>
                    <a:pt x="4404" y="2068"/>
                    <a:pt x="4404" y="1016"/>
                  </a:cubicBezTo>
                  <a:lnTo>
                    <a:pt x="4404" y="22"/>
                  </a:lnTo>
                  <a:lnTo>
                    <a:pt x="4364" y="22"/>
                  </a:lnTo>
                  <a:cubicBezTo>
                    <a:pt x="4169" y="69"/>
                    <a:pt x="3276" y="109"/>
                    <a:pt x="2206" y="109"/>
                  </a:cubicBezTo>
                  <a:cubicBezTo>
                    <a:pt x="995" y="109"/>
                    <a:pt x="12" y="58"/>
                    <a:pt x="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9"/>
            <p:cNvSpPr/>
            <p:nvPr/>
          </p:nvSpPr>
          <p:spPr>
            <a:xfrm>
              <a:off x="3893971" y="2296178"/>
              <a:ext cx="398034" cy="264090"/>
            </a:xfrm>
            <a:custGeom>
              <a:rect b="b" l="l" r="r" t="t"/>
              <a:pathLst>
                <a:path extrusionOk="0" h="2922" w="4404">
                  <a:moveTo>
                    <a:pt x="2206" y="109"/>
                  </a:moveTo>
                  <a:cubicBezTo>
                    <a:pt x="995" y="109"/>
                    <a:pt x="12" y="58"/>
                    <a:pt x="8" y="0"/>
                  </a:cubicBezTo>
                  <a:lnTo>
                    <a:pt x="1" y="1016"/>
                  </a:lnTo>
                  <a:cubicBezTo>
                    <a:pt x="1" y="2068"/>
                    <a:pt x="879" y="2921"/>
                    <a:pt x="1967" y="2921"/>
                  </a:cubicBezTo>
                  <a:lnTo>
                    <a:pt x="2437" y="2921"/>
                  </a:lnTo>
                  <a:cubicBezTo>
                    <a:pt x="3522" y="2921"/>
                    <a:pt x="4404" y="2068"/>
                    <a:pt x="4404" y="1016"/>
                  </a:cubicBezTo>
                  <a:lnTo>
                    <a:pt x="4404" y="22"/>
                  </a:lnTo>
                  <a:lnTo>
                    <a:pt x="4364" y="22"/>
                  </a:lnTo>
                  <a:cubicBezTo>
                    <a:pt x="4169" y="69"/>
                    <a:pt x="3276" y="109"/>
                    <a:pt x="2206" y="109"/>
                  </a:cubicBez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9"/>
            <p:cNvSpPr/>
            <p:nvPr/>
          </p:nvSpPr>
          <p:spPr>
            <a:xfrm>
              <a:off x="3891079" y="2293105"/>
              <a:ext cx="403908" cy="270417"/>
            </a:xfrm>
            <a:custGeom>
              <a:rect b="b" l="l" r="r" t="t"/>
              <a:pathLst>
                <a:path extrusionOk="0" h="2992" w="4469">
                  <a:moveTo>
                    <a:pt x="4400" y="89"/>
                  </a:moveTo>
                  <a:lnTo>
                    <a:pt x="4400" y="1050"/>
                  </a:lnTo>
                  <a:cubicBezTo>
                    <a:pt x="4400" y="2084"/>
                    <a:pt x="3536" y="2923"/>
                    <a:pt x="2469" y="2923"/>
                  </a:cubicBezTo>
                  <a:lnTo>
                    <a:pt x="1999" y="2923"/>
                  </a:lnTo>
                  <a:cubicBezTo>
                    <a:pt x="933" y="2923"/>
                    <a:pt x="65" y="2084"/>
                    <a:pt x="65" y="1054"/>
                  </a:cubicBezTo>
                  <a:lnTo>
                    <a:pt x="76" y="89"/>
                  </a:lnTo>
                  <a:cubicBezTo>
                    <a:pt x="152" y="107"/>
                    <a:pt x="322" y="125"/>
                    <a:pt x="683" y="143"/>
                  </a:cubicBezTo>
                  <a:cubicBezTo>
                    <a:pt x="1099" y="165"/>
                    <a:pt x="1652" y="175"/>
                    <a:pt x="2242" y="175"/>
                  </a:cubicBezTo>
                  <a:cubicBezTo>
                    <a:pt x="3286" y="175"/>
                    <a:pt x="4190" y="139"/>
                    <a:pt x="4400" y="89"/>
                  </a:cubicBezTo>
                  <a:close/>
                  <a:moveTo>
                    <a:pt x="47" y="1"/>
                  </a:moveTo>
                  <a:cubicBezTo>
                    <a:pt x="45" y="1"/>
                    <a:pt x="43" y="1"/>
                    <a:pt x="40" y="2"/>
                  </a:cubicBezTo>
                  <a:cubicBezTo>
                    <a:pt x="38" y="2"/>
                    <a:pt x="37" y="1"/>
                    <a:pt x="35" y="1"/>
                  </a:cubicBezTo>
                  <a:cubicBezTo>
                    <a:pt x="20" y="1"/>
                    <a:pt x="7" y="18"/>
                    <a:pt x="7" y="34"/>
                  </a:cubicBezTo>
                  <a:lnTo>
                    <a:pt x="0" y="1050"/>
                  </a:lnTo>
                  <a:cubicBezTo>
                    <a:pt x="0" y="2120"/>
                    <a:pt x="897" y="2991"/>
                    <a:pt x="1999" y="2991"/>
                  </a:cubicBezTo>
                  <a:lnTo>
                    <a:pt x="2469" y="2991"/>
                  </a:lnTo>
                  <a:cubicBezTo>
                    <a:pt x="3572" y="2991"/>
                    <a:pt x="4468" y="2120"/>
                    <a:pt x="4468" y="1050"/>
                  </a:cubicBezTo>
                  <a:lnTo>
                    <a:pt x="4468" y="52"/>
                  </a:lnTo>
                  <a:cubicBezTo>
                    <a:pt x="4468" y="34"/>
                    <a:pt x="4454" y="20"/>
                    <a:pt x="4436" y="20"/>
                  </a:cubicBezTo>
                  <a:lnTo>
                    <a:pt x="4385" y="20"/>
                  </a:lnTo>
                  <a:cubicBezTo>
                    <a:pt x="4190" y="71"/>
                    <a:pt x="3286" y="107"/>
                    <a:pt x="2238" y="107"/>
                  </a:cubicBezTo>
                  <a:cubicBezTo>
                    <a:pt x="1009" y="107"/>
                    <a:pt x="163" y="60"/>
                    <a:pt x="69" y="16"/>
                  </a:cubicBezTo>
                  <a:cubicBezTo>
                    <a:pt x="66" y="7"/>
                    <a:pt x="58" y="1"/>
                    <a:pt x="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2" name="Shape 2452"/>
        <p:cNvGrpSpPr/>
        <p:nvPr/>
      </p:nvGrpSpPr>
      <p:grpSpPr>
        <a:xfrm>
          <a:off x="0" y="0"/>
          <a:ext cx="0" cy="0"/>
          <a:chOff x="0" y="0"/>
          <a:chExt cx="0" cy="0"/>
        </a:xfrm>
      </p:grpSpPr>
      <p:sp>
        <p:nvSpPr>
          <p:cNvPr id="2453" name="Google Shape;2453;p40"/>
          <p:cNvSpPr txBox="1"/>
          <p:nvPr>
            <p:ph type="title"/>
          </p:nvPr>
        </p:nvSpPr>
        <p:spPr>
          <a:xfrm>
            <a:off x="720000" y="222425"/>
            <a:ext cx="7704000" cy="4056900"/>
          </a:xfrm>
          <a:prstGeom prst="rect">
            <a:avLst/>
          </a:prstGeom>
        </p:spPr>
        <p:txBody>
          <a:bodyPr anchorCtr="0" anchor="ctr" bIns="91425" lIns="91425" spcFirstLastPara="1" rIns="91425" wrap="square" tIns="91425">
            <a:noAutofit/>
          </a:bodyPr>
          <a:lstStyle/>
          <a:p>
            <a:pPr indent="0" lvl="0" marL="0" rtl="0" algn="ctr">
              <a:lnSpc>
                <a:spcPct val="115000"/>
              </a:lnSpc>
              <a:spcBef>
                <a:spcPts val="1200"/>
              </a:spcBef>
              <a:spcAft>
                <a:spcPts val="0"/>
              </a:spcAft>
              <a:buNone/>
            </a:pPr>
            <a:r>
              <a:rPr b="1" lang="en" sz="2100">
                <a:solidFill>
                  <a:srgbClr val="000000"/>
                </a:solidFill>
                <a:latin typeface="Arial"/>
                <a:ea typeface="Arial"/>
                <a:cs typeface="Arial"/>
                <a:sym typeface="Arial"/>
              </a:rPr>
              <a:t>Reasons for Deciding to Start a Business</a:t>
            </a:r>
            <a:endParaRPr sz="21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b="1" lang="en" sz="2100">
                <a:solidFill>
                  <a:srgbClr val="000000"/>
                </a:solidFill>
                <a:latin typeface="Arial"/>
                <a:ea typeface="Arial"/>
                <a:cs typeface="Arial"/>
                <a:sym typeface="Arial"/>
              </a:rPr>
              <a:t>One example</a:t>
            </a:r>
            <a:r>
              <a:rPr lang="en" sz="2100">
                <a:solidFill>
                  <a:srgbClr val="000000"/>
                </a:solidFill>
                <a:latin typeface="Arial"/>
                <a:ea typeface="Arial"/>
                <a:cs typeface="Arial"/>
                <a:sym typeface="Arial"/>
              </a:rPr>
              <a:t> is Kuratko et al (1997) who employed a four-factor structure of goal statements identified based on replies from 234 entrepreneurs: extrinsic rewards, independence/autonomy, intrinsic rewards, and family security. However, the importance of non-monetary benefits are now well documented in the literature. </a:t>
            </a:r>
            <a:endParaRPr sz="2100">
              <a:solidFill>
                <a:srgbClr val="000000"/>
              </a:solidFill>
              <a:latin typeface="Arial"/>
              <a:ea typeface="Arial"/>
              <a:cs typeface="Arial"/>
              <a:sym typeface="Arial"/>
            </a:endParaRPr>
          </a:p>
          <a:p>
            <a:pPr indent="0" lvl="0" marL="0" rtl="0" algn="ctr">
              <a:spcBef>
                <a:spcPts val="0"/>
              </a:spcBef>
              <a:spcAft>
                <a:spcPts val="0"/>
              </a:spcAft>
              <a:buNone/>
            </a:pPr>
            <a:r>
              <a:t/>
            </a:r>
            <a:endParaRPr sz="2100">
              <a:solidFill>
                <a:srgbClr val="000000"/>
              </a:solidFill>
              <a:latin typeface="Arial"/>
              <a:ea typeface="Arial"/>
              <a:cs typeface="Arial"/>
              <a:sym typeface="Arial"/>
            </a:endParaRPr>
          </a:p>
        </p:txBody>
      </p:sp>
      <p:grpSp>
        <p:nvGrpSpPr>
          <p:cNvPr id="2454" name="Google Shape;2454;p40"/>
          <p:cNvGrpSpPr/>
          <p:nvPr/>
        </p:nvGrpSpPr>
        <p:grpSpPr>
          <a:xfrm>
            <a:off x="670335" y="4354515"/>
            <a:ext cx="2231194" cy="572720"/>
            <a:chOff x="3739700" y="2413875"/>
            <a:chExt cx="843775" cy="425150"/>
          </a:xfrm>
        </p:grpSpPr>
        <p:sp>
          <p:nvSpPr>
            <p:cNvPr id="2455" name="Google Shape;2455;p40"/>
            <p:cNvSpPr/>
            <p:nvPr/>
          </p:nvSpPr>
          <p:spPr>
            <a:xfrm>
              <a:off x="3740625" y="2765175"/>
              <a:ext cx="842850" cy="73850"/>
            </a:xfrm>
            <a:custGeom>
              <a:rect b="b" l="l" r="r" t="t"/>
              <a:pathLst>
                <a:path extrusionOk="0" h="2954" w="33714">
                  <a:moveTo>
                    <a:pt x="28182" y="0"/>
                  </a:moveTo>
                  <a:lnTo>
                    <a:pt x="0" y="232"/>
                  </a:lnTo>
                  <a:lnTo>
                    <a:pt x="2773" y="1613"/>
                  </a:lnTo>
                  <a:lnTo>
                    <a:pt x="12710" y="2419"/>
                  </a:lnTo>
                  <a:lnTo>
                    <a:pt x="20233" y="2903"/>
                  </a:lnTo>
                  <a:lnTo>
                    <a:pt x="33713" y="2954"/>
                  </a:lnTo>
                  <a:lnTo>
                    <a:pt x="2818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0"/>
            <p:cNvSpPr/>
            <p:nvPr/>
          </p:nvSpPr>
          <p:spPr>
            <a:xfrm>
              <a:off x="3740625" y="2444150"/>
              <a:ext cx="547850" cy="326825"/>
            </a:xfrm>
            <a:custGeom>
              <a:rect b="b" l="l" r="r" t="t"/>
              <a:pathLst>
                <a:path extrusionOk="0" h="13073" w="21914">
                  <a:moveTo>
                    <a:pt x="0" y="1"/>
                  </a:moveTo>
                  <a:lnTo>
                    <a:pt x="0" y="13073"/>
                  </a:lnTo>
                  <a:lnTo>
                    <a:pt x="21914" y="13073"/>
                  </a:lnTo>
                  <a:lnTo>
                    <a:pt x="2191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0"/>
            <p:cNvSpPr/>
            <p:nvPr/>
          </p:nvSpPr>
          <p:spPr>
            <a:xfrm>
              <a:off x="3739700" y="2443350"/>
              <a:ext cx="549700" cy="328525"/>
            </a:xfrm>
            <a:custGeom>
              <a:rect b="b" l="l" r="r" t="t"/>
              <a:pathLst>
                <a:path extrusionOk="0" h="13141" w="21988">
                  <a:moveTo>
                    <a:pt x="21918" y="65"/>
                  </a:moveTo>
                  <a:lnTo>
                    <a:pt x="21918" y="13072"/>
                  </a:lnTo>
                  <a:lnTo>
                    <a:pt x="70" y="13072"/>
                  </a:lnTo>
                  <a:lnTo>
                    <a:pt x="70" y="65"/>
                  </a:lnTo>
                  <a:close/>
                  <a:moveTo>
                    <a:pt x="37" y="0"/>
                  </a:moveTo>
                  <a:cubicBezTo>
                    <a:pt x="19" y="0"/>
                    <a:pt x="1" y="15"/>
                    <a:pt x="1" y="33"/>
                  </a:cubicBezTo>
                  <a:lnTo>
                    <a:pt x="1" y="13105"/>
                  </a:lnTo>
                  <a:cubicBezTo>
                    <a:pt x="1" y="13123"/>
                    <a:pt x="19" y="13141"/>
                    <a:pt x="37" y="13141"/>
                  </a:cubicBezTo>
                  <a:lnTo>
                    <a:pt x="21951" y="13141"/>
                  </a:lnTo>
                  <a:cubicBezTo>
                    <a:pt x="21969" y="13141"/>
                    <a:pt x="21987" y="13123"/>
                    <a:pt x="21987" y="13105"/>
                  </a:cubicBezTo>
                  <a:lnTo>
                    <a:pt x="21987" y="33"/>
                  </a:lnTo>
                  <a:cubicBezTo>
                    <a:pt x="21987" y="15"/>
                    <a:pt x="21969" y="0"/>
                    <a:pt x="219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0"/>
            <p:cNvSpPr/>
            <p:nvPr/>
          </p:nvSpPr>
          <p:spPr>
            <a:xfrm>
              <a:off x="4180925" y="2444150"/>
              <a:ext cx="107550" cy="326825"/>
            </a:xfrm>
            <a:custGeom>
              <a:rect b="b" l="l" r="r" t="t"/>
              <a:pathLst>
                <a:path extrusionOk="0" h="13073" w="4302">
                  <a:moveTo>
                    <a:pt x="0" y="1"/>
                  </a:moveTo>
                  <a:lnTo>
                    <a:pt x="4302" y="1"/>
                  </a:lnTo>
                  <a:lnTo>
                    <a:pt x="4302" y="13073"/>
                  </a:lnTo>
                  <a:lnTo>
                    <a:pt x="0" y="13073"/>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0"/>
            <p:cNvSpPr/>
            <p:nvPr/>
          </p:nvSpPr>
          <p:spPr>
            <a:xfrm>
              <a:off x="3740625" y="2444150"/>
              <a:ext cx="447725" cy="326825"/>
            </a:xfrm>
            <a:custGeom>
              <a:rect b="b" l="l" r="r" t="t"/>
              <a:pathLst>
                <a:path extrusionOk="0" h="13073" w="17909">
                  <a:moveTo>
                    <a:pt x="0" y="1"/>
                  </a:moveTo>
                  <a:lnTo>
                    <a:pt x="0" y="13073"/>
                  </a:lnTo>
                  <a:lnTo>
                    <a:pt x="17909" y="13073"/>
                  </a:lnTo>
                  <a:lnTo>
                    <a:pt x="1790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0"/>
            <p:cNvSpPr/>
            <p:nvPr/>
          </p:nvSpPr>
          <p:spPr>
            <a:xfrm>
              <a:off x="3739700" y="2443350"/>
              <a:ext cx="449550" cy="328525"/>
            </a:xfrm>
            <a:custGeom>
              <a:rect b="b" l="l" r="r" t="t"/>
              <a:pathLst>
                <a:path extrusionOk="0" h="13141" w="17982">
                  <a:moveTo>
                    <a:pt x="17913" y="65"/>
                  </a:moveTo>
                  <a:lnTo>
                    <a:pt x="17913" y="13072"/>
                  </a:lnTo>
                  <a:lnTo>
                    <a:pt x="70" y="13072"/>
                  </a:lnTo>
                  <a:lnTo>
                    <a:pt x="70" y="65"/>
                  </a:lnTo>
                  <a:close/>
                  <a:moveTo>
                    <a:pt x="37" y="0"/>
                  </a:moveTo>
                  <a:cubicBezTo>
                    <a:pt x="15" y="0"/>
                    <a:pt x="1" y="15"/>
                    <a:pt x="1" y="33"/>
                  </a:cubicBezTo>
                  <a:lnTo>
                    <a:pt x="1" y="13105"/>
                  </a:lnTo>
                  <a:cubicBezTo>
                    <a:pt x="1" y="13123"/>
                    <a:pt x="15" y="13141"/>
                    <a:pt x="37" y="13141"/>
                  </a:cubicBezTo>
                  <a:lnTo>
                    <a:pt x="17946" y="13141"/>
                  </a:lnTo>
                  <a:cubicBezTo>
                    <a:pt x="17967" y="13141"/>
                    <a:pt x="17982" y="13123"/>
                    <a:pt x="17982" y="13105"/>
                  </a:cubicBezTo>
                  <a:lnTo>
                    <a:pt x="17982" y="33"/>
                  </a:lnTo>
                  <a:cubicBezTo>
                    <a:pt x="17982" y="15"/>
                    <a:pt x="17967" y="0"/>
                    <a:pt x="179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0"/>
            <p:cNvSpPr/>
            <p:nvPr/>
          </p:nvSpPr>
          <p:spPr>
            <a:xfrm>
              <a:off x="3796650" y="2468100"/>
              <a:ext cx="364050" cy="278925"/>
            </a:xfrm>
            <a:custGeom>
              <a:rect b="b" l="l" r="r" t="t"/>
              <a:pathLst>
                <a:path extrusionOk="0" h="11157" w="14562">
                  <a:moveTo>
                    <a:pt x="0" y="1"/>
                  </a:moveTo>
                  <a:lnTo>
                    <a:pt x="0" y="11157"/>
                  </a:lnTo>
                  <a:lnTo>
                    <a:pt x="14561" y="11157"/>
                  </a:lnTo>
                  <a:lnTo>
                    <a:pt x="14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0"/>
            <p:cNvSpPr/>
            <p:nvPr/>
          </p:nvSpPr>
          <p:spPr>
            <a:xfrm>
              <a:off x="3795825" y="2467300"/>
              <a:ext cx="365675" cy="280625"/>
            </a:xfrm>
            <a:custGeom>
              <a:rect b="b" l="l" r="r" t="t"/>
              <a:pathLst>
                <a:path extrusionOk="0" h="11225" w="14627">
                  <a:moveTo>
                    <a:pt x="14558" y="65"/>
                  </a:moveTo>
                  <a:lnTo>
                    <a:pt x="14558" y="11156"/>
                  </a:lnTo>
                  <a:lnTo>
                    <a:pt x="69" y="11156"/>
                  </a:lnTo>
                  <a:lnTo>
                    <a:pt x="69" y="65"/>
                  </a:lnTo>
                  <a:close/>
                  <a:moveTo>
                    <a:pt x="33" y="0"/>
                  </a:moveTo>
                  <a:cubicBezTo>
                    <a:pt x="15" y="0"/>
                    <a:pt x="1" y="15"/>
                    <a:pt x="1" y="33"/>
                  </a:cubicBezTo>
                  <a:lnTo>
                    <a:pt x="1" y="11189"/>
                  </a:lnTo>
                  <a:cubicBezTo>
                    <a:pt x="1" y="11207"/>
                    <a:pt x="15" y="11225"/>
                    <a:pt x="33" y="11225"/>
                  </a:cubicBezTo>
                  <a:lnTo>
                    <a:pt x="14594" y="11225"/>
                  </a:lnTo>
                  <a:cubicBezTo>
                    <a:pt x="14612" y="11225"/>
                    <a:pt x="14627" y="11207"/>
                    <a:pt x="14627" y="11189"/>
                  </a:cubicBezTo>
                  <a:lnTo>
                    <a:pt x="14627" y="33"/>
                  </a:lnTo>
                  <a:cubicBezTo>
                    <a:pt x="14627" y="15"/>
                    <a:pt x="14612" y="0"/>
                    <a:pt x="145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0"/>
            <p:cNvSpPr/>
            <p:nvPr/>
          </p:nvSpPr>
          <p:spPr>
            <a:xfrm>
              <a:off x="3796650" y="2468100"/>
              <a:ext cx="364050" cy="278925"/>
            </a:xfrm>
            <a:custGeom>
              <a:rect b="b" l="l" r="r" t="t"/>
              <a:pathLst>
                <a:path extrusionOk="0" h="11157" w="14562">
                  <a:moveTo>
                    <a:pt x="0" y="1"/>
                  </a:moveTo>
                  <a:lnTo>
                    <a:pt x="0" y="11157"/>
                  </a:lnTo>
                  <a:lnTo>
                    <a:pt x="14561" y="11157"/>
                  </a:lnTo>
                  <a:lnTo>
                    <a:pt x="14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0"/>
            <p:cNvSpPr/>
            <p:nvPr/>
          </p:nvSpPr>
          <p:spPr>
            <a:xfrm>
              <a:off x="4205225" y="2467375"/>
              <a:ext cx="64100" cy="138575"/>
            </a:xfrm>
            <a:custGeom>
              <a:rect b="b" l="l" r="r" t="t"/>
              <a:pathLst>
                <a:path extrusionOk="0" h="5543" w="2564">
                  <a:moveTo>
                    <a:pt x="1" y="1"/>
                  </a:moveTo>
                  <a:lnTo>
                    <a:pt x="1" y="5543"/>
                  </a:lnTo>
                  <a:lnTo>
                    <a:pt x="2564" y="5543"/>
                  </a:lnTo>
                  <a:lnTo>
                    <a:pt x="256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0"/>
            <p:cNvSpPr/>
            <p:nvPr/>
          </p:nvSpPr>
          <p:spPr>
            <a:xfrm>
              <a:off x="4204325" y="2466575"/>
              <a:ext cx="65825" cy="140275"/>
            </a:xfrm>
            <a:custGeom>
              <a:rect b="b" l="l" r="r" t="t"/>
              <a:pathLst>
                <a:path extrusionOk="0" h="5611" w="2633">
                  <a:moveTo>
                    <a:pt x="2563" y="65"/>
                  </a:moveTo>
                  <a:lnTo>
                    <a:pt x="2563" y="5542"/>
                  </a:lnTo>
                  <a:lnTo>
                    <a:pt x="69" y="5542"/>
                  </a:lnTo>
                  <a:lnTo>
                    <a:pt x="69" y="65"/>
                  </a:lnTo>
                  <a:close/>
                  <a:moveTo>
                    <a:pt x="33" y="0"/>
                  </a:moveTo>
                  <a:cubicBezTo>
                    <a:pt x="15" y="0"/>
                    <a:pt x="0" y="15"/>
                    <a:pt x="0" y="33"/>
                  </a:cubicBezTo>
                  <a:lnTo>
                    <a:pt x="0" y="5575"/>
                  </a:lnTo>
                  <a:cubicBezTo>
                    <a:pt x="0" y="5596"/>
                    <a:pt x="15" y="5611"/>
                    <a:pt x="33" y="5611"/>
                  </a:cubicBezTo>
                  <a:lnTo>
                    <a:pt x="2600" y="5611"/>
                  </a:lnTo>
                  <a:cubicBezTo>
                    <a:pt x="2618" y="5607"/>
                    <a:pt x="2632" y="5593"/>
                    <a:pt x="2632" y="5575"/>
                  </a:cubicBezTo>
                  <a:lnTo>
                    <a:pt x="2632" y="33"/>
                  </a:lnTo>
                  <a:cubicBezTo>
                    <a:pt x="2632" y="15"/>
                    <a:pt x="2614" y="0"/>
                    <a:pt x="2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0"/>
            <p:cNvSpPr/>
            <p:nvPr/>
          </p:nvSpPr>
          <p:spPr>
            <a:xfrm>
              <a:off x="3782175" y="2770950"/>
              <a:ext cx="52100" cy="12775"/>
            </a:xfrm>
            <a:custGeom>
              <a:rect b="b" l="l" r="r" t="t"/>
              <a:pathLst>
                <a:path extrusionOk="0" h="511" w="2084">
                  <a:moveTo>
                    <a:pt x="1" y="1"/>
                  </a:moveTo>
                  <a:lnTo>
                    <a:pt x="1" y="297"/>
                  </a:lnTo>
                  <a:lnTo>
                    <a:pt x="644" y="297"/>
                  </a:lnTo>
                  <a:lnTo>
                    <a:pt x="644" y="510"/>
                  </a:lnTo>
                  <a:lnTo>
                    <a:pt x="1436" y="510"/>
                  </a:lnTo>
                  <a:lnTo>
                    <a:pt x="1436" y="297"/>
                  </a:lnTo>
                  <a:lnTo>
                    <a:pt x="2083" y="297"/>
                  </a:lnTo>
                  <a:lnTo>
                    <a:pt x="20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0"/>
            <p:cNvSpPr/>
            <p:nvPr/>
          </p:nvSpPr>
          <p:spPr>
            <a:xfrm>
              <a:off x="4105100" y="2770950"/>
              <a:ext cx="52075" cy="12775"/>
            </a:xfrm>
            <a:custGeom>
              <a:rect b="b" l="l" r="r" t="t"/>
              <a:pathLst>
                <a:path extrusionOk="0" h="511" w="2083">
                  <a:moveTo>
                    <a:pt x="0" y="1"/>
                  </a:moveTo>
                  <a:lnTo>
                    <a:pt x="0" y="297"/>
                  </a:lnTo>
                  <a:lnTo>
                    <a:pt x="644" y="297"/>
                  </a:lnTo>
                  <a:lnTo>
                    <a:pt x="644" y="510"/>
                  </a:lnTo>
                  <a:lnTo>
                    <a:pt x="1435" y="510"/>
                  </a:lnTo>
                  <a:lnTo>
                    <a:pt x="1435" y="297"/>
                  </a:lnTo>
                  <a:lnTo>
                    <a:pt x="2082" y="297"/>
                  </a:lnTo>
                  <a:lnTo>
                    <a:pt x="208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0"/>
            <p:cNvSpPr/>
            <p:nvPr/>
          </p:nvSpPr>
          <p:spPr>
            <a:xfrm>
              <a:off x="4205600" y="2651850"/>
              <a:ext cx="65275" cy="65275"/>
            </a:xfrm>
            <a:custGeom>
              <a:rect b="b" l="l" r="r" t="t"/>
              <a:pathLst>
                <a:path extrusionOk="0" h="2611" w="2611">
                  <a:moveTo>
                    <a:pt x="1305" y="0"/>
                  </a:moveTo>
                  <a:cubicBezTo>
                    <a:pt x="586" y="0"/>
                    <a:pt x="0" y="586"/>
                    <a:pt x="0" y="1305"/>
                  </a:cubicBezTo>
                  <a:cubicBezTo>
                    <a:pt x="0" y="2028"/>
                    <a:pt x="586" y="2610"/>
                    <a:pt x="1305" y="2610"/>
                  </a:cubicBezTo>
                  <a:cubicBezTo>
                    <a:pt x="2028" y="2610"/>
                    <a:pt x="2610" y="2028"/>
                    <a:pt x="2610" y="1305"/>
                  </a:cubicBezTo>
                  <a:cubicBezTo>
                    <a:pt x="2610" y="586"/>
                    <a:pt x="2028" y="0"/>
                    <a:pt x="130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0"/>
            <p:cNvSpPr/>
            <p:nvPr/>
          </p:nvSpPr>
          <p:spPr>
            <a:xfrm>
              <a:off x="4205600" y="2643975"/>
              <a:ext cx="65275" cy="65275"/>
            </a:xfrm>
            <a:custGeom>
              <a:rect b="b" l="l" r="r" t="t"/>
              <a:pathLst>
                <a:path extrusionOk="0" h="2611" w="2611">
                  <a:moveTo>
                    <a:pt x="1305" y="1"/>
                  </a:moveTo>
                  <a:cubicBezTo>
                    <a:pt x="586" y="1"/>
                    <a:pt x="0" y="586"/>
                    <a:pt x="0" y="1306"/>
                  </a:cubicBezTo>
                  <a:cubicBezTo>
                    <a:pt x="0" y="2029"/>
                    <a:pt x="586" y="2611"/>
                    <a:pt x="1305" y="2611"/>
                  </a:cubicBezTo>
                  <a:cubicBezTo>
                    <a:pt x="2028" y="2611"/>
                    <a:pt x="2610" y="2029"/>
                    <a:pt x="2610" y="1306"/>
                  </a:cubicBezTo>
                  <a:cubicBezTo>
                    <a:pt x="2610" y="586"/>
                    <a:pt x="2028" y="1"/>
                    <a:pt x="13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0"/>
            <p:cNvSpPr/>
            <p:nvPr/>
          </p:nvSpPr>
          <p:spPr>
            <a:xfrm>
              <a:off x="4231525" y="2657800"/>
              <a:ext cx="38425" cy="45950"/>
            </a:xfrm>
            <a:custGeom>
              <a:rect b="b" l="l" r="r" t="t"/>
              <a:pathLst>
                <a:path extrusionOk="0" h="1838" w="1537">
                  <a:moveTo>
                    <a:pt x="1212" y="95"/>
                  </a:moveTo>
                  <a:cubicBezTo>
                    <a:pt x="1410" y="153"/>
                    <a:pt x="1537" y="778"/>
                    <a:pt x="1241" y="1237"/>
                  </a:cubicBezTo>
                  <a:cubicBezTo>
                    <a:pt x="959" y="1671"/>
                    <a:pt x="380" y="1837"/>
                    <a:pt x="239" y="1689"/>
                  </a:cubicBezTo>
                  <a:cubicBezTo>
                    <a:pt x="1" y="1429"/>
                    <a:pt x="875" y="1"/>
                    <a:pt x="1212" y="95"/>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0"/>
            <p:cNvSpPr/>
            <p:nvPr/>
          </p:nvSpPr>
          <p:spPr>
            <a:xfrm>
              <a:off x="4210300" y="2473450"/>
              <a:ext cx="53875" cy="28025"/>
            </a:xfrm>
            <a:custGeom>
              <a:rect b="b" l="l" r="r" t="t"/>
              <a:pathLst>
                <a:path extrusionOk="0" h="1121" w="2155">
                  <a:moveTo>
                    <a:pt x="0" y="0"/>
                  </a:moveTo>
                  <a:lnTo>
                    <a:pt x="0" y="1121"/>
                  </a:lnTo>
                  <a:lnTo>
                    <a:pt x="2155" y="1121"/>
                  </a:lnTo>
                  <a:lnTo>
                    <a:pt x="21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0"/>
            <p:cNvSpPr/>
            <p:nvPr/>
          </p:nvSpPr>
          <p:spPr>
            <a:xfrm>
              <a:off x="4209750" y="2571050"/>
              <a:ext cx="54975" cy="1375"/>
            </a:xfrm>
            <a:custGeom>
              <a:rect b="b" l="l" r="r" t="t"/>
              <a:pathLst>
                <a:path extrusionOk="0" h="55" w="2199">
                  <a:moveTo>
                    <a:pt x="0" y="0"/>
                  </a:moveTo>
                  <a:lnTo>
                    <a:pt x="0" y="55"/>
                  </a:lnTo>
                  <a:lnTo>
                    <a:pt x="2198" y="55"/>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0"/>
            <p:cNvSpPr/>
            <p:nvPr/>
          </p:nvSpPr>
          <p:spPr>
            <a:xfrm>
              <a:off x="4209750" y="2577000"/>
              <a:ext cx="54975" cy="1400"/>
            </a:xfrm>
            <a:custGeom>
              <a:rect b="b" l="l" r="r" t="t"/>
              <a:pathLst>
                <a:path extrusionOk="0" h="56" w="2199">
                  <a:moveTo>
                    <a:pt x="0" y="1"/>
                  </a:moveTo>
                  <a:lnTo>
                    <a:pt x="0" y="55"/>
                  </a:lnTo>
                  <a:lnTo>
                    <a:pt x="2198" y="55"/>
                  </a:lnTo>
                  <a:lnTo>
                    <a:pt x="21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0"/>
            <p:cNvSpPr/>
            <p:nvPr/>
          </p:nvSpPr>
          <p:spPr>
            <a:xfrm>
              <a:off x="4209750" y="2582975"/>
              <a:ext cx="54975" cy="1375"/>
            </a:xfrm>
            <a:custGeom>
              <a:rect b="b" l="l" r="r" t="t"/>
              <a:pathLst>
                <a:path extrusionOk="0" h="55" w="2199">
                  <a:moveTo>
                    <a:pt x="0" y="0"/>
                  </a:moveTo>
                  <a:lnTo>
                    <a:pt x="0" y="55"/>
                  </a:lnTo>
                  <a:lnTo>
                    <a:pt x="2198" y="55"/>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0"/>
            <p:cNvSpPr/>
            <p:nvPr/>
          </p:nvSpPr>
          <p:spPr>
            <a:xfrm>
              <a:off x="4209750" y="2588950"/>
              <a:ext cx="54975" cy="1375"/>
            </a:xfrm>
            <a:custGeom>
              <a:rect b="b" l="l" r="r" t="t"/>
              <a:pathLst>
                <a:path extrusionOk="0" h="55" w="2199">
                  <a:moveTo>
                    <a:pt x="0" y="0"/>
                  </a:moveTo>
                  <a:lnTo>
                    <a:pt x="0" y="54"/>
                  </a:lnTo>
                  <a:lnTo>
                    <a:pt x="2198" y="54"/>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0"/>
            <p:cNvSpPr/>
            <p:nvPr/>
          </p:nvSpPr>
          <p:spPr>
            <a:xfrm>
              <a:off x="4209750" y="2594900"/>
              <a:ext cx="54975" cy="1375"/>
            </a:xfrm>
            <a:custGeom>
              <a:rect b="b" l="l" r="r" t="t"/>
              <a:pathLst>
                <a:path extrusionOk="0" h="55" w="2199">
                  <a:moveTo>
                    <a:pt x="0" y="1"/>
                  </a:moveTo>
                  <a:lnTo>
                    <a:pt x="0" y="55"/>
                  </a:lnTo>
                  <a:lnTo>
                    <a:pt x="2198" y="55"/>
                  </a:lnTo>
                  <a:lnTo>
                    <a:pt x="21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0"/>
            <p:cNvSpPr/>
            <p:nvPr/>
          </p:nvSpPr>
          <p:spPr>
            <a:xfrm>
              <a:off x="3796650" y="2650750"/>
              <a:ext cx="364050" cy="96275"/>
            </a:xfrm>
            <a:custGeom>
              <a:rect b="b" l="l" r="r" t="t"/>
              <a:pathLst>
                <a:path extrusionOk="0" h="3851" w="14562">
                  <a:moveTo>
                    <a:pt x="3192" y="1"/>
                  </a:moveTo>
                  <a:lnTo>
                    <a:pt x="0" y="3851"/>
                  </a:lnTo>
                  <a:lnTo>
                    <a:pt x="14561" y="3851"/>
                  </a:lnTo>
                  <a:lnTo>
                    <a:pt x="113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0"/>
            <p:cNvSpPr/>
            <p:nvPr/>
          </p:nvSpPr>
          <p:spPr>
            <a:xfrm>
              <a:off x="3795750" y="2649925"/>
              <a:ext cx="365850" cy="98000"/>
            </a:xfrm>
            <a:custGeom>
              <a:rect b="b" l="l" r="r" t="t"/>
              <a:pathLst>
                <a:path extrusionOk="0" h="3920" w="14634">
                  <a:moveTo>
                    <a:pt x="11387" y="66"/>
                  </a:moveTo>
                  <a:lnTo>
                    <a:pt x="14525" y="3851"/>
                  </a:lnTo>
                  <a:lnTo>
                    <a:pt x="109" y="3851"/>
                  </a:lnTo>
                  <a:lnTo>
                    <a:pt x="3243" y="66"/>
                  </a:lnTo>
                  <a:close/>
                  <a:moveTo>
                    <a:pt x="3223" y="0"/>
                  </a:moveTo>
                  <a:cubicBezTo>
                    <a:pt x="3215" y="0"/>
                    <a:pt x="3209" y="6"/>
                    <a:pt x="3203" y="12"/>
                  </a:cubicBezTo>
                  <a:lnTo>
                    <a:pt x="11" y="3862"/>
                  </a:lnTo>
                  <a:cubicBezTo>
                    <a:pt x="4" y="3873"/>
                    <a:pt x="0" y="3887"/>
                    <a:pt x="7" y="3898"/>
                  </a:cubicBezTo>
                  <a:cubicBezTo>
                    <a:pt x="11" y="3913"/>
                    <a:pt x="22" y="3920"/>
                    <a:pt x="36" y="3920"/>
                  </a:cubicBezTo>
                  <a:lnTo>
                    <a:pt x="14597" y="3920"/>
                  </a:lnTo>
                  <a:cubicBezTo>
                    <a:pt x="14608" y="3920"/>
                    <a:pt x="14623" y="3913"/>
                    <a:pt x="14630" y="3898"/>
                  </a:cubicBezTo>
                  <a:cubicBezTo>
                    <a:pt x="14634" y="3887"/>
                    <a:pt x="14634" y="3873"/>
                    <a:pt x="14623" y="3862"/>
                  </a:cubicBezTo>
                  <a:lnTo>
                    <a:pt x="11431" y="12"/>
                  </a:lnTo>
                  <a:cubicBezTo>
                    <a:pt x="11423" y="5"/>
                    <a:pt x="11416" y="1"/>
                    <a:pt x="11405" y="1"/>
                  </a:cubicBezTo>
                  <a:lnTo>
                    <a:pt x="3228" y="1"/>
                  </a:lnTo>
                  <a:cubicBezTo>
                    <a:pt x="3226" y="1"/>
                    <a:pt x="3224" y="0"/>
                    <a:pt x="3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0"/>
            <p:cNvSpPr/>
            <p:nvPr/>
          </p:nvSpPr>
          <p:spPr>
            <a:xfrm>
              <a:off x="3740625" y="2414700"/>
              <a:ext cx="328700" cy="385750"/>
            </a:xfrm>
            <a:custGeom>
              <a:rect b="b" l="l" r="r" t="t"/>
              <a:pathLst>
                <a:path extrusionOk="0" h="15430" w="13148">
                  <a:moveTo>
                    <a:pt x="13148" y="0"/>
                  </a:moveTo>
                  <a:lnTo>
                    <a:pt x="0" y="1179"/>
                  </a:lnTo>
                  <a:lnTo>
                    <a:pt x="0" y="14251"/>
                  </a:lnTo>
                  <a:lnTo>
                    <a:pt x="13148" y="15429"/>
                  </a:lnTo>
                  <a:lnTo>
                    <a:pt x="1314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0"/>
            <p:cNvSpPr/>
            <p:nvPr/>
          </p:nvSpPr>
          <p:spPr>
            <a:xfrm>
              <a:off x="3771075" y="2488900"/>
              <a:ext cx="213025" cy="237350"/>
            </a:xfrm>
            <a:custGeom>
              <a:rect b="b" l="l" r="r" t="t"/>
              <a:pathLst>
                <a:path extrusionOk="0" h="9494" w="8521">
                  <a:moveTo>
                    <a:pt x="8521" y="0"/>
                  </a:moveTo>
                  <a:lnTo>
                    <a:pt x="0" y="575"/>
                  </a:lnTo>
                  <a:lnTo>
                    <a:pt x="0" y="8918"/>
                  </a:lnTo>
                  <a:lnTo>
                    <a:pt x="8521" y="9493"/>
                  </a:lnTo>
                  <a:lnTo>
                    <a:pt x="852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0"/>
            <p:cNvSpPr/>
            <p:nvPr/>
          </p:nvSpPr>
          <p:spPr>
            <a:xfrm>
              <a:off x="3740625" y="2414700"/>
              <a:ext cx="328700" cy="385750"/>
            </a:xfrm>
            <a:custGeom>
              <a:rect b="b" l="l" r="r" t="t"/>
              <a:pathLst>
                <a:path extrusionOk="0" h="15430" w="13148">
                  <a:moveTo>
                    <a:pt x="13148" y="15429"/>
                  </a:moveTo>
                  <a:lnTo>
                    <a:pt x="0" y="14251"/>
                  </a:lnTo>
                  <a:lnTo>
                    <a:pt x="0" y="1179"/>
                  </a:lnTo>
                  <a:lnTo>
                    <a:pt x="13148"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0"/>
            <p:cNvSpPr/>
            <p:nvPr/>
          </p:nvSpPr>
          <p:spPr>
            <a:xfrm>
              <a:off x="3739700" y="2413875"/>
              <a:ext cx="330525" cy="387475"/>
            </a:xfrm>
            <a:custGeom>
              <a:rect b="b" l="l" r="r" t="t"/>
              <a:pathLst>
                <a:path extrusionOk="0" h="15499" w="13221">
                  <a:moveTo>
                    <a:pt x="13152" y="70"/>
                  </a:moveTo>
                  <a:lnTo>
                    <a:pt x="13152" y="15430"/>
                  </a:lnTo>
                  <a:lnTo>
                    <a:pt x="70" y="14255"/>
                  </a:lnTo>
                  <a:lnTo>
                    <a:pt x="70" y="1244"/>
                  </a:lnTo>
                  <a:lnTo>
                    <a:pt x="13152" y="70"/>
                  </a:lnTo>
                  <a:close/>
                  <a:moveTo>
                    <a:pt x="13188" y="0"/>
                  </a:moveTo>
                  <a:cubicBezTo>
                    <a:pt x="13186" y="0"/>
                    <a:pt x="13183" y="0"/>
                    <a:pt x="13181" y="1"/>
                  </a:cubicBezTo>
                  <a:lnTo>
                    <a:pt x="33" y="1179"/>
                  </a:lnTo>
                  <a:cubicBezTo>
                    <a:pt x="15" y="1179"/>
                    <a:pt x="1" y="1194"/>
                    <a:pt x="1" y="1212"/>
                  </a:cubicBezTo>
                  <a:lnTo>
                    <a:pt x="1" y="14284"/>
                  </a:lnTo>
                  <a:cubicBezTo>
                    <a:pt x="1" y="14302"/>
                    <a:pt x="15" y="14316"/>
                    <a:pt x="33" y="14320"/>
                  </a:cubicBezTo>
                  <a:lnTo>
                    <a:pt x="13181" y="15498"/>
                  </a:lnTo>
                  <a:lnTo>
                    <a:pt x="13185" y="15498"/>
                  </a:lnTo>
                  <a:cubicBezTo>
                    <a:pt x="13196" y="15498"/>
                    <a:pt x="13203" y="15495"/>
                    <a:pt x="13210" y="15487"/>
                  </a:cubicBezTo>
                  <a:cubicBezTo>
                    <a:pt x="13217" y="15480"/>
                    <a:pt x="13221" y="15473"/>
                    <a:pt x="13221" y="15462"/>
                  </a:cubicBezTo>
                  <a:lnTo>
                    <a:pt x="13221" y="33"/>
                  </a:lnTo>
                  <a:cubicBezTo>
                    <a:pt x="13221" y="14"/>
                    <a:pt x="13206" y="0"/>
                    <a:pt x="13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0"/>
            <p:cNvSpPr/>
            <p:nvPr/>
          </p:nvSpPr>
          <p:spPr>
            <a:xfrm>
              <a:off x="4069300" y="2414775"/>
              <a:ext cx="19375" cy="385675"/>
            </a:xfrm>
            <a:custGeom>
              <a:rect b="b" l="l" r="r" t="t"/>
              <a:pathLst>
                <a:path extrusionOk="0" h="15427" w="775">
                  <a:moveTo>
                    <a:pt x="1" y="1"/>
                  </a:moveTo>
                  <a:lnTo>
                    <a:pt x="1" y="15426"/>
                  </a:lnTo>
                  <a:lnTo>
                    <a:pt x="774" y="15278"/>
                  </a:lnTo>
                  <a:lnTo>
                    <a:pt x="774" y="149"/>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0"/>
            <p:cNvSpPr/>
            <p:nvPr/>
          </p:nvSpPr>
          <p:spPr>
            <a:xfrm>
              <a:off x="4068500" y="2413875"/>
              <a:ext cx="20975" cy="387475"/>
            </a:xfrm>
            <a:custGeom>
              <a:rect b="b" l="l" r="r" t="t"/>
              <a:pathLst>
                <a:path extrusionOk="0" h="15499" w="839">
                  <a:moveTo>
                    <a:pt x="69" y="77"/>
                  </a:moveTo>
                  <a:lnTo>
                    <a:pt x="770" y="214"/>
                  </a:lnTo>
                  <a:lnTo>
                    <a:pt x="770" y="15285"/>
                  </a:lnTo>
                  <a:lnTo>
                    <a:pt x="69" y="15422"/>
                  </a:lnTo>
                  <a:lnTo>
                    <a:pt x="69" y="77"/>
                  </a:lnTo>
                  <a:close/>
                  <a:moveTo>
                    <a:pt x="40" y="1"/>
                  </a:moveTo>
                  <a:cubicBezTo>
                    <a:pt x="29" y="1"/>
                    <a:pt x="18" y="4"/>
                    <a:pt x="11" y="8"/>
                  </a:cubicBezTo>
                  <a:cubicBezTo>
                    <a:pt x="4" y="15"/>
                    <a:pt x="0" y="26"/>
                    <a:pt x="0" y="37"/>
                  </a:cubicBezTo>
                  <a:lnTo>
                    <a:pt x="0" y="15462"/>
                  </a:lnTo>
                  <a:cubicBezTo>
                    <a:pt x="0" y="15473"/>
                    <a:pt x="4" y="15484"/>
                    <a:pt x="11" y="15491"/>
                  </a:cubicBezTo>
                  <a:cubicBezTo>
                    <a:pt x="18" y="15495"/>
                    <a:pt x="25" y="15498"/>
                    <a:pt x="33" y="15498"/>
                  </a:cubicBezTo>
                  <a:lnTo>
                    <a:pt x="40" y="15498"/>
                  </a:lnTo>
                  <a:lnTo>
                    <a:pt x="810" y="15346"/>
                  </a:lnTo>
                  <a:cubicBezTo>
                    <a:pt x="828" y="15343"/>
                    <a:pt x="839" y="15328"/>
                    <a:pt x="839" y="15314"/>
                  </a:cubicBezTo>
                  <a:lnTo>
                    <a:pt x="839" y="185"/>
                  </a:lnTo>
                  <a:cubicBezTo>
                    <a:pt x="839" y="171"/>
                    <a:pt x="828" y="156"/>
                    <a:pt x="810" y="153"/>
                  </a:cubicBezTo>
                  <a:lnTo>
                    <a:pt x="4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0"/>
            <p:cNvSpPr/>
            <p:nvPr/>
          </p:nvSpPr>
          <p:spPr>
            <a:xfrm>
              <a:off x="4069300" y="2414775"/>
              <a:ext cx="19375" cy="385675"/>
            </a:xfrm>
            <a:custGeom>
              <a:rect b="b" l="l" r="r" t="t"/>
              <a:pathLst>
                <a:path extrusionOk="0" h="15427" w="775">
                  <a:moveTo>
                    <a:pt x="1" y="1"/>
                  </a:moveTo>
                  <a:lnTo>
                    <a:pt x="1" y="15426"/>
                  </a:lnTo>
                  <a:lnTo>
                    <a:pt x="774" y="15278"/>
                  </a:lnTo>
                  <a:lnTo>
                    <a:pt x="774" y="149"/>
                  </a:lnTo>
                  <a:lnTo>
                    <a:pt x="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0"/>
            <p:cNvSpPr/>
            <p:nvPr/>
          </p:nvSpPr>
          <p:spPr>
            <a:xfrm>
              <a:off x="4019875" y="2487350"/>
              <a:ext cx="8875" cy="240350"/>
            </a:xfrm>
            <a:custGeom>
              <a:rect b="b" l="l" r="r" t="t"/>
              <a:pathLst>
                <a:path extrusionOk="0" h="9614" w="355">
                  <a:moveTo>
                    <a:pt x="0" y="1"/>
                  </a:moveTo>
                  <a:lnTo>
                    <a:pt x="0" y="9613"/>
                  </a:lnTo>
                  <a:lnTo>
                    <a:pt x="355" y="9613"/>
                  </a:lnTo>
                  <a:lnTo>
                    <a:pt x="3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0"/>
            <p:cNvSpPr/>
            <p:nvPr/>
          </p:nvSpPr>
          <p:spPr>
            <a:xfrm>
              <a:off x="4019050" y="2486550"/>
              <a:ext cx="10600" cy="242050"/>
            </a:xfrm>
            <a:custGeom>
              <a:rect b="b" l="l" r="r" t="t"/>
              <a:pathLst>
                <a:path extrusionOk="0" h="9682" w="424">
                  <a:moveTo>
                    <a:pt x="355" y="69"/>
                  </a:moveTo>
                  <a:lnTo>
                    <a:pt x="355" y="9613"/>
                  </a:lnTo>
                  <a:lnTo>
                    <a:pt x="66" y="9613"/>
                  </a:lnTo>
                  <a:lnTo>
                    <a:pt x="66" y="69"/>
                  </a:lnTo>
                  <a:close/>
                  <a:moveTo>
                    <a:pt x="33" y="0"/>
                  </a:moveTo>
                  <a:cubicBezTo>
                    <a:pt x="15" y="0"/>
                    <a:pt x="1" y="15"/>
                    <a:pt x="1" y="36"/>
                  </a:cubicBezTo>
                  <a:lnTo>
                    <a:pt x="1" y="9649"/>
                  </a:lnTo>
                  <a:cubicBezTo>
                    <a:pt x="1" y="9667"/>
                    <a:pt x="15" y="9681"/>
                    <a:pt x="33" y="9681"/>
                  </a:cubicBezTo>
                  <a:lnTo>
                    <a:pt x="388" y="9681"/>
                  </a:lnTo>
                  <a:cubicBezTo>
                    <a:pt x="406" y="9681"/>
                    <a:pt x="424" y="9667"/>
                    <a:pt x="424" y="9649"/>
                  </a:cubicBezTo>
                  <a:lnTo>
                    <a:pt x="424" y="36"/>
                  </a:lnTo>
                  <a:cubicBezTo>
                    <a:pt x="424" y="15"/>
                    <a:pt x="406"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0"/>
            <p:cNvSpPr/>
            <p:nvPr/>
          </p:nvSpPr>
          <p:spPr>
            <a:xfrm>
              <a:off x="4028725" y="2487450"/>
              <a:ext cx="11500" cy="10325"/>
            </a:xfrm>
            <a:custGeom>
              <a:rect b="b" l="l" r="r" t="t"/>
              <a:pathLst>
                <a:path extrusionOk="0" h="413" w="460">
                  <a:moveTo>
                    <a:pt x="1" y="0"/>
                  </a:moveTo>
                  <a:lnTo>
                    <a:pt x="1" y="413"/>
                  </a:lnTo>
                  <a:lnTo>
                    <a:pt x="460" y="413"/>
                  </a:lnTo>
                  <a:lnTo>
                    <a:pt x="4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0"/>
            <p:cNvSpPr/>
            <p:nvPr/>
          </p:nvSpPr>
          <p:spPr>
            <a:xfrm>
              <a:off x="4027925" y="2486550"/>
              <a:ext cx="13125" cy="12125"/>
            </a:xfrm>
            <a:custGeom>
              <a:rect b="b" l="l" r="r" t="t"/>
              <a:pathLst>
                <a:path extrusionOk="0" h="485" w="525">
                  <a:moveTo>
                    <a:pt x="459" y="69"/>
                  </a:moveTo>
                  <a:lnTo>
                    <a:pt x="459" y="416"/>
                  </a:lnTo>
                  <a:lnTo>
                    <a:pt x="69" y="416"/>
                  </a:lnTo>
                  <a:lnTo>
                    <a:pt x="69" y="69"/>
                  </a:lnTo>
                  <a:close/>
                  <a:moveTo>
                    <a:pt x="36" y="0"/>
                  </a:moveTo>
                  <a:cubicBezTo>
                    <a:pt x="14" y="0"/>
                    <a:pt x="0" y="15"/>
                    <a:pt x="0" y="33"/>
                  </a:cubicBezTo>
                  <a:lnTo>
                    <a:pt x="0" y="449"/>
                  </a:lnTo>
                  <a:cubicBezTo>
                    <a:pt x="0" y="467"/>
                    <a:pt x="14" y="481"/>
                    <a:pt x="36" y="485"/>
                  </a:cubicBezTo>
                  <a:lnTo>
                    <a:pt x="492" y="485"/>
                  </a:lnTo>
                  <a:cubicBezTo>
                    <a:pt x="510" y="481"/>
                    <a:pt x="524" y="467"/>
                    <a:pt x="524" y="449"/>
                  </a:cubicBezTo>
                  <a:lnTo>
                    <a:pt x="524" y="33"/>
                  </a:lnTo>
                  <a:cubicBezTo>
                    <a:pt x="524" y="15"/>
                    <a:pt x="510" y="0"/>
                    <a:pt x="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0"/>
            <p:cNvSpPr/>
            <p:nvPr/>
          </p:nvSpPr>
          <p:spPr>
            <a:xfrm>
              <a:off x="4028725" y="2717350"/>
              <a:ext cx="11500" cy="10425"/>
            </a:xfrm>
            <a:custGeom>
              <a:rect b="b" l="l" r="r" t="t"/>
              <a:pathLst>
                <a:path extrusionOk="0" h="417" w="460">
                  <a:moveTo>
                    <a:pt x="1" y="1"/>
                  </a:moveTo>
                  <a:lnTo>
                    <a:pt x="1" y="417"/>
                  </a:lnTo>
                  <a:lnTo>
                    <a:pt x="460" y="417"/>
                  </a:lnTo>
                  <a:lnTo>
                    <a:pt x="4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0"/>
            <p:cNvSpPr/>
            <p:nvPr/>
          </p:nvSpPr>
          <p:spPr>
            <a:xfrm>
              <a:off x="4027925" y="2716550"/>
              <a:ext cx="13125" cy="12050"/>
            </a:xfrm>
            <a:custGeom>
              <a:rect b="b" l="l" r="r" t="t"/>
              <a:pathLst>
                <a:path extrusionOk="0" h="482" w="525">
                  <a:moveTo>
                    <a:pt x="459" y="66"/>
                  </a:moveTo>
                  <a:lnTo>
                    <a:pt x="459" y="413"/>
                  </a:lnTo>
                  <a:lnTo>
                    <a:pt x="69" y="413"/>
                  </a:lnTo>
                  <a:lnTo>
                    <a:pt x="69" y="66"/>
                  </a:lnTo>
                  <a:close/>
                  <a:moveTo>
                    <a:pt x="36" y="0"/>
                  </a:moveTo>
                  <a:cubicBezTo>
                    <a:pt x="14" y="0"/>
                    <a:pt x="0" y="15"/>
                    <a:pt x="0" y="33"/>
                  </a:cubicBezTo>
                  <a:lnTo>
                    <a:pt x="0" y="449"/>
                  </a:lnTo>
                  <a:cubicBezTo>
                    <a:pt x="0" y="467"/>
                    <a:pt x="14" y="481"/>
                    <a:pt x="36" y="481"/>
                  </a:cubicBezTo>
                  <a:lnTo>
                    <a:pt x="492" y="481"/>
                  </a:lnTo>
                  <a:cubicBezTo>
                    <a:pt x="510" y="481"/>
                    <a:pt x="524" y="467"/>
                    <a:pt x="524" y="449"/>
                  </a:cubicBezTo>
                  <a:lnTo>
                    <a:pt x="524" y="33"/>
                  </a:lnTo>
                  <a:cubicBezTo>
                    <a:pt x="524" y="15"/>
                    <a:pt x="510" y="0"/>
                    <a:pt x="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0"/>
            <p:cNvSpPr/>
            <p:nvPr/>
          </p:nvSpPr>
          <p:spPr>
            <a:xfrm>
              <a:off x="4007225" y="2487450"/>
              <a:ext cx="12675" cy="240325"/>
            </a:xfrm>
            <a:custGeom>
              <a:rect b="b" l="l" r="r" t="t"/>
              <a:pathLst>
                <a:path extrusionOk="0" h="9613" w="507">
                  <a:moveTo>
                    <a:pt x="506" y="0"/>
                  </a:moveTo>
                  <a:lnTo>
                    <a:pt x="0" y="94"/>
                  </a:lnTo>
                  <a:lnTo>
                    <a:pt x="0" y="9515"/>
                  </a:lnTo>
                  <a:lnTo>
                    <a:pt x="506" y="9613"/>
                  </a:lnTo>
                  <a:lnTo>
                    <a:pt x="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0"/>
            <p:cNvSpPr/>
            <p:nvPr/>
          </p:nvSpPr>
          <p:spPr>
            <a:xfrm>
              <a:off x="4007225" y="2487450"/>
              <a:ext cx="12675" cy="240325"/>
            </a:xfrm>
            <a:custGeom>
              <a:rect b="b" l="l" r="r" t="t"/>
              <a:pathLst>
                <a:path extrusionOk="0" h="9613" w="507">
                  <a:moveTo>
                    <a:pt x="0" y="9515"/>
                  </a:moveTo>
                  <a:lnTo>
                    <a:pt x="506" y="9613"/>
                  </a:lnTo>
                  <a:lnTo>
                    <a:pt x="506" y="0"/>
                  </a:lnTo>
                  <a:lnTo>
                    <a:pt x="0" y="94"/>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0"/>
            <p:cNvSpPr/>
            <p:nvPr/>
          </p:nvSpPr>
          <p:spPr>
            <a:xfrm>
              <a:off x="4006325" y="2486550"/>
              <a:ext cx="14375" cy="242050"/>
            </a:xfrm>
            <a:custGeom>
              <a:rect b="b" l="l" r="r" t="t"/>
              <a:pathLst>
                <a:path extrusionOk="0" h="9682" w="575">
                  <a:moveTo>
                    <a:pt x="510" y="76"/>
                  </a:moveTo>
                  <a:lnTo>
                    <a:pt x="510" y="9605"/>
                  </a:lnTo>
                  <a:lnTo>
                    <a:pt x="69" y="9522"/>
                  </a:lnTo>
                  <a:lnTo>
                    <a:pt x="69" y="159"/>
                  </a:lnTo>
                  <a:lnTo>
                    <a:pt x="510" y="76"/>
                  </a:lnTo>
                  <a:close/>
                  <a:moveTo>
                    <a:pt x="535" y="0"/>
                  </a:moveTo>
                  <a:lnTo>
                    <a:pt x="29" y="98"/>
                  </a:lnTo>
                  <a:cubicBezTo>
                    <a:pt x="15" y="102"/>
                    <a:pt x="0" y="116"/>
                    <a:pt x="0" y="130"/>
                  </a:cubicBezTo>
                  <a:lnTo>
                    <a:pt x="0" y="9551"/>
                  </a:lnTo>
                  <a:cubicBezTo>
                    <a:pt x="0" y="9569"/>
                    <a:pt x="15" y="9584"/>
                    <a:pt x="29" y="9584"/>
                  </a:cubicBezTo>
                  <a:lnTo>
                    <a:pt x="535" y="9681"/>
                  </a:lnTo>
                  <a:lnTo>
                    <a:pt x="542" y="9681"/>
                  </a:lnTo>
                  <a:cubicBezTo>
                    <a:pt x="550" y="9681"/>
                    <a:pt x="557" y="9678"/>
                    <a:pt x="564" y="9674"/>
                  </a:cubicBezTo>
                  <a:cubicBezTo>
                    <a:pt x="571" y="9667"/>
                    <a:pt x="575" y="9656"/>
                    <a:pt x="575" y="9649"/>
                  </a:cubicBezTo>
                  <a:lnTo>
                    <a:pt x="575" y="36"/>
                  </a:lnTo>
                  <a:cubicBezTo>
                    <a:pt x="575" y="26"/>
                    <a:pt x="571" y="15"/>
                    <a:pt x="564" y="8"/>
                  </a:cubicBezTo>
                  <a:cubicBezTo>
                    <a:pt x="557" y="4"/>
                    <a:pt x="546"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0"/>
            <p:cNvSpPr/>
            <p:nvPr/>
          </p:nvSpPr>
          <p:spPr>
            <a:xfrm>
              <a:off x="4180025" y="2443350"/>
              <a:ext cx="109375" cy="328525"/>
            </a:xfrm>
            <a:custGeom>
              <a:rect b="b" l="l" r="r" t="t"/>
              <a:pathLst>
                <a:path extrusionOk="0" h="13141" w="4375">
                  <a:moveTo>
                    <a:pt x="4305" y="65"/>
                  </a:moveTo>
                  <a:lnTo>
                    <a:pt x="4305" y="13072"/>
                  </a:lnTo>
                  <a:lnTo>
                    <a:pt x="69" y="13072"/>
                  </a:lnTo>
                  <a:lnTo>
                    <a:pt x="69" y="65"/>
                  </a:lnTo>
                  <a:close/>
                  <a:moveTo>
                    <a:pt x="36" y="0"/>
                  </a:moveTo>
                  <a:cubicBezTo>
                    <a:pt x="14" y="0"/>
                    <a:pt x="0" y="15"/>
                    <a:pt x="0" y="33"/>
                  </a:cubicBezTo>
                  <a:lnTo>
                    <a:pt x="0" y="13105"/>
                  </a:lnTo>
                  <a:cubicBezTo>
                    <a:pt x="0" y="13123"/>
                    <a:pt x="14" y="13141"/>
                    <a:pt x="36" y="13141"/>
                  </a:cubicBezTo>
                  <a:lnTo>
                    <a:pt x="4338" y="13141"/>
                  </a:lnTo>
                  <a:cubicBezTo>
                    <a:pt x="4356" y="13141"/>
                    <a:pt x="4374" y="13123"/>
                    <a:pt x="4374" y="13105"/>
                  </a:cubicBezTo>
                  <a:lnTo>
                    <a:pt x="4374" y="33"/>
                  </a:lnTo>
                  <a:cubicBezTo>
                    <a:pt x="4374" y="15"/>
                    <a:pt x="4356" y="0"/>
                    <a:pt x="43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40"/>
          <p:cNvGrpSpPr/>
          <p:nvPr/>
        </p:nvGrpSpPr>
        <p:grpSpPr>
          <a:xfrm>
            <a:off x="2720759" y="4279221"/>
            <a:ext cx="194695" cy="450522"/>
            <a:chOff x="4697400" y="2452750"/>
            <a:chExt cx="133600" cy="560700"/>
          </a:xfrm>
        </p:grpSpPr>
        <p:sp>
          <p:nvSpPr>
            <p:cNvPr id="2497" name="Google Shape;2497;p40"/>
            <p:cNvSpPr/>
            <p:nvPr/>
          </p:nvSpPr>
          <p:spPr>
            <a:xfrm>
              <a:off x="4743500" y="2454500"/>
              <a:ext cx="50450" cy="45350"/>
            </a:xfrm>
            <a:custGeom>
              <a:rect b="b" l="l" r="r" t="t"/>
              <a:pathLst>
                <a:path extrusionOk="0" h="1814" w="2018">
                  <a:moveTo>
                    <a:pt x="985" y="0"/>
                  </a:moveTo>
                  <a:cubicBezTo>
                    <a:pt x="667" y="0"/>
                    <a:pt x="350" y="57"/>
                    <a:pt x="47" y="172"/>
                  </a:cubicBezTo>
                  <a:lnTo>
                    <a:pt x="0" y="194"/>
                  </a:lnTo>
                  <a:lnTo>
                    <a:pt x="272" y="1803"/>
                  </a:lnTo>
                  <a:lnTo>
                    <a:pt x="1725" y="1814"/>
                  </a:lnTo>
                  <a:lnTo>
                    <a:pt x="2018" y="209"/>
                  </a:lnTo>
                  <a:cubicBezTo>
                    <a:pt x="1687" y="70"/>
                    <a:pt x="1336" y="0"/>
                    <a:pt x="98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0"/>
            <p:cNvSpPr/>
            <p:nvPr/>
          </p:nvSpPr>
          <p:spPr>
            <a:xfrm>
              <a:off x="4743500" y="2452750"/>
              <a:ext cx="50450" cy="47100"/>
            </a:xfrm>
            <a:custGeom>
              <a:rect b="b" l="l" r="r" t="t"/>
              <a:pathLst>
                <a:path extrusionOk="0" h="1884" w="2018">
                  <a:moveTo>
                    <a:pt x="1725" y="1884"/>
                  </a:moveTo>
                  <a:lnTo>
                    <a:pt x="272" y="1873"/>
                  </a:lnTo>
                  <a:lnTo>
                    <a:pt x="0" y="264"/>
                  </a:lnTo>
                  <a:lnTo>
                    <a:pt x="47" y="242"/>
                  </a:lnTo>
                  <a:cubicBezTo>
                    <a:pt x="684" y="0"/>
                    <a:pt x="1389" y="15"/>
                    <a:pt x="2018" y="279"/>
                  </a:cubicBezTo>
                  <a:lnTo>
                    <a:pt x="2018" y="279"/>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0"/>
            <p:cNvSpPr/>
            <p:nvPr/>
          </p:nvSpPr>
          <p:spPr>
            <a:xfrm>
              <a:off x="4742600" y="2453650"/>
              <a:ext cx="52250" cy="47100"/>
            </a:xfrm>
            <a:custGeom>
              <a:rect b="b" l="l" r="r" t="t"/>
              <a:pathLst>
                <a:path extrusionOk="0" h="1884" w="2090">
                  <a:moveTo>
                    <a:pt x="1026" y="68"/>
                  </a:moveTo>
                  <a:cubicBezTo>
                    <a:pt x="1363" y="68"/>
                    <a:pt x="1700" y="134"/>
                    <a:pt x="2017" y="264"/>
                  </a:cubicBezTo>
                  <a:lnTo>
                    <a:pt x="1732" y="1815"/>
                  </a:lnTo>
                  <a:lnTo>
                    <a:pt x="336" y="1804"/>
                  </a:lnTo>
                  <a:lnTo>
                    <a:pt x="76" y="250"/>
                  </a:lnTo>
                  <a:lnTo>
                    <a:pt x="98" y="239"/>
                  </a:lnTo>
                  <a:cubicBezTo>
                    <a:pt x="397" y="125"/>
                    <a:pt x="711" y="68"/>
                    <a:pt x="1026" y="68"/>
                  </a:cubicBezTo>
                  <a:close/>
                  <a:moveTo>
                    <a:pt x="1030" y="1"/>
                  </a:moveTo>
                  <a:cubicBezTo>
                    <a:pt x="705" y="1"/>
                    <a:pt x="381" y="60"/>
                    <a:pt x="73" y="178"/>
                  </a:cubicBezTo>
                  <a:lnTo>
                    <a:pt x="26" y="196"/>
                  </a:lnTo>
                  <a:cubicBezTo>
                    <a:pt x="11" y="199"/>
                    <a:pt x="0" y="217"/>
                    <a:pt x="4" y="232"/>
                  </a:cubicBezTo>
                  <a:lnTo>
                    <a:pt x="275" y="1844"/>
                  </a:lnTo>
                  <a:cubicBezTo>
                    <a:pt x="279" y="1859"/>
                    <a:pt x="293" y="1869"/>
                    <a:pt x="308" y="1873"/>
                  </a:cubicBezTo>
                  <a:lnTo>
                    <a:pt x="1761" y="1884"/>
                  </a:lnTo>
                  <a:cubicBezTo>
                    <a:pt x="1779" y="1880"/>
                    <a:pt x="1790" y="1869"/>
                    <a:pt x="1793" y="1855"/>
                  </a:cubicBezTo>
                  <a:lnTo>
                    <a:pt x="2086" y="246"/>
                  </a:lnTo>
                  <a:cubicBezTo>
                    <a:pt x="2090" y="232"/>
                    <a:pt x="2082" y="217"/>
                    <a:pt x="2068" y="210"/>
                  </a:cubicBezTo>
                  <a:cubicBezTo>
                    <a:pt x="1736" y="71"/>
                    <a:pt x="1383" y="1"/>
                    <a:pt x="10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0"/>
            <p:cNvSpPr/>
            <p:nvPr/>
          </p:nvSpPr>
          <p:spPr>
            <a:xfrm>
              <a:off x="4698300" y="2484275"/>
              <a:ext cx="131900" cy="526350"/>
            </a:xfrm>
            <a:custGeom>
              <a:rect b="b" l="l" r="r" t="t"/>
              <a:pathLst>
                <a:path extrusionOk="0" h="21054" w="5276">
                  <a:moveTo>
                    <a:pt x="1964" y="1"/>
                  </a:moveTo>
                  <a:cubicBezTo>
                    <a:pt x="1826" y="1"/>
                    <a:pt x="1714" y="113"/>
                    <a:pt x="1714" y="250"/>
                  </a:cubicBezTo>
                  <a:lnTo>
                    <a:pt x="1689" y="3356"/>
                  </a:lnTo>
                  <a:cubicBezTo>
                    <a:pt x="1685" y="3786"/>
                    <a:pt x="1335" y="4129"/>
                    <a:pt x="905" y="4129"/>
                  </a:cubicBezTo>
                  <a:cubicBezTo>
                    <a:pt x="902" y="4129"/>
                    <a:pt x="900" y="4129"/>
                    <a:pt x="898" y="4129"/>
                  </a:cubicBezTo>
                  <a:cubicBezTo>
                    <a:pt x="471" y="4129"/>
                    <a:pt x="124" y="4471"/>
                    <a:pt x="120" y="4899"/>
                  </a:cubicBezTo>
                  <a:lnTo>
                    <a:pt x="1" y="20599"/>
                  </a:lnTo>
                  <a:lnTo>
                    <a:pt x="467" y="20736"/>
                  </a:lnTo>
                  <a:cubicBezTo>
                    <a:pt x="1180" y="20948"/>
                    <a:pt x="1916" y="21054"/>
                    <a:pt x="2651" y="21054"/>
                  </a:cubicBezTo>
                  <a:cubicBezTo>
                    <a:pt x="3411" y="21054"/>
                    <a:pt x="4171" y="20941"/>
                    <a:pt x="4906" y="20715"/>
                  </a:cubicBezTo>
                  <a:lnTo>
                    <a:pt x="5152" y="20639"/>
                  </a:lnTo>
                  <a:lnTo>
                    <a:pt x="5272" y="4939"/>
                  </a:lnTo>
                  <a:cubicBezTo>
                    <a:pt x="5275" y="4509"/>
                    <a:pt x="4928" y="4158"/>
                    <a:pt x="4498" y="4155"/>
                  </a:cubicBezTo>
                  <a:cubicBezTo>
                    <a:pt x="4068" y="4151"/>
                    <a:pt x="3724" y="3800"/>
                    <a:pt x="3728" y="3370"/>
                  </a:cubicBezTo>
                  <a:lnTo>
                    <a:pt x="3739" y="1606"/>
                  </a:lnTo>
                  <a:cubicBezTo>
                    <a:pt x="3742" y="1378"/>
                    <a:pt x="3807" y="1158"/>
                    <a:pt x="3930" y="970"/>
                  </a:cubicBezTo>
                  <a:lnTo>
                    <a:pt x="4361" y="315"/>
                  </a:lnTo>
                  <a:cubicBezTo>
                    <a:pt x="4440" y="189"/>
                    <a:pt x="4350" y="19"/>
                    <a:pt x="4202" y="19"/>
                  </a:cubicBezTo>
                  <a:lnTo>
                    <a:pt x="3753" y="15"/>
                  </a:lnTo>
                  <a:lnTo>
                    <a:pt x="196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0"/>
            <p:cNvSpPr/>
            <p:nvPr/>
          </p:nvSpPr>
          <p:spPr>
            <a:xfrm>
              <a:off x="4698300" y="2484275"/>
              <a:ext cx="131900" cy="529175"/>
            </a:xfrm>
            <a:custGeom>
              <a:rect b="b" l="l" r="r" t="t"/>
              <a:pathLst>
                <a:path extrusionOk="0" h="21167" w="5276">
                  <a:moveTo>
                    <a:pt x="3728" y="3370"/>
                  </a:moveTo>
                  <a:lnTo>
                    <a:pt x="3739" y="1606"/>
                  </a:lnTo>
                  <a:cubicBezTo>
                    <a:pt x="3742" y="1378"/>
                    <a:pt x="3807" y="1158"/>
                    <a:pt x="3930" y="970"/>
                  </a:cubicBezTo>
                  <a:lnTo>
                    <a:pt x="4361" y="315"/>
                  </a:lnTo>
                  <a:cubicBezTo>
                    <a:pt x="4440" y="189"/>
                    <a:pt x="4350" y="19"/>
                    <a:pt x="4202" y="19"/>
                  </a:cubicBezTo>
                  <a:lnTo>
                    <a:pt x="3753" y="15"/>
                  </a:lnTo>
                  <a:lnTo>
                    <a:pt x="1964" y="1"/>
                  </a:lnTo>
                  <a:cubicBezTo>
                    <a:pt x="1826" y="1"/>
                    <a:pt x="1714" y="113"/>
                    <a:pt x="1714" y="250"/>
                  </a:cubicBezTo>
                  <a:lnTo>
                    <a:pt x="1689" y="3356"/>
                  </a:lnTo>
                  <a:cubicBezTo>
                    <a:pt x="1685" y="3786"/>
                    <a:pt x="1335" y="4129"/>
                    <a:pt x="905" y="4129"/>
                  </a:cubicBezTo>
                  <a:lnTo>
                    <a:pt x="905" y="4129"/>
                  </a:lnTo>
                  <a:cubicBezTo>
                    <a:pt x="474" y="4126"/>
                    <a:pt x="124" y="4469"/>
                    <a:pt x="120" y="4899"/>
                  </a:cubicBezTo>
                  <a:lnTo>
                    <a:pt x="1" y="20599"/>
                  </a:lnTo>
                  <a:lnTo>
                    <a:pt x="467" y="20736"/>
                  </a:lnTo>
                  <a:cubicBezTo>
                    <a:pt x="1917" y="21167"/>
                    <a:pt x="3460" y="21159"/>
                    <a:pt x="4906" y="20715"/>
                  </a:cubicBezTo>
                  <a:lnTo>
                    <a:pt x="5152" y="20639"/>
                  </a:lnTo>
                  <a:lnTo>
                    <a:pt x="5272" y="4939"/>
                  </a:lnTo>
                  <a:cubicBezTo>
                    <a:pt x="5275" y="4509"/>
                    <a:pt x="4928" y="4158"/>
                    <a:pt x="4498" y="4155"/>
                  </a:cubicBezTo>
                  <a:lnTo>
                    <a:pt x="4498" y="4155"/>
                  </a:lnTo>
                  <a:cubicBezTo>
                    <a:pt x="4068" y="4151"/>
                    <a:pt x="3724" y="3800"/>
                    <a:pt x="3728" y="3370"/>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0"/>
            <p:cNvSpPr/>
            <p:nvPr/>
          </p:nvSpPr>
          <p:spPr>
            <a:xfrm>
              <a:off x="4697400" y="2483475"/>
              <a:ext cx="133600" cy="528075"/>
            </a:xfrm>
            <a:custGeom>
              <a:rect b="b" l="l" r="r" t="t"/>
              <a:pathLst>
                <a:path extrusionOk="0" h="21123" w="5344">
                  <a:moveTo>
                    <a:pt x="2000" y="65"/>
                  </a:moveTo>
                  <a:lnTo>
                    <a:pt x="4234" y="84"/>
                  </a:lnTo>
                  <a:cubicBezTo>
                    <a:pt x="4360" y="84"/>
                    <a:pt x="4433" y="225"/>
                    <a:pt x="4364" y="329"/>
                  </a:cubicBezTo>
                  <a:lnTo>
                    <a:pt x="3937" y="980"/>
                  </a:lnTo>
                  <a:cubicBezTo>
                    <a:pt x="3811" y="1175"/>
                    <a:pt x="3742" y="1403"/>
                    <a:pt x="3739" y="1634"/>
                  </a:cubicBezTo>
                  <a:lnTo>
                    <a:pt x="3728" y="3402"/>
                  </a:lnTo>
                  <a:cubicBezTo>
                    <a:pt x="3724" y="3850"/>
                    <a:pt x="4086" y="4215"/>
                    <a:pt x="4534" y="4219"/>
                  </a:cubicBezTo>
                  <a:cubicBezTo>
                    <a:pt x="4946" y="4223"/>
                    <a:pt x="5275" y="4559"/>
                    <a:pt x="5271" y="4971"/>
                  </a:cubicBezTo>
                  <a:lnTo>
                    <a:pt x="5152" y="20646"/>
                  </a:lnTo>
                  <a:lnTo>
                    <a:pt x="4932" y="20714"/>
                  </a:lnTo>
                  <a:cubicBezTo>
                    <a:pt x="4200" y="20940"/>
                    <a:pt x="3443" y="21053"/>
                    <a:pt x="2685" y="21053"/>
                  </a:cubicBezTo>
                  <a:cubicBezTo>
                    <a:pt x="1953" y="21053"/>
                    <a:pt x="1220" y="20947"/>
                    <a:pt x="510" y="20736"/>
                  </a:cubicBezTo>
                  <a:lnTo>
                    <a:pt x="69" y="20606"/>
                  </a:lnTo>
                  <a:lnTo>
                    <a:pt x="185" y="4931"/>
                  </a:lnTo>
                  <a:cubicBezTo>
                    <a:pt x="189" y="4523"/>
                    <a:pt x="521" y="4194"/>
                    <a:pt x="933" y="4194"/>
                  </a:cubicBezTo>
                  <a:lnTo>
                    <a:pt x="944" y="4194"/>
                  </a:lnTo>
                  <a:cubicBezTo>
                    <a:pt x="1389" y="4194"/>
                    <a:pt x="1754" y="3832"/>
                    <a:pt x="1758" y="3388"/>
                  </a:cubicBezTo>
                  <a:lnTo>
                    <a:pt x="1783" y="282"/>
                  </a:lnTo>
                  <a:cubicBezTo>
                    <a:pt x="1783" y="163"/>
                    <a:pt x="1881" y="65"/>
                    <a:pt x="2000" y="65"/>
                  </a:cubicBezTo>
                  <a:close/>
                  <a:moveTo>
                    <a:pt x="1993" y="0"/>
                  </a:moveTo>
                  <a:cubicBezTo>
                    <a:pt x="1841" y="0"/>
                    <a:pt x="1714" y="126"/>
                    <a:pt x="1714" y="282"/>
                  </a:cubicBezTo>
                  <a:lnTo>
                    <a:pt x="1689" y="3388"/>
                  </a:lnTo>
                  <a:cubicBezTo>
                    <a:pt x="1685" y="3796"/>
                    <a:pt x="1353" y="4125"/>
                    <a:pt x="944" y="4125"/>
                  </a:cubicBezTo>
                  <a:lnTo>
                    <a:pt x="933" y="4125"/>
                  </a:lnTo>
                  <a:cubicBezTo>
                    <a:pt x="485" y="4125"/>
                    <a:pt x="124" y="4487"/>
                    <a:pt x="120" y="4931"/>
                  </a:cubicBezTo>
                  <a:lnTo>
                    <a:pt x="1" y="20631"/>
                  </a:lnTo>
                  <a:cubicBezTo>
                    <a:pt x="1" y="20646"/>
                    <a:pt x="12" y="20656"/>
                    <a:pt x="26" y="20664"/>
                  </a:cubicBezTo>
                  <a:lnTo>
                    <a:pt x="492" y="20801"/>
                  </a:lnTo>
                  <a:cubicBezTo>
                    <a:pt x="1201" y="21014"/>
                    <a:pt x="1942" y="21119"/>
                    <a:pt x="2683" y="21123"/>
                  </a:cubicBezTo>
                  <a:cubicBezTo>
                    <a:pt x="3449" y="21119"/>
                    <a:pt x="4216" y="21003"/>
                    <a:pt x="4950" y="20779"/>
                  </a:cubicBezTo>
                  <a:lnTo>
                    <a:pt x="5195" y="20700"/>
                  </a:lnTo>
                  <a:cubicBezTo>
                    <a:pt x="5210" y="20696"/>
                    <a:pt x="5221" y="20685"/>
                    <a:pt x="5221" y="20671"/>
                  </a:cubicBezTo>
                  <a:lnTo>
                    <a:pt x="5340" y="4971"/>
                  </a:lnTo>
                  <a:cubicBezTo>
                    <a:pt x="5344" y="4523"/>
                    <a:pt x="4982" y="4158"/>
                    <a:pt x="4534" y="4154"/>
                  </a:cubicBezTo>
                  <a:cubicBezTo>
                    <a:pt x="4122" y="4150"/>
                    <a:pt x="3793" y="3814"/>
                    <a:pt x="3796" y="3402"/>
                  </a:cubicBezTo>
                  <a:lnTo>
                    <a:pt x="3807" y="1638"/>
                  </a:lnTo>
                  <a:cubicBezTo>
                    <a:pt x="3811" y="1417"/>
                    <a:pt x="3876" y="1204"/>
                    <a:pt x="3995" y="1020"/>
                  </a:cubicBezTo>
                  <a:lnTo>
                    <a:pt x="4422" y="365"/>
                  </a:lnTo>
                  <a:cubicBezTo>
                    <a:pt x="4519" y="217"/>
                    <a:pt x="4411" y="18"/>
                    <a:pt x="4234" y="18"/>
                  </a:cubicBezTo>
                  <a:lnTo>
                    <a:pt x="2000" y="0"/>
                  </a:lnTo>
                  <a:cubicBezTo>
                    <a:pt x="1998" y="0"/>
                    <a:pt x="1996" y="0"/>
                    <a:pt x="1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0"/>
            <p:cNvSpPr/>
            <p:nvPr/>
          </p:nvSpPr>
          <p:spPr>
            <a:xfrm>
              <a:off x="4699225" y="2680575"/>
              <a:ext cx="85425" cy="201375"/>
            </a:xfrm>
            <a:custGeom>
              <a:rect b="b" l="l" r="r" t="t"/>
              <a:pathLst>
                <a:path extrusionOk="0" h="8055" w="3417">
                  <a:moveTo>
                    <a:pt x="62" y="1"/>
                  </a:moveTo>
                  <a:lnTo>
                    <a:pt x="0" y="8026"/>
                  </a:lnTo>
                  <a:lnTo>
                    <a:pt x="3355" y="8055"/>
                  </a:lnTo>
                  <a:lnTo>
                    <a:pt x="3416" y="26"/>
                  </a:lnTo>
                  <a:lnTo>
                    <a:pt x="62" y="1"/>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0"/>
            <p:cNvSpPr/>
            <p:nvPr/>
          </p:nvSpPr>
          <p:spPr>
            <a:xfrm>
              <a:off x="4698500" y="2679575"/>
              <a:ext cx="87125" cy="203100"/>
            </a:xfrm>
            <a:custGeom>
              <a:rect b="b" l="l" r="r" t="t"/>
              <a:pathLst>
                <a:path extrusionOk="0" h="8124" w="3485">
                  <a:moveTo>
                    <a:pt x="130" y="70"/>
                  </a:moveTo>
                  <a:lnTo>
                    <a:pt x="3416" y="95"/>
                  </a:lnTo>
                  <a:lnTo>
                    <a:pt x="3355" y="8055"/>
                  </a:lnTo>
                  <a:lnTo>
                    <a:pt x="69" y="8030"/>
                  </a:lnTo>
                  <a:lnTo>
                    <a:pt x="130" y="70"/>
                  </a:lnTo>
                  <a:close/>
                  <a:moveTo>
                    <a:pt x="98" y="1"/>
                  </a:moveTo>
                  <a:cubicBezTo>
                    <a:pt x="80" y="1"/>
                    <a:pt x="62" y="15"/>
                    <a:pt x="62" y="33"/>
                  </a:cubicBezTo>
                  <a:lnTo>
                    <a:pt x="0" y="8062"/>
                  </a:lnTo>
                  <a:cubicBezTo>
                    <a:pt x="0" y="8073"/>
                    <a:pt x="4" y="8080"/>
                    <a:pt x="11" y="8088"/>
                  </a:cubicBezTo>
                  <a:cubicBezTo>
                    <a:pt x="18" y="8095"/>
                    <a:pt x="25" y="8098"/>
                    <a:pt x="36" y="8098"/>
                  </a:cubicBezTo>
                  <a:lnTo>
                    <a:pt x="3387" y="8124"/>
                  </a:lnTo>
                  <a:cubicBezTo>
                    <a:pt x="3409" y="8124"/>
                    <a:pt x="3424" y="8109"/>
                    <a:pt x="3424" y="8088"/>
                  </a:cubicBezTo>
                  <a:lnTo>
                    <a:pt x="3485" y="62"/>
                  </a:lnTo>
                  <a:cubicBezTo>
                    <a:pt x="3485" y="41"/>
                    <a:pt x="3471" y="26"/>
                    <a:pt x="3452" y="26"/>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0"/>
            <p:cNvSpPr/>
            <p:nvPr/>
          </p:nvSpPr>
          <p:spPr>
            <a:xfrm>
              <a:off x="4747750" y="2484275"/>
              <a:ext cx="41675" cy="15575"/>
            </a:xfrm>
            <a:custGeom>
              <a:rect b="b" l="l" r="r" t="t"/>
              <a:pathLst>
                <a:path extrusionOk="0" h="623" w="1667">
                  <a:moveTo>
                    <a:pt x="0" y="1"/>
                  </a:moveTo>
                  <a:lnTo>
                    <a:pt x="102" y="612"/>
                  </a:lnTo>
                  <a:lnTo>
                    <a:pt x="1555" y="623"/>
                  </a:lnTo>
                  <a:lnTo>
                    <a:pt x="1667" y="15"/>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0"/>
            <p:cNvSpPr/>
            <p:nvPr/>
          </p:nvSpPr>
          <p:spPr>
            <a:xfrm>
              <a:off x="4747750" y="2484275"/>
              <a:ext cx="41675" cy="15575"/>
            </a:xfrm>
            <a:custGeom>
              <a:rect b="b" l="l" r="r" t="t"/>
              <a:pathLst>
                <a:path extrusionOk="0" h="623" w="1667">
                  <a:moveTo>
                    <a:pt x="1667" y="15"/>
                  </a:moveTo>
                  <a:lnTo>
                    <a:pt x="0" y="1"/>
                  </a:lnTo>
                  <a:lnTo>
                    <a:pt x="102" y="612"/>
                  </a:lnTo>
                  <a:lnTo>
                    <a:pt x="1555" y="623"/>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0"/>
            <p:cNvSpPr/>
            <p:nvPr/>
          </p:nvSpPr>
          <p:spPr>
            <a:xfrm>
              <a:off x="4746850" y="2483475"/>
              <a:ext cx="43475" cy="17275"/>
            </a:xfrm>
            <a:custGeom>
              <a:rect b="b" l="l" r="r" t="t"/>
              <a:pathLst>
                <a:path extrusionOk="0" h="691" w="1739">
                  <a:moveTo>
                    <a:pt x="76" y="65"/>
                  </a:moveTo>
                  <a:lnTo>
                    <a:pt x="1663" y="80"/>
                  </a:lnTo>
                  <a:lnTo>
                    <a:pt x="1562" y="622"/>
                  </a:lnTo>
                  <a:lnTo>
                    <a:pt x="166" y="611"/>
                  </a:lnTo>
                  <a:lnTo>
                    <a:pt x="76" y="65"/>
                  </a:lnTo>
                  <a:close/>
                  <a:moveTo>
                    <a:pt x="36" y="0"/>
                  </a:moveTo>
                  <a:cubicBezTo>
                    <a:pt x="25" y="0"/>
                    <a:pt x="18" y="4"/>
                    <a:pt x="11" y="11"/>
                  </a:cubicBezTo>
                  <a:cubicBezTo>
                    <a:pt x="4" y="18"/>
                    <a:pt x="0" y="29"/>
                    <a:pt x="4" y="40"/>
                  </a:cubicBezTo>
                  <a:lnTo>
                    <a:pt x="105" y="651"/>
                  </a:lnTo>
                  <a:cubicBezTo>
                    <a:pt x="109" y="666"/>
                    <a:pt x="123" y="676"/>
                    <a:pt x="138" y="680"/>
                  </a:cubicBezTo>
                  <a:lnTo>
                    <a:pt x="1591" y="691"/>
                  </a:lnTo>
                  <a:cubicBezTo>
                    <a:pt x="1609" y="691"/>
                    <a:pt x="1623" y="676"/>
                    <a:pt x="1627" y="662"/>
                  </a:cubicBezTo>
                  <a:lnTo>
                    <a:pt x="1735" y="51"/>
                  </a:lnTo>
                  <a:cubicBezTo>
                    <a:pt x="1739" y="44"/>
                    <a:pt x="1735" y="33"/>
                    <a:pt x="1728" y="26"/>
                  </a:cubicBezTo>
                  <a:cubicBezTo>
                    <a:pt x="1725" y="15"/>
                    <a:pt x="1714" y="11"/>
                    <a:pt x="1703" y="11"/>
                  </a:cubicBezTo>
                  <a:lnTo>
                    <a:pt x="3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0"/>
            <p:cNvSpPr/>
            <p:nvPr/>
          </p:nvSpPr>
          <p:spPr>
            <a:xfrm>
              <a:off x="4706975" y="2508425"/>
              <a:ext cx="59500" cy="164400"/>
            </a:xfrm>
            <a:custGeom>
              <a:rect b="b" l="l" r="r" t="t"/>
              <a:pathLst>
                <a:path extrusionOk="0" h="6576" w="2380">
                  <a:moveTo>
                    <a:pt x="811" y="6576"/>
                  </a:moveTo>
                  <a:cubicBezTo>
                    <a:pt x="811" y="6576"/>
                    <a:pt x="1100" y="5571"/>
                    <a:pt x="1324" y="5144"/>
                  </a:cubicBezTo>
                  <a:cubicBezTo>
                    <a:pt x="1530" y="4750"/>
                    <a:pt x="1740" y="4356"/>
                    <a:pt x="1957" y="3966"/>
                  </a:cubicBezTo>
                  <a:cubicBezTo>
                    <a:pt x="2137" y="3633"/>
                    <a:pt x="2358" y="3319"/>
                    <a:pt x="2362" y="2925"/>
                  </a:cubicBezTo>
                  <a:cubicBezTo>
                    <a:pt x="2369" y="1956"/>
                    <a:pt x="2372" y="987"/>
                    <a:pt x="2380" y="18"/>
                  </a:cubicBezTo>
                  <a:cubicBezTo>
                    <a:pt x="2249" y="47"/>
                    <a:pt x="2108" y="11"/>
                    <a:pt x="1975" y="4"/>
                  </a:cubicBezTo>
                  <a:cubicBezTo>
                    <a:pt x="1837" y="0"/>
                    <a:pt x="1682" y="36"/>
                    <a:pt x="1620" y="159"/>
                  </a:cubicBezTo>
                  <a:cubicBezTo>
                    <a:pt x="1599" y="221"/>
                    <a:pt x="1588" y="286"/>
                    <a:pt x="1592" y="351"/>
                  </a:cubicBezTo>
                  <a:cubicBezTo>
                    <a:pt x="1588" y="983"/>
                    <a:pt x="1584" y="1616"/>
                    <a:pt x="1581" y="2249"/>
                  </a:cubicBezTo>
                  <a:cubicBezTo>
                    <a:pt x="1581" y="2596"/>
                    <a:pt x="1548" y="3001"/>
                    <a:pt x="1263" y="3203"/>
                  </a:cubicBezTo>
                  <a:cubicBezTo>
                    <a:pt x="981" y="3402"/>
                    <a:pt x="558" y="3301"/>
                    <a:pt x="279" y="3514"/>
                  </a:cubicBezTo>
                  <a:cubicBezTo>
                    <a:pt x="23" y="3709"/>
                    <a:pt x="1" y="4081"/>
                    <a:pt x="5" y="4407"/>
                  </a:cubicBezTo>
                  <a:cubicBezTo>
                    <a:pt x="8" y="5119"/>
                    <a:pt x="15" y="5827"/>
                    <a:pt x="19" y="6540"/>
                  </a:cubicBezTo>
                  <a:lnTo>
                    <a:pt x="803" y="6576"/>
                  </a:lnTo>
                </a:path>
              </a:pathLst>
            </a:custGeom>
            <a:gradFill>
              <a:gsLst>
                <a:gs pos="0">
                  <a:srgbClr val="D88794">
                    <a:alpha val="32549"/>
                  </a:srgbClr>
                </a:gs>
                <a:gs pos="33000">
                  <a:srgbClr val="F5A65A">
                    <a:alpha val="26274"/>
                  </a:srgbClr>
                </a:gs>
                <a:gs pos="100000">
                  <a:srgbClr val="D88794">
                    <a:alpha val="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40"/>
          <p:cNvGrpSpPr/>
          <p:nvPr/>
        </p:nvGrpSpPr>
        <p:grpSpPr>
          <a:xfrm>
            <a:off x="3987714" y="4348407"/>
            <a:ext cx="2447593" cy="725912"/>
            <a:chOff x="1742100" y="2487425"/>
            <a:chExt cx="1099350" cy="755450"/>
          </a:xfrm>
        </p:grpSpPr>
        <p:sp>
          <p:nvSpPr>
            <p:cNvPr id="2510" name="Google Shape;2510;p40"/>
            <p:cNvSpPr/>
            <p:nvPr/>
          </p:nvSpPr>
          <p:spPr>
            <a:xfrm>
              <a:off x="2464175" y="2559150"/>
              <a:ext cx="99675" cy="605350"/>
            </a:xfrm>
            <a:custGeom>
              <a:rect b="b" l="l" r="r" t="t"/>
              <a:pathLst>
                <a:path extrusionOk="0" h="24214" w="3987">
                  <a:moveTo>
                    <a:pt x="1" y="1"/>
                  </a:moveTo>
                  <a:lnTo>
                    <a:pt x="448" y="18609"/>
                  </a:lnTo>
                  <a:cubicBezTo>
                    <a:pt x="448" y="18612"/>
                    <a:pt x="448" y="18615"/>
                    <a:pt x="451" y="18622"/>
                  </a:cubicBezTo>
                  <a:lnTo>
                    <a:pt x="3020" y="24194"/>
                  </a:lnTo>
                  <a:cubicBezTo>
                    <a:pt x="3027" y="24203"/>
                    <a:pt x="3036" y="24210"/>
                    <a:pt x="3050" y="24210"/>
                  </a:cubicBezTo>
                  <a:lnTo>
                    <a:pt x="3053" y="24213"/>
                  </a:lnTo>
                  <a:cubicBezTo>
                    <a:pt x="3069" y="24210"/>
                    <a:pt x="3079" y="24200"/>
                    <a:pt x="3079" y="24184"/>
                  </a:cubicBezTo>
                  <a:lnTo>
                    <a:pt x="3986" y="4890"/>
                  </a:lnTo>
                  <a:lnTo>
                    <a:pt x="3924" y="4887"/>
                  </a:lnTo>
                  <a:lnTo>
                    <a:pt x="3023" y="24057"/>
                  </a:lnTo>
                  <a:lnTo>
                    <a:pt x="510" y="18606"/>
                  </a:lnTo>
                  <a:lnTo>
                    <a:pt x="6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0"/>
            <p:cNvSpPr/>
            <p:nvPr/>
          </p:nvSpPr>
          <p:spPr>
            <a:xfrm>
              <a:off x="2326525" y="2608350"/>
              <a:ext cx="363225" cy="484500"/>
            </a:xfrm>
            <a:custGeom>
              <a:rect b="b" l="l" r="r" t="t"/>
              <a:pathLst>
                <a:path extrusionOk="0" h="19380" w="14529">
                  <a:moveTo>
                    <a:pt x="62" y="1"/>
                  </a:moveTo>
                  <a:lnTo>
                    <a:pt x="0" y="7"/>
                  </a:lnTo>
                  <a:lnTo>
                    <a:pt x="1930" y="19353"/>
                  </a:lnTo>
                  <a:cubicBezTo>
                    <a:pt x="1930" y="19370"/>
                    <a:pt x="1943" y="19379"/>
                    <a:pt x="1959" y="19379"/>
                  </a:cubicBezTo>
                  <a:lnTo>
                    <a:pt x="12570" y="19379"/>
                  </a:lnTo>
                  <a:cubicBezTo>
                    <a:pt x="12587" y="19379"/>
                    <a:pt x="12600" y="19370"/>
                    <a:pt x="12600" y="19353"/>
                  </a:cubicBezTo>
                  <a:lnTo>
                    <a:pt x="14529" y="7"/>
                  </a:lnTo>
                  <a:lnTo>
                    <a:pt x="14467" y="4"/>
                  </a:lnTo>
                  <a:lnTo>
                    <a:pt x="12541" y="19321"/>
                  </a:lnTo>
                  <a:lnTo>
                    <a:pt x="1985" y="19321"/>
                  </a:lnTo>
                  <a:lnTo>
                    <a:pt x="6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0"/>
            <p:cNvSpPr/>
            <p:nvPr/>
          </p:nvSpPr>
          <p:spPr>
            <a:xfrm>
              <a:off x="2176125" y="2536300"/>
              <a:ext cx="664500" cy="144375"/>
            </a:xfrm>
            <a:custGeom>
              <a:rect b="b" l="l" r="r" t="t"/>
              <a:pathLst>
                <a:path extrusionOk="0" h="5775" w="26580">
                  <a:moveTo>
                    <a:pt x="13305" y="1"/>
                  </a:moveTo>
                  <a:cubicBezTo>
                    <a:pt x="9000" y="1"/>
                    <a:pt x="5178" y="448"/>
                    <a:pt x="2752" y="1137"/>
                  </a:cubicBezTo>
                  <a:lnTo>
                    <a:pt x="1" y="1137"/>
                  </a:lnTo>
                  <a:lnTo>
                    <a:pt x="1" y="2889"/>
                  </a:lnTo>
                  <a:lnTo>
                    <a:pt x="24" y="2889"/>
                  </a:lnTo>
                  <a:cubicBezTo>
                    <a:pt x="24" y="4482"/>
                    <a:pt x="5971" y="5775"/>
                    <a:pt x="13302" y="5775"/>
                  </a:cubicBezTo>
                  <a:cubicBezTo>
                    <a:pt x="20636" y="5775"/>
                    <a:pt x="26580" y="4482"/>
                    <a:pt x="26580" y="2889"/>
                  </a:cubicBezTo>
                  <a:lnTo>
                    <a:pt x="26580" y="1137"/>
                  </a:lnTo>
                  <a:lnTo>
                    <a:pt x="23858" y="1137"/>
                  </a:lnTo>
                  <a:cubicBezTo>
                    <a:pt x="21433" y="448"/>
                    <a:pt x="17607" y="1"/>
                    <a:pt x="1330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0"/>
            <p:cNvSpPr/>
            <p:nvPr/>
          </p:nvSpPr>
          <p:spPr>
            <a:xfrm>
              <a:off x="2176125" y="2536300"/>
              <a:ext cx="664500" cy="144375"/>
            </a:xfrm>
            <a:custGeom>
              <a:rect b="b" l="l" r="r" t="t"/>
              <a:pathLst>
                <a:path extrusionOk="0" h="5775" w="26580">
                  <a:moveTo>
                    <a:pt x="23858" y="1137"/>
                  </a:moveTo>
                  <a:cubicBezTo>
                    <a:pt x="21433" y="448"/>
                    <a:pt x="17607" y="1"/>
                    <a:pt x="13305" y="1"/>
                  </a:cubicBezTo>
                  <a:cubicBezTo>
                    <a:pt x="9000" y="1"/>
                    <a:pt x="5178" y="448"/>
                    <a:pt x="2752" y="1137"/>
                  </a:cubicBezTo>
                  <a:lnTo>
                    <a:pt x="1" y="1137"/>
                  </a:lnTo>
                  <a:lnTo>
                    <a:pt x="1" y="2889"/>
                  </a:lnTo>
                  <a:lnTo>
                    <a:pt x="24" y="2889"/>
                  </a:lnTo>
                  <a:cubicBezTo>
                    <a:pt x="24" y="4482"/>
                    <a:pt x="5971" y="5775"/>
                    <a:pt x="13302" y="5775"/>
                  </a:cubicBezTo>
                  <a:cubicBezTo>
                    <a:pt x="20636" y="5775"/>
                    <a:pt x="26580" y="4482"/>
                    <a:pt x="26580" y="2889"/>
                  </a:cubicBezTo>
                  <a:lnTo>
                    <a:pt x="26580" y="1137"/>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0"/>
            <p:cNvSpPr/>
            <p:nvPr/>
          </p:nvSpPr>
          <p:spPr>
            <a:xfrm>
              <a:off x="2175400" y="2535575"/>
              <a:ext cx="666050" cy="145850"/>
            </a:xfrm>
            <a:custGeom>
              <a:rect b="b" l="l" r="r" t="t"/>
              <a:pathLst>
                <a:path extrusionOk="0" h="5834" w="26642">
                  <a:moveTo>
                    <a:pt x="13337" y="62"/>
                  </a:moveTo>
                  <a:cubicBezTo>
                    <a:pt x="17505" y="62"/>
                    <a:pt x="21347" y="474"/>
                    <a:pt x="23883" y="1195"/>
                  </a:cubicBezTo>
                  <a:lnTo>
                    <a:pt x="26583" y="1195"/>
                  </a:lnTo>
                  <a:lnTo>
                    <a:pt x="26583" y="2918"/>
                  </a:lnTo>
                  <a:cubicBezTo>
                    <a:pt x="26583" y="3663"/>
                    <a:pt x="25176" y="4394"/>
                    <a:pt x="22718" y="4929"/>
                  </a:cubicBezTo>
                  <a:cubicBezTo>
                    <a:pt x="20211" y="5474"/>
                    <a:pt x="16882" y="5771"/>
                    <a:pt x="13334" y="5771"/>
                  </a:cubicBezTo>
                  <a:cubicBezTo>
                    <a:pt x="9789" y="5771"/>
                    <a:pt x="6457" y="5474"/>
                    <a:pt x="3950" y="4929"/>
                  </a:cubicBezTo>
                  <a:cubicBezTo>
                    <a:pt x="1495" y="4394"/>
                    <a:pt x="85" y="3663"/>
                    <a:pt x="85" y="2918"/>
                  </a:cubicBezTo>
                  <a:cubicBezTo>
                    <a:pt x="85" y="2902"/>
                    <a:pt x="76" y="2889"/>
                    <a:pt x="62" y="2886"/>
                  </a:cubicBezTo>
                  <a:lnTo>
                    <a:pt x="66" y="1195"/>
                  </a:lnTo>
                  <a:lnTo>
                    <a:pt x="2791" y="1195"/>
                  </a:lnTo>
                  <a:cubicBezTo>
                    <a:pt x="5327" y="474"/>
                    <a:pt x="9169" y="62"/>
                    <a:pt x="13337" y="62"/>
                  </a:cubicBezTo>
                  <a:close/>
                  <a:moveTo>
                    <a:pt x="13334" y="0"/>
                  </a:moveTo>
                  <a:cubicBezTo>
                    <a:pt x="9163" y="0"/>
                    <a:pt x="5314" y="415"/>
                    <a:pt x="2775" y="1136"/>
                  </a:cubicBezTo>
                  <a:lnTo>
                    <a:pt x="30" y="1136"/>
                  </a:lnTo>
                  <a:cubicBezTo>
                    <a:pt x="14" y="1136"/>
                    <a:pt x="0" y="1149"/>
                    <a:pt x="0" y="1166"/>
                  </a:cubicBezTo>
                  <a:lnTo>
                    <a:pt x="0" y="2918"/>
                  </a:lnTo>
                  <a:cubicBezTo>
                    <a:pt x="0" y="2932"/>
                    <a:pt x="10" y="2945"/>
                    <a:pt x="27" y="2948"/>
                  </a:cubicBezTo>
                  <a:cubicBezTo>
                    <a:pt x="62" y="3721"/>
                    <a:pt x="1446" y="4446"/>
                    <a:pt x="3937" y="4988"/>
                  </a:cubicBezTo>
                  <a:cubicBezTo>
                    <a:pt x="6447" y="5533"/>
                    <a:pt x="9783" y="5833"/>
                    <a:pt x="13334" y="5833"/>
                  </a:cubicBezTo>
                  <a:cubicBezTo>
                    <a:pt x="16882" y="5833"/>
                    <a:pt x="20218" y="5533"/>
                    <a:pt x="22728" y="4988"/>
                  </a:cubicBezTo>
                  <a:cubicBezTo>
                    <a:pt x="25254" y="4439"/>
                    <a:pt x="26642" y="3705"/>
                    <a:pt x="26642" y="2918"/>
                  </a:cubicBezTo>
                  <a:lnTo>
                    <a:pt x="26642" y="1166"/>
                  </a:lnTo>
                  <a:cubicBezTo>
                    <a:pt x="26642" y="1149"/>
                    <a:pt x="26628" y="1136"/>
                    <a:pt x="26612" y="1136"/>
                  </a:cubicBezTo>
                  <a:lnTo>
                    <a:pt x="23893" y="1136"/>
                  </a:lnTo>
                  <a:cubicBezTo>
                    <a:pt x="21351" y="415"/>
                    <a:pt x="17502" y="0"/>
                    <a:pt x="13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0"/>
            <p:cNvSpPr/>
            <p:nvPr/>
          </p:nvSpPr>
          <p:spPr>
            <a:xfrm>
              <a:off x="2176775" y="2488175"/>
              <a:ext cx="663950" cy="144375"/>
            </a:xfrm>
            <a:custGeom>
              <a:rect b="b" l="l" r="r" t="t"/>
              <a:pathLst>
                <a:path extrusionOk="0" h="5775" w="26558">
                  <a:moveTo>
                    <a:pt x="13279" y="0"/>
                  </a:moveTo>
                  <a:cubicBezTo>
                    <a:pt x="5945" y="0"/>
                    <a:pt x="1" y="1293"/>
                    <a:pt x="1" y="2889"/>
                  </a:cubicBezTo>
                  <a:cubicBezTo>
                    <a:pt x="1" y="4482"/>
                    <a:pt x="5945" y="5774"/>
                    <a:pt x="13279" y="5774"/>
                  </a:cubicBezTo>
                  <a:cubicBezTo>
                    <a:pt x="20613" y="5774"/>
                    <a:pt x="26557" y="4482"/>
                    <a:pt x="26557" y="2889"/>
                  </a:cubicBezTo>
                  <a:cubicBezTo>
                    <a:pt x="26557" y="1293"/>
                    <a:pt x="20613" y="0"/>
                    <a:pt x="132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0"/>
            <p:cNvSpPr/>
            <p:nvPr/>
          </p:nvSpPr>
          <p:spPr>
            <a:xfrm>
              <a:off x="2176775" y="2488175"/>
              <a:ext cx="663950" cy="144375"/>
            </a:xfrm>
            <a:custGeom>
              <a:rect b="b" l="l" r="r" t="t"/>
              <a:pathLst>
                <a:path extrusionOk="0" h="5775" w="26558">
                  <a:moveTo>
                    <a:pt x="26557" y="2889"/>
                  </a:moveTo>
                  <a:cubicBezTo>
                    <a:pt x="26557" y="4482"/>
                    <a:pt x="20613" y="5774"/>
                    <a:pt x="13279" y="5774"/>
                  </a:cubicBezTo>
                  <a:cubicBezTo>
                    <a:pt x="5945" y="5774"/>
                    <a:pt x="1" y="4482"/>
                    <a:pt x="1" y="2889"/>
                  </a:cubicBezTo>
                  <a:cubicBezTo>
                    <a:pt x="1" y="1293"/>
                    <a:pt x="5945" y="0"/>
                    <a:pt x="13279" y="0"/>
                  </a:cubicBezTo>
                  <a:cubicBezTo>
                    <a:pt x="20613" y="0"/>
                    <a:pt x="26557" y="1293"/>
                    <a:pt x="26557" y="288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0"/>
            <p:cNvSpPr/>
            <p:nvPr/>
          </p:nvSpPr>
          <p:spPr>
            <a:xfrm>
              <a:off x="2175975" y="2487425"/>
              <a:ext cx="665475" cy="145925"/>
            </a:xfrm>
            <a:custGeom>
              <a:rect b="b" l="l" r="r" t="t"/>
              <a:pathLst>
                <a:path extrusionOk="0" h="5837" w="26619">
                  <a:moveTo>
                    <a:pt x="13311" y="63"/>
                  </a:moveTo>
                  <a:cubicBezTo>
                    <a:pt x="16856" y="63"/>
                    <a:pt x="20188" y="363"/>
                    <a:pt x="22695" y="908"/>
                  </a:cubicBezTo>
                  <a:cubicBezTo>
                    <a:pt x="25150" y="1440"/>
                    <a:pt x="26560" y="2174"/>
                    <a:pt x="26560" y="2919"/>
                  </a:cubicBezTo>
                  <a:cubicBezTo>
                    <a:pt x="26560" y="3663"/>
                    <a:pt x="25150" y="4394"/>
                    <a:pt x="22695" y="4929"/>
                  </a:cubicBezTo>
                  <a:cubicBezTo>
                    <a:pt x="20188" y="5474"/>
                    <a:pt x="16856" y="5775"/>
                    <a:pt x="13311" y="5775"/>
                  </a:cubicBezTo>
                  <a:cubicBezTo>
                    <a:pt x="9763" y="5775"/>
                    <a:pt x="6434" y="5474"/>
                    <a:pt x="3927" y="4929"/>
                  </a:cubicBezTo>
                  <a:cubicBezTo>
                    <a:pt x="1469" y="4394"/>
                    <a:pt x="62" y="3663"/>
                    <a:pt x="62" y="2919"/>
                  </a:cubicBezTo>
                  <a:cubicBezTo>
                    <a:pt x="62" y="2171"/>
                    <a:pt x="1469" y="1440"/>
                    <a:pt x="3927" y="908"/>
                  </a:cubicBezTo>
                  <a:cubicBezTo>
                    <a:pt x="6434" y="363"/>
                    <a:pt x="9766" y="63"/>
                    <a:pt x="13311" y="63"/>
                  </a:cubicBezTo>
                  <a:close/>
                  <a:moveTo>
                    <a:pt x="13311" y="1"/>
                  </a:moveTo>
                  <a:cubicBezTo>
                    <a:pt x="9763" y="1"/>
                    <a:pt x="6424" y="301"/>
                    <a:pt x="3914" y="846"/>
                  </a:cubicBezTo>
                  <a:cubicBezTo>
                    <a:pt x="1391" y="1398"/>
                    <a:pt x="0" y="2132"/>
                    <a:pt x="0" y="2919"/>
                  </a:cubicBezTo>
                  <a:cubicBezTo>
                    <a:pt x="0" y="3705"/>
                    <a:pt x="1391" y="4440"/>
                    <a:pt x="3914" y="4988"/>
                  </a:cubicBezTo>
                  <a:cubicBezTo>
                    <a:pt x="6424" y="5536"/>
                    <a:pt x="9760" y="5837"/>
                    <a:pt x="13311" y="5837"/>
                  </a:cubicBezTo>
                  <a:cubicBezTo>
                    <a:pt x="16859" y="5837"/>
                    <a:pt x="20195" y="5536"/>
                    <a:pt x="22705" y="4988"/>
                  </a:cubicBezTo>
                  <a:cubicBezTo>
                    <a:pt x="25228" y="4440"/>
                    <a:pt x="26619" y="3705"/>
                    <a:pt x="26619" y="2919"/>
                  </a:cubicBezTo>
                  <a:cubicBezTo>
                    <a:pt x="26619" y="2132"/>
                    <a:pt x="25228" y="1394"/>
                    <a:pt x="22705" y="846"/>
                  </a:cubicBezTo>
                  <a:cubicBezTo>
                    <a:pt x="20195" y="301"/>
                    <a:pt x="16859" y="1"/>
                    <a:pt x="133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0"/>
            <p:cNvSpPr/>
            <p:nvPr/>
          </p:nvSpPr>
          <p:spPr>
            <a:xfrm>
              <a:off x="1742100" y="3022575"/>
              <a:ext cx="898775" cy="220300"/>
            </a:xfrm>
            <a:custGeom>
              <a:rect b="b" l="l" r="r" t="t"/>
              <a:pathLst>
                <a:path extrusionOk="0" h="8812" w="35951">
                  <a:moveTo>
                    <a:pt x="29360" y="0"/>
                  </a:moveTo>
                  <a:lnTo>
                    <a:pt x="18233" y="464"/>
                  </a:lnTo>
                  <a:cubicBezTo>
                    <a:pt x="17375" y="421"/>
                    <a:pt x="16487" y="402"/>
                    <a:pt x="15576" y="402"/>
                  </a:cubicBezTo>
                  <a:cubicBezTo>
                    <a:pt x="8242" y="402"/>
                    <a:pt x="0" y="3147"/>
                    <a:pt x="0" y="4850"/>
                  </a:cubicBezTo>
                  <a:cubicBezTo>
                    <a:pt x="0" y="6329"/>
                    <a:pt x="4060" y="8811"/>
                    <a:pt x="10896" y="8811"/>
                  </a:cubicBezTo>
                  <a:cubicBezTo>
                    <a:pt x="11953" y="8811"/>
                    <a:pt x="13076" y="8752"/>
                    <a:pt x="14261" y="8620"/>
                  </a:cubicBezTo>
                  <a:cubicBezTo>
                    <a:pt x="21550" y="7811"/>
                    <a:pt x="28855" y="5196"/>
                    <a:pt x="28855" y="3489"/>
                  </a:cubicBezTo>
                  <a:cubicBezTo>
                    <a:pt x="28851" y="3398"/>
                    <a:pt x="28835" y="3307"/>
                    <a:pt x="28802" y="3222"/>
                  </a:cubicBezTo>
                  <a:lnTo>
                    <a:pt x="35951" y="2853"/>
                  </a:lnTo>
                  <a:lnTo>
                    <a:pt x="35944" y="2713"/>
                  </a:lnTo>
                  <a:lnTo>
                    <a:pt x="28737" y="3088"/>
                  </a:lnTo>
                  <a:cubicBezTo>
                    <a:pt x="28061" y="1887"/>
                    <a:pt x="24435" y="908"/>
                    <a:pt x="19611" y="548"/>
                  </a:cubicBezTo>
                  <a:lnTo>
                    <a:pt x="29364" y="140"/>
                  </a:lnTo>
                  <a:lnTo>
                    <a:pt x="2936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0"/>
            <p:cNvSpPr/>
            <p:nvPr/>
          </p:nvSpPr>
          <p:spPr>
            <a:xfrm>
              <a:off x="2138100" y="3161850"/>
              <a:ext cx="402400" cy="32025"/>
            </a:xfrm>
            <a:custGeom>
              <a:rect b="b" l="l" r="r" t="t"/>
              <a:pathLst>
                <a:path extrusionOk="0" h="1281" w="16096">
                  <a:moveTo>
                    <a:pt x="16089" y="1"/>
                  </a:moveTo>
                  <a:lnTo>
                    <a:pt x="1" y="1140"/>
                  </a:lnTo>
                  <a:lnTo>
                    <a:pt x="11" y="1280"/>
                  </a:lnTo>
                  <a:lnTo>
                    <a:pt x="16096" y="141"/>
                  </a:lnTo>
                  <a:lnTo>
                    <a:pt x="1608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40"/>
          <p:cNvGrpSpPr/>
          <p:nvPr/>
        </p:nvGrpSpPr>
        <p:grpSpPr>
          <a:xfrm>
            <a:off x="6499456" y="4348521"/>
            <a:ext cx="2512743" cy="833369"/>
            <a:chOff x="6499475" y="3824662"/>
            <a:chExt cx="2512743" cy="1357057"/>
          </a:xfrm>
        </p:grpSpPr>
        <p:sp>
          <p:nvSpPr>
            <p:cNvPr id="2521" name="Google Shape;2521;p40"/>
            <p:cNvSpPr/>
            <p:nvPr/>
          </p:nvSpPr>
          <p:spPr>
            <a:xfrm>
              <a:off x="6564509" y="4732156"/>
              <a:ext cx="2447709" cy="449563"/>
            </a:xfrm>
            <a:custGeom>
              <a:rect b="b" l="l" r="r" t="t"/>
              <a:pathLst>
                <a:path extrusionOk="0" h="6187" w="33686">
                  <a:moveTo>
                    <a:pt x="22875" y="3490"/>
                  </a:moveTo>
                  <a:cubicBezTo>
                    <a:pt x="22878" y="3518"/>
                    <a:pt x="22887" y="3544"/>
                    <a:pt x="22893" y="3569"/>
                  </a:cubicBezTo>
                  <a:lnTo>
                    <a:pt x="22893" y="3569"/>
                  </a:lnTo>
                  <a:cubicBezTo>
                    <a:pt x="22799" y="3579"/>
                    <a:pt x="22704" y="3583"/>
                    <a:pt x="22610" y="3583"/>
                  </a:cubicBezTo>
                  <a:cubicBezTo>
                    <a:pt x="22581" y="3583"/>
                    <a:pt x="22551" y="3582"/>
                    <a:pt x="22522" y="3582"/>
                  </a:cubicBezTo>
                  <a:lnTo>
                    <a:pt x="22509" y="3578"/>
                  </a:lnTo>
                  <a:cubicBezTo>
                    <a:pt x="22476" y="3546"/>
                    <a:pt x="22441" y="3516"/>
                    <a:pt x="22405" y="3490"/>
                  </a:cubicBezTo>
                  <a:close/>
                  <a:moveTo>
                    <a:pt x="20786" y="3490"/>
                  </a:moveTo>
                  <a:cubicBezTo>
                    <a:pt x="20456" y="3546"/>
                    <a:pt x="20120" y="3582"/>
                    <a:pt x="19806" y="3604"/>
                  </a:cubicBezTo>
                  <a:lnTo>
                    <a:pt x="19771" y="3595"/>
                  </a:lnTo>
                  <a:cubicBezTo>
                    <a:pt x="19676" y="3569"/>
                    <a:pt x="19555" y="3533"/>
                    <a:pt x="19421" y="3490"/>
                  </a:cubicBezTo>
                  <a:close/>
                  <a:moveTo>
                    <a:pt x="14799" y="3490"/>
                  </a:moveTo>
                  <a:cubicBezTo>
                    <a:pt x="14816" y="3542"/>
                    <a:pt x="14829" y="3591"/>
                    <a:pt x="14842" y="3644"/>
                  </a:cubicBezTo>
                  <a:cubicBezTo>
                    <a:pt x="14750" y="3651"/>
                    <a:pt x="14660" y="3656"/>
                    <a:pt x="14569" y="3656"/>
                  </a:cubicBezTo>
                  <a:cubicBezTo>
                    <a:pt x="14534" y="3656"/>
                    <a:pt x="14499" y="3655"/>
                    <a:pt x="14463" y="3653"/>
                  </a:cubicBezTo>
                  <a:cubicBezTo>
                    <a:pt x="14336" y="3627"/>
                    <a:pt x="14212" y="3598"/>
                    <a:pt x="14101" y="3565"/>
                  </a:cubicBezTo>
                  <a:cubicBezTo>
                    <a:pt x="14176" y="3539"/>
                    <a:pt x="14245" y="3516"/>
                    <a:pt x="14310" y="3490"/>
                  </a:cubicBezTo>
                  <a:close/>
                  <a:moveTo>
                    <a:pt x="29863" y="3490"/>
                  </a:moveTo>
                  <a:cubicBezTo>
                    <a:pt x="29990" y="3598"/>
                    <a:pt x="30065" y="3699"/>
                    <a:pt x="30065" y="3800"/>
                  </a:cubicBezTo>
                  <a:lnTo>
                    <a:pt x="30069" y="3800"/>
                  </a:lnTo>
                  <a:cubicBezTo>
                    <a:pt x="30004" y="3808"/>
                    <a:pt x="29883" y="3818"/>
                    <a:pt x="29713" y="3818"/>
                  </a:cubicBezTo>
                  <a:cubicBezTo>
                    <a:pt x="29319" y="3818"/>
                    <a:pt x="28662" y="3766"/>
                    <a:pt x="27826" y="3523"/>
                  </a:cubicBezTo>
                  <a:lnTo>
                    <a:pt x="27722" y="3490"/>
                  </a:lnTo>
                  <a:close/>
                  <a:moveTo>
                    <a:pt x="23776" y="3503"/>
                  </a:moveTo>
                  <a:lnTo>
                    <a:pt x="23776" y="3503"/>
                  </a:lnTo>
                  <a:cubicBezTo>
                    <a:pt x="23873" y="3562"/>
                    <a:pt x="23975" y="3621"/>
                    <a:pt x="24086" y="3679"/>
                  </a:cubicBezTo>
                  <a:cubicBezTo>
                    <a:pt x="24148" y="3755"/>
                    <a:pt x="24203" y="3823"/>
                    <a:pt x="24252" y="3885"/>
                  </a:cubicBezTo>
                  <a:cubicBezTo>
                    <a:pt x="24063" y="3810"/>
                    <a:pt x="23877" y="3722"/>
                    <a:pt x="23697" y="3627"/>
                  </a:cubicBezTo>
                  <a:cubicBezTo>
                    <a:pt x="23749" y="3608"/>
                    <a:pt x="23782" y="3559"/>
                    <a:pt x="23776" y="3503"/>
                  </a:cubicBezTo>
                  <a:close/>
                  <a:moveTo>
                    <a:pt x="21696" y="3621"/>
                  </a:moveTo>
                  <a:cubicBezTo>
                    <a:pt x="21739" y="3725"/>
                    <a:pt x="21807" y="3813"/>
                    <a:pt x="21899" y="3882"/>
                  </a:cubicBezTo>
                  <a:lnTo>
                    <a:pt x="21902" y="3882"/>
                  </a:lnTo>
                  <a:cubicBezTo>
                    <a:pt x="21839" y="3886"/>
                    <a:pt x="21758" y="3889"/>
                    <a:pt x="21662" y="3889"/>
                  </a:cubicBezTo>
                  <a:cubicBezTo>
                    <a:pt x="21386" y="3889"/>
                    <a:pt x="20980" y="3864"/>
                    <a:pt x="20472" y="3764"/>
                  </a:cubicBezTo>
                  <a:cubicBezTo>
                    <a:pt x="20884" y="3755"/>
                    <a:pt x="21295" y="3706"/>
                    <a:pt x="21696" y="3621"/>
                  </a:cubicBezTo>
                  <a:close/>
                  <a:moveTo>
                    <a:pt x="15720" y="3575"/>
                  </a:moveTo>
                  <a:cubicBezTo>
                    <a:pt x="15815" y="3634"/>
                    <a:pt x="15919" y="3693"/>
                    <a:pt x="16027" y="3755"/>
                  </a:cubicBezTo>
                  <a:cubicBezTo>
                    <a:pt x="16088" y="3826"/>
                    <a:pt x="16143" y="3890"/>
                    <a:pt x="16192" y="3952"/>
                  </a:cubicBezTo>
                  <a:lnTo>
                    <a:pt x="16192" y="3952"/>
                  </a:lnTo>
                  <a:cubicBezTo>
                    <a:pt x="16004" y="3877"/>
                    <a:pt x="15820" y="3793"/>
                    <a:pt x="15642" y="3699"/>
                  </a:cubicBezTo>
                  <a:cubicBezTo>
                    <a:pt x="15694" y="3683"/>
                    <a:pt x="15726" y="3631"/>
                    <a:pt x="15720" y="3575"/>
                  </a:cubicBezTo>
                  <a:close/>
                  <a:moveTo>
                    <a:pt x="22542" y="3617"/>
                  </a:moveTo>
                  <a:lnTo>
                    <a:pt x="22862" y="3653"/>
                  </a:lnTo>
                  <a:lnTo>
                    <a:pt x="22888" y="3653"/>
                  </a:lnTo>
                  <a:cubicBezTo>
                    <a:pt x="22796" y="3784"/>
                    <a:pt x="22679" y="3895"/>
                    <a:pt x="22548" y="3986"/>
                  </a:cubicBezTo>
                  <a:cubicBezTo>
                    <a:pt x="22473" y="3950"/>
                    <a:pt x="22398" y="3911"/>
                    <a:pt x="22330" y="3866"/>
                  </a:cubicBezTo>
                  <a:cubicBezTo>
                    <a:pt x="22395" y="3839"/>
                    <a:pt x="22460" y="3810"/>
                    <a:pt x="22522" y="3781"/>
                  </a:cubicBezTo>
                  <a:cubicBezTo>
                    <a:pt x="22584" y="3761"/>
                    <a:pt x="22604" y="3702"/>
                    <a:pt x="22538" y="3617"/>
                  </a:cubicBezTo>
                  <a:close/>
                  <a:moveTo>
                    <a:pt x="26667" y="3490"/>
                  </a:moveTo>
                  <a:cubicBezTo>
                    <a:pt x="26844" y="3546"/>
                    <a:pt x="27020" y="3601"/>
                    <a:pt x="27200" y="3653"/>
                  </a:cubicBezTo>
                  <a:cubicBezTo>
                    <a:pt x="27317" y="3768"/>
                    <a:pt x="27418" y="3901"/>
                    <a:pt x="27493" y="4048"/>
                  </a:cubicBezTo>
                  <a:cubicBezTo>
                    <a:pt x="27196" y="3957"/>
                    <a:pt x="26873" y="3852"/>
                    <a:pt x="26527" y="3738"/>
                  </a:cubicBezTo>
                  <a:cubicBezTo>
                    <a:pt x="26335" y="3660"/>
                    <a:pt x="26132" y="3575"/>
                    <a:pt x="25927" y="3490"/>
                  </a:cubicBezTo>
                  <a:close/>
                  <a:moveTo>
                    <a:pt x="13912" y="3621"/>
                  </a:moveTo>
                  <a:cubicBezTo>
                    <a:pt x="14261" y="3663"/>
                    <a:pt x="14662" y="3709"/>
                    <a:pt x="14803" y="3722"/>
                  </a:cubicBezTo>
                  <a:lnTo>
                    <a:pt x="14832" y="3725"/>
                  </a:lnTo>
                  <a:cubicBezTo>
                    <a:pt x="14737" y="3856"/>
                    <a:pt x="14623" y="3967"/>
                    <a:pt x="14489" y="4058"/>
                  </a:cubicBezTo>
                  <a:lnTo>
                    <a:pt x="14493" y="4055"/>
                  </a:lnTo>
                  <a:cubicBezTo>
                    <a:pt x="14189" y="3908"/>
                    <a:pt x="14006" y="3758"/>
                    <a:pt x="13895" y="3627"/>
                  </a:cubicBezTo>
                  <a:lnTo>
                    <a:pt x="13912" y="3621"/>
                  </a:lnTo>
                  <a:close/>
                  <a:moveTo>
                    <a:pt x="18380" y="3490"/>
                  </a:moveTo>
                  <a:cubicBezTo>
                    <a:pt x="18533" y="3539"/>
                    <a:pt x="18690" y="3588"/>
                    <a:pt x="18847" y="3637"/>
                  </a:cubicBezTo>
                  <a:cubicBezTo>
                    <a:pt x="18628" y="3637"/>
                    <a:pt x="18494" y="3631"/>
                    <a:pt x="18494" y="3631"/>
                  </a:cubicBezTo>
                  <a:lnTo>
                    <a:pt x="18494" y="3631"/>
                  </a:lnTo>
                  <a:cubicBezTo>
                    <a:pt x="18697" y="3663"/>
                    <a:pt x="18889" y="3686"/>
                    <a:pt x="19075" y="3706"/>
                  </a:cubicBezTo>
                  <a:lnTo>
                    <a:pt x="19141" y="3728"/>
                  </a:lnTo>
                  <a:cubicBezTo>
                    <a:pt x="19261" y="3843"/>
                    <a:pt x="19359" y="3977"/>
                    <a:pt x="19438" y="4120"/>
                  </a:cubicBezTo>
                  <a:cubicBezTo>
                    <a:pt x="19141" y="4029"/>
                    <a:pt x="18817" y="3924"/>
                    <a:pt x="18471" y="3810"/>
                  </a:cubicBezTo>
                  <a:cubicBezTo>
                    <a:pt x="18240" y="3719"/>
                    <a:pt x="18001" y="3621"/>
                    <a:pt x="17757" y="3516"/>
                  </a:cubicBezTo>
                  <a:lnTo>
                    <a:pt x="17704" y="3490"/>
                  </a:lnTo>
                  <a:close/>
                  <a:moveTo>
                    <a:pt x="25313" y="3490"/>
                  </a:moveTo>
                  <a:lnTo>
                    <a:pt x="25385" y="3513"/>
                  </a:lnTo>
                  <a:cubicBezTo>
                    <a:pt x="25548" y="3578"/>
                    <a:pt x="25711" y="3647"/>
                    <a:pt x="25874" y="3712"/>
                  </a:cubicBezTo>
                  <a:cubicBezTo>
                    <a:pt x="26047" y="3807"/>
                    <a:pt x="26184" y="3885"/>
                    <a:pt x="26259" y="3931"/>
                  </a:cubicBezTo>
                  <a:cubicBezTo>
                    <a:pt x="26441" y="4048"/>
                    <a:pt x="26458" y="4129"/>
                    <a:pt x="26407" y="4188"/>
                  </a:cubicBezTo>
                  <a:lnTo>
                    <a:pt x="26407" y="4188"/>
                  </a:lnTo>
                  <a:cubicBezTo>
                    <a:pt x="26261" y="4129"/>
                    <a:pt x="26122" y="4064"/>
                    <a:pt x="25985" y="3990"/>
                  </a:cubicBezTo>
                  <a:cubicBezTo>
                    <a:pt x="25806" y="3895"/>
                    <a:pt x="25483" y="3709"/>
                    <a:pt x="25104" y="3490"/>
                  </a:cubicBezTo>
                  <a:close/>
                  <a:moveTo>
                    <a:pt x="17042" y="3490"/>
                  </a:moveTo>
                  <a:lnTo>
                    <a:pt x="17329" y="3585"/>
                  </a:lnTo>
                  <a:cubicBezTo>
                    <a:pt x="17492" y="3650"/>
                    <a:pt x="17655" y="3719"/>
                    <a:pt x="17819" y="3784"/>
                  </a:cubicBezTo>
                  <a:cubicBezTo>
                    <a:pt x="17992" y="3879"/>
                    <a:pt x="18129" y="3957"/>
                    <a:pt x="18204" y="4003"/>
                  </a:cubicBezTo>
                  <a:cubicBezTo>
                    <a:pt x="18387" y="4120"/>
                    <a:pt x="18403" y="4202"/>
                    <a:pt x="18351" y="4260"/>
                  </a:cubicBezTo>
                  <a:cubicBezTo>
                    <a:pt x="18207" y="4202"/>
                    <a:pt x="18063" y="4136"/>
                    <a:pt x="17926" y="4065"/>
                  </a:cubicBezTo>
                  <a:cubicBezTo>
                    <a:pt x="17727" y="3957"/>
                    <a:pt x="17355" y="3742"/>
                    <a:pt x="16924" y="3490"/>
                  </a:cubicBezTo>
                  <a:close/>
                  <a:moveTo>
                    <a:pt x="24663" y="3490"/>
                  </a:moveTo>
                  <a:cubicBezTo>
                    <a:pt x="25241" y="3817"/>
                    <a:pt x="25803" y="4117"/>
                    <a:pt x="26207" y="4287"/>
                  </a:cubicBezTo>
                  <a:cubicBezTo>
                    <a:pt x="26162" y="4300"/>
                    <a:pt x="26113" y="4309"/>
                    <a:pt x="26064" y="4319"/>
                  </a:cubicBezTo>
                  <a:lnTo>
                    <a:pt x="26067" y="4316"/>
                  </a:lnTo>
                  <a:cubicBezTo>
                    <a:pt x="25992" y="4309"/>
                    <a:pt x="25917" y="4300"/>
                    <a:pt x="25845" y="4290"/>
                  </a:cubicBezTo>
                  <a:cubicBezTo>
                    <a:pt x="25509" y="4130"/>
                    <a:pt x="25186" y="3963"/>
                    <a:pt x="24876" y="3794"/>
                  </a:cubicBezTo>
                  <a:cubicBezTo>
                    <a:pt x="24781" y="3693"/>
                    <a:pt x="24680" y="3591"/>
                    <a:pt x="24582" y="3490"/>
                  </a:cubicBezTo>
                  <a:close/>
                  <a:moveTo>
                    <a:pt x="20495" y="3967"/>
                  </a:moveTo>
                  <a:cubicBezTo>
                    <a:pt x="20658" y="4003"/>
                    <a:pt x="20818" y="4032"/>
                    <a:pt x="20985" y="4045"/>
                  </a:cubicBezTo>
                  <a:cubicBezTo>
                    <a:pt x="21160" y="4055"/>
                    <a:pt x="21307" y="4060"/>
                    <a:pt x="21432" y="4060"/>
                  </a:cubicBezTo>
                  <a:cubicBezTo>
                    <a:pt x="21705" y="4060"/>
                    <a:pt x="21867" y="4038"/>
                    <a:pt x="21961" y="4009"/>
                  </a:cubicBezTo>
                  <a:lnTo>
                    <a:pt x="21977" y="4003"/>
                  </a:lnTo>
                  <a:cubicBezTo>
                    <a:pt x="21984" y="4003"/>
                    <a:pt x="21990" y="3999"/>
                    <a:pt x="21997" y="3996"/>
                  </a:cubicBezTo>
                  <a:cubicBezTo>
                    <a:pt x="22010" y="3990"/>
                    <a:pt x="22026" y="3983"/>
                    <a:pt x="22049" y="3977"/>
                  </a:cubicBezTo>
                  <a:lnTo>
                    <a:pt x="22052" y="3980"/>
                  </a:lnTo>
                  <a:cubicBezTo>
                    <a:pt x="22147" y="4032"/>
                    <a:pt x="22241" y="4078"/>
                    <a:pt x="22343" y="4114"/>
                  </a:cubicBezTo>
                  <a:cubicBezTo>
                    <a:pt x="22186" y="4205"/>
                    <a:pt x="22023" y="4283"/>
                    <a:pt x="21856" y="4352"/>
                  </a:cubicBezTo>
                  <a:cubicBezTo>
                    <a:pt x="21481" y="4254"/>
                    <a:pt x="21021" y="4123"/>
                    <a:pt x="20495" y="3967"/>
                  </a:cubicBezTo>
                  <a:close/>
                  <a:moveTo>
                    <a:pt x="23573" y="3715"/>
                  </a:moveTo>
                  <a:cubicBezTo>
                    <a:pt x="23821" y="3888"/>
                    <a:pt x="24095" y="4025"/>
                    <a:pt x="24383" y="4123"/>
                  </a:cubicBezTo>
                  <a:lnTo>
                    <a:pt x="24419" y="4133"/>
                  </a:lnTo>
                  <a:cubicBezTo>
                    <a:pt x="24438" y="4176"/>
                    <a:pt x="24425" y="4221"/>
                    <a:pt x="24389" y="4247"/>
                  </a:cubicBezTo>
                  <a:cubicBezTo>
                    <a:pt x="24347" y="4208"/>
                    <a:pt x="24301" y="4176"/>
                    <a:pt x="24252" y="4140"/>
                  </a:cubicBezTo>
                  <a:lnTo>
                    <a:pt x="24252" y="4140"/>
                  </a:lnTo>
                  <a:cubicBezTo>
                    <a:pt x="24287" y="4181"/>
                    <a:pt x="24313" y="4229"/>
                    <a:pt x="24330" y="4280"/>
                  </a:cubicBezTo>
                  <a:lnTo>
                    <a:pt x="24330" y="4280"/>
                  </a:lnTo>
                  <a:cubicBezTo>
                    <a:pt x="24192" y="4342"/>
                    <a:pt x="23934" y="4353"/>
                    <a:pt x="23772" y="4353"/>
                  </a:cubicBezTo>
                  <a:cubicBezTo>
                    <a:pt x="23738" y="4353"/>
                    <a:pt x="23708" y="4352"/>
                    <a:pt x="23684" y="4352"/>
                  </a:cubicBezTo>
                  <a:cubicBezTo>
                    <a:pt x="23593" y="4332"/>
                    <a:pt x="23508" y="4313"/>
                    <a:pt x="23426" y="4293"/>
                  </a:cubicBezTo>
                  <a:cubicBezTo>
                    <a:pt x="23475" y="4136"/>
                    <a:pt x="23498" y="3973"/>
                    <a:pt x="23495" y="3813"/>
                  </a:cubicBezTo>
                  <a:cubicBezTo>
                    <a:pt x="23524" y="3781"/>
                    <a:pt x="23550" y="3748"/>
                    <a:pt x="23573" y="3715"/>
                  </a:cubicBezTo>
                  <a:close/>
                  <a:moveTo>
                    <a:pt x="16477" y="3490"/>
                  </a:moveTo>
                  <a:cubicBezTo>
                    <a:pt x="17101" y="3846"/>
                    <a:pt x="17714" y="4176"/>
                    <a:pt x="18152" y="4358"/>
                  </a:cubicBezTo>
                  <a:cubicBezTo>
                    <a:pt x="18103" y="4371"/>
                    <a:pt x="18057" y="4381"/>
                    <a:pt x="18008" y="4391"/>
                  </a:cubicBezTo>
                  <a:lnTo>
                    <a:pt x="18008" y="4388"/>
                  </a:lnTo>
                  <a:cubicBezTo>
                    <a:pt x="17933" y="4381"/>
                    <a:pt x="17858" y="4371"/>
                    <a:pt x="17786" y="4362"/>
                  </a:cubicBezTo>
                  <a:cubicBezTo>
                    <a:pt x="17453" y="4202"/>
                    <a:pt x="17127" y="4035"/>
                    <a:pt x="16817" y="3866"/>
                  </a:cubicBezTo>
                  <a:cubicBezTo>
                    <a:pt x="16702" y="3742"/>
                    <a:pt x="16578" y="3614"/>
                    <a:pt x="16454" y="3490"/>
                  </a:cubicBezTo>
                  <a:close/>
                  <a:moveTo>
                    <a:pt x="15518" y="3784"/>
                  </a:moveTo>
                  <a:cubicBezTo>
                    <a:pt x="15766" y="3960"/>
                    <a:pt x="16037" y="4097"/>
                    <a:pt x="16324" y="4192"/>
                  </a:cubicBezTo>
                  <a:lnTo>
                    <a:pt x="16360" y="4205"/>
                  </a:lnTo>
                  <a:cubicBezTo>
                    <a:pt x="16439" y="4397"/>
                    <a:pt x="15984" y="4425"/>
                    <a:pt x="15728" y="4425"/>
                  </a:cubicBezTo>
                  <a:cubicBezTo>
                    <a:pt x="15688" y="4425"/>
                    <a:pt x="15653" y="4425"/>
                    <a:pt x="15625" y="4424"/>
                  </a:cubicBezTo>
                  <a:lnTo>
                    <a:pt x="15625" y="4420"/>
                  </a:lnTo>
                  <a:cubicBezTo>
                    <a:pt x="15537" y="4404"/>
                    <a:pt x="15452" y="4385"/>
                    <a:pt x="15371" y="4362"/>
                  </a:cubicBezTo>
                  <a:cubicBezTo>
                    <a:pt x="15420" y="4208"/>
                    <a:pt x="15442" y="4045"/>
                    <a:pt x="15439" y="3882"/>
                  </a:cubicBezTo>
                  <a:cubicBezTo>
                    <a:pt x="15469" y="3852"/>
                    <a:pt x="15495" y="3820"/>
                    <a:pt x="15518" y="3784"/>
                  </a:cubicBezTo>
                  <a:close/>
                  <a:moveTo>
                    <a:pt x="26942" y="4127"/>
                  </a:moveTo>
                  <a:lnTo>
                    <a:pt x="26942" y="4127"/>
                  </a:lnTo>
                  <a:cubicBezTo>
                    <a:pt x="27141" y="4198"/>
                    <a:pt x="27337" y="4270"/>
                    <a:pt x="27536" y="4342"/>
                  </a:cubicBezTo>
                  <a:cubicBezTo>
                    <a:pt x="27516" y="4391"/>
                    <a:pt x="27487" y="4433"/>
                    <a:pt x="27448" y="4469"/>
                  </a:cubicBezTo>
                  <a:cubicBezTo>
                    <a:pt x="27209" y="4433"/>
                    <a:pt x="26974" y="4378"/>
                    <a:pt x="26743" y="4306"/>
                  </a:cubicBezTo>
                  <a:lnTo>
                    <a:pt x="26746" y="4306"/>
                  </a:lnTo>
                  <a:cubicBezTo>
                    <a:pt x="26818" y="4290"/>
                    <a:pt x="26886" y="4260"/>
                    <a:pt x="26948" y="4225"/>
                  </a:cubicBezTo>
                  <a:cubicBezTo>
                    <a:pt x="26981" y="4205"/>
                    <a:pt x="26974" y="4169"/>
                    <a:pt x="26942" y="4127"/>
                  </a:cubicBezTo>
                  <a:close/>
                  <a:moveTo>
                    <a:pt x="18883" y="4198"/>
                  </a:moveTo>
                  <a:cubicBezTo>
                    <a:pt x="19082" y="4274"/>
                    <a:pt x="19281" y="4345"/>
                    <a:pt x="19477" y="4414"/>
                  </a:cubicBezTo>
                  <a:cubicBezTo>
                    <a:pt x="19460" y="4463"/>
                    <a:pt x="19428" y="4505"/>
                    <a:pt x="19389" y="4541"/>
                  </a:cubicBezTo>
                  <a:cubicBezTo>
                    <a:pt x="19150" y="4505"/>
                    <a:pt x="18915" y="4450"/>
                    <a:pt x="18687" y="4378"/>
                  </a:cubicBezTo>
                  <a:cubicBezTo>
                    <a:pt x="18759" y="4362"/>
                    <a:pt x="18827" y="4336"/>
                    <a:pt x="18893" y="4296"/>
                  </a:cubicBezTo>
                  <a:cubicBezTo>
                    <a:pt x="18925" y="4277"/>
                    <a:pt x="18919" y="4241"/>
                    <a:pt x="18883" y="4198"/>
                  </a:cubicBezTo>
                  <a:close/>
                  <a:moveTo>
                    <a:pt x="22770" y="4251"/>
                  </a:moveTo>
                  <a:cubicBezTo>
                    <a:pt x="22822" y="4264"/>
                    <a:pt x="22875" y="4277"/>
                    <a:pt x="22920" y="4287"/>
                  </a:cubicBezTo>
                  <a:cubicBezTo>
                    <a:pt x="22901" y="4388"/>
                    <a:pt x="22862" y="4482"/>
                    <a:pt x="22809" y="4571"/>
                  </a:cubicBezTo>
                  <a:cubicBezTo>
                    <a:pt x="22663" y="4548"/>
                    <a:pt x="22441" y="4499"/>
                    <a:pt x="22147" y="4427"/>
                  </a:cubicBezTo>
                  <a:cubicBezTo>
                    <a:pt x="22359" y="4385"/>
                    <a:pt x="22568" y="4326"/>
                    <a:pt x="22770" y="4254"/>
                  </a:cubicBezTo>
                  <a:lnTo>
                    <a:pt x="22770" y="4251"/>
                  </a:lnTo>
                  <a:close/>
                  <a:moveTo>
                    <a:pt x="23403" y="4352"/>
                  </a:moveTo>
                  <a:cubicBezTo>
                    <a:pt x="23671" y="4385"/>
                    <a:pt x="23919" y="4411"/>
                    <a:pt x="24024" y="4420"/>
                  </a:cubicBezTo>
                  <a:lnTo>
                    <a:pt x="24053" y="4424"/>
                  </a:lnTo>
                  <a:lnTo>
                    <a:pt x="24079" y="4427"/>
                  </a:lnTo>
                  <a:lnTo>
                    <a:pt x="24076" y="4427"/>
                  </a:lnTo>
                  <a:cubicBezTo>
                    <a:pt x="24154" y="4433"/>
                    <a:pt x="24236" y="4440"/>
                    <a:pt x="24327" y="4440"/>
                  </a:cubicBezTo>
                  <a:cubicBezTo>
                    <a:pt x="24275" y="4549"/>
                    <a:pt x="24100" y="4643"/>
                    <a:pt x="23646" y="4643"/>
                  </a:cubicBezTo>
                  <a:cubicBezTo>
                    <a:pt x="23528" y="4643"/>
                    <a:pt x="23392" y="4637"/>
                    <a:pt x="23234" y="4623"/>
                  </a:cubicBezTo>
                  <a:cubicBezTo>
                    <a:pt x="23306" y="4544"/>
                    <a:pt x="23364" y="4453"/>
                    <a:pt x="23403" y="4352"/>
                  </a:cubicBezTo>
                  <a:close/>
                  <a:moveTo>
                    <a:pt x="20378" y="4531"/>
                  </a:moveTo>
                  <a:cubicBezTo>
                    <a:pt x="20854" y="4662"/>
                    <a:pt x="21275" y="4760"/>
                    <a:pt x="21598" y="4815"/>
                  </a:cubicBezTo>
                  <a:cubicBezTo>
                    <a:pt x="21305" y="4783"/>
                    <a:pt x="21017" y="4731"/>
                    <a:pt x="20737" y="4655"/>
                  </a:cubicBezTo>
                  <a:cubicBezTo>
                    <a:pt x="20622" y="4620"/>
                    <a:pt x="20505" y="4577"/>
                    <a:pt x="20378" y="4535"/>
                  </a:cubicBezTo>
                  <a:lnTo>
                    <a:pt x="20378" y="4531"/>
                  </a:lnTo>
                  <a:close/>
                  <a:moveTo>
                    <a:pt x="19787" y="3921"/>
                  </a:moveTo>
                  <a:cubicBezTo>
                    <a:pt x="20449" y="4114"/>
                    <a:pt x="21093" y="4290"/>
                    <a:pt x="21670" y="4427"/>
                  </a:cubicBezTo>
                  <a:cubicBezTo>
                    <a:pt x="21429" y="4515"/>
                    <a:pt x="21252" y="4561"/>
                    <a:pt x="21252" y="4561"/>
                  </a:cubicBezTo>
                  <a:cubicBezTo>
                    <a:pt x="21484" y="4538"/>
                    <a:pt x="21693" y="4512"/>
                    <a:pt x="21889" y="4479"/>
                  </a:cubicBezTo>
                  <a:cubicBezTo>
                    <a:pt x="22202" y="4551"/>
                    <a:pt x="22493" y="4610"/>
                    <a:pt x="22747" y="4649"/>
                  </a:cubicBezTo>
                  <a:cubicBezTo>
                    <a:pt x="22702" y="4704"/>
                    <a:pt x="22636" y="4744"/>
                    <a:pt x="22568" y="4763"/>
                  </a:cubicBezTo>
                  <a:cubicBezTo>
                    <a:pt x="22411" y="4806"/>
                    <a:pt x="22251" y="4828"/>
                    <a:pt x="22088" y="4832"/>
                  </a:cubicBezTo>
                  <a:cubicBezTo>
                    <a:pt x="21892" y="4809"/>
                    <a:pt x="21696" y="4776"/>
                    <a:pt x="21504" y="4731"/>
                  </a:cubicBezTo>
                  <a:cubicBezTo>
                    <a:pt x="21301" y="4675"/>
                    <a:pt x="20848" y="4551"/>
                    <a:pt x="20205" y="4358"/>
                  </a:cubicBezTo>
                  <a:cubicBezTo>
                    <a:pt x="20159" y="4251"/>
                    <a:pt x="20035" y="4110"/>
                    <a:pt x="19787" y="3921"/>
                  </a:cubicBezTo>
                  <a:close/>
                  <a:moveTo>
                    <a:pt x="24879" y="4381"/>
                  </a:moveTo>
                  <a:cubicBezTo>
                    <a:pt x="25186" y="4786"/>
                    <a:pt x="25300" y="5041"/>
                    <a:pt x="25339" y="5139"/>
                  </a:cubicBezTo>
                  <a:lnTo>
                    <a:pt x="25339" y="5135"/>
                  </a:lnTo>
                  <a:lnTo>
                    <a:pt x="25339" y="5135"/>
                  </a:lnTo>
                  <a:cubicBezTo>
                    <a:pt x="25375" y="5223"/>
                    <a:pt x="25166" y="5338"/>
                    <a:pt x="24902" y="5442"/>
                  </a:cubicBezTo>
                  <a:cubicBezTo>
                    <a:pt x="24066" y="5344"/>
                    <a:pt x="22108" y="5103"/>
                    <a:pt x="21598" y="4943"/>
                  </a:cubicBezTo>
                  <a:cubicBezTo>
                    <a:pt x="21546" y="4926"/>
                    <a:pt x="21474" y="4904"/>
                    <a:pt x="21393" y="4877"/>
                  </a:cubicBezTo>
                  <a:lnTo>
                    <a:pt x="21393" y="4877"/>
                  </a:lnTo>
                  <a:cubicBezTo>
                    <a:pt x="21615" y="4911"/>
                    <a:pt x="21839" y="4929"/>
                    <a:pt x="22063" y="4929"/>
                  </a:cubicBezTo>
                  <a:cubicBezTo>
                    <a:pt x="22185" y="4929"/>
                    <a:pt x="22306" y="4924"/>
                    <a:pt x="22427" y="4913"/>
                  </a:cubicBezTo>
                  <a:cubicBezTo>
                    <a:pt x="23503" y="5027"/>
                    <a:pt x="24064" y="5038"/>
                    <a:pt x="24238" y="5038"/>
                  </a:cubicBezTo>
                  <a:cubicBezTo>
                    <a:pt x="24278" y="5038"/>
                    <a:pt x="24298" y="5037"/>
                    <a:pt x="24298" y="5037"/>
                  </a:cubicBezTo>
                  <a:cubicBezTo>
                    <a:pt x="24298" y="5037"/>
                    <a:pt x="23420" y="4979"/>
                    <a:pt x="22620" y="4894"/>
                  </a:cubicBezTo>
                  <a:lnTo>
                    <a:pt x="22672" y="4887"/>
                  </a:lnTo>
                  <a:cubicBezTo>
                    <a:pt x="22842" y="4864"/>
                    <a:pt x="23005" y="4802"/>
                    <a:pt x="23146" y="4698"/>
                  </a:cubicBezTo>
                  <a:lnTo>
                    <a:pt x="23155" y="4698"/>
                  </a:lnTo>
                  <a:cubicBezTo>
                    <a:pt x="23431" y="4724"/>
                    <a:pt x="23656" y="4735"/>
                    <a:pt x="23838" y="4735"/>
                  </a:cubicBezTo>
                  <a:cubicBezTo>
                    <a:pt x="24500" y="4735"/>
                    <a:pt x="24601" y="4584"/>
                    <a:pt x="24539" y="4433"/>
                  </a:cubicBezTo>
                  <a:cubicBezTo>
                    <a:pt x="24624" y="4427"/>
                    <a:pt x="24712" y="4420"/>
                    <a:pt x="24800" y="4407"/>
                  </a:cubicBezTo>
                  <a:cubicBezTo>
                    <a:pt x="24830" y="4404"/>
                    <a:pt x="24856" y="4394"/>
                    <a:pt x="24879" y="4381"/>
                  </a:cubicBezTo>
                  <a:close/>
                  <a:moveTo>
                    <a:pt x="19183" y="1"/>
                  </a:moveTo>
                  <a:lnTo>
                    <a:pt x="0" y="331"/>
                  </a:lnTo>
                  <a:lnTo>
                    <a:pt x="2938" y="2204"/>
                  </a:lnTo>
                  <a:lnTo>
                    <a:pt x="8705" y="3493"/>
                  </a:lnTo>
                  <a:lnTo>
                    <a:pt x="13105" y="3493"/>
                  </a:lnTo>
                  <a:cubicBezTo>
                    <a:pt x="12270" y="3683"/>
                    <a:pt x="11285" y="3710"/>
                    <a:pt x="10779" y="3710"/>
                  </a:cubicBezTo>
                  <a:cubicBezTo>
                    <a:pt x="10569" y="3710"/>
                    <a:pt x="10442" y="3706"/>
                    <a:pt x="10442" y="3706"/>
                  </a:cubicBezTo>
                  <a:lnTo>
                    <a:pt x="10442" y="3706"/>
                  </a:lnTo>
                  <a:cubicBezTo>
                    <a:pt x="11068" y="3803"/>
                    <a:pt x="11629" y="3844"/>
                    <a:pt x="12125" y="3844"/>
                  </a:cubicBezTo>
                  <a:cubicBezTo>
                    <a:pt x="12723" y="3844"/>
                    <a:pt x="13227" y="3785"/>
                    <a:pt x="13641" y="3696"/>
                  </a:cubicBezTo>
                  <a:cubicBezTo>
                    <a:pt x="13690" y="3836"/>
                    <a:pt x="13817" y="3954"/>
                    <a:pt x="13996" y="4058"/>
                  </a:cubicBezTo>
                  <a:cubicBezTo>
                    <a:pt x="14091" y="4110"/>
                    <a:pt x="14186" y="4156"/>
                    <a:pt x="14287" y="4192"/>
                  </a:cubicBezTo>
                  <a:cubicBezTo>
                    <a:pt x="13791" y="4482"/>
                    <a:pt x="13197" y="4636"/>
                    <a:pt x="13197" y="4636"/>
                  </a:cubicBezTo>
                  <a:cubicBezTo>
                    <a:pt x="13856" y="4574"/>
                    <a:pt x="14349" y="4463"/>
                    <a:pt x="14715" y="4329"/>
                  </a:cubicBezTo>
                  <a:cubicBezTo>
                    <a:pt x="14767" y="4342"/>
                    <a:pt x="14819" y="4352"/>
                    <a:pt x="14865" y="4362"/>
                  </a:cubicBezTo>
                  <a:cubicBezTo>
                    <a:pt x="14806" y="4636"/>
                    <a:pt x="14666" y="4796"/>
                    <a:pt x="14512" y="4838"/>
                  </a:cubicBezTo>
                  <a:cubicBezTo>
                    <a:pt x="14323" y="4889"/>
                    <a:pt x="14117" y="4910"/>
                    <a:pt x="13905" y="4910"/>
                  </a:cubicBezTo>
                  <a:cubicBezTo>
                    <a:pt x="12886" y="4910"/>
                    <a:pt x="11745" y="4424"/>
                    <a:pt x="11744" y="4424"/>
                  </a:cubicBezTo>
                  <a:lnTo>
                    <a:pt x="11744" y="4424"/>
                  </a:lnTo>
                  <a:cubicBezTo>
                    <a:pt x="11745" y="4424"/>
                    <a:pt x="12741" y="5007"/>
                    <a:pt x="14018" y="5007"/>
                  </a:cubicBezTo>
                  <a:cubicBezTo>
                    <a:pt x="14212" y="5007"/>
                    <a:pt x="14412" y="4993"/>
                    <a:pt x="14617" y="4962"/>
                  </a:cubicBezTo>
                  <a:cubicBezTo>
                    <a:pt x="15018" y="4904"/>
                    <a:pt x="15240" y="4698"/>
                    <a:pt x="15351" y="4427"/>
                  </a:cubicBezTo>
                  <a:cubicBezTo>
                    <a:pt x="15615" y="4460"/>
                    <a:pt x="15864" y="4486"/>
                    <a:pt x="15968" y="4496"/>
                  </a:cubicBezTo>
                  <a:lnTo>
                    <a:pt x="16001" y="4499"/>
                  </a:lnTo>
                  <a:lnTo>
                    <a:pt x="16027" y="4502"/>
                  </a:lnTo>
                  <a:lnTo>
                    <a:pt x="16020" y="4502"/>
                  </a:lnTo>
                  <a:cubicBezTo>
                    <a:pt x="16122" y="4512"/>
                    <a:pt x="16224" y="4517"/>
                    <a:pt x="16327" y="4517"/>
                  </a:cubicBezTo>
                  <a:cubicBezTo>
                    <a:pt x="16466" y="4517"/>
                    <a:pt x="16605" y="4508"/>
                    <a:pt x="16742" y="4489"/>
                  </a:cubicBezTo>
                  <a:cubicBezTo>
                    <a:pt x="16771" y="4482"/>
                    <a:pt x="16797" y="4476"/>
                    <a:pt x="16820" y="4463"/>
                  </a:cubicBezTo>
                  <a:cubicBezTo>
                    <a:pt x="17130" y="4861"/>
                    <a:pt x="17244" y="5116"/>
                    <a:pt x="17280" y="5214"/>
                  </a:cubicBezTo>
                  <a:cubicBezTo>
                    <a:pt x="17368" y="5439"/>
                    <a:pt x="15857" y="5834"/>
                    <a:pt x="15857" y="5834"/>
                  </a:cubicBezTo>
                  <a:cubicBezTo>
                    <a:pt x="16425" y="5765"/>
                    <a:pt x="16977" y="5605"/>
                    <a:pt x="17489" y="5354"/>
                  </a:cubicBezTo>
                  <a:cubicBezTo>
                    <a:pt x="17753" y="5223"/>
                    <a:pt x="17607" y="4858"/>
                    <a:pt x="17277" y="4420"/>
                  </a:cubicBezTo>
                  <a:lnTo>
                    <a:pt x="17277" y="4420"/>
                  </a:lnTo>
                  <a:lnTo>
                    <a:pt x="17349" y="4427"/>
                  </a:lnTo>
                  <a:cubicBezTo>
                    <a:pt x="17819" y="4646"/>
                    <a:pt x="18338" y="4871"/>
                    <a:pt x="18899" y="5086"/>
                  </a:cubicBezTo>
                  <a:lnTo>
                    <a:pt x="19007" y="5129"/>
                  </a:lnTo>
                  <a:cubicBezTo>
                    <a:pt x="19121" y="5171"/>
                    <a:pt x="19239" y="5214"/>
                    <a:pt x="19356" y="5256"/>
                  </a:cubicBezTo>
                  <a:lnTo>
                    <a:pt x="19447" y="5292"/>
                  </a:lnTo>
                  <a:cubicBezTo>
                    <a:pt x="19594" y="5344"/>
                    <a:pt x="19741" y="5396"/>
                    <a:pt x="19891" y="5449"/>
                  </a:cubicBezTo>
                  <a:lnTo>
                    <a:pt x="19970" y="5475"/>
                  </a:lnTo>
                  <a:cubicBezTo>
                    <a:pt x="20097" y="5514"/>
                    <a:pt x="20221" y="5556"/>
                    <a:pt x="20352" y="5595"/>
                  </a:cubicBezTo>
                  <a:lnTo>
                    <a:pt x="20482" y="5638"/>
                  </a:lnTo>
                  <a:cubicBezTo>
                    <a:pt x="20613" y="5677"/>
                    <a:pt x="20747" y="5716"/>
                    <a:pt x="20880" y="5755"/>
                  </a:cubicBezTo>
                  <a:cubicBezTo>
                    <a:pt x="20906" y="5765"/>
                    <a:pt x="20929" y="5772"/>
                    <a:pt x="20959" y="5778"/>
                  </a:cubicBezTo>
                  <a:cubicBezTo>
                    <a:pt x="21115" y="5824"/>
                    <a:pt x="21275" y="5870"/>
                    <a:pt x="21435" y="5912"/>
                  </a:cubicBezTo>
                  <a:lnTo>
                    <a:pt x="21556" y="5945"/>
                  </a:lnTo>
                  <a:cubicBezTo>
                    <a:pt x="21683" y="5977"/>
                    <a:pt x="21807" y="6007"/>
                    <a:pt x="21935" y="6039"/>
                  </a:cubicBezTo>
                  <a:lnTo>
                    <a:pt x="22078" y="6072"/>
                  </a:lnTo>
                  <a:cubicBezTo>
                    <a:pt x="22245" y="6111"/>
                    <a:pt x="22411" y="6150"/>
                    <a:pt x="22578" y="6186"/>
                  </a:cubicBezTo>
                  <a:cubicBezTo>
                    <a:pt x="22578" y="6186"/>
                    <a:pt x="20857" y="5674"/>
                    <a:pt x="19010" y="4910"/>
                  </a:cubicBezTo>
                  <a:cubicBezTo>
                    <a:pt x="18651" y="4760"/>
                    <a:pt x="18285" y="4600"/>
                    <a:pt x="17930" y="4433"/>
                  </a:cubicBezTo>
                  <a:cubicBezTo>
                    <a:pt x="18083" y="4430"/>
                    <a:pt x="18220" y="4427"/>
                    <a:pt x="18305" y="4424"/>
                  </a:cubicBezTo>
                  <a:cubicBezTo>
                    <a:pt x="18377" y="4453"/>
                    <a:pt x="18452" y="4476"/>
                    <a:pt x="18527" y="4496"/>
                  </a:cubicBezTo>
                  <a:cubicBezTo>
                    <a:pt x="18912" y="4584"/>
                    <a:pt x="19147" y="4610"/>
                    <a:pt x="19291" y="4610"/>
                  </a:cubicBezTo>
                  <a:lnTo>
                    <a:pt x="19330" y="4610"/>
                  </a:lnTo>
                  <a:cubicBezTo>
                    <a:pt x="19386" y="4608"/>
                    <a:pt x="19503" y="4606"/>
                    <a:pt x="19640" y="4606"/>
                  </a:cubicBezTo>
                  <a:cubicBezTo>
                    <a:pt x="19741" y="4606"/>
                    <a:pt x="19852" y="4607"/>
                    <a:pt x="19960" y="4610"/>
                  </a:cubicBezTo>
                  <a:cubicBezTo>
                    <a:pt x="19986" y="4610"/>
                    <a:pt x="20012" y="4610"/>
                    <a:pt x="20038" y="4606"/>
                  </a:cubicBezTo>
                  <a:cubicBezTo>
                    <a:pt x="20717" y="4828"/>
                    <a:pt x="21337" y="4998"/>
                    <a:pt x="21827" y="5076"/>
                  </a:cubicBezTo>
                  <a:cubicBezTo>
                    <a:pt x="23348" y="5315"/>
                    <a:pt x="24347" y="5416"/>
                    <a:pt x="24866" y="5462"/>
                  </a:cubicBezTo>
                  <a:cubicBezTo>
                    <a:pt x="24448" y="5625"/>
                    <a:pt x="23913" y="5762"/>
                    <a:pt x="23913" y="5762"/>
                  </a:cubicBezTo>
                  <a:cubicBezTo>
                    <a:pt x="24314" y="5716"/>
                    <a:pt x="24706" y="5622"/>
                    <a:pt x="25084" y="5478"/>
                  </a:cubicBezTo>
                  <a:cubicBezTo>
                    <a:pt x="25215" y="5488"/>
                    <a:pt x="25284" y="5491"/>
                    <a:pt x="25284" y="5491"/>
                  </a:cubicBezTo>
                  <a:lnTo>
                    <a:pt x="25104" y="5471"/>
                  </a:lnTo>
                  <a:cubicBezTo>
                    <a:pt x="25248" y="5416"/>
                    <a:pt x="25395" y="5354"/>
                    <a:pt x="25545" y="5282"/>
                  </a:cubicBezTo>
                  <a:cubicBezTo>
                    <a:pt x="25812" y="5148"/>
                    <a:pt x="25662" y="4786"/>
                    <a:pt x="25336" y="4345"/>
                  </a:cubicBezTo>
                  <a:lnTo>
                    <a:pt x="25336" y="4345"/>
                  </a:lnTo>
                  <a:lnTo>
                    <a:pt x="25404" y="4355"/>
                  </a:lnTo>
                  <a:cubicBezTo>
                    <a:pt x="26792" y="5001"/>
                    <a:pt x="28623" y="5693"/>
                    <a:pt x="30637" y="6114"/>
                  </a:cubicBezTo>
                  <a:cubicBezTo>
                    <a:pt x="30637" y="6114"/>
                    <a:pt x="28175" y="5383"/>
                    <a:pt x="25985" y="4362"/>
                  </a:cubicBezTo>
                  <a:cubicBezTo>
                    <a:pt x="26139" y="4358"/>
                    <a:pt x="26276" y="4355"/>
                    <a:pt x="26361" y="4355"/>
                  </a:cubicBezTo>
                  <a:cubicBezTo>
                    <a:pt x="26432" y="4381"/>
                    <a:pt x="26508" y="4404"/>
                    <a:pt x="26583" y="4424"/>
                  </a:cubicBezTo>
                  <a:cubicBezTo>
                    <a:pt x="26971" y="4515"/>
                    <a:pt x="27203" y="4541"/>
                    <a:pt x="27346" y="4541"/>
                  </a:cubicBezTo>
                  <a:lnTo>
                    <a:pt x="27359" y="4541"/>
                  </a:lnTo>
                  <a:lnTo>
                    <a:pt x="27363" y="4538"/>
                  </a:lnTo>
                  <a:lnTo>
                    <a:pt x="27389" y="4538"/>
                  </a:lnTo>
                  <a:cubicBezTo>
                    <a:pt x="27448" y="4536"/>
                    <a:pt x="27573" y="4533"/>
                    <a:pt x="27719" y="4533"/>
                  </a:cubicBezTo>
                  <a:cubicBezTo>
                    <a:pt x="27813" y="4533"/>
                    <a:pt x="27916" y="4534"/>
                    <a:pt x="28016" y="4538"/>
                  </a:cubicBezTo>
                  <a:cubicBezTo>
                    <a:pt x="28042" y="4538"/>
                    <a:pt x="28068" y="4535"/>
                    <a:pt x="28094" y="4531"/>
                  </a:cubicBezTo>
                  <a:cubicBezTo>
                    <a:pt x="28773" y="4753"/>
                    <a:pt x="29396" y="4926"/>
                    <a:pt x="29883" y="5001"/>
                  </a:cubicBezTo>
                  <a:cubicBezTo>
                    <a:pt x="32223" y="5370"/>
                    <a:pt x="33339" y="5419"/>
                    <a:pt x="33339" y="5419"/>
                  </a:cubicBezTo>
                  <a:cubicBezTo>
                    <a:pt x="33339" y="5419"/>
                    <a:pt x="30307" y="5080"/>
                    <a:pt x="29651" y="4874"/>
                  </a:cubicBezTo>
                  <a:cubicBezTo>
                    <a:pt x="29448" y="4809"/>
                    <a:pt x="29021" y="4672"/>
                    <a:pt x="28433" y="4466"/>
                  </a:cubicBezTo>
                  <a:lnTo>
                    <a:pt x="28433" y="4466"/>
                  </a:lnTo>
                  <a:cubicBezTo>
                    <a:pt x="29008" y="4620"/>
                    <a:pt x="29501" y="4734"/>
                    <a:pt x="29840" y="4776"/>
                  </a:cubicBezTo>
                  <a:cubicBezTo>
                    <a:pt x="31356" y="4958"/>
                    <a:pt x="32106" y="4973"/>
                    <a:pt x="32301" y="4973"/>
                  </a:cubicBezTo>
                  <a:cubicBezTo>
                    <a:pt x="32336" y="4973"/>
                    <a:pt x="32353" y="4972"/>
                    <a:pt x="32353" y="4972"/>
                  </a:cubicBezTo>
                  <a:cubicBezTo>
                    <a:pt x="32353" y="4972"/>
                    <a:pt x="30176" y="4825"/>
                    <a:pt x="29559" y="4659"/>
                  </a:cubicBezTo>
                  <a:cubicBezTo>
                    <a:pt x="29357" y="4606"/>
                    <a:pt x="28903" y="4479"/>
                    <a:pt x="28260" y="4287"/>
                  </a:cubicBezTo>
                  <a:cubicBezTo>
                    <a:pt x="28218" y="4182"/>
                    <a:pt x="28094" y="4042"/>
                    <a:pt x="27843" y="3852"/>
                  </a:cubicBezTo>
                  <a:lnTo>
                    <a:pt x="27843" y="3852"/>
                  </a:lnTo>
                  <a:cubicBezTo>
                    <a:pt x="29178" y="4244"/>
                    <a:pt x="30441" y="4564"/>
                    <a:pt x="31208" y="4636"/>
                  </a:cubicBezTo>
                  <a:cubicBezTo>
                    <a:pt x="31478" y="4661"/>
                    <a:pt x="31700" y="4672"/>
                    <a:pt x="31880" y="4672"/>
                  </a:cubicBezTo>
                  <a:cubicBezTo>
                    <a:pt x="33212" y="4672"/>
                    <a:pt x="32311" y="4075"/>
                    <a:pt x="32311" y="4074"/>
                  </a:cubicBezTo>
                  <a:lnTo>
                    <a:pt x="32311" y="4074"/>
                  </a:lnTo>
                  <a:cubicBezTo>
                    <a:pt x="32311" y="4075"/>
                    <a:pt x="32751" y="4575"/>
                    <a:pt x="31701" y="4575"/>
                  </a:cubicBezTo>
                  <a:cubicBezTo>
                    <a:pt x="31499" y="4575"/>
                    <a:pt x="31241" y="4556"/>
                    <a:pt x="30914" y="4512"/>
                  </a:cubicBezTo>
                  <a:cubicBezTo>
                    <a:pt x="30584" y="4466"/>
                    <a:pt x="29742" y="4257"/>
                    <a:pt x="28554" y="3901"/>
                  </a:cubicBezTo>
                  <a:lnTo>
                    <a:pt x="28554" y="3901"/>
                  </a:lnTo>
                  <a:cubicBezTo>
                    <a:pt x="28714" y="3937"/>
                    <a:pt x="28877" y="3963"/>
                    <a:pt x="29044" y="3977"/>
                  </a:cubicBezTo>
                  <a:cubicBezTo>
                    <a:pt x="29219" y="3988"/>
                    <a:pt x="29367" y="3993"/>
                    <a:pt x="29492" y="3993"/>
                  </a:cubicBezTo>
                  <a:cubicBezTo>
                    <a:pt x="29763" y="3993"/>
                    <a:pt x="29923" y="3970"/>
                    <a:pt x="30020" y="3941"/>
                  </a:cubicBezTo>
                  <a:lnTo>
                    <a:pt x="30036" y="3937"/>
                  </a:lnTo>
                  <a:cubicBezTo>
                    <a:pt x="30039" y="3934"/>
                    <a:pt x="30046" y="3931"/>
                    <a:pt x="30052" y="3931"/>
                  </a:cubicBezTo>
                  <a:cubicBezTo>
                    <a:pt x="30144" y="3895"/>
                    <a:pt x="30388" y="3800"/>
                    <a:pt x="30581" y="3712"/>
                  </a:cubicBezTo>
                  <a:cubicBezTo>
                    <a:pt x="30653" y="3689"/>
                    <a:pt x="30669" y="3611"/>
                    <a:pt x="30552" y="3493"/>
                  </a:cubicBezTo>
                  <a:lnTo>
                    <a:pt x="33685" y="3493"/>
                  </a:lnTo>
                  <a:lnTo>
                    <a:pt x="191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0"/>
            <p:cNvSpPr/>
            <p:nvPr/>
          </p:nvSpPr>
          <p:spPr>
            <a:xfrm>
              <a:off x="7442065" y="4160440"/>
              <a:ext cx="117205" cy="248288"/>
            </a:xfrm>
            <a:custGeom>
              <a:rect b="b" l="l" r="r" t="t"/>
              <a:pathLst>
                <a:path extrusionOk="0" h="3417" w="1613">
                  <a:moveTo>
                    <a:pt x="1345" y="136"/>
                  </a:moveTo>
                  <a:lnTo>
                    <a:pt x="1345" y="136"/>
                  </a:lnTo>
                  <a:cubicBezTo>
                    <a:pt x="960" y="404"/>
                    <a:pt x="715" y="737"/>
                    <a:pt x="620" y="1135"/>
                  </a:cubicBezTo>
                  <a:cubicBezTo>
                    <a:pt x="522" y="1540"/>
                    <a:pt x="536" y="2216"/>
                    <a:pt x="1120" y="3169"/>
                  </a:cubicBezTo>
                  <a:cubicBezTo>
                    <a:pt x="418" y="2441"/>
                    <a:pt x="62" y="1788"/>
                    <a:pt x="92" y="1263"/>
                  </a:cubicBezTo>
                  <a:cubicBezTo>
                    <a:pt x="108" y="757"/>
                    <a:pt x="480" y="427"/>
                    <a:pt x="669" y="368"/>
                  </a:cubicBezTo>
                  <a:cubicBezTo>
                    <a:pt x="901" y="283"/>
                    <a:pt x="1162" y="195"/>
                    <a:pt x="1345" y="136"/>
                  </a:cubicBezTo>
                  <a:close/>
                  <a:moveTo>
                    <a:pt x="1576" y="0"/>
                  </a:moveTo>
                  <a:cubicBezTo>
                    <a:pt x="1572" y="0"/>
                    <a:pt x="1565" y="1"/>
                    <a:pt x="1557" y="3"/>
                  </a:cubicBezTo>
                  <a:lnTo>
                    <a:pt x="1551" y="6"/>
                  </a:lnTo>
                  <a:cubicBezTo>
                    <a:pt x="1511" y="12"/>
                    <a:pt x="1430" y="42"/>
                    <a:pt x="1257" y="101"/>
                  </a:cubicBezTo>
                  <a:cubicBezTo>
                    <a:pt x="1100" y="153"/>
                    <a:pt x="865" y="231"/>
                    <a:pt x="650" y="313"/>
                  </a:cubicBezTo>
                  <a:cubicBezTo>
                    <a:pt x="451" y="371"/>
                    <a:pt x="49" y="724"/>
                    <a:pt x="33" y="1259"/>
                  </a:cubicBezTo>
                  <a:cubicBezTo>
                    <a:pt x="0" y="1847"/>
                    <a:pt x="425" y="2588"/>
                    <a:pt x="1267" y="3400"/>
                  </a:cubicBezTo>
                  <a:lnTo>
                    <a:pt x="1296" y="3417"/>
                  </a:lnTo>
                  <a:lnTo>
                    <a:pt x="1312" y="3397"/>
                  </a:lnTo>
                  <a:cubicBezTo>
                    <a:pt x="1329" y="3381"/>
                    <a:pt x="1325" y="3371"/>
                    <a:pt x="1276" y="3299"/>
                  </a:cubicBezTo>
                  <a:cubicBezTo>
                    <a:pt x="601" y="2274"/>
                    <a:pt x="578" y="1563"/>
                    <a:pt x="679" y="1148"/>
                  </a:cubicBezTo>
                  <a:cubicBezTo>
                    <a:pt x="787" y="701"/>
                    <a:pt x="1094" y="332"/>
                    <a:pt x="1587" y="55"/>
                  </a:cubicBezTo>
                  <a:lnTo>
                    <a:pt x="1613" y="39"/>
                  </a:lnTo>
                  <a:lnTo>
                    <a:pt x="1596" y="12"/>
                  </a:lnTo>
                  <a:cubicBezTo>
                    <a:pt x="1592" y="5"/>
                    <a:pt x="1589" y="0"/>
                    <a:pt x="15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0"/>
            <p:cNvSpPr/>
            <p:nvPr/>
          </p:nvSpPr>
          <p:spPr>
            <a:xfrm>
              <a:off x="6749510" y="4165890"/>
              <a:ext cx="117423" cy="248288"/>
            </a:xfrm>
            <a:custGeom>
              <a:rect b="b" l="l" r="r" t="t"/>
              <a:pathLst>
                <a:path extrusionOk="0" h="3417" w="1616">
                  <a:moveTo>
                    <a:pt x="1345" y="137"/>
                  </a:moveTo>
                  <a:lnTo>
                    <a:pt x="1345" y="137"/>
                  </a:lnTo>
                  <a:cubicBezTo>
                    <a:pt x="960" y="404"/>
                    <a:pt x="718" y="740"/>
                    <a:pt x="624" y="1135"/>
                  </a:cubicBezTo>
                  <a:cubicBezTo>
                    <a:pt x="526" y="1540"/>
                    <a:pt x="539" y="2216"/>
                    <a:pt x="1123" y="3169"/>
                  </a:cubicBezTo>
                  <a:cubicBezTo>
                    <a:pt x="421" y="2444"/>
                    <a:pt x="66" y="1788"/>
                    <a:pt x="95" y="1263"/>
                  </a:cubicBezTo>
                  <a:cubicBezTo>
                    <a:pt x="111" y="757"/>
                    <a:pt x="483" y="427"/>
                    <a:pt x="673" y="372"/>
                  </a:cubicBezTo>
                  <a:cubicBezTo>
                    <a:pt x="904" y="283"/>
                    <a:pt x="1166" y="195"/>
                    <a:pt x="1345" y="137"/>
                  </a:cubicBezTo>
                  <a:close/>
                  <a:moveTo>
                    <a:pt x="1577" y="0"/>
                  </a:moveTo>
                  <a:cubicBezTo>
                    <a:pt x="1572" y="0"/>
                    <a:pt x="1565" y="1"/>
                    <a:pt x="1557" y="3"/>
                  </a:cubicBezTo>
                  <a:lnTo>
                    <a:pt x="1554" y="6"/>
                  </a:lnTo>
                  <a:cubicBezTo>
                    <a:pt x="1515" y="16"/>
                    <a:pt x="1433" y="42"/>
                    <a:pt x="1260" y="101"/>
                  </a:cubicBezTo>
                  <a:cubicBezTo>
                    <a:pt x="1100" y="153"/>
                    <a:pt x="868" y="234"/>
                    <a:pt x="653" y="313"/>
                  </a:cubicBezTo>
                  <a:cubicBezTo>
                    <a:pt x="451" y="372"/>
                    <a:pt x="49" y="724"/>
                    <a:pt x="36" y="1263"/>
                  </a:cubicBezTo>
                  <a:cubicBezTo>
                    <a:pt x="0" y="1847"/>
                    <a:pt x="428" y="2588"/>
                    <a:pt x="1270" y="3401"/>
                  </a:cubicBezTo>
                  <a:lnTo>
                    <a:pt x="1299" y="3417"/>
                  </a:lnTo>
                  <a:lnTo>
                    <a:pt x="1312" y="3397"/>
                  </a:lnTo>
                  <a:cubicBezTo>
                    <a:pt x="1332" y="3381"/>
                    <a:pt x="1325" y="3371"/>
                    <a:pt x="1280" y="3299"/>
                  </a:cubicBezTo>
                  <a:cubicBezTo>
                    <a:pt x="604" y="2274"/>
                    <a:pt x="581" y="1566"/>
                    <a:pt x="682" y="1148"/>
                  </a:cubicBezTo>
                  <a:cubicBezTo>
                    <a:pt x="790" y="701"/>
                    <a:pt x="1094" y="332"/>
                    <a:pt x="1587" y="55"/>
                  </a:cubicBezTo>
                  <a:lnTo>
                    <a:pt x="1616" y="39"/>
                  </a:lnTo>
                  <a:lnTo>
                    <a:pt x="1600" y="13"/>
                  </a:lnTo>
                  <a:cubicBezTo>
                    <a:pt x="1595" y="5"/>
                    <a:pt x="1590" y="0"/>
                    <a:pt x="15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0"/>
            <p:cNvSpPr/>
            <p:nvPr/>
          </p:nvSpPr>
          <p:spPr>
            <a:xfrm>
              <a:off x="7354288" y="3907717"/>
              <a:ext cx="443823" cy="713764"/>
            </a:xfrm>
            <a:custGeom>
              <a:rect b="b" l="l" r="r" t="t"/>
              <a:pathLst>
                <a:path extrusionOk="0" h="9823" w="6108">
                  <a:moveTo>
                    <a:pt x="418" y="155"/>
                  </a:moveTo>
                  <a:lnTo>
                    <a:pt x="418" y="155"/>
                  </a:lnTo>
                  <a:cubicBezTo>
                    <a:pt x="872" y="285"/>
                    <a:pt x="1711" y="589"/>
                    <a:pt x="2840" y="1258"/>
                  </a:cubicBezTo>
                  <a:cubicBezTo>
                    <a:pt x="4528" y="2263"/>
                    <a:pt x="5935" y="9105"/>
                    <a:pt x="6039" y="9617"/>
                  </a:cubicBezTo>
                  <a:lnTo>
                    <a:pt x="5350" y="9754"/>
                  </a:lnTo>
                  <a:cubicBezTo>
                    <a:pt x="4727" y="5109"/>
                    <a:pt x="3327" y="2335"/>
                    <a:pt x="2912" y="1594"/>
                  </a:cubicBezTo>
                  <a:cubicBezTo>
                    <a:pt x="2654" y="1131"/>
                    <a:pt x="1136" y="452"/>
                    <a:pt x="418" y="155"/>
                  </a:cubicBezTo>
                  <a:close/>
                  <a:moveTo>
                    <a:pt x="31" y="1"/>
                  </a:moveTo>
                  <a:cubicBezTo>
                    <a:pt x="19" y="1"/>
                    <a:pt x="7" y="10"/>
                    <a:pt x="4" y="24"/>
                  </a:cubicBezTo>
                  <a:cubicBezTo>
                    <a:pt x="1" y="37"/>
                    <a:pt x="7" y="53"/>
                    <a:pt x="23" y="60"/>
                  </a:cubicBezTo>
                  <a:cubicBezTo>
                    <a:pt x="46" y="70"/>
                    <a:pt x="2533" y="1046"/>
                    <a:pt x="2860" y="1623"/>
                  </a:cubicBezTo>
                  <a:cubicBezTo>
                    <a:pt x="3274" y="2364"/>
                    <a:pt x="4675" y="5142"/>
                    <a:pt x="5295" y="9797"/>
                  </a:cubicBezTo>
                  <a:cubicBezTo>
                    <a:pt x="5295" y="9806"/>
                    <a:pt x="5301" y="9813"/>
                    <a:pt x="5308" y="9816"/>
                  </a:cubicBezTo>
                  <a:cubicBezTo>
                    <a:pt x="5311" y="9823"/>
                    <a:pt x="5318" y="9823"/>
                    <a:pt x="5324" y="9823"/>
                  </a:cubicBezTo>
                  <a:lnTo>
                    <a:pt x="5331" y="9823"/>
                  </a:lnTo>
                  <a:lnTo>
                    <a:pt x="6081" y="9672"/>
                  </a:lnTo>
                  <a:cubicBezTo>
                    <a:pt x="6098" y="9669"/>
                    <a:pt x="6108" y="9653"/>
                    <a:pt x="6104" y="9637"/>
                  </a:cubicBezTo>
                  <a:cubicBezTo>
                    <a:pt x="6101" y="9617"/>
                    <a:pt x="5739" y="7776"/>
                    <a:pt x="5161" y="5827"/>
                  </a:cubicBezTo>
                  <a:cubicBezTo>
                    <a:pt x="4387" y="3203"/>
                    <a:pt x="3617" y="1650"/>
                    <a:pt x="2873" y="1209"/>
                  </a:cubicBezTo>
                  <a:cubicBezTo>
                    <a:pt x="1110" y="161"/>
                    <a:pt x="50" y="1"/>
                    <a:pt x="36" y="1"/>
                  </a:cubicBez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0"/>
            <p:cNvSpPr/>
            <p:nvPr/>
          </p:nvSpPr>
          <p:spPr>
            <a:xfrm>
              <a:off x="6564291" y="4303151"/>
              <a:ext cx="1574378" cy="74043"/>
            </a:xfrm>
            <a:custGeom>
              <a:rect b="b" l="l" r="r" t="t"/>
              <a:pathLst>
                <a:path extrusionOk="0" h="1019" w="21667">
                  <a:moveTo>
                    <a:pt x="0" y="0"/>
                  </a:moveTo>
                  <a:lnTo>
                    <a:pt x="3156" y="1019"/>
                  </a:lnTo>
                  <a:lnTo>
                    <a:pt x="21667" y="1019"/>
                  </a:lnTo>
                  <a:lnTo>
                    <a:pt x="185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0"/>
            <p:cNvSpPr/>
            <p:nvPr/>
          </p:nvSpPr>
          <p:spPr>
            <a:xfrm>
              <a:off x="6561893" y="4300826"/>
              <a:ext cx="1579901" cy="78548"/>
            </a:xfrm>
            <a:custGeom>
              <a:rect b="b" l="l" r="r" t="t"/>
              <a:pathLst>
                <a:path extrusionOk="0" h="1081" w="21743">
                  <a:moveTo>
                    <a:pt x="18537" y="62"/>
                  </a:moveTo>
                  <a:lnTo>
                    <a:pt x="21504" y="1021"/>
                  </a:lnTo>
                  <a:lnTo>
                    <a:pt x="3196" y="1021"/>
                  </a:lnTo>
                  <a:lnTo>
                    <a:pt x="229" y="62"/>
                  </a:lnTo>
                  <a:close/>
                  <a:moveTo>
                    <a:pt x="18548" y="0"/>
                  </a:moveTo>
                  <a:cubicBezTo>
                    <a:pt x="18547" y="0"/>
                    <a:pt x="18545" y="1"/>
                    <a:pt x="18543" y="3"/>
                  </a:cubicBezTo>
                  <a:lnTo>
                    <a:pt x="33" y="3"/>
                  </a:lnTo>
                  <a:cubicBezTo>
                    <a:pt x="32" y="3"/>
                    <a:pt x="30" y="2"/>
                    <a:pt x="29" y="2"/>
                  </a:cubicBezTo>
                  <a:cubicBezTo>
                    <a:pt x="17" y="2"/>
                    <a:pt x="7" y="14"/>
                    <a:pt x="4" y="26"/>
                  </a:cubicBezTo>
                  <a:cubicBezTo>
                    <a:pt x="0" y="42"/>
                    <a:pt x="10" y="55"/>
                    <a:pt x="27" y="62"/>
                  </a:cubicBezTo>
                  <a:lnTo>
                    <a:pt x="3180" y="1080"/>
                  </a:lnTo>
                  <a:lnTo>
                    <a:pt x="21700" y="1080"/>
                  </a:lnTo>
                  <a:cubicBezTo>
                    <a:pt x="21736" y="1080"/>
                    <a:pt x="21742" y="1028"/>
                    <a:pt x="21709" y="1018"/>
                  </a:cubicBezTo>
                  <a:lnTo>
                    <a:pt x="18553" y="3"/>
                  </a:lnTo>
                  <a:cubicBezTo>
                    <a:pt x="18552" y="1"/>
                    <a:pt x="18550" y="0"/>
                    <a:pt x="18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0"/>
            <p:cNvSpPr/>
            <p:nvPr/>
          </p:nvSpPr>
          <p:spPr>
            <a:xfrm>
              <a:off x="6957981" y="3830039"/>
              <a:ext cx="228960" cy="762012"/>
            </a:xfrm>
            <a:custGeom>
              <a:rect b="b" l="l" r="r" t="t"/>
              <a:pathLst>
                <a:path extrusionOk="0" h="10487" w="3151">
                  <a:moveTo>
                    <a:pt x="2974" y="182"/>
                  </a:moveTo>
                  <a:lnTo>
                    <a:pt x="2974" y="182"/>
                  </a:lnTo>
                  <a:cubicBezTo>
                    <a:pt x="2337" y="1149"/>
                    <a:pt x="1825" y="2190"/>
                    <a:pt x="1443" y="3280"/>
                  </a:cubicBezTo>
                  <a:cubicBezTo>
                    <a:pt x="1048" y="4419"/>
                    <a:pt x="829" y="5545"/>
                    <a:pt x="790" y="6629"/>
                  </a:cubicBezTo>
                  <a:cubicBezTo>
                    <a:pt x="741" y="7863"/>
                    <a:pt x="950" y="9096"/>
                    <a:pt x="1407" y="10245"/>
                  </a:cubicBezTo>
                  <a:cubicBezTo>
                    <a:pt x="1198" y="9968"/>
                    <a:pt x="790" y="9442"/>
                    <a:pt x="421" y="9015"/>
                  </a:cubicBezTo>
                  <a:cubicBezTo>
                    <a:pt x="203" y="8757"/>
                    <a:pt x="62" y="7566"/>
                    <a:pt x="219" y="6094"/>
                  </a:cubicBezTo>
                  <a:cubicBezTo>
                    <a:pt x="350" y="4876"/>
                    <a:pt x="875" y="1906"/>
                    <a:pt x="2974" y="182"/>
                  </a:cubicBezTo>
                  <a:close/>
                  <a:moveTo>
                    <a:pt x="3116" y="0"/>
                  </a:moveTo>
                  <a:cubicBezTo>
                    <a:pt x="3109" y="0"/>
                    <a:pt x="3103" y="2"/>
                    <a:pt x="3098" y="6"/>
                  </a:cubicBezTo>
                  <a:cubicBezTo>
                    <a:pt x="2213" y="682"/>
                    <a:pt x="1502" y="1635"/>
                    <a:pt x="983" y="2839"/>
                  </a:cubicBezTo>
                  <a:cubicBezTo>
                    <a:pt x="457" y="4060"/>
                    <a:pt x="245" y="5278"/>
                    <a:pt x="157" y="6087"/>
                  </a:cubicBezTo>
                  <a:cubicBezTo>
                    <a:pt x="0" y="7575"/>
                    <a:pt x="147" y="8786"/>
                    <a:pt x="376" y="9054"/>
                  </a:cubicBezTo>
                  <a:cubicBezTo>
                    <a:pt x="895" y="9661"/>
                    <a:pt x="1499" y="10467"/>
                    <a:pt x="1505" y="10474"/>
                  </a:cubicBezTo>
                  <a:cubicBezTo>
                    <a:pt x="1512" y="10480"/>
                    <a:pt x="1518" y="10487"/>
                    <a:pt x="1528" y="10487"/>
                  </a:cubicBezTo>
                  <a:lnTo>
                    <a:pt x="1531" y="10484"/>
                  </a:lnTo>
                  <a:cubicBezTo>
                    <a:pt x="1551" y="10484"/>
                    <a:pt x="1564" y="10461"/>
                    <a:pt x="1557" y="10441"/>
                  </a:cubicBezTo>
                  <a:cubicBezTo>
                    <a:pt x="392" y="7761"/>
                    <a:pt x="882" y="5082"/>
                    <a:pt x="1502" y="3303"/>
                  </a:cubicBezTo>
                  <a:cubicBezTo>
                    <a:pt x="2171" y="1374"/>
                    <a:pt x="3134" y="65"/>
                    <a:pt x="3140" y="52"/>
                  </a:cubicBezTo>
                  <a:cubicBezTo>
                    <a:pt x="3150" y="39"/>
                    <a:pt x="3150" y="19"/>
                    <a:pt x="3140" y="9"/>
                  </a:cubicBezTo>
                  <a:cubicBezTo>
                    <a:pt x="3133" y="4"/>
                    <a:pt x="3124"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0"/>
            <p:cNvSpPr/>
            <p:nvPr/>
          </p:nvSpPr>
          <p:spPr>
            <a:xfrm>
              <a:off x="6501873" y="4302352"/>
              <a:ext cx="556958" cy="310850"/>
            </a:xfrm>
            <a:custGeom>
              <a:rect b="b" l="l" r="r" t="t"/>
              <a:pathLst>
                <a:path extrusionOk="0" h="4278" w="7665">
                  <a:moveTo>
                    <a:pt x="1832" y="0"/>
                  </a:moveTo>
                  <a:cubicBezTo>
                    <a:pt x="1209" y="0"/>
                    <a:pt x="587" y="122"/>
                    <a:pt x="1" y="416"/>
                  </a:cubicBezTo>
                  <a:cubicBezTo>
                    <a:pt x="1" y="416"/>
                    <a:pt x="223" y="389"/>
                    <a:pt x="600" y="389"/>
                  </a:cubicBezTo>
                  <a:cubicBezTo>
                    <a:pt x="2005" y="389"/>
                    <a:pt x="5554" y="761"/>
                    <a:pt x="7665" y="4277"/>
                  </a:cubicBezTo>
                  <a:cubicBezTo>
                    <a:pt x="7665" y="4277"/>
                    <a:pt x="7348" y="3380"/>
                    <a:pt x="7126" y="2639"/>
                  </a:cubicBezTo>
                  <a:cubicBezTo>
                    <a:pt x="6950" y="2041"/>
                    <a:pt x="4383" y="0"/>
                    <a:pt x="18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0"/>
            <p:cNvSpPr/>
            <p:nvPr/>
          </p:nvSpPr>
          <p:spPr>
            <a:xfrm>
              <a:off x="6499475" y="4299881"/>
              <a:ext cx="561972" cy="315719"/>
            </a:xfrm>
            <a:custGeom>
              <a:rect b="b" l="l" r="r" t="t"/>
              <a:pathLst>
                <a:path extrusionOk="0" h="4345" w="7734">
                  <a:moveTo>
                    <a:pt x="1865" y="64"/>
                  </a:moveTo>
                  <a:cubicBezTo>
                    <a:pt x="2797" y="64"/>
                    <a:pt x="3687" y="340"/>
                    <a:pt x="4378" y="639"/>
                  </a:cubicBezTo>
                  <a:cubicBezTo>
                    <a:pt x="5860" y="1279"/>
                    <a:pt x="7015" y="2294"/>
                    <a:pt x="7130" y="2683"/>
                  </a:cubicBezTo>
                  <a:cubicBezTo>
                    <a:pt x="7276" y="3172"/>
                    <a:pt x="7469" y="3740"/>
                    <a:pt x="7580" y="4063"/>
                  </a:cubicBezTo>
                  <a:cubicBezTo>
                    <a:pt x="6199" y="1922"/>
                    <a:pt x="4267" y="1041"/>
                    <a:pt x="2870" y="679"/>
                  </a:cubicBezTo>
                  <a:cubicBezTo>
                    <a:pt x="2136" y="492"/>
                    <a:pt x="1385" y="395"/>
                    <a:pt x="628" y="395"/>
                  </a:cubicBezTo>
                  <a:cubicBezTo>
                    <a:pt x="445" y="395"/>
                    <a:pt x="298" y="401"/>
                    <a:pt x="197" y="408"/>
                  </a:cubicBezTo>
                  <a:cubicBezTo>
                    <a:pt x="746" y="161"/>
                    <a:pt x="1313" y="64"/>
                    <a:pt x="1865" y="64"/>
                  </a:cubicBezTo>
                  <a:close/>
                  <a:moveTo>
                    <a:pt x="1867" y="0"/>
                  </a:moveTo>
                  <a:cubicBezTo>
                    <a:pt x="1255" y="0"/>
                    <a:pt x="626" y="117"/>
                    <a:pt x="21" y="421"/>
                  </a:cubicBezTo>
                  <a:cubicBezTo>
                    <a:pt x="7" y="427"/>
                    <a:pt x="1" y="444"/>
                    <a:pt x="4" y="457"/>
                  </a:cubicBezTo>
                  <a:cubicBezTo>
                    <a:pt x="11" y="473"/>
                    <a:pt x="24" y="479"/>
                    <a:pt x="37" y="479"/>
                  </a:cubicBezTo>
                  <a:cubicBezTo>
                    <a:pt x="42" y="479"/>
                    <a:pt x="263" y="454"/>
                    <a:pt x="631" y="454"/>
                  </a:cubicBezTo>
                  <a:cubicBezTo>
                    <a:pt x="1146" y="454"/>
                    <a:pt x="1949" y="503"/>
                    <a:pt x="2857" y="737"/>
                  </a:cubicBezTo>
                  <a:cubicBezTo>
                    <a:pt x="4293" y="1109"/>
                    <a:pt x="6294" y="2033"/>
                    <a:pt x="7671" y="4328"/>
                  </a:cubicBezTo>
                  <a:cubicBezTo>
                    <a:pt x="7678" y="4338"/>
                    <a:pt x="7688" y="4344"/>
                    <a:pt x="7698" y="4344"/>
                  </a:cubicBezTo>
                  <a:cubicBezTo>
                    <a:pt x="7704" y="4344"/>
                    <a:pt x="7707" y="4341"/>
                    <a:pt x="7714" y="4338"/>
                  </a:cubicBezTo>
                  <a:cubicBezTo>
                    <a:pt x="7727" y="4331"/>
                    <a:pt x="7733" y="4315"/>
                    <a:pt x="7730" y="4302"/>
                  </a:cubicBezTo>
                  <a:cubicBezTo>
                    <a:pt x="7727" y="4292"/>
                    <a:pt x="7407" y="3394"/>
                    <a:pt x="7192" y="2663"/>
                  </a:cubicBezTo>
                  <a:cubicBezTo>
                    <a:pt x="7074" y="2262"/>
                    <a:pt x="5902" y="1230"/>
                    <a:pt x="4404" y="581"/>
                  </a:cubicBezTo>
                  <a:cubicBezTo>
                    <a:pt x="3706" y="278"/>
                    <a:pt x="2808" y="0"/>
                    <a:pt x="18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0"/>
            <p:cNvSpPr/>
            <p:nvPr/>
          </p:nvSpPr>
          <p:spPr>
            <a:xfrm>
              <a:off x="7028174" y="4238335"/>
              <a:ext cx="436847" cy="491344"/>
            </a:xfrm>
            <a:custGeom>
              <a:rect b="b" l="l" r="r" t="t"/>
              <a:pathLst>
                <a:path extrusionOk="0" h="6762" w="6012">
                  <a:moveTo>
                    <a:pt x="4958" y="1"/>
                  </a:moveTo>
                  <a:cubicBezTo>
                    <a:pt x="4795" y="1"/>
                    <a:pt x="4607" y="18"/>
                    <a:pt x="4391" y="57"/>
                  </a:cubicBezTo>
                  <a:cubicBezTo>
                    <a:pt x="2941" y="347"/>
                    <a:pt x="46" y="6632"/>
                    <a:pt x="1" y="6637"/>
                  </a:cubicBezTo>
                  <a:lnTo>
                    <a:pt x="1" y="6637"/>
                  </a:lnTo>
                  <a:cubicBezTo>
                    <a:pt x="1" y="6637"/>
                    <a:pt x="1" y="6637"/>
                    <a:pt x="0" y="6637"/>
                  </a:cubicBezTo>
                  <a:lnTo>
                    <a:pt x="0" y="6637"/>
                  </a:lnTo>
                  <a:cubicBezTo>
                    <a:pt x="1" y="6637"/>
                    <a:pt x="1" y="6637"/>
                    <a:pt x="1" y="6637"/>
                  </a:cubicBezTo>
                  <a:cubicBezTo>
                    <a:pt x="1" y="6637"/>
                    <a:pt x="1" y="6637"/>
                    <a:pt x="1" y="6637"/>
                  </a:cubicBezTo>
                  <a:lnTo>
                    <a:pt x="1" y="6637"/>
                  </a:lnTo>
                  <a:cubicBezTo>
                    <a:pt x="154" y="6673"/>
                    <a:pt x="307" y="6712"/>
                    <a:pt x="457" y="6761"/>
                  </a:cubicBezTo>
                  <a:cubicBezTo>
                    <a:pt x="976" y="5687"/>
                    <a:pt x="3160" y="2120"/>
                    <a:pt x="3842" y="1281"/>
                  </a:cubicBezTo>
                  <a:cubicBezTo>
                    <a:pt x="4374" y="583"/>
                    <a:pt x="5083" y="444"/>
                    <a:pt x="5542" y="444"/>
                  </a:cubicBezTo>
                  <a:cubicBezTo>
                    <a:pt x="5824" y="444"/>
                    <a:pt x="6011" y="496"/>
                    <a:pt x="6006" y="504"/>
                  </a:cubicBezTo>
                  <a:cubicBezTo>
                    <a:pt x="6006" y="504"/>
                    <a:pt x="6007" y="504"/>
                    <a:pt x="6007" y="504"/>
                  </a:cubicBezTo>
                  <a:cubicBezTo>
                    <a:pt x="6011" y="504"/>
                    <a:pt x="5858" y="1"/>
                    <a:pt x="495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0"/>
            <p:cNvSpPr/>
            <p:nvPr/>
          </p:nvSpPr>
          <p:spPr>
            <a:xfrm>
              <a:off x="7025776" y="4236155"/>
              <a:ext cx="441497" cy="495849"/>
            </a:xfrm>
            <a:custGeom>
              <a:rect b="b" l="l" r="r" t="t"/>
              <a:pathLst>
                <a:path extrusionOk="0" h="6824" w="6076">
                  <a:moveTo>
                    <a:pt x="4987" y="62"/>
                  </a:moveTo>
                  <a:cubicBezTo>
                    <a:pt x="5672" y="62"/>
                    <a:pt x="5912" y="357"/>
                    <a:pt x="5984" y="482"/>
                  </a:cubicBezTo>
                  <a:cubicBezTo>
                    <a:pt x="5903" y="463"/>
                    <a:pt x="5761" y="442"/>
                    <a:pt x="5583" y="442"/>
                  </a:cubicBezTo>
                  <a:cubicBezTo>
                    <a:pt x="5113" y="442"/>
                    <a:pt x="4390" y="586"/>
                    <a:pt x="3856" y="1291"/>
                  </a:cubicBezTo>
                  <a:cubicBezTo>
                    <a:pt x="3170" y="2133"/>
                    <a:pt x="1013" y="5658"/>
                    <a:pt x="474" y="6755"/>
                  </a:cubicBezTo>
                  <a:cubicBezTo>
                    <a:pt x="347" y="6713"/>
                    <a:pt x="216" y="6677"/>
                    <a:pt x="82" y="6647"/>
                  </a:cubicBezTo>
                  <a:cubicBezTo>
                    <a:pt x="109" y="6598"/>
                    <a:pt x="158" y="6494"/>
                    <a:pt x="265" y="6285"/>
                  </a:cubicBezTo>
                  <a:cubicBezTo>
                    <a:pt x="2224" y="2352"/>
                    <a:pt x="3627" y="279"/>
                    <a:pt x="4430" y="116"/>
                  </a:cubicBezTo>
                  <a:cubicBezTo>
                    <a:pt x="4642" y="78"/>
                    <a:pt x="4827" y="62"/>
                    <a:pt x="4987" y="62"/>
                  </a:cubicBezTo>
                  <a:close/>
                  <a:moveTo>
                    <a:pt x="4996" y="1"/>
                  </a:moveTo>
                  <a:cubicBezTo>
                    <a:pt x="4830" y="1"/>
                    <a:pt x="4640" y="18"/>
                    <a:pt x="4420" y="57"/>
                  </a:cubicBezTo>
                  <a:cubicBezTo>
                    <a:pt x="3173" y="305"/>
                    <a:pt x="944" y="4787"/>
                    <a:pt x="210" y="6259"/>
                  </a:cubicBezTo>
                  <a:cubicBezTo>
                    <a:pt x="112" y="6458"/>
                    <a:pt x="30" y="6618"/>
                    <a:pt x="14" y="6644"/>
                  </a:cubicBezTo>
                  <a:cubicBezTo>
                    <a:pt x="11" y="6647"/>
                    <a:pt x="7" y="6651"/>
                    <a:pt x="4" y="6657"/>
                  </a:cubicBezTo>
                  <a:cubicBezTo>
                    <a:pt x="1" y="6670"/>
                    <a:pt x="4" y="6687"/>
                    <a:pt x="17" y="6693"/>
                  </a:cubicBezTo>
                  <a:cubicBezTo>
                    <a:pt x="20" y="6696"/>
                    <a:pt x="24" y="6696"/>
                    <a:pt x="27" y="6696"/>
                  </a:cubicBezTo>
                  <a:cubicBezTo>
                    <a:pt x="180" y="6732"/>
                    <a:pt x="334" y="6775"/>
                    <a:pt x="481" y="6824"/>
                  </a:cubicBezTo>
                  <a:lnTo>
                    <a:pt x="490" y="6824"/>
                  </a:lnTo>
                  <a:cubicBezTo>
                    <a:pt x="500" y="6824"/>
                    <a:pt x="513" y="6817"/>
                    <a:pt x="517" y="6807"/>
                  </a:cubicBezTo>
                  <a:cubicBezTo>
                    <a:pt x="1036" y="5740"/>
                    <a:pt x="3213" y="2176"/>
                    <a:pt x="3905" y="1330"/>
                  </a:cubicBezTo>
                  <a:cubicBezTo>
                    <a:pt x="4427" y="644"/>
                    <a:pt x="5141" y="503"/>
                    <a:pt x="5594" y="503"/>
                  </a:cubicBezTo>
                  <a:cubicBezTo>
                    <a:pt x="5817" y="503"/>
                    <a:pt x="5977" y="537"/>
                    <a:pt x="6020" y="557"/>
                  </a:cubicBezTo>
                  <a:cubicBezTo>
                    <a:pt x="6026" y="563"/>
                    <a:pt x="6033" y="565"/>
                    <a:pt x="6041" y="565"/>
                  </a:cubicBezTo>
                  <a:cubicBezTo>
                    <a:pt x="6045" y="565"/>
                    <a:pt x="6049" y="564"/>
                    <a:pt x="6052" y="563"/>
                  </a:cubicBezTo>
                  <a:cubicBezTo>
                    <a:pt x="6069" y="557"/>
                    <a:pt x="6075" y="537"/>
                    <a:pt x="6069" y="521"/>
                  </a:cubicBezTo>
                  <a:cubicBezTo>
                    <a:pt x="6060" y="496"/>
                    <a:pt x="5896" y="1"/>
                    <a:pt x="49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0"/>
            <p:cNvSpPr/>
            <p:nvPr/>
          </p:nvSpPr>
          <p:spPr>
            <a:xfrm>
              <a:off x="7337430" y="4246692"/>
              <a:ext cx="257443" cy="385983"/>
            </a:xfrm>
            <a:custGeom>
              <a:rect b="b" l="l" r="r" t="t"/>
              <a:pathLst>
                <a:path extrusionOk="0" h="5312" w="3543">
                  <a:moveTo>
                    <a:pt x="1339" y="0"/>
                  </a:moveTo>
                  <a:cubicBezTo>
                    <a:pt x="1339" y="0"/>
                    <a:pt x="1339" y="0"/>
                    <a:pt x="1339" y="0"/>
                  </a:cubicBezTo>
                  <a:cubicBezTo>
                    <a:pt x="3543" y="1990"/>
                    <a:pt x="0" y="5312"/>
                    <a:pt x="48" y="5312"/>
                  </a:cubicBezTo>
                  <a:cubicBezTo>
                    <a:pt x="48" y="5312"/>
                    <a:pt x="49" y="5311"/>
                    <a:pt x="50" y="5311"/>
                  </a:cubicBezTo>
                  <a:cubicBezTo>
                    <a:pt x="1754" y="4002"/>
                    <a:pt x="2573" y="2925"/>
                    <a:pt x="2795" y="2093"/>
                  </a:cubicBezTo>
                  <a:cubicBezTo>
                    <a:pt x="3033" y="1270"/>
                    <a:pt x="2677" y="696"/>
                    <a:pt x="2436" y="581"/>
                  </a:cubicBezTo>
                  <a:cubicBezTo>
                    <a:pt x="1955" y="309"/>
                    <a:pt x="1349" y="0"/>
                    <a:pt x="133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0"/>
            <p:cNvSpPr/>
            <p:nvPr/>
          </p:nvSpPr>
          <p:spPr>
            <a:xfrm>
              <a:off x="7337939" y="4244512"/>
              <a:ext cx="222493" cy="390270"/>
            </a:xfrm>
            <a:custGeom>
              <a:rect b="b" l="l" r="r" t="t"/>
              <a:pathLst>
                <a:path extrusionOk="0" h="5371" w="3062">
                  <a:moveTo>
                    <a:pt x="1492" y="148"/>
                  </a:moveTo>
                  <a:lnTo>
                    <a:pt x="1492" y="148"/>
                  </a:lnTo>
                  <a:cubicBezTo>
                    <a:pt x="1707" y="256"/>
                    <a:pt x="2086" y="452"/>
                    <a:pt x="2416" y="641"/>
                  </a:cubicBezTo>
                  <a:cubicBezTo>
                    <a:pt x="2644" y="749"/>
                    <a:pt x="2993" y="1310"/>
                    <a:pt x="2758" y="2116"/>
                  </a:cubicBezTo>
                  <a:cubicBezTo>
                    <a:pt x="2530" y="2968"/>
                    <a:pt x="1681" y="3996"/>
                    <a:pt x="301" y="5103"/>
                  </a:cubicBezTo>
                  <a:cubicBezTo>
                    <a:pt x="1822" y="3412"/>
                    <a:pt x="2112" y="2221"/>
                    <a:pt x="2083" y="1512"/>
                  </a:cubicBezTo>
                  <a:cubicBezTo>
                    <a:pt x="2063" y="1000"/>
                    <a:pt x="1854" y="514"/>
                    <a:pt x="1492" y="148"/>
                  </a:cubicBezTo>
                  <a:close/>
                  <a:moveTo>
                    <a:pt x="1325" y="0"/>
                  </a:moveTo>
                  <a:cubicBezTo>
                    <a:pt x="1317" y="0"/>
                    <a:pt x="1313" y="4"/>
                    <a:pt x="1309" y="8"/>
                  </a:cubicBezTo>
                  <a:cubicBezTo>
                    <a:pt x="1299" y="21"/>
                    <a:pt x="1299" y="40"/>
                    <a:pt x="1312" y="53"/>
                  </a:cubicBezTo>
                  <a:cubicBezTo>
                    <a:pt x="1760" y="455"/>
                    <a:pt x="1998" y="948"/>
                    <a:pt x="2021" y="1512"/>
                  </a:cubicBezTo>
                  <a:cubicBezTo>
                    <a:pt x="2053" y="2234"/>
                    <a:pt x="1743" y="3464"/>
                    <a:pt x="105" y="5227"/>
                  </a:cubicBezTo>
                  <a:cubicBezTo>
                    <a:pt x="0" y="5338"/>
                    <a:pt x="0" y="5338"/>
                    <a:pt x="17" y="5361"/>
                  </a:cubicBezTo>
                  <a:cubicBezTo>
                    <a:pt x="23" y="5367"/>
                    <a:pt x="33" y="5370"/>
                    <a:pt x="43" y="5370"/>
                  </a:cubicBezTo>
                  <a:cubicBezTo>
                    <a:pt x="49" y="5370"/>
                    <a:pt x="53" y="5370"/>
                    <a:pt x="56" y="5367"/>
                  </a:cubicBezTo>
                  <a:cubicBezTo>
                    <a:pt x="59" y="5367"/>
                    <a:pt x="59" y="5364"/>
                    <a:pt x="62" y="5364"/>
                  </a:cubicBezTo>
                  <a:cubicBezTo>
                    <a:pt x="1619" y="4169"/>
                    <a:pt x="2572" y="3050"/>
                    <a:pt x="2817" y="2129"/>
                  </a:cubicBezTo>
                  <a:cubicBezTo>
                    <a:pt x="3062" y="1287"/>
                    <a:pt x="2687" y="696"/>
                    <a:pt x="2442" y="582"/>
                  </a:cubicBezTo>
                  <a:cubicBezTo>
                    <a:pt x="2184" y="438"/>
                    <a:pt x="1903" y="288"/>
                    <a:pt x="1714" y="187"/>
                  </a:cubicBezTo>
                  <a:cubicBezTo>
                    <a:pt x="1489" y="73"/>
                    <a:pt x="1394" y="24"/>
                    <a:pt x="1352" y="8"/>
                  </a:cubicBezTo>
                  <a:cubicBezTo>
                    <a:pt x="1339" y="2"/>
                    <a:pt x="1331" y="0"/>
                    <a:pt x="13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0"/>
            <p:cNvSpPr/>
            <p:nvPr/>
          </p:nvSpPr>
          <p:spPr>
            <a:xfrm>
              <a:off x="7042126" y="4177080"/>
              <a:ext cx="151574" cy="357863"/>
            </a:xfrm>
            <a:custGeom>
              <a:rect b="b" l="l" r="r" t="t"/>
              <a:pathLst>
                <a:path extrusionOk="0" h="4925" w="2086">
                  <a:moveTo>
                    <a:pt x="388" y="0"/>
                  </a:moveTo>
                  <a:cubicBezTo>
                    <a:pt x="138" y="0"/>
                    <a:pt x="0" y="87"/>
                    <a:pt x="4" y="87"/>
                  </a:cubicBezTo>
                  <a:cubicBezTo>
                    <a:pt x="4" y="87"/>
                    <a:pt x="4" y="87"/>
                    <a:pt x="4" y="87"/>
                  </a:cubicBezTo>
                  <a:cubicBezTo>
                    <a:pt x="4" y="86"/>
                    <a:pt x="6" y="86"/>
                    <a:pt x="8" y="86"/>
                  </a:cubicBezTo>
                  <a:cubicBezTo>
                    <a:pt x="76" y="86"/>
                    <a:pt x="1029" y="306"/>
                    <a:pt x="1033" y="1096"/>
                  </a:cubicBezTo>
                  <a:cubicBezTo>
                    <a:pt x="1065" y="1719"/>
                    <a:pt x="729" y="4160"/>
                    <a:pt x="536" y="4859"/>
                  </a:cubicBezTo>
                  <a:cubicBezTo>
                    <a:pt x="657" y="4875"/>
                    <a:pt x="778" y="4898"/>
                    <a:pt x="895" y="4924"/>
                  </a:cubicBezTo>
                  <a:lnTo>
                    <a:pt x="895" y="4924"/>
                  </a:lnTo>
                  <a:cubicBezTo>
                    <a:pt x="870" y="4912"/>
                    <a:pt x="2086" y="873"/>
                    <a:pt x="1281" y="312"/>
                  </a:cubicBezTo>
                  <a:cubicBezTo>
                    <a:pt x="910" y="66"/>
                    <a:pt x="607" y="0"/>
                    <a:pt x="388" y="0"/>
                  </a:cubicBezTo>
                  <a:close/>
                  <a:moveTo>
                    <a:pt x="895" y="4924"/>
                  </a:moveTo>
                  <a:cubicBezTo>
                    <a:pt x="895" y="4924"/>
                    <a:pt x="895" y="4924"/>
                    <a:pt x="895" y="4924"/>
                  </a:cubicBezTo>
                  <a:cubicBezTo>
                    <a:pt x="895" y="4924"/>
                    <a:pt x="895" y="4924"/>
                    <a:pt x="895" y="4924"/>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0"/>
            <p:cNvSpPr/>
            <p:nvPr/>
          </p:nvSpPr>
          <p:spPr>
            <a:xfrm>
              <a:off x="7039364" y="4175191"/>
              <a:ext cx="147796" cy="362077"/>
            </a:xfrm>
            <a:custGeom>
              <a:rect b="b" l="l" r="r" t="t"/>
              <a:pathLst>
                <a:path extrusionOk="0" h="4983" w="2034">
                  <a:moveTo>
                    <a:pt x="429" y="58"/>
                  </a:moveTo>
                  <a:cubicBezTo>
                    <a:pt x="642" y="58"/>
                    <a:pt x="940" y="122"/>
                    <a:pt x="1302" y="364"/>
                  </a:cubicBezTo>
                  <a:cubicBezTo>
                    <a:pt x="1743" y="671"/>
                    <a:pt x="1629" y="2124"/>
                    <a:pt x="969" y="4679"/>
                  </a:cubicBezTo>
                  <a:cubicBezTo>
                    <a:pt x="937" y="4807"/>
                    <a:pt x="917" y="4875"/>
                    <a:pt x="911" y="4911"/>
                  </a:cubicBezTo>
                  <a:cubicBezTo>
                    <a:pt x="813" y="4892"/>
                    <a:pt x="711" y="4872"/>
                    <a:pt x="614" y="4859"/>
                  </a:cubicBezTo>
                  <a:cubicBezTo>
                    <a:pt x="803" y="4124"/>
                    <a:pt x="1133" y="1742"/>
                    <a:pt x="1100" y="1118"/>
                  </a:cubicBezTo>
                  <a:cubicBezTo>
                    <a:pt x="1100" y="446"/>
                    <a:pt x="424" y="168"/>
                    <a:pt x="150" y="100"/>
                  </a:cubicBezTo>
                  <a:cubicBezTo>
                    <a:pt x="212" y="80"/>
                    <a:pt x="307" y="58"/>
                    <a:pt x="429" y="58"/>
                  </a:cubicBezTo>
                  <a:close/>
                  <a:moveTo>
                    <a:pt x="431" y="0"/>
                  </a:moveTo>
                  <a:cubicBezTo>
                    <a:pt x="210" y="0"/>
                    <a:pt x="71" y="66"/>
                    <a:pt x="33" y="87"/>
                  </a:cubicBezTo>
                  <a:lnTo>
                    <a:pt x="23" y="93"/>
                  </a:lnTo>
                  <a:cubicBezTo>
                    <a:pt x="1" y="112"/>
                    <a:pt x="18" y="146"/>
                    <a:pt x="45" y="146"/>
                  </a:cubicBezTo>
                  <a:cubicBezTo>
                    <a:pt x="46" y="146"/>
                    <a:pt x="48" y="146"/>
                    <a:pt x="49" y="146"/>
                  </a:cubicBezTo>
                  <a:cubicBezTo>
                    <a:pt x="98" y="152"/>
                    <a:pt x="1038" y="348"/>
                    <a:pt x="1041" y="1125"/>
                  </a:cubicBezTo>
                  <a:cubicBezTo>
                    <a:pt x="1071" y="1752"/>
                    <a:pt x="734" y="4183"/>
                    <a:pt x="545" y="4878"/>
                  </a:cubicBezTo>
                  <a:cubicBezTo>
                    <a:pt x="542" y="4885"/>
                    <a:pt x="545" y="4895"/>
                    <a:pt x="548" y="4901"/>
                  </a:cubicBezTo>
                  <a:cubicBezTo>
                    <a:pt x="555" y="4908"/>
                    <a:pt x="561" y="4914"/>
                    <a:pt x="571" y="4914"/>
                  </a:cubicBezTo>
                  <a:cubicBezTo>
                    <a:pt x="689" y="4934"/>
                    <a:pt x="809" y="4954"/>
                    <a:pt x="927" y="4980"/>
                  </a:cubicBezTo>
                  <a:lnTo>
                    <a:pt x="933" y="4980"/>
                  </a:lnTo>
                  <a:lnTo>
                    <a:pt x="937" y="4983"/>
                  </a:lnTo>
                  <a:cubicBezTo>
                    <a:pt x="950" y="4980"/>
                    <a:pt x="963" y="4970"/>
                    <a:pt x="966" y="4954"/>
                  </a:cubicBezTo>
                  <a:cubicBezTo>
                    <a:pt x="966" y="4950"/>
                    <a:pt x="966" y="4950"/>
                    <a:pt x="966" y="4947"/>
                  </a:cubicBezTo>
                  <a:cubicBezTo>
                    <a:pt x="969" y="4924"/>
                    <a:pt x="995" y="4823"/>
                    <a:pt x="1028" y="4699"/>
                  </a:cubicBezTo>
                  <a:cubicBezTo>
                    <a:pt x="1276" y="3736"/>
                    <a:pt x="2033" y="802"/>
                    <a:pt x="1335" y="315"/>
                  </a:cubicBezTo>
                  <a:cubicBezTo>
                    <a:pt x="962" y="67"/>
                    <a:pt x="655" y="0"/>
                    <a:pt x="4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0"/>
            <p:cNvSpPr/>
            <p:nvPr/>
          </p:nvSpPr>
          <p:spPr>
            <a:xfrm>
              <a:off x="7061817" y="4175554"/>
              <a:ext cx="2689" cy="229614"/>
            </a:xfrm>
            <a:custGeom>
              <a:rect b="b" l="l" r="r" t="t"/>
              <a:pathLst>
                <a:path extrusionOk="0" h="3160" w="37">
                  <a:moveTo>
                    <a:pt x="1" y="0"/>
                  </a:moveTo>
                  <a:lnTo>
                    <a:pt x="1" y="3160"/>
                  </a:lnTo>
                  <a:lnTo>
                    <a:pt x="37" y="3160"/>
                  </a:lnTo>
                  <a:lnTo>
                    <a:pt x="37" y="0"/>
                  </a:lnTo>
                  <a:close/>
                </a:path>
              </a:pathLst>
            </a:custGeom>
            <a:solidFill>
              <a:srgbClr val="F59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0"/>
            <p:cNvSpPr/>
            <p:nvPr/>
          </p:nvSpPr>
          <p:spPr>
            <a:xfrm>
              <a:off x="7067340" y="4175554"/>
              <a:ext cx="2616" cy="229614"/>
            </a:xfrm>
            <a:custGeom>
              <a:rect b="b" l="l" r="r" t="t"/>
              <a:pathLst>
                <a:path extrusionOk="0" h="3160" w="36">
                  <a:moveTo>
                    <a:pt x="0" y="0"/>
                  </a:moveTo>
                  <a:lnTo>
                    <a:pt x="0" y="3160"/>
                  </a:lnTo>
                  <a:lnTo>
                    <a:pt x="36" y="3160"/>
                  </a:lnTo>
                  <a:lnTo>
                    <a:pt x="36" y="0"/>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0"/>
            <p:cNvSpPr/>
            <p:nvPr/>
          </p:nvSpPr>
          <p:spPr>
            <a:xfrm>
              <a:off x="7069883" y="4175554"/>
              <a:ext cx="2979" cy="229614"/>
            </a:xfrm>
            <a:custGeom>
              <a:rect b="b" l="l" r="r" t="t"/>
              <a:pathLst>
                <a:path extrusionOk="0" h="3160" w="41">
                  <a:moveTo>
                    <a:pt x="1" y="0"/>
                  </a:moveTo>
                  <a:lnTo>
                    <a:pt x="1" y="3160"/>
                  </a:lnTo>
                  <a:lnTo>
                    <a:pt x="40" y="3160"/>
                  </a:lnTo>
                  <a:lnTo>
                    <a:pt x="40" y="0"/>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0"/>
            <p:cNvSpPr/>
            <p:nvPr/>
          </p:nvSpPr>
          <p:spPr>
            <a:xfrm>
              <a:off x="7072790" y="4175554"/>
              <a:ext cx="2907" cy="229614"/>
            </a:xfrm>
            <a:custGeom>
              <a:rect b="b" l="l" r="r" t="t"/>
              <a:pathLst>
                <a:path extrusionOk="0" h="3160" w="40">
                  <a:moveTo>
                    <a:pt x="0" y="0"/>
                  </a:moveTo>
                  <a:lnTo>
                    <a:pt x="0" y="3160"/>
                  </a:lnTo>
                  <a:lnTo>
                    <a:pt x="39" y="3160"/>
                  </a:lnTo>
                  <a:lnTo>
                    <a:pt x="39" y="0"/>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0"/>
            <p:cNvSpPr/>
            <p:nvPr/>
          </p:nvSpPr>
          <p:spPr>
            <a:xfrm>
              <a:off x="7075406" y="4175554"/>
              <a:ext cx="509" cy="229614"/>
            </a:xfrm>
            <a:custGeom>
              <a:rect b="b" l="l" r="r" t="t"/>
              <a:pathLst>
                <a:path extrusionOk="0" h="3160" w="7">
                  <a:moveTo>
                    <a:pt x="0" y="0"/>
                  </a:moveTo>
                  <a:lnTo>
                    <a:pt x="0" y="3160"/>
                  </a:lnTo>
                  <a:lnTo>
                    <a:pt x="7" y="3160"/>
                  </a:lnTo>
                  <a:lnTo>
                    <a:pt x="7" y="0"/>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0"/>
            <p:cNvSpPr/>
            <p:nvPr/>
          </p:nvSpPr>
          <p:spPr>
            <a:xfrm>
              <a:off x="6835761" y="4164582"/>
              <a:ext cx="210285" cy="319570"/>
            </a:xfrm>
            <a:custGeom>
              <a:rect b="b" l="l" r="r" t="t"/>
              <a:pathLst>
                <a:path extrusionOk="0" h="4398" w="2894">
                  <a:moveTo>
                    <a:pt x="2893" y="4339"/>
                  </a:moveTo>
                  <a:cubicBezTo>
                    <a:pt x="2893" y="4339"/>
                    <a:pt x="2893" y="4339"/>
                    <a:pt x="2893" y="4339"/>
                  </a:cubicBezTo>
                  <a:lnTo>
                    <a:pt x="2893" y="4339"/>
                  </a:lnTo>
                  <a:cubicBezTo>
                    <a:pt x="2893" y="4339"/>
                    <a:pt x="2893" y="4339"/>
                    <a:pt x="2893" y="4339"/>
                  </a:cubicBezTo>
                  <a:cubicBezTo>
                    <a:pt x="2893" y="4339"/>
                    <a:pt x="2893" y="4339"/>
                    <a:pt x="2893" y="4339"/>
                  </a:cubicBezTo>
                  <a:close/>
                  <a:moveTo>
                    <a:pt x="752" y="0"/>
                  </a:moveTo>
                  <a:cubicBezTo>
                    <a:pt x="196" y="0"/>
                    <a:pt x="0" y="272"/>
                    <a:pt x="4" y="272"/>
                  </a:cubicBezTo>
                  <a:cubicBezTo>
                    <a:pt x="4" y="272"/>
                    <a:pt x="5" y="272"/>
                    <a:pt x="5" y="272"/>
                  </a:cubicBezTo>
                  <a:cubicBezTo>
                    <a:pt x="4" y="267"/>
                    <a:pt x="98" y="250"/>
                    <a:pt x="239" y="250"/>
                  </a:cubicBezTo>
                  <a:cubicBezTo>
                    <a:pt x="560" y="250"/>
                    <a:pt x="1122" y="337"/>
                    <a:pt x="1369" y="847"/>
                  </a:cubicBezTo>
                  <a:cubicBezTo>
                    <a:pt x="1666" y="1398"/>
                    <a:pt x="2413" y="3706"/>
                    <a:pt x="2541" y="4398"/>
                  </a:cubicBezTo>
                  <a:cubicBezTo>
                    <a:pt x="2658" y="4372"/>
                    <a:pt x="2776" y="4355"/>
                    <a:pt x="2893" y="4339"/>
                  </a:cubicBezTo>
                  <a:lnTo>
                    <a:pt x="2893" y="4339"/>
                  </a:lnTo>
                  <a:cubicBezTo>
                    <a:pt x="2864" y="4334"/>
                    <a:pt x="2222" y="307"/>
                    <a:pt x="1255" y="63"/>
                  </a:cubicBezTo>
                  <a:cubicBezTo>
                    <a:pt x="1062" y="18"/>
                    <a:pt x="895" y="0"/>
                    <a:pt x="75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0"/>
            <p:cNvSpPr/>
            <p:nvPr/>
          </p:nvSpPr>
          <p:spPr>
            <a:xfrm>
              <a:off x="6833654" y="4162620"/>
              <a:ext cx="215008" cy="323929"/>
            </a:xfrm>
            <a:custGeom>
              <a:rect b="b" l="l" r="r" t="t"/>
              <a:pathLst>
                <a:path extrusionOk="0" h="4458" w="2959">
                  <a:moveTo>
                    <a:pt x="779" y="60"/>
                  </a:moveTo>
                  <a:cubicBezTo>
                    <a:pt x="920" y="60"/>
                    <a:pt x="1085" y="78"/>
                    <a:pt x="1277" y="123"/>
                  </a:cubicBezTo>
                  <a:cubicBezTo>
                    <a:pt x="1809" y="257"/>
                    <a:pt x="2335" y="1601"/>
                    <a:pt x="2837" y="4118"/>
                  </a:cubicBezTo>
                  <a:cubicBezTo>
                    <a:pt x="2860" y="4239"/>
                    <a:pt x="2877" y="4304"/>
                    <a:pt x="2883" y="4343"/>
                  </a:cubicBezTo>
                  <a:cubicBezTo>
                    <a:pt x="2788" y="4356"/>
                    <a:pt x="2691" y="4373"/>
                    <a:pt x="2593" y="4389"/>
                  </a:cubicBezTo>
                  <a:cubicBezTo>
                    <a:pt x="2452" y="3668"/>
                    <a:pt x="1721" y="1412"/>
                    <a:pt x="1424" y="864"/>
                  </a:cubicBezTo>
                  <a:cubicBezTo>
                    <a:pt x="1173" y="341"/>
                    <a:pt x="595" y="247"/>
                    <a:pt x="265" y="247"/>
                  </a:cubicBezTo>
                  <a:cubicBezTo>
                    <a:pt x="210" y="247"/>
                    <a:pt x="161" y="247"/>
                    <a:pt x="122" y="253"/>
                  </a:cubicBezTo>
                  <a:cubicBezTo>
                    <a:pt x="213" y="178"/>
                    <a:pt x="415" y="60"/>
                    <a:pt x="779" y="60"/>
                  </a:cubicBezTo>
                  <a:close/>
                  <a:moveTo>
                    <a:pt x="780" y="0"/>
                  </a:moveTo>
                  <a:cubicBezTo>
                    <a:pt x="207" y="0"/>
                    <a:pt x="8" y="284"/>
                    <a:pt x="8" y="289"/>
                  </a:cubicBezTo>
                  <a:cubicBezTo>
                    <a:pt x="1" y="302"/>
                    <a:pt x="4" y="319"/>
                    <a:pt x="17" y="325"/>
                  </a:cubicBezTo>
                  <a:cubicBezTo>
                    <a:pt x="22" y="328"/>
                    <a:pt x="28" y="330"/>
                    <a:pt x="34" y="330"/>
                  </a:cubicBezTo>
                  <a:cubicBezTo>
                    <a:pt x="39" y="330"/>
                    <a:pt x="45" y="328"/>
                    <a:pt x="50" y="325"/>
                  </a:cubicBezTo>
                  <a:cubicBezTo>
                    <a:pt x="76" y="318"/>
                    <a:pt x="153" y="308"/>
                    <a:pt x="258" y="308"/>
                  </a:cubicBezTo>
                  <a:cubicBezTo>
                    <a:pt x="570" y="308"/>
                    <a:pt x="1130" y="395"/>
                    <a:pt x="1372" y="890"/>
                  </a:cubicBezTo>
                  <a:cubicBezTo>
                    <a:pt x="1669" y="1445"/>
                    <a:pt x="2413" y="3749"/>
                    <a:pt x="2540" y="4431"/>
                  </a:cubicBezTo>
                  <a:cubicBezTo>
                    <a:pt x="2540" y="4438"/>
                    <a:pt x="2547" y="4444"/>
                    <a:pt x="2553" y="4451"/>
                  </a:cubicBezTo>
                  <a:cubicBezTo>
                    <a:pt x="2557" y="4454"/>
                    <a:pt x="2563" y="4457"/>
                    <a:pt x="2570" y="4457"/>
                  </a:cubicBezTo>
                  <a:lnTo>
                    <a:pt x="2576" y="4457"/>
                  </a:lnTo>
                  <a:cubicBezTo>
                    <a:pt x="2691" y="4435"/>
                    <a:pt x="2811" y="4415"/>
                    <a:pt x="2929" y="4399"/>
                  </a:cubicBezTo>
                  <a:lnTo>
                    <a:pt x="2935" y="4399"/>
                  </a:lnTo>
                  <a:cubicBezTo>
                    <a:pt x="2948" y="4392"/>
                    <a:pt x="2958" y="4376"/>
                    <a:pt x="2952" y="4363"/>
                  </a:cubicBezTo>
                  <a:cubicBezTo>
                    <a:pt x="2952" y="4359"/>
                    <a:pt x="2952" y="4356"/>
                    <a:pt x="2948" y="4353"/>
                  </a:cubicBezTo>
                  <a:cubicBezTo>
                    <a:pt x="2942" y="4330"/>
                    <a:pt x="2922" y="4232"/>
                    <a:pt x="2899" y="4108"/>
                  </a:cubicBezTo>
                  <a:cubicBezTo>
                    <a:pt x="2707" y="3162"/>
                    <a:pt x="2129" y="276"/>
                    <a:pt x="1290" y="64"/>
                  </a:cubicBezTo>
                  <a:cubicBezTo>
                    <a:pt x="1094" y="19"/>
                    <a:pt x="925" y="0"/>
                    <a:pt x="7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0"/>
            <p:cNvSpPr/>
            <p:nvPr/>
          </p:nvSpPr>
          <p:spPr>
            <a:xfrm>
              <a:off x="7048084" y="4101510"/>
              <a:ext cx="566186" cy="544169"/>
            </a:xfrm>
            <a:custGeom>
              <a:rect b="b" l="l" r="r" t="t"/>
              <a:pathLst>
                <a:path extrusionOk="0" h="7489" w="7792">
                  <a:moveTo>
                    <a:pt x="6165" y="62"/>
                  </a:moveTo>
                  <a:cubicBezTo>
                    <a:pt x="6514" y="62"/>
                    <a:pt x="6812" y="149"/>
                    <a:pt x="7054" y="321"/>
                  </a:cubicBezTo>
                  <a:cubicBezTo>
                    <a:pt x="7459" y="608"/>
                    <a:pt x="7619" y="1075"/>
                    <a:pt x="7678" y="1352"/>
                  </a:cubicBezTo>
                  <a:cubicBezTo>
                    <a:pt x="7537" y="1078"/>
                    <a:pt x="7244" y="611"/>
                    <a:pt x="6741" y="389"/>
                  </a:cubicBezTo>
                  <a:cubicBezTo>
                    <a:pt x="6547" y="303"/>
                    <a:pt x="6340" y="260"/>
                    <a:pt x="6123" y="260"/>
                  </a:cubicBezTo>
                  <a:cubicBezTo>
                    <a:pt x="5853" y="260"/>
                    <a:pt x="5567" y="326"/>
                    <a:pt x="5266" y="458"/>
                  </a:cubicBezTo>
                  <a:cubicBezTo>
                    <a:pt x="4554" y="765"/>
                    <a:pt x="2472" y="3353"/>
                    <a:pt x="849" y="7413"/>
                  </a:cubicBezTo>
                  <a:lnTo>
                    <a:pt x="86" y="7156"/>
                  </a:lnTo>
                  <a:cubicBezTo>
                    <a:pt x="324" y="6673"/>
                    <a:pt x="3278" y="774"/>
                    <a:pt x="5393" y="180"/>
                  </a:cubicBezTo>
                  <a:cubicBezTo>
                    <a:pt x="5672" y="102"/>
                    <a:pt x="5930" y="62"/>
                    <a:pt x="6165" y="62"/>
                  </a:cubicBezTo>
                  <a:close/>
                  <a:moveTo>
                    <a:pt x="6166" y="1"/>
                  </a:moveTo>
                  <a:cubicBezTo>
                    <a:pt x="5926" y="1"/>
                    <a:pt x="5662" y="41"/>
                    <a:pt x="5377" y="122"/>
                  </a:cubicBezTo>
                  <a:cubicBezTo>
                    <a:pt x="4443" y="383"/>
                    <a:pt x="3258" y="1649"/>
                    <a:pt x="1851" y="3882"/>
                  </a:cubicBezTo>
                  <a:cubicBezTo>
                    <a:pt x="804" y="5543"/>
                    <a:pt x="24" y="7146"/>
                    <a:pt x="14" y="7162"/>
                  </a:cubicBezTo>
                  <a:lnTo>
                    <a:pt x="1" y="7192"/>
                  </a:lnTo>
                  <a:lnTo>
                    <a:pt x="885" y="7489"/>
                  </a:lnTo>
                  <a:lnTo>
                    <a:pt x="895" y="7462"/>
                  </a:lnTo>
                  <a:cubicBezTo>
                    <a:pt x="2517" y="3402"/>
                    <a:pt x="4587" y="817"/>
                    <a:pt x="5292" y="513"/>
                  </a:cubicBezTo>
                  <a:cubicBezTo>
                    <a:pt x="5587" y="385"/>
                    <a:pt x="5866" y="321"/>
                    <a:pt x="6127" y="321"/>
                  </a:cubicBezTo>
                  <a:cubicBezTo>
                    <a:pt x="6336" y="321"/>
                    <a:pt x="6533" y="362"/>
                    <a:pt x="6718" y="445"/>
                  </a:cubicBezTo>
                  <a:cubicBezTo>
                    <a:pt x="7430" y="761"/>
                    <a:pt x="7717" y="1584"/>
                    <a:pt x="7717" y="1594"/>
                  </a:cubicBezTo>
                  <a:lnTo>
                    <a:pt x="7792" y="1809"/>
                  </a:lnTo>
                  <a:lnTo>
                    <a:pt x="7779" y="1581"/>
                  </a:lnTo>
                  <a:cubicBezTo>
                    <a:pt x="7779" y="1571"/>
                    <a:pt x="7720" y="719"/>
                    <a:pt x="7090" y="272"/>
                  </a:cubicBezTo>
                  <a:cubicBezTo>
                    <a:pt x="6837" y="91"/>
                    <a:pt x="6528" y="1"/>
                    <a:pt x="6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0"/>
            <p:cNvSpPr/>
            <p:nvPr/>
          </p:nvSpPr>
          <p:spPr>
            <a:xfrm>
              <a:off x="6512046" y="4076804"/>
              <a:ext cx="571927" cy="527166"/>
            </a:xfrm>
            <a:custGeom>
              <a:rect b="b" l="l" r="r" t="t"/>
              <a:pathLst>
                <a:path extrusionOk="0" h="7255" w="7871">
                  <a:moveTo>
                    <a:pt x="1600" y="0"/>
                  </a:moveTo>
                  <a:cubicBezTo>
                    <a:pt x="49" y="0"/>
                    <a:pt x="1" y="1601"/>
                    <a:pt x="1" y="1601"/>
                  </a:cubicBezTo>
                  <a:cubicBezTo>
                    <a:pt x="1" y="1601"/>
                    <a:pt x="410" y="258"/>
                    <a:pt x="1633" y="258"/>
                  </a:cubicBezTo>
                  <a:cubicBezTo>
                    <a:pt x="1869" y="258"/>
                    <a:pt x="2134" y="307"/>
                    <a:pt x="2433" y="426"/>
                  </a:cubicBezTo>
                  <a:cubicBezTo>
                    <a:pt x="3108" y="693"/>
                    <a:pt x="5253" y="3106"/>
                    <a:pt x="7058" y="7254"/>
                  </a:cubicBezTo>
                  <a:lnTo>
                    <a:pt x="7871" y="6954"/>
                  </a:lnTo>
                  <a:cubicBezTo>
                    <a:pt x="7871" y="6954"/>
                    <a:pt x="4567" y="654"/>
                    <a:pt x="2315" y="96"/>
                  </a:cubicBezTo>
                  <a:cubicBezTo>
                    <a:pt x="2047" y="30"/>
                    <a:pt x="1809" y="0"/>
                    <a:pt x="160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0"/>
            <p:cNvSpPr/>
            <p:nvPr/>
          </p:nvSpPr>
          <p:spPr>
            <a:xfrm>
              <a:off x="6509721" y="4074552"/>
              <a:ext cx="576359" cy="531526"/>
            </a:xfrm>
            <a:custGeom>
              <a:rect b="b" l="l" r="r" t="t"/>
              <a:pathLst>
                <a:path extrusionOk="0" h="7315" w="7932">
                  <a:moveTo>
                    <a:pt x="1628" y="60"/>
                  </a:moveTo>
                  <a:cubicBezTo>
                    <a:pt x="1845" y="60"/>
                    <a:pt x="2083" y="92"/>
                    <a:pt x="2341" y="156"/>
                  </a:cubicBezTo>
                  <a:cubicBezTo>
                    <a:pt x="4472" y="682"/>
                    <a:pt x="7606" y="6489"/>
                    <a:pt x="7860" y="6965"/>
                  </a:cubicBezTo>
                  <a:lnTo>
                    <a:pt x="7106" y="7246"/>
                  </a:lnTo>
                  <a:cubicBezTo>
                    <a:pt x="5357" y="3234"/>
                    <a:pt x="3196" y="715"/>
                    <a:pt x="2478" y="427"/>
                  </a:cubicBezTo>
                  <a:cubicBezTo>
                    <a:pt x="2220" y="320"/>
                    <a:pt x="1942" y="261"/>
                    <a:pt x="1665" y="258"/>
                  </a:cubicBezTo>
                  <a:cubicBezTo>
                    <a:pt x="1433" y="258"/>
                    <a:pt x="1208" y="307"/>
                    <a:pt x="999" y="405"/>
                  </a:cubicBezTo>
                  <a:cubicBezTo>
                    <a:pt x="503" y="643"/>
                    <a:pt x="222" y="1119"/>
                    <a:pt x="92" y="1400"/>
                  </a:cubicBezTo>
                  <a:cubicBezTo>
                    <a:pt x="144" y="1119"/>
                    <a:pt x="288" y="649"/>
                    <a:pt x="686" y="346"/>
                  </a:cubicBezTo>
                  <a:cubicBezTo>
                    <a:pt x="936" y="156"/>
                    <a:pt x="1251" y="60"/>
                    <a:pt x="1628" y="60"/>
                  </a:cubicBezTo>
                  <a:close/>
                  <a:moveTo>
                    <a:pt x="1630" y="0"/>
                  </a:moveTo>
                  <a:cubicBezTo>
                    <a:pt x="1240" y="0"/>
                    <a:pt x="912" y="100"/>
                    <a:pt x="650" y="300"/>
                  </a:cubicBezTo>
                  <a:cubicBezTo>
                    <a:pt x="36" y="767"/>
                    <a:pt x="4" y="1622"/>
                    <a:pt x="4" y="1632"/>
                  </a:cubicBezTo>
                  <a:cubicBezTo>
                    <a:pt x="0" y="1645"/>
                    <a:pt x="13" y="1658"/>
                    <a:pt x="26" y="1661"/>
                  </a:cubicBezTo>
                  <a:cubicBezTo>
                    <a:pt x="29" y="1662"/>
                    <a:pt x="31" y="1662"/>
                    <a:pt x="33" y="1662"/>
                  </a:cubicBezTo>
                  <a:cubicBezTo>
                    <a:pt x="46" y="1662"/>
                    <a:pt x="57" y="1653"/>
                    <a:pt x="62" y="1642"/>
                  </a:cubicBezTo>
                  <a:cubicBezTo>
                    <a:pt x="66" y="1632"/>
                    <a:pt x="327" y="799"/>
                    <a:pt x="1025" y="463"/>
                  </a:cubicBezTo>
                  <a:cubicBezTo>
                    <a:pt x="1221" y="368"/>
                    <a:pt x="1434" y="320"/>
                    <a:pt x="1663" y="320"/>
                  </a:cubicBezTo>
                  <a:cubicBezTo>
                    <a:pt x="1910" y="320"/>
                    <a:pt x="2175" y="376"/>
                    <a:pt x="2455" y="486"/>
                  </a:cubicBezTo>
                  <a:cubicBezTo>
                    <a:pt x="3166" y="770"/>
                    <a:pt x="5317" y="3287"/>
                    <a:pt x="7060" y="7298"/>
                  </a:cubicBezTo>
                  <a:cubicBezTo>
                    <a:pt x="7064" y="7308"/>
                    <a:pt x="7077" y="7314"/>
                    <a:pt x="7090" y="7314"/>
                  </a:cubicBezTo>
                  <a:lnTo>
                    <a:pt x="7096" y="7314"/>
                  </a:lnTo>
                  <a:lnTo>
                    <a:pt x="7912" y="7014"/>
                  </a:lnTo>
                  <a:cubicBezTo>
                    <a:pt x="7919" y="7011"/>
                    <a:pt x="7925" y="7004"/>
                    <a:pt x="7929" y="6995"/>
                  </a:cubicBezTo>
                  <a:cubicBezTo>
                    <a:pt x="7932" y="6988"/>
                    <a:pt x="7932" y="6978"/>
                    <a:pt x="7929" y="6968"/>
                  </a:cubicBezTo>
                  <a:cubicBezTo>
                    <a:pt x="7922" y="6952"/>
                    <a:pt x="7090" y="5372"/>
                    <a:pt x="5996" y="3747"/>
                  </a:cubicBezTo>
                  <a:cubicBezTo>
                    <a:pt x="4521" y="1557"/>
                    <a:pt x="3297" y="329"/>
                    <a:pt x="2354" y="98"/>
                  </a:cubicBezTo>
                  <a:cubicBezTo>
                    <a:pt x="2093" y="33"/>
                    <a:pt x="1852" y="0"/>
                    <a:pt x="16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0"/>
            <p:cNvSpPr/>
            <p:nvPr/>
          </p:nvSpPr>
          <p:spPr>
            <a:xfrm>
              <a:off x="6645601" y="3910623"/>
              <a:ext cx="460172" cy="716816"/>
            </a:xfrm>
            <a:custGeom>
              <a:rect b="b" l="l" r="r" t="t"/>
              <a:pathLst>
                <a:path extrusionOk="0" h="9865" w="6333">
                  <a:moveTo>
                    <a:pt x="644" y="190"/>
                  </a:moveTo>
                  <a:lnTo>
                    <a:pt x="644" y="190"/>
                  </a:lnTo>
                  <a:cubicBezTo>
                    <a:pt x="1097" y="320"/>
                    <a:pt x="1936" y="627"/>
                    <a:pt x="3066" y="1296"/>
                  </a:cubicBezTo>
                  <a:cubicBezTo>
                    <a:pt x="4753" y="2301"/>
                    <a:pt x="6160" y="9143"/>
                    <a:pt x="6264" y="9655"/>
                  </a:cubicBezTo>
                  <a:lnTo>
                    <a:pt x="5576" y="9792"/>
                  </a:lnTo>
                  <a:cubicBezTo>
                    <a:pt x="4952" y="5144"/>
                    <a:pt x="3552" y="2370"/>
                    <a:pt x="3137" y="1629"/>
                  </a:cubicBezTo>
                  <a:cubicBezTo>
                    <a:pt x="2876" y="1166"/>
                    <a:pt x="1362" y="490"/>
                    <a:pt x="644" y="190"/>
                  </a:cubicBezTo>
                  <a:close/>
                  <a:moveTo>
                    <a:pt x="1" y="0"/>
                  </a:moveTo>
                  <a:lnTo>
                    <a:pt x="245" y="95"/>
                  </a:lnTo>
                  <a:cubicBezTo>
                    <a:pt x="272" y="105"/>
                    <a:pt x="2755" y="1081"/>
                    <a:pt x="3082" y="1658"/>
                  </a:cubicBezTo>
                  <a:cubicBezTo>
                    <a:pt x="3496" y="2399"/>
                    <a:pt x="4897" y="5177"/>
                    <a:pt x="5520" y="9832"/>
                  </a:cubicBezTo>
                  <a:lnTo>
                    <a:pt x="5523" y="9864"/>
                  </a:lnTo>
                  <a:lnTo>
                    <a:pt x="6333" y="9701"/>
                  </a:lnTo>
                  <a:lnTo>
                    <a:pt x="6326" y="9672"/>
                  </a:lnTo>
                  <a:cubicBezTo>
                    <a:pt x="6323" y="9655"/>
                    <a:pt x="5961" y="7811"/>
                    <a:pt x="5386" y="5863"/>
                  </a:cubicBezTo>
                  <a:cubicBezTo>
                    <a:pt x="4609" y="3242"/>
                    <a:pt x="3839" y="1688"/>
                    <a:pt x="3095" y="1244"/>
                  </a:cubicBezTo>
                  <a:cubicBezTo>
                    <a:pt x="1332" y="196"/>
                    <a:pt x="272" y="36"/>
                    <a:pt x="262" y="36"/>
                  </a:cubicBez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0"/>
            <p:cNvSpPr/>
            <p:nvPr/>
          </p:nvSpPr>
          <p:spPr>
            <a:xfrm>
              <a:off x="7027448" y="4139295"/>
              <a:ext cx="124108" cy="497157"/>
            </a:xfrm>
            <a:custGeom>
              <a:rect b="b" l="l" r="r" t="t"/>
              <a:pathLst>
                <a:path extrusionOk="0" h="6842" w="1708">
                  <a:moveTo>
                    <a:pt x="1363" y="0"/>
                  </a:moveTo>
                  <a:cubicBezTo>
                    <a:pt x="1195" y="0"/>
                    <a:pt x="967" y="74"/>
                    <a:pt x="680" y="330"/>
                  </a:cubicBezTo>
                  <a:cubicBezTo>
                    <a:pt x="1" y="937"/>
                    <a:pt x="203" y="6841"/>
                    <a:pt x="203" y="6841"/>
                  </a:cubicBezTo>
                  <a:lnTo>
                    <a:pt x="781" y="6831"/>
                  </a:lnTo>
                  <a:cubicBezTo>
                    <a:pt x="660" y="5820"/>
                    <a:pt x="722" y="2340"/>
                    <a:pt x="800" y="1469"/>
                  </a:cubicBezTo>
                  <a:cubicBezTo>
                    <a:pt x="905" y="346"/>
                    <a:pt x="1708" y="137"/>
                    <a:pt x="1708" y="137"/>
                  </a:cubicBezTo>
                  <a:cubicBezTo>
                    <a:pt x="1708" y="137"/>
                    <a:pt x="1592" y="0"/>
                    <a:pt x="13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0"/>
            <p:cNvSpPr/>
            <p:nvPr/>
          </p:nvSpPr>
          <p:spPr>
            <a:xfrm>
              <a:off x="7025776" y="4136970"/>
              <a:ext cx="127959" cy="501807"/>
            </a:xfrm>
            <a:custGeom>
              <a:rect b="b" l="l" r="r" t="t"/>
              <a:pathLst>
                <a:path extrusionOk="0" h="6906" w="1761">
                  <a:moveTo>
                    <a:pt x="1385" y="61"/>
                  </a:moveTo>
                  <a:cubicBezTo>
                    <a:pt x="1398" y="61"/>
                    <a:pt x="1408" y="65"/>
                    <a:pt x="1421" y="65"/>
                  </a:cubicBezTo>
                  <a:cubicBezTo>
                    <a:pt x="1512" y="68"/>
                    <a:pt x="1597" y="100"/>
                    <a:pt x="1672" y="156"/>
                  </a:cubicBezTo>
                  <a:cubicBezTo>
                    <a:pt x="1489" y="228"/>
                    <a:pt x="882" y="535"/>
                    <a:pt x="794" y="1497"/>
                  </a:cubicBezTo>
                  <a:cubicBezTo>
                    <a:pt x="712" y="2372"/>
                    <a:pt x="654" y="5773"/>
                    <a:pt x="768" y="6834"/>
                  </a:cubicBezTo>
                  <a:lnTo>
                    <a:pt x="259" y="6844"/>
                  </a:lnTo>
                  <a:cubicBezTo>
                    <a:pt x="242" y="6387"/>
                    <a:pt x="89" y="952"/>
                    <a:pt x="722" y="384"/>
                  </a:cubicBezTo>
                  <a:cubicBezTo>
                    <a:pt x="964" y="172"/>
                    <a:pt x="1186" y="61"/>
                    <a:pt x="1385" y="61"/>
                  </a:cubicBezTo>
                  <a:close/>
                  <a:moveTo>
                    <a:pt x="1385" y="1"/>
                  </a:moveTo>
                  <a:cubicBezTo>
                    <a:pt x="1170" y="1"/>
                    <a:pt x="934" y="115"/>
                    <a:pt x="683" y="339"/>
                  </a:cubicBezTo>
                  <a:cubicBezTo>
                    <a:pt x="1" y="946"/>
                    <a:pt x="190" y="6632"/>
                    <a:pt x="197" y="6877"/>
                  </a:cubicBezTo>
                  <a:cubicBezTo>
                    <a:pt x="197" y="6893"/>
                    <a:pt x="210" y="6903"/>
                    <a:pt x="226" y="6906"/>
                  </a:cubicBezTo>
                  <a:lnTo>
                    <a:pt x="229" y="6903"/>
                  </a:lnTo>
                  <a:lnTo>
                    <a:pt x="804" y="6893"/>
                  </a:lnTo>
                  <a:cubicBezTo>
                    <a:pt x="810" y="6893"/>
                    <a:pt x="820" y="6890"/>
                    <a:pt x="827" y="6883"/>
                  </a:cubicBezTo>
                  <a:cubicBezTo>
                    <a:pt x="830" y="6877"/>
                    <a:pt x="833" y="6867"/>
                    <a:pt x="833" y="6860"/>
                  </a:cubicBezTo>
                  <a:cubicBezTo>
                    <a:pt x="712" y="5842"/>
                    <a:pt x="774" y="2385"/>
                    <a:pt x="856" y="1504"/>
                  </a:cubicBezTo>
                  <a:cubicBezTo>
                    <a:pt x="954" y="417"/>
                    <a:pt x="1731" y="198"/>
                    <a:pt x="1737" y="198"/>
                  </a:cubicBezTo>
                  <a:cubicBezTo>
                    <a:pt x="1747" y="195"/>
                    <a:pt x="1754" y="185"/>
                    <a:pt x="1760" y="175"/>
                  </a:cubicBezTo>
                  <a:cubicBezTo>
                    <a:pt x="1760" y="166"/>
                    <a:pt x="1760" y="156"/>
                    <a:pt x="1754" y="149"/>
                  </a:cubicBezTo>
                  <a:cubicBezTo>
                    <a:pt x="1666" y="61"/>
                    <a:pt x="1548" y="9"/>
                    <a:pt x="1427" y="2"/>
                  </a:cubicBezTo>
                  <a:cubicBezTo>
                    <a:pt x="1413" y="1"/>
                    <a:pt x="1399" y="1"/>
                    <a:pt x="13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0"/>
            <p:cNvSpPr/>
            <p:nvPr/>
          </p:nvSpPr>
          <p:spPr>
            <a:xfrm>
              <a:off x="7125180" y="4137987"/>
              <a:ext cx="169304" cy="308452"/>
            </a:xfrm>
            <a:custGeom>
              <a:rect b="b" l="l" r="r" t="t"/>
              <a:pathLst>
                <a:path extrusionOk="0" h="4245" w="2330">
                  <a:moveTo>
                    <a:pt x="806" y="1"/>
                  </a:moveTo>
                  <a:cubicBezTo>
                    <a:pt x="799" y="1"/>
                    <a:pt x="793" y="1"/>
                    <a:pt x="787" y="2"/>
                  </a:cubicBezTo>
                  <a:cubicBezTo>
                    <a:pt x="605" y="15"/>
                    <a:pt x="424" y="22"/>
                    <a:pt x="243" y="22"/>
                  </a:cubicBezTo>
                  <a:cubicBezTo>
                    <a:pt x="162" y="22"/>
                    <a:pt x="81" y="21"/>
                    <a:pt x="0" y="18"/>
                  </a:cubicBezTo>
                  <a:lnTo>
                    <a:pt x="0" y="18"/>
                  </a:lnTo>
                  <a:cubicBezTo>
                    <a:pt x="1743" y="1098"/>
                    <a:pt x="1851" y="4245"/>
                    <a:pt x="1851" y="4245"/>
                  </a:cubicBezTo>
                  <a:cubicBezTo>
                    <a:pt x="2329" y="841"/>
                    <a:pt x="1180" y="1"/>
                    <a:pt x="8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0"/>
            <p:cNvSpPr/>
            <p:nvPr/>
          </p:nvSpPr>
          <p:spPr>
            <a:xfrm>
              <a:off x="7122782" y="4135880"/>
              <a:ext cx="165380" cy="312957"/>
            </a:xfrm>
            <a:custGeom>
              <a:rect b="b" l="l" r="r" t="t"/>
              <a:pathLst>
                <a:path extrusionOk="0" h="4307" w="2276">
                  <a:moveTo>
                    <a:pt x="840" y="62"/>
                  </a:moveTo>
                  <a:cubicBezTo>
                    <a:pt x="941" y="62"/>
                    <a:pt x="1113" y="132"/>
                    <a:pt x="1297" y="324"/>
                  </a:cubicBezTo>
                  <a:cubicBezTo>
                    <a:pt x="1643" y="690"/>
                    <a:pt x="2168" y="1643"/>
                    <a:pt x="1891" y="3973"/>
                  </a:cubicBezTo>
                  <a:cubicBezTo>
                    <a:pt x="1812" y="3174"/>
                    <a:pt x="1483" y="997"/>
                    <a:pt x="141" y="80"/>
                  </a:cubicBezTo>
                  <a:lnTo>
                    <a:pt x="141" y="80"/>
                  </a:lnTo>
                  <a:cubicBezTo>
                    <a:pt x="185" y="80"/>
                    <a:pt x="239" y="81"/>
                    <a:pt x="301" y="81"/>
                  </a:cubicBezTo>
                  <a:cubicBezTo>
                    <a:pt x="453" y="81"/>
                    <a:pt x="646" y="77"/>
                    <a:pt x="820" y="63"/>
                  </a:cubicBezTo>
                  <a:cubicBezTo>
                    <a:pt x="826" y="63"/>
                    <a:pt x="833" y="62"/>
                    <a:pt x="840" y="62"/>
                  </a:cubicBezTo>
                  <a:close/>
                  <a:moveTo>
                    <a:pt x="839" y="0"/>
                  </a:moveTo>
                  <a:cubicBezTo>
                    <a:pt x="831" y="0"/>
                    <a:pt x="824" y="1"/>
                    <a:pt x="817" y="1"/>
                  </a:cubicBezTo>
                  <a:cubicBezTo>
                    <a:pt x="635" y="15"/>
                    <a:pt x="453" y="21"/>
                    <a:pt x="271" y="21"/>
                  </a:cubicBezTo>
                  <a:cubicBezTo>
                    <a:pt x="192" y="21"/>
                    <a:pt x="113" y="19"/>
                    <a:pt x="33" y="17"/>
                  </a:cubicBezTo>
                  <a:cubicBezTo>
                    <a:pt x="20" y="17"/>
                    <a:pt x="7" y="24"/>
                    <a:pt x="4" y="40"/>
                  </a:cubicBezTo>
                  <a:cubicBezTo>
                    <a:pt x="1" y="53"/>
                    <a:pt x="7" y="66"/>
                    <a:pt x="17" y="73"/>
                  </a:cubicBezTo>
                  <a:cubicBezTo>
                    <a:pt x="1728" y="1131"/>
                    <a:pt x="1855" y="4244"/>
                    <a:pt x="1855" y="4277"/>
                  </a:cubicBezTo>
                  <a:cubicBezTo>
                    <a:pt x="1855" y="4293"/>
                    <a:pt x="1868" y="4303"/>
                    <a:pt x="1884" y="4306"/>
                  </a:cubicBezTo>
                  <a:cubicBezTo>
                    <a:pt x="1897" y="4306"/>
                    <a:pt x="1910" y="4293"/>
                    <a:pt x="1910" y="4280"/>
                  </a:cubicBezTo>
                  <a:cubicBezTo>
                    <a:pt x="2276" y="1708"/>
                    <a:pt x="1711" y="670"/>
                    <a:pt x="1339" y="282"/>
                  </a:cubicBezTo>
                  <a:cubicBezTo>
                    <a:pt x="1143" y="73"/>
                    <a:pt x="955" y="0"/>
                    <a:pt x="8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0"/>
            <p:cNvSpPr/>
            <p:nvPr/>
          </p:nvSpPr>
          <p:spPr>
            <a:xfrm>
              <a:off x="6844699" y="4313760"/>
              <a:ext cx="210358" cy="319352"/>
            </a:xfrm>
            <a:custGeom>
              <a:rect b="b" l="l" r="r" t="t"/>
              <a:pathLst>
                <a:path extrusionOk="0" h="4395" w="2895">
                  <a:moveTo>
                    <a:pt x="2894" y="4336"/>
                  </a:moveTo>
                  <a:lnTo>
                    <a:pt x="2894" y="4336"/>
                  </a:lnTo>
                  <a:cubicBezTo>
                    <a:pt x="2894" y="4336"/>
                    <a:pt x="2894" y="4336"/>
                    <a:pt x="2894" y="4336"/>
                  </a:cubicBezTo>
                  <a:lnTo>
                    <a:pt x="2894" y="4336"/>
                  </a:lnTo>
                  <a:cubicBezTo>
                    <a:pt x="2894" y="4336"/>
                    <a:pt x="2894" y="4336"/>
                    <a:pt x="2894" y="4336"/>
                  </a:cubicBezTo>
                  <a:cubicBezTo>
                    <a:pt x="2894" y="4336"/>
                    <a:pt x="2894" y="4336"/>
                    <a:pt x="2894" y="4336"/>
                  </a:cubicBezTo>
                  <a:close/>
                  <a:moveTo>
                    <a:pt x="751" y="0"/>
                  </a:moveTo>
                  <a:cubicBezTo>
                    <a:pt x="196" y="0"/>
                    <a:pt x="1" y="269"/>
                    <a:pt x="5" y="269"/>
                  </a:cubicBezTo>
                  <a:cubicBezTo>
                    <a:pt x="5" y="269"/>
                    <a:pt x="6" y="269"/>
                    <a:pt x="6" y="269"/>
                  </a:cubicBezTo>
                  <a:cubicBezTo>
                    <a:pt x="4" y="265"/>
                    <a:pt x="96" y="248"/>
                    <a:pt x="236" y="248"/>
                  </a:cubicBezTo>
                  <a:cubicBezTo>
                    <a:pt x="555" y="248"/>
                    <a:pt x="1119" y="334"/>
                    <a:pt x="1367" y="847"/>
                  </a:cubicBezTo>
                  <a:cubicBezTo>
                    <a:pt x="1664" y="1395"/>
                    <a:pt x="2411" y="3703"/>
                    <a:pt x="2539" y="4395"/>
                  </a:cubicBezTo>
                  <a:cubicBezTo>
                    <a:pt x="2656" y="4372"/>
                    <a:pt x="2773" y="4352"/>
                    <a:pt x="2894" y="4336"/>
                  </a:cubicBezTo>
                  <a:lnTo>
                    <a:pt x="2894" y="4336"/>
                  </a:lnTo>
                  <a:cubicBezTo>
                    <a:pt x="2862" y="4331"/>
                    <a:pt x="2220" y="307"/>
                    <a:pt x="1256" y="63"/>
                  </a:cubicBezTo>
                  <a:cubicBezTo>
                    <a:pt x="1062" y="18"/>
                    <a:pt x="895"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0"/>
            <p:cNvSpPr/>
            <p:nvPr/>
          </p:nvSpPr>
          <p:spPr>
            <a:xfrm>
              <a:off x="6842156" y="4311289"/>
              <a:ext cx="215226" cy="323929"/>
            </a:xfrm>
            <a:custGeom>
              <a:rect b="b" l="l" r="r" t="t"/>
              <a:pathLst>
                <a:path extrusionOk="0" h="4458" w="2962">
                  <a:moveTo>
                    <a:pt x="783" y="64"/>
                  </a:moveTo>
                  <a:cubicBezTo>
                    <a:pt x="923" y="64"/>
                    <a:pt x="1089" y="82"/>
                    <a:pt x="1281" y="127"/>
                  </a:cubicBezTo>
                  <a:cubicBezTo>
                    <a:pt x="1813" y="260"/>
                    <a:pt x="2339" y="1605"/>
                    <a:pt x="2841" y="4122"/>
                  </a:cubicBezTo>
                  <a:cubicBezTo>
                    <a:pt x="2867" y="4243"/>
                    <a:pt x="2880" y="4308"/>
                    <a:pt x="2890" y="4344"/>
                  </a:cubicBezTo>
                  <a:cubicBezTo>
                    <a:pt x="2792" y="4357"/>
                    <a:pt x="2694" y="4373"/>
                    <a:pt x="2600" y="4393"/>
                  </a:cubicBezTo>
                  <a:cubicBezTo>
                    <a:pt x="2456" y="3671"/>
                    <a:pt x="1725" y="1413"/>
                    <a:pt x="1428" y="864"/>
                  </a:cubicBezTo>
                  <a:cubicBezTo>
                    <a:pt x="1177" y="345"/>
                    <a:pt x="599" y="251"/>
                    <a:pt x="269" y="251"/>
                  </a:cubicBezTo>
                  <a:cubicBezTo>
                    <a:pt x="214" y="251"/>
                    <a:pt x="165" y="254"/>
                    <a:pt x="126" y="257"/>
                  </a:cubicBezTo>
                  <a:cubicBezTo>
                    <a:pt x="217" y="182"/>
                    <a:pt x="419" y="64"/>
                    <a:pt x="783" y="64"/>
                  </a:cubicBezTo>
                  <a:close/>
                  <a:moveTo>
                    <a:pt x="786" y="1"/>
                  </a:moveTo>
                  <a:cubicBezTo>
                    <a:pt x="211" y="1"/>
                    <a:pt x="11" y="285"/>
                    <a:pt x="11" y="290"/>
                  </a:cubicBezTo>
                  <a:cubicBezTo>
                    <a:pt x="1" y="311"/>
                    <a:pt x="18" y="334"/>
                    <a:pt x="38" y="334"/>
                  </a:cubicBezTo>
                  <a:cubicBezTo>
                    <a:pt x="43" y="334"/>
                    <a:pt x="48" y="332"/>
                    <a:pt x="54" y="329"/>
                  </a:cubicBezTo>
                  <a:cubicBezTo>
                    <a:pt x="81" y="321"/>
                    <a:pt x="160" y="310"/>
                    <a:pt x="268" y="310"/>
                  </a:cubicBezTo>
                  <a:cubicBezTo>
                    <a:pt x="581" y="310"/>
                    <a:pt x="1136" y="399"/>
                    <a:pt x="1376" y="894"/>
                  </a:cubicBezTo>
                  <a:cubicBezTo>
                    <a:pt x="1673" y="1449"/>
                    <a:pt x="2417" y="3750"/>
                    <a:pt x="2544" y="4432"/>
                  </a:cubicBezTo>
                  <a:cubicBezTo>
                    <a:pt x="2547" y="4442"/>
                    <a:pt x="2551" y="4448"/>
                    <a:pt x="2557" y="4455"/>
                  </a:cubicBezTo>
                  <a:cubicBezTo>
                    <a:pt x="2564" y="4458"/>
                    <a:pt x="2570" y="4458"/>
                    <a:pt x="2574" y="4458"/>
                  </a:cubicBezTo>
                  <a:lnTo>
                    <a:pt x="2580" y="4458"/>
                  </a:lnTo>
                  <a:cubicBezTo>
                    <a:pt x="2698" y="4435"/>
                    <a:pt x="2815" y="4416"/>
                    <a:pt x="2933" y="4402"/>
                  </a:cubicBezTo>
                  <a:lnTo>
                    <a:pt x="2939" y="4399"/>
                  </a:lnTo>
                  <a:cubicBezTo>
                    <a:pt x="2955" y="4393"/>
                    <a:pt x="2962" y="4376"/>
                    <a:pt x="2959" y="4363"/>
                  </a:cubicBezTo>
                  <a:cubicBezTo>
                    <a:pt x="2955" y="4360"/>
                    <a:pt x="2955" y="4357"/>
                    <a:pt x="2952" y="4354"/>
                  </a:cubicBezTo>
                  <a:cubicBezTo>
                    <a:pt x="2946" y="4331"/>
                    <a:pt x="2926" y="4233"/>
                    <a:pt x="2903" y="4109"/>
                  </a:cubicBezTo>
                  <a:cubicBezTo>
                    <a:pt x="2714" y="3162"/>
                    <a:pt x="2136" y="277"/>
                    <a:pt x="1297" y="65"/>
                  </a:cubicBezTo>
                  <a:cubicBezTo>
                    <a:pt x="1101" y="19"/>
                    <a:pt x="931" y="1"/>
                    <a:pt x="7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0"/>
            <p:cNvSpPr/>
            <p:nvPr/>
          </p:nvSpPr>
          <p:spPr>
            <a:xfrm>
              <a:off x="6726112" y="4317103"/>
              <a:ext cx="146560" cy="243492"/>
            </a:xfrm>
            <a:custGeom>
              <a:rect b="b" l="l" r="r" t="t"/>
              <a:pathLst>
                <a:path extrusionOk="0" h="3351" w="2017">
                  <a:moveTo>
                    <a:pt x="2016" y="1"/>
                  </a:moveTo>
                  <a:cubicBezTo>
                    <a:pt x="2016" y="1"/>
                    <a:pt x="1510" y="164"/>
                    <a:pt x="1106" y="311"/>
                  </a:cubicBezTo>
                  <a:cubicBezTo>
                    <a:pt x="907" y="370"/>
                    <a:pt x="525" y="712"/>
                    <a:pt x="508" y="1231"/>
                  </a:cubicBezTo>
                  <a:cubicBezTo>
                    <a:pt x="479" y="1757"/>
                    <a:pt x="818" y="2462"/>
                    <a:pt x="1732" y="3350"/>
                  </a:cubicBezTo>
                  <a:cubicBezTo>
                    <a:pt x="1733" y="3350"/>
                    <a:pt x="1733" y="3350"/>
                    <a:pt x="1733" y="3350"/>
                  </a:cubicBezTo>
                  <a:cubicBezTo>
                    <a:pt x="1768" y="3350"/>
                    <a:pt x="1" y="1138"/>
                    <a:pt x="201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0"/>
            <p:cNvSpPr/>
            <p:nvPr/>
          </p:nvSpPr>
          <p:spPr>
            <a:xfrm>
              <a:off x="6758302" y="4314777"/>
              <a:ext cx="116987" cy="247924"/>
            </a:xfrm>
            <a:custGeom>
              <a:rect b="b" l="l" r="r" t="t"/>
              <a:pathLst>
                <a:path extrusionOk="0" h="3412" w="1610">
                  <a:moveTo>
                    <a:pt x="1345" y="137"/>
                  </a:moveTo>
                  <a:cubicBezTo>
                    <a:pt x="963" y="405"/>
                    <a:pt x="718" y="741"/>
                    <a:pt x="623" y="1136"/>
                  </a:cubicBezTo>
                  <a:cubicBezTo>
                    <a:pt x="526" y="1541"/>
                    <a:pt x="539" y="2217"/>
                    <a:pt x="1123" y="3170"/>
                  </a:cubicBezTo>
                  <a:cubicBezTo>
                    <a:pt x="421" y="2445"/>
                    <a:pt x="65" y="1789"/>
                    <a:pt x="95" y="1267"/>
                  </a:cubicBezTo>
                  <a:cubicBezTo>
                    <a:pt x="111" y="758"/>
                    <a:pt x="483" y="428"/>
                    <a:pt x="672" y="372"/>
                  </a:cubicBezTo>
                  <a:cubicBezTo>
                    <a:pt x="904" y="287"/>
                    <a:pt x="1165" y="199"/>
                    <a:pt x="1345" y="137"/>
                  </a:cubicBezTo>
                  <a:close/>
                  <a:moveTo>
                    <a:pt x="1578" y="1"/>
                  </a:moveTo>
                  <a:cubicBezTo>
                    <a:pt x="1573" y="1"/>
                    <a:pt x="1566" y="2"/>
                    <a:pt x="1557" y="4"/>
                  </a:cubicBezTo>
                  <a:lnTo>
                    <a:pt x="1554" y="7"/>
                  </a:lnTo>
                  <a:cubicBezTo>
                    <a:pt x="1515" y="17"/>
                    <a:pt x="1433" y="43"/>
                    <a:pt x="1260" y="101"/>
                  </a:cubicBezTo>
                  <a:cubicBezTo>
                    <a:pt x="1103" y="154"/>
                    <a:pt x="868" y="235"/>
                    <a:pt x="653" y="314"/>
                  </a:cubicBezTo>
                  <a:cubicBezTo>
                    <a:pt x="454" y="376"/>
                    <a:pt x="52" y="728"/>
                    <a:pt x="36" y="1263"/>
                  </a:cubicBezTo>
                  <a:cubicBezTo>
                    <a:pt x="0" y="1848"/>
                    <a:pt x="428" y="2589"/>
                    <a:pt x="1270" y="3401"/>
                  </a:cubicBezTo>
                  <a:cubicBezTo>
                    <a:pt x="1270" y="3405"/>
                    <a:pt x="1273" y="3405"/>
                    <a:pt x="1276" y="3408"/>
                  </a:cubicBezTo>
                  <a:cubicBezTo>
                    <a:pt x="1280" y="3411"/>
                    <a:pt x="1286" y="3411"/>
                    <a:pt x="1293" y="3411"/>
                  </a:cubicBezTo>
                  <a:cubicBezTo>
                    <a:pt x="1299" y="3411"/>
                    <a:pt x="1309" y="3408"/>
                    <a:pt x="1315" y="3401"/>
                  </a:cubicBezTo>
                  <a:cubicBezTo>
                    <a:pt x="1332" y="3382"/>
                    <a:pt x="1328" y="3372"/>
                    <a:pt x="1280" y="3300"/>
                  </a:cubicBezTo>
                  <a:cubicBezTo>
                    <a:pt x="604" y="2279"/>
                    <a:pt x="581" y="1567"/>
                    <a:pt x="682" y="1149"/>
                  </a:cubicBezTo>
                  <a:cubicBezTo>
                    <a:pt x="790" y="702"/>
                    <a:pt x="1097" y="336"/>
                    <a:pt x="1586" y="56"/>
                  </a:cubicBezTo>
                  <a:cubicBezTo>
                    <a:pt x="1603" y="49"/>
                    <a:pt x="1609" y="30"/>
                    <a:pt x="1599" y="13"/>
                  </a:cubicBezTo>
                  <a:cubicBezTo>
                    <a:pt x="1595" y="6"/>
                    <a:pt x="1592" y="1"/>
                    <a:pt x="1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0"/>
            <p:cNvSpPr/>
            <p:nvPr/>
          </p:nvSpPr>
          <p:spPr>
            <a:xfrm>
              <a:off x="7650319" y="3824662"/>
              <a:ext cx="229178" cy="761939"/>
            </a:xfrm>
            <a:custGeom>
              <a:rect b="b" l="l" r="r" t="t"/>
              <a:pathLst>
                <a:path extrusionOk="0" h="10486" w="3154">
                  <a:moveTo>
                    <a:pt x="2977" y="181"/>
                  </a:moveTo>
                  <a:cubicBezTo>
                    <a:pt x="2340" y="1147"/>
                    <a:pt x="1825" y="2185"/>
                    <a:pt x="1443" y="3279"/>
                  </a:cubicBezTo>
                  <a:cubicBezTo>
                    <a:pt x="1048" y="4415"/>
                    <a:pt x="829" y="5544"/>
                    <a:pt x="790" y="6628"/>
                  </a:cubicBezTo>
                  <a:cubicBezTo>
                    <a:pt x="741" y="7862"/>
                    <a:pt x="950" y="9095"/>
                    <a:pt x="1410" y="10244"/>
                  </a:cubicBezTo>
                  <a:cubicBezTo>
                    <a:pt x="1198" y="9967"/>
                    <a:pt x="790" y="9441"/>
                    <a:pt x="424" y="9010"/>
                  </a:cubicBezTo>
                  <a:cubicBezTo>
                    <a:pt x="202" y="8753"/>
                    <a:pt x="62" y="7565"/>
                    <a:pt x="219" y="6092"/>
                  </a:cubicBezTo>
                  <a:cubicBezTo>
                    <a:pt x="349" y="4872"/>
                    <a:pt x="878" y="1901"/>
                    <a:pt x="2977" y="181"/>
                  </a:cubicBezTo>
                  <a:close/>
                  <a:moveTo>
                    <a:pt x="3115" y="0"/>
                  </a:moveTo>
                  <a:cubicBezTo>
                    <a:pt x="3109" y="0"/>
                    <a:pt x="3103" y="2"/>
                    <a:pt x="3098" y="5"/>
                  </a:cubicBezTo>
                  <a:cubicBezTo>
                    <a:pt x="2213" y="677"/>
                    <a:pt x="1502" y="1631"/>
                    <a:pt x="983" y="2838"/>
                  </a:cubicBezTo>
                  <a:cubicBezTo>
                    <a:pt x="457" y="4059"/>
                    <a:pt x="245" y="5276"/>
                    <a:pt x="160" y="6086"/>
                  </a:cubicBezTo>
                  <a:cubicBezTo>
                    <a:pt x="0" y="7574"/>
                    <a:pt x="147" y="8785"/>
                    <a:pt x="375" y="9050"/>
                  </a:cubicBezTo>
                  <a:cubicBezTo>
                    <a:pt x="898" y="9660"/>
                    <a:pt x="1498" y="10463"/>
                    <a:pt x="1505" y="10473"/>
                  </a:cubicBezTo>
                  <a:cubicBezTo>
                    <a:pt x="1511" y="10479"/>
                    <a:pt x="1521" y="10486"/>
                    <a:pt x="1531" y="10486"/>
                  </a:cubicBezTo>
                  <a:lnTo>
                    <a:pt x="1531" y="10479"/>
                  </a:lnTo>
                  <a:cubicBezTo>
                    <a:pt x="1550" y="10479"/>
                    <a:pt x="1567" y="10456"/>
                    <a:pt x="1557" y="10437"/>
                  </a:cubicBezTo>
                  <a:cubicBezTo>
                    <a:pt x="392" y="7757"/>
                    <a:pt x="885" y="5077"/>
                    <a:pt x="1502" y="3298"/>
                  </a:cubicBezTo>
                  <a:cubicBezTo>
                    <a:pt x="2174" y="1369"/>
                    <a:pt x="3134" y="57"/>
                    <a:pt x="3143" y="47"/>
                  </a:cubicBezTo>
                  <a:cubicBezTo>
                    <a:pt x="3154" y="24"/>
                    <a:pt x="3137" y="0"/>
                    <a:pt x="31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0"/>
            <p:cNvSpPr/>
            <p:nvPr/>
          </p:nvSpPr>
          <p:spPr>
            <a:xfrm>
              <a:off x="7194210" y="4296829"/>
              <a:ext cx="557176" cy="310923"/>
            </a:xfrm>
            <a:custGeom>
              <a:rect b="b" l="l" r="r" t="t"/>
              <a:pathLst>
                <a:path extrusionOk="0" h="4279" w="7668">
                  <a:moveTo>
                    <a:pt x="1834" y="0"/>
                  </a:moveTo>
                  <a:cubicBezTo>
                    <a:pt x="1210" y="0"/>
                    <a:pt x="587" y="122"/>
                    <a:pt x="0" y="417"/>
                  </a:cubicBezTo>
                  <a:cubicBezTo>
                    <a:pt x="0" y="417"/>
                    <a:pt x="223" y="390"/>
                    <a:pt x="600" y="390"/>
                  </a:cubicBezTo>
                  <a:cubicBezTo>
                    <a:pt x="2006" y="390"/>
                    <a:pt x="5557" y="762"/>
                    <a:pt x="7668" y="4278"/>
                  </a:cubicBezTo>
                  <a:cubicBezTo>
                    <a:pt x="7668" y="4278"/>
                    <a:pt x="7348" y="3381"/>
                    <a:pt x="7129" y="2637"/>
                  </a:cubicBezTo>
                  <a:cubicBezTo>
                    <a:pt x="6953" y="2041"/>
                    <a:pt x="4385" y="0"/>
                    <a:pt x="18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0"/>
            <p:cNvSpPr/>
            <p:nvPr/>
          </p:nvSpPr>
          <p:spPr>
            <a:xfrm>
              <a:off x="7190940" y="4294432"/>
              <a:ext cx="562844" cy="315428"/>
            </a:xfrm>
            <a:custGeom>
              <a:rect b="b" l="l" r="r" t="t"/>
              <a:pathLst>
                <a:path extrusionOk="0" h="4341" w="7746">
                  <a:moveTo>
                    <a:pt x="1877" y="64"/>
                  </a:moveTo>
                  <a:cubicBezTo>
                    <a:pt x="2809" y="64"/>
                    <a:pt x="3699" y="340"/>
                    <a:pt x="4390" y="639"/>
                  </a:cubicBezTo>
                  <a:cubicBezTo>
                    <a:pt x="5872" y="1279"/>
                    <a:pt x="7027" y="2291"/>
                    <a:pt x="7145" y="2679"/>
                  </a:cubicBezTo>
                  <a:cubicBezTo>
                    <a:pt x="7288" y="3172"/>
                    <a:pt x="7481" y="3740"/>
                    <a:pt x="7592" y="4063"/>
                  </a:cubicBezTo>
                  <a:cubicBezTo>
                    <a:pt x="6211" y="1919"/>
                    <a:pt x="4282" y="1041"/>
                    <a:pt x="2882" y="678"/>
                  </a:cubicBezTo>
                  <a:cubicBezTo>
                    <a:pt x="2151" y="492"/>
                    <a:pt x="1397" y="394"/>
                    <a:pt x="643" y="394"/>
                  </a:cubicBezTo>
                  <a:cubicBezTo>
                    <a:pt x="460" y="394"/>
                    <a:pt x="313" y="398"/>
                    <a:pt x="209" y="408"/>
                  </a:cubicBezTo>
                  <a:cubicBezTo>
                    <a:pt x="758" y="161"/>
                    <a:pt x="1325" y="64"/>
                    <a:pt x="1877" y="64"/>
                  </a:cubicBezTo>
                  <a:close/>
                  <a:moveTo>
                    <a:pt x="1878" y="0"/>
                  </a:moveTo>
                  <a:cubicBezTo>
                    <a:pt x="1267" y="0"/>
                    <a:pt x="638" y="117"/>
                    <a:pt x="32" y="421"/>
                  </a:cubicBezTo>
                  <a:cubicBezTo>
                    <a:pt x="1" y="436"/>
                    <a:pt x="15" y="480"/>
                    <a:pt x="45" y="480"/>
                  </a:cubicBezTo>
                  <a:cubicBezTo>
                    <a:pt x="46" y="480"/>
                    <a:pt x="47" y="479"/>
                    <a:pt x="49" y="479"/>
                  </a:cubicBezTo>
                  <a:cubicBezTo>
                    <a:pt x="54" y="478"/>
                    <a:pt x="272" y="453"/>
                    <a:pt x="637" y="453"/>
                  </a:cubicBezTo>
                  <a:cubicBezTo>
                    <a:pt x="1151" y="453"/>
                    <a:pt x="1955" y="503"/>
                    <a:pt x="2865" y="737"/>
                  </a:cubicBezTo>
                  <a:cubicBezTo>
                    <a:pt x="4305" y="1109"/>
                    <a:pt x="6306" y="2033"/>
                    <a:pt x="7686" y="4328"/>
                  </a:cubicBezTo>
                  <a:cubicBezTo>
                    <a:pt x="7690" y="4337"/>
                    <a:pt x="7699" y="4341"/>
                    <a:pt x="7713" y="4341"/>
                  </a:cubicBezTo>
                  <a:cubicBezTo>
                    <a:pt x="7716" y="4341"/>
                    <a:pt x="7719" y="4341"/>
                    <a:pt x="7726" y="4337"/>
                  </a:cubicBezTo>
                  <a:cubicBezTo>
                    <a:pt x="7739" y="4331"/>
                    <a:pt x="7745" y="4315"/>
                    <a:pt x="7739" y="4302"/>
                  </a:cubicBezTo>
                  <a:cubicBezTo>
                    <a:pt x="7735" y="4292"/>
                    <a:pt x="7419" y="3394"/>
                    <a:pt x="7203" y="2660"/>
                  </a:cubicBezTo>
                  <a:cubicBezTo>
                    <a:pt x="7086" y="2262"/>
                    <a:pt x="5914" y="1230"/>
                    <a:pt x="4416" y="581"/>
                  </a:cubicBezTo>
                  <a:cubicBezTo>
                    <a:pt x="3717" y="278"/>
                    <a:pt x="2820" y="0"/>
                    <a:pt x="18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0"/>
            <p:cNvSpPr/>
            <p:nvPr/>
          </p:nvSpPr>
          <p:spPr>
            <a:xfrm>
              <a:off x="7297828" y="4143728"/>
              <a:ext cx="462134" cy="459954"/>
            </a:xfrm>
            <a:custGeom>
              <a:rect b="b" l="l" r="r" t="t"/>
              <a:pathLst>
                <a:path extrusionOk="0" h="6330" w="6360">
                  <a:moveTo>
                    <a:pt x="4" y="1"/>
                  </a:moveTo>
                  <a:cubicBezTo>
                    <a:pt x="1" y="1"/>
                    <a:pt x="5869" y="2296"/>
                    <a:pt x="5357" y="6330"/>
                  </a:cubicBezTo>
                  <a:cubicBezTo>
                    <a:pt x="5357" y="6330"/>
                    <a:pt x="5700" y="5635"/>
                    <a:pt x="6029" y="5083"/>
                  </a:cubicBezTo>
                  <a:cubicBezTo>
                    <a:pt x="6359" y="4531"/>
                    <a:pt x="4391" y="706"/>
                    <a:pt x="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0"/>
            <p:cNvSpPr/>
            <p:nvPr/>
          </p:nvSpPr>
          <p:spPr>
            <a:xfrm>
              <a:off x="7294922" y="4141548"/>
              <a:ext cx="449563" cy="464531"/>
            </a:xfrm>
            <a:custGeom>
              <a:rect b="b" l="l" r="r" t="t"/>
              <a:pathLst>
                <a:path extrusionOk="0" h="6393" w="6187">
                  <a:moveTo>
                    <a:pt x="302" y="106"/>
                  </a:moveTo>
                  <a:cubicBezTo>
                    <a:pt x="3458" y="716"/>
                    <a:pt x="5270" y="2939"/>
                    <a:pt x="5851" y="4189"/>
                  </a:cubicBezTo>
                  <a:cubicBezTo>
                    <a:pt x="6089" y="4698"/>
                    <a:pt x="6105" y="4992"/>
                    <a:pt x="6043" y="5097"/>
                  </a:cubicBezTo>
                  <a:cubicBezTo>
                    <a:pt x="5808" y="5492"/>
                    <a:pt x="5563" y="5962"/>
                    <a:pt x="5443" y="6197"/>
                  </a:cubicBezTo>
                  <a:cubicBezTo>
                    <a:pt x="5518" y="5325"/>
                    <a:pt x="5302" y="4473"/>
                    <a:pt x="4803" y="3654"/>
                  </a:cubicBezTo>
                  <a:cubicBezTo>
                    <a:pt x="4379" y="2959"/>
                    <a:pt x="3745" y="2286"/>
                    <a:pt x="2929" y="1660"/>
                  </a:cubicBezTo>
                  <a:cubicBezTo>
                    <a:pt x="1878" y="850"/>
                    <a:pt x="782" y="321"/>
                    <a:pt x="302" y="109"/>
                  </a:cubicBezTo>
                  <a:lnTo>
                    <a:pt x="302" y="106"/>
                  </a:lnTo>
                  <a:close/>
                  <a:moveTo>
                    <a:pt x="41" y="1"/>
                  </a:moveTo>
                  <a:cubicBezTo>
                    <a:pt x="10" y="1"/>
                    <a:pt x="0" y="48"/>
                    <a:pt x="31" y="60"/>
                  </a:cubicBezTo>
                  <a:cubicBezTo>
                    <a:pt x="47" y="67"/>
                    <a:pt x="1513" y="645"/>
                    <a:pt x="2893" y="1709"/>
                  </a:cubicBezTo>
                  <a:cubicBezTo>
                    <a:pt x="4166" y="2688"/>
                    <a:pt x="5629" y="4290"/>
                    <a:pt x="5364" y="6360"/>
                  </a:cubicBezTo>
                  <a:cubicBezTo>
                    <a:pt x="5364" y="6373"/>
                    <a:pt x="5371" y="6386"/>
                    <a:pt x="5387" y="6392"/>
                  </a:cubicBezTo>
                  <a:lnTo>
                    <a:pt x="5397" y="6392"/>
                  </a:lnTo>
                  <a:cubicBezTo>
                    <a:pt x="5407" y="6392"/>
                    <a:pt x="5417" y="6386"/>
                    <a:pt x="5423" y="6376"/>
                  </a:cubicBezTo>
                  <a:cubicBezTo>
                    <a:pt x="5426" y="6366"/>
                    <a:pt x="5769" y="5674"/>
                    <a:pt x="6095" y="5129"/>
                  </a:cubicBezTo>
                  <a:cubicBezTo>
                    <a:pt x="6187" y="4976"/>
                    <a:pt x="6115" y="4614"/>
                    <a:pt x="5906" y="4163"/>
                  </a:cubicBezTo>
                  <a:cubicBezTo>
                    <a:pt x="5306" y="2871"/>
                    <a:pt x="3393" y="537"/>
                    <a:pt x="47" y="2"/>
                  </a:cubicBezTo>
                  <a:cubicBezTo>
                    <a:pt x="45" y="1"/>
                    <a:pt x="43" y="1"/>
                    <a:pt x="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0"/>
            <p:cNvSpPr/>
            <p:nvPr/>
          </p:nvSpPr>
          <p:spPr>
            <a:xfrm>
              <a:off x="8030276" y="4239062"/>
              <a:ext cx="222493" cy="390270"/>
            </a:xfrm>
            <a:custGeom>
              <a:rect b="b" l="l" r="r" t="t"/>
              <a:pathLst>
                <a:path extrusionOk="0" h="5371" w="3062">
                  <a:moveTo>
                    <a:pt x="1495" y="145"/>
                  </a:moveTo>
                  <a:lnTo>
                    <a:pt x="1495" y="145"/>
                  </a:lnTo>
                  <a:cubicBezTo>
                    <a:pt x="1710" y="252"/>
                    <a:pt x="2086" y="451"/>
                    <a:pt x="2415" y="638"/>
                  </a:cubicBezTo>
                  <a:cubicBezTo>
                    <a:pt x="2644" y="745"/>
                    <a:pt x="2993" y="1307"/>
                    <a:pt x="2758" y="2113"/>
                  </a:cubicBezTo>
                  <a:cubicBezTo>
                    <a:pt x="2530" y="2968"/>
                    <a:pt x="1684" y="3996"/>
                    <a:pt x="300" y="5099"/>
                  </a:cubicBezTo>
                  <a:cubicBezTo>
                    <a:pt x="1825" y="3409"/>
                    <a:pt x="2115" y="2221"/>
                    <a:pt x="2082" y="1509"/>
                  </a:cubicBezTo>
                  <a:cubicBezTo>
                    <a:pt x="2063" y="997"/>
                    <a:pt x="1854" y="510"/>
                    <a:pt x="1495" y="145"/>
                  </a:cubicBezTo>
                  <a:close/>
                  <a:moveTo>
                    <a:pt x="1327" y="0"/>
                  </a:moveTo>
                  <a:cubicBezTo>
                    <a:pt x="1318" y="0"/>
                    <a:pt x="1315" y="5"/>
                    <a:pt x="1309" y="11"/>
                  </a:cubicBezTo>
                  <a:cubicBezTo>
                    <a:pt x="1299" y="21"/>
                    <a:pt x="1302" y="40"/>
                    <a:pt x="1312" y="50"/>
                  </a:cubicBezTo>
                  <a:cubicBezTo>
                    <a:pt x="1759" y="455"/>
                    <a:pt x="1998" y="948"/>
                    <a:pt x="2024" y="1512"/>
                  </a:cubicBezTo>
                  <a:cubicBezTo>
                    <a:pt x="2053" y="2234"/>
                    <a:pt x="1746" y="3461"/>
                    <a:pt x="104" y="5223"/>
                  </a:cubicBezTo>
                  <a:cubicBezTo>
                    <a:pt x="0" y="5334"/>
                    <a:pt x="0" y="5334"/>
                    <a:pt x="20" y="5357"/>
                  </a:cubicBezTo>
                  <a:cubicBezTo>
                    <a:pt x="23" y="5367"/>
                    <a:pt x="33" y="5370"/>
                    <a:pt x="46" y="5370"/>
                  </a:cubicBezTo>
                  <a:lnTo>
                    <a:pt x="59" y="5370"/>
                  </a:lnTo>
                  <a:cubicBezTo>
                    <a:pt x="59" y="5367"/>
                    <a:pt x="62" y="5367"/>
                    <a:pt x="62" y="5364"/>
                  </a:cubicBezTo>
                  <a:cubicBezTo>
                    <a:pt x="1619" y="4169"/>
                    <a:pt x="2572" y="3050"/>
                    <a:pt x="2817" y="2132"/>
                  </a:cubicBezTo>
                  <a:cubicBezTo>
                    <a:pt x="3062" y="1290"/>
                    <a:pt x="2690" y="700"/>
                    <a:pt x="2445" y="585"/>
                  </a:cubicBezTo>
                  <a:cubicBezTo>
                    <a:pt x="2187" y="438"/>
                    <a:pt x="1906" y="288"/>
                    <a:pt x="1714" y="190"/>
                  </a:cubicBezTo>
                  <a:cubicBezTo>
                    <a:pt x="1492" y="73"/>
                    <a:pt x="1397" y="24"/>
                    <a:pt x="1355" y="8"/>
                  </a:cubicBezTo>
                  <a:cubicBezTo>
                    <a:pt x="1342" y="2"/>
                    <a:pt x="1333" y="0"/>
                    <a:pt x="1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0"/>
            <p:cNvSpPr/>
            <p:nvPr/>
          </p:nvSpPr>
          <p:spPr>
            <a:xfrm>
              <a:off x="7734681" y="4171558"/>
              <a:ext cx="151356" cy="357935"/>
            </a:xfrm>
            <a:custGeom>
              <a:rect b="b" l="l" r="r" t="t"/>
              <a:pathLst>
                <a:path extrusionOk="0" h="4926" w="2083">
                  <a:moveTo>
                    <a:pt x="1" y="84"/>
                  </a:moveTo>
                  <a:cubicBezTo>
                    <a:pt x="1" y="84"/>
                    <a:pt x="1" y="84"/>
                    <a:pt x="1" y="84"/>
                  </a:cubicBezTo>
                  <a:lnTo>
                    <a:pt x="1" y="84"/>
                  </a:lnTo>
                  <a:cubicBezTo>
                    <a:pt x="1" y="84"/>
                    <a:pt x="1" y="84"/>
                    <a:pt x="1" y="84"/>
                  </a:cubicBezTo>
                  <a:close/>
                  <a:moveTo>
                    <a:pt x="1" y="84"/>
                  </a:moveTo>
                  <a:cubicBezTo>
                    <a:pt x="1" y="85"/>
                    <a:pt x="1" y="85"/>
                    <a:pt x="1" y="85"/>
                  </a:cubicBezTo>
                  <a:cubicBezTo>
                    <a:pt x="1" y="85"/>
                    <a:pt x="1" y="85"/>
                    <a:pt x="1" y="85"/>
                  </a:cubicBezTo>
                  <a:cubicBezTo>
                    <a:pt x="1" y="85"/>
                    <a:pt x="1" y="85"/>
                    <a:pt x="1" y="84"/>
                  </a:cubicBezTo>
                  <a:close/>
                  <a:moveTo>
                    <a:pt x="384" y="1"/>
                  </a:moveTo>
                  <a:cubicBezTo>
                    <a:pt x="147" y="1"/>
                    <a:pt x="11" y="78"/>
                    <a:pt x="1" y="84"/>
                  </a:cubicBezTo>
                  <a:lnTo>
                    <a:pt x="1" y="84"/>
                  </a:lnTo>
                  <a:cubicBezTo>
                    <a:pt x="2" y="84"/>
                    <a:pt x="3" y="84"/>
                    <a:pt x="4" y="84"/>
                  </a:cubicBezTo>
                  <a:cubicBezTo>
                    <a:pt x="60" y="84"/>
                    <a:pt x="1026" y="301"/>
                    <a:pt x="1029" y="1093"/>
                  </a:cubicBezTo>
                  <a:cubicBezTo>
                    <a:pt x="1062" y="1717"/>
                    <a:pt x="726" y="4158"/>
                    <a:pt x="533" y="4857"/>
                  </a:cubicBezTo>
                  <a:cubicBezTo>
                    <a:pt x="654" y="4876"/>
                    <a:pt x="775" y="4899"/>
                    <a:pt x="895" y="4925"/>
                  </a:cubicBezTo>
                  <a:lnTo>
                    <a:pt x="895" y="4925"/>
                  </a:lnTo>
                  <a:cubicBezTo>
                    <a:pt x="867" y="4912"/>
                    <a:pt x="2082" y="874"/>
                    <a:pt x="1277" y="313"/>
                  </a:cubicBezTo>
                  <a:cubicBezTo>
                    <a:pt x="906" y="66"/>
                    <a:pt x="602" y="1"/>
                    <a:pt x="384" y="1"/>
                  </a:cubicBezTo>
                  <a:close/>
                  <a:moveTo>
                    <a:pt x="895" y="4925"/>
                  </a:moveTo>
                  <a:cubicBezTo>
                    <a:pt x="895" y="4925"/>
                    <a:pt x="895" y="4925"/>
                    <a:pt x="895" y="4925"/>
                  </a:cubicBezTo>
                  <a:cubicBezTo>
                    <a:pt x="895" y="4925"/>
                    <a:pt x="895" y="4925"/>
                    <a:pt x="895" y="4925"/>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0"/>
            <p:cNvSpPr/>
            <p:nvPr/>
          </p:nvSpPr>
          <p:spPr>
            <a:xfrm>
              <a:off x="7731775" y="4169741"/>
              <a:ext cx="147723" cy="361859"/>
            </a:xfrm>
            <a:custGeom>
              <a:rect b="b" l="l" r="r" t="t"/>
              <a:pathLst>
                <a:path extrusionOk="0" h="4980" w="2033">
                  <a:moveTo>
                    <a:pt x="423" y="56"/>
                  </a:moveTo>
                  <a:cubicBezTo>
                    <a:pt x="636" y="56"/>
                    <a:pt x="936" y="120"/>
                    <a:pt x="1301" y="364"/>
                  </a:cubicBezTo>
                  <a:cubicBezTo>
                    <a:pt x="1742" y="668"/>
                    <a:pt x="1627" y="2120"/>
                    <a:pt x="968" y="4679"/>
                  </a:cubicBezTo>
                  <a:cubicBezTo>
                    <a:pt x="935" y="4807"/>
                    <a:pt x="916" y="4872"/>
                    <a:pt x="909" y="4911"/>
                  </a:cubicBezTo>
                  <a:cubicBezTo>
                    <a:pt x="812" y="4888"/>
                    <a:pt x="711" y="4872"/>
                    <a:pt x="613" y="4856"/>
                  </a:cubicBezTo>
                  <a:lnTo>
                    <a:pt x="613" y="4856"/>
                  </a:lnTo>
                  <a:cubicBezTo>
                    <a:pt x="806" y="4114"/>
                    <a:pt x="1131" y="1738"/>
                    <a:pt x="1102" y="1118"/>
                  </a:cubicBezTo>
                  <a:cubicBezTo>
                    <a:pt x="1099" y="446"/>
                    <a:pt x="423" y="168"/>
                    <a:pt x="149" y="97"/>
                  </a:cubicBezTo>
                  <a:cubicBezTo>
                    <a:pt x="210" y="77"/>
                    <a:pt x="303" y="56"/>
                    <a:pt x="423" y="56"/>
                  </a:cubicBezTo>
                  <a:close/>
                  <a:moveTo>
                    <a:pt x="430" y="0"/>
                  </a:moveTo>
                  <a:cubicBezTo>
                    <a:pt x="209" y="0"/>
                    <a:pt x="70" y="66"/>
                    <a:pt x="31" y="87"/>
                  </a:cubicBezTo>
                  <a:lnTo>
                    <a:pt x="21" y="90"/>
                  </a:lnTo>
                  <a:cubicBezTo>
                    <a:pt x="0" y="111"/>
                    <a:pt x="15" y="143"/>
                    <a:pt x="41" y="143"/>
                  </a:cubicBezTo>
                  <a:cubicBezTo>
                    <a:pt x="43" y="143"/>
                    <a:pt x="45" y="143"/>
                    <a:pt x="48" y="142"/>
                  </a:cubicBezTo>
                  <a:cubicBezTo>
                    <a:pt x="97" y="152"/>
                    <a:pt x="1037" y="348"/>
                    <a:pt x="1040" y="1121"/>
                  </a:cubicBezTo>
                  <a:cubicBezTo>
                    <a:pt x="1069" y="1748"/>
                    <a:pt x="733" y="4183"/>
                    <a:pt x="544" y="4875"/>
                  </a:cubicBezTo>
                  <a:cubicBezTo>
                    <a:pt x="540" y="4885"/>
                    <a:pt x="544" y="4895"/>
                    <a:pt x="547" y="4901"/>
                  </a:cubicBezTo>
                  <a:cubicBezTo>
                    <a:pt x="554" y="4908"/>
                    <a:pt x="560" y="4914"/>
                    <a:pt x="570" y="4914"/>
                  </a:cubicBezTo>
                  <a:cubicBezTo>
                    <a:pt x="691" y="4931"/>
                    <a:pt x="808" y="4953"/>
                    <a:pt x="929" y="4980"/>
                  </a:cubicBezTo>
                  <a:lnTo>
                    <a:pt x="935" y="4980"/>
                  </a:lnTo>
                  <a:cubicBezTo>
                    <a:pt x="952" y="4980"/>
                    <a:pt x="962" y="4967"/>
                    <a:pt x="965" y="4953"/>
                  </a:cubicBezTo>
                  <a:cubicBezTo>
                    <a:pt x="965" y="4950"/>
                    <a:pt x="965" y="4947"/>
                    <a:pt x="965" y="4947"/>
                  </a:cubicBezTo>
                  <a:cubicBezTo>
                    <a:pt x="968" y="4924"/>
                    <a:pt x="994" y="4823"/>
                    <a:pt x="1027" y="4699"/>
                  </a:cubicBezTo>
                  <a:cubicBezTo>
                    <a:pt x="1275" y="3733"/>
                    <a:pt x="2032" y="802"/>
                    <a:pt x="1334" y="315"/>
                  </a:cubicBezTo>
                  <a:cubicBezTo>
                    <a:pt x="961" y="67"/>
                    <a:pt x="653" y="0"/>
                    <a:pt x="4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0"/>
            <p:cNvSpPr/>
            <p:nvPr/>
          </p:nvSpPr>
          <p:spPr>
            <a:xfrm>
              <a:off x="7592987" y="4170758"/>
              <a:ext cx="175480" cy="225036"/>
            </a:xfrm>
            <a:custGeom>
              <a:rect b="b" l="l" r="r" t="t"/>
              <a:pathLst>
                <a:path extrusionOk="0" h="3097" w="2415">
                  <a:moveTo>
                    <a:pt x="1537" y="1"/>
                  </a:moveTo>
                  <a:cubicBezTo>
                    <a:pt x="1495" y="1"/>
                    <a:pt x="1453" y="1"/>
                    <a:pt x="1412" y="1"/>
                  </a:cubicBezTo>
                  <a:cubicBezTo>
                    <a:pt x="1407" y="1"/>
                    <a:pt x="1402" y="1"/>
                    <a:pt x="1397" y="1"/>
                  </a:cubicBezTo>
                  <a:cubicBezTo>
                    <a:pt x="1173" y="1"/>
                    <a:pt x="675" y="199"/>
                    <a:pt x="433" y="673"/>
                  </a:cubicBezTo>
                  <a:cubicBezTo>
                    <a:pt x="166" y="1163"/>
                    <a:pt x="169" y="1946"/>
                    <a:pt x="632" y="3095"/>
                  </a:cubicBezTo>
                  <a:cubicBezTo>
                    <a:pt x="633" y="3096"/>
                    <a:pt x="633" y="3096"/>
                    <a:pt x="633" y="3096"/>
                  </a:cubicBezTo>
                  <a:cubicBezTo>
                    <a:pt x="661" y="3096"/>
                    <a:pt x="1" y="408"/>
                    <a:pt x="2415" y="14"/>
                  </a:cubicBezTo>
                  <a:cubicBezTo>
                    <a:pt x="2415" y="14"/>
                    <a:pt x="1959" y="1"/>
                    <a:pt x="15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0"/>
            <p:cNvSpPr/>
            <p:nvPr/>
          </p:nvSpPr>
          <p:spPr>
            <a:xfrm>
              <a:off x="7600690" y="4168651"/>
              <a:ext cx="169885" cy="229396"/>
            </a:xfrm>
            <a:custGeom>
              <a:rect b="b" l="l" r="r" t="t"/>
              <a:pathLst>
                <a:path extrusionOk="0" h="3157" w="2338">
                  <a:moveTo>
                    <a:pt x="1513" y="61"/>
                  </a:moveTo>
                  <a:cubicBezTo>
                    <a:pt x="1704" y="61"/>
                    <a:pt x="1896" y="64"/>
                    <a:pt x="2044" y="69"/>
                  </a:cubicBezTo>
                  <a:cubicBezTo>
                    <a:pt x="846" y="373"/>
                    <a:pt x="291" y="1362"/>
                    <a:pt x="464" y="2886"/>
                  </a:cubicBezTo>
                  <a:cubicBezTo>
                    <a:pt x="125" y="1953"/>
                    <a:pt x="86" y="1208"/>
                    <a:pt x="353" y="719"/>
                  </a:cubicBezTo>
                  <a:cubicBezTo>
                    <a:pt x="592" y="252"/>
                    <a:pt x="1078" y="63"/>
                    <a:pt x="1290" y="63"/>
                  </a:cubicBezTo>
                  <a:lnTo>
                    <a:pt x="1306" y="63"/>
                  </a:lnTo>
                  <a:cubicBezTo>
                    <a:pt x="1374" y="62"/>
                    <a:pt x="1444" y="61"/>
                    <a:pt x="1513" y="61"/>
                  </a:cubicBezTo>
                  <a:close/>
                  <a:moveTo>
                    <a:pt x="1290" y="0"/>
                  </a:moveTo>
                  <a:cubicBezTo>
                    <a:pt x="1063" y="0"/>
                    <a:pt x="550" y="199"/>
                    <a:pt x="298" y="689"/>
                  </a:cubicBezTo>
                  <a:cubicBezTo>
                    <a:pt x="1" y="1234"/>
                    <a:pt x="69" y="2080"/>
                    <a:pt x="497" y="3137"/>
                  </a:cubicBezTo>
                  <a:cubicBezTo>
                    <a:pt x="500" y="3141"/>
                    <a:pt x="500" y="3144"/>
                    <a:pt x="504" y="3144"/>
                  </a:cubicBezTo>
                  <a:cubicBezTo>
                    <a:pt x="507" y="3154"/>
                    <a:pt x="517" y="3157"/>
                    <a:pt x="526" y="3157"/>
                  </a:cubicBezTo>
                  <a:lnTo>
                    <a:pt x="539" y="3157"/>
                  </a:lnTo>
                  <a:cubicBezTo>
                    <a:pt x="562" y="3147"/>
                    <a:pt x="562" y="3137"/>
                    <a:pt x="549" y="3052"/>
                  </a:cubicBezTo>
                  <a:cubicBezTo>
                    <a:pt x="406" y="2070"/>
                    <a:pt x="445" y="383"/>
                    <a:pt x="2312" y="76"/>
                  </a:cubicBezTo>
                  <a:cubicBezTo>
                    <a:pt x="2328" y="72"/>
                    <a:pt x="2338" y="59"/>
                    <a:pt x="2338" y="43"/>
                  </a:cubicBezTo>
                  <a:cubicBezTo>
                    <a:pt x="2335" y="30"/>
                    <a:pt x="2335" y="23"/>
                    <a:pt x="2302" y="17"/>
                  </a:cubicBezTo>
                  <a:lnTo>
                    <a:pt x="2295" y="17"/>
                  </a:lnTo>
                  <a:cubicBezTo>
                    <a:pt x="2253" y="10"/>
                    <a:pt x="2165" y="10"/>
                    <a:pt x="1976" y="7"/>
                  </a:cubicBezTo>
                  <a:cubicBezTo>
                    <a:pt x="1803" y="1"/>
                    <a:pt x="1545" y="1"/>
                    <a:pt x="1306" y="1"/>
                  </a:cubicBezTo>
                  <a:cubicBezTo>
                    <a:pt x="1301" y="0"/>
                    <a:pt x="1296" y="0"/>
                    <a:pt x="12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0"/>
            <p:cNvSpPr/>
            <p:nvPr/>
          </p:nvSpPr>
          <p:spPr>
            <a:xfrm>
              <a:off x="7528462" y="4159132"/>
              <a:ext cx="210140" cy="319570"/>
            </a:xfrm>
            <a:custGeom>
              <a:rect b="b" l="l" r="r" t="t"/>
              <a:pathLst>
                <a:path extrusionOk="0" h="4398" w="2892">
                  <a:moveTo>
                    <a:pt x="749" y="0"/>
                  </a:moveTo>
                  <a:cubicBezTo>
                    <a:pt x="194" y="0"/>
                    <a:pt x="0" y="269"/>
                    <a:pt x="2" y="269"/>
                  </a:cubicBezTo>
                  <a:cubicBezTo>
                    <a:pt x="2" y="269"/>
                    <a:pt x="2" y="269"/>
                    <a:pt x="3" y="269"/>
                  </a:cubicBezTo>
                  <a:cubicBezTo>
                    <a:pt x="1" y="265"/>
                    <a:pt x="91" y="249"/>
                    <a:pt x="229" y="249"/>
                  </a:cubicBezTo>
                  <a:cubicBezTo>
                    <a:pt x="547" y="249"/>
                    <a:pt x="1115" y="334"/>
                    <a:pt x="1364" y="846"/>
                  </a:cubicBezTo>
                  <a:cubicBezTo>
                    <a:pt x="1661" y="1398"/>
                    <a:pt x="2408" y="3706"/>
                    <a:pt x="2539" y="4398"/>
                  </a:cubicBezTo>
                  <a:cubicBezTo>
                    <a:pt x="2653" y="4372"/>
                    <a:pt x="2770" y="4352"/>
                    <a:pt x="2891" y="4339"/>
                  </a:cubicBezTo>
                  <a:lnTo>
                    <a:pt x="2891" y="4339"/>
                  </a:lnTo>
                  <a:cubicBezTo>
                    <a:pt x="2891" y="4339"/>
                    <a:pt x="2891" y="4339"/>
                    <a:pt x="2891" y="4339"/>
                  </a:cubicBezTo>
                  <a:cubicBezTo>
                    <a:pt x="2891" y="4339"/>
                    <a:pt x="2891" y="4339"/>
                    <a:pt x="2891" y="4339"/>
                  </a:cubicBezTo>
                  <a:lnTo>
                    <a:pt x="2891" y="4339"/>
                  </a:lnTo>
                  <a:cubicBezTo>
                    <a:pt x="2891" y="4339"/>
                    <a:pt x="2891" y="4339"/>
                    <a:pt x="2891" y="4339"/>
                  </a:cubicBezTo>
                  <a:lnTo>
                    <a:pt x="2891" y="4339"/>
                  </a:lnTo>
                  <a:cubicBezTo>
                    <a:pt x="2860" y="4336"/>
                    <a:pt x="2221" y="307"/>
                    <a:pt x="1253" y="63"/>
                  </a:cubicBezTo>
                  <a:cubicBezTo>
                    <a:pt x="1059" y="18"/>
                    <a:pt x="892" y="0"/>
                    <a:pt x="7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0"/>
            <p:cNvSpPr/>
            <p:nvPr/>
          </p:nvSpPr>
          <p:spPr>
            <a:xfrm>
              <a:off x="7525556" y="4156662"/>
              <a:ext cx="215372" cy="324220"/>
            </a:xfrm>
            <a:custGeom>
              <a:rect b="b" l="l" r="r" t="t"/>
              <a:pathLst>
                <a:path extrusionOk="0" h="4462" w="2964">
                  <a:moveTo>
                    <a:pt x="785" y="64"/>
                  </a:moveTo>
                  <a:cubicBezTo>
                    <a:pt x="925" y="64"/>
                    <a:pt x="1091" y="82"/>
                    <a:pt x="1283" y="126"/>
                  </a:cubicBezTo>
                  <a:cubicBezTo>
                    <a:pt x="1815" y="260"/>
                    <a:pt x="2340" y="1605"/>
                    <a:pt x="2843" y="4122"/>
                  </a:cubicBezTo>
                  <a:cubicBezTo>
                    <a:pt x="2869" y="4242"/>
                    <a:pt x="2882" y="4308"/>
                    <a:pt x="2892" y="4347"/>
                  </a:cubicBezTo>
                  <a:cubicBezTo>
                    <a:pt x="2794" y="4360"/>
                    <a:pt x="2696" y="4376"/>
                    <a:pt x="2602" y="4393"/>
                  </a:cubicBezTo>
                  <a:cubicBezTo>
                    <a:pt x="2458" y="3671"/>
                    <a:pt x="1727" y="1416"/>
                    <a:pt x="1433" y="867"/>
                  </a:cubicBezTo>
                  <a:cubicBezTo>
                    <a:pt x="1178" y="345"/>
                    <a:pt x="601" y="250"/>
                    <a:pt x="271" y="250"/>
                  </a:cubicBezTo>
                  <a:cubicBezTo>
                    <a:pt x="216" y="250"/>
                    <a:pt x="167" y="254"/>
                    <a:pt x="127" y="257"/>
                  </a:cubicBezTo>
                  <a:cubicBezTo>
                    <a:pt x="219" y="182"/>
                    <a:pt x="421" y="64"/>
                    <a:pt x="785" y="64"/>
                  </a:cubicBezTo>
                  <a:close/>
                  <a:moveTo>
                    <a:pt x="788" y="1"/>
                  </a:moveTo>
                  <a:cubicBezTo>
                    <a:pt x="214" y="1"/>
                    <a:pt x="16" y="284"/>
                    <a:pt x="13" y="290"/>
                  </a:cubicBezTo>
                  <a:cubicBezTo>
                    <a:pt x="1" y="312"/>
                    <a:pt x="17" y="335"/>
                    <a:pt x="39" y="335"/>
                  </a:cubicBezTo>
                  <a:cubicBezTo>
                    <a:pt x="46" y="335"/>
                    <a:pt x="52" y="333"/>
                    <a:pt x="59" y="329"/>
                  </a:cubicBezTo>
                  <a:cubicBezTo>
                    <a:pt x="84" y="321"/>
                    <a:pt x="160" y="312"/>
                    <a:pt x="265" y="312"/>
                  </a:cubicBezTo>
                  <a:cubicBezTo>
                    <a:pt x="575" y="312"/>
                    <a:pt x="1136" y="399"/>
                    <a:pt x="1378" y="897"/>
                  </a:cubicBezTo>
                  <a:cubicBezTo>
                    <a:pt x="1675" y="1448"/>
                    <a:pt x="2419" y="3753"/>
                    <a:pt x="2546" y="4435"/>
                  </a:cubicBezTo>
                  <a:cubicBezTo>
                    <a:pt x="2549" y="4441"/>
                    <a:pt x="2553" y="4451"/>
                    <a:pt x="2559" y="4455"/>
                  </a:cubicBezTo>
                  <a:cubicBezTo>
                    <a:pt x="2566" y="4458"/>
                    <a:pt x="2572" y="4461"/>
                    <a:pt x="2579" y="4461"/>
                  </a:cubicBezTo>
                  <a:lnTo>
                    <a:pt x="2582" y="4458"/>
                  </a:lnTo>
                  <a:cubicBezTo>
                    <a:pt x="2700" y="4435"/>
                    <a:pt x="2817" y="4415"/>
                    <a:pt x="2935" y="4402"/>
                  </a:cubicBezTo>
                  <a:cubicBezTo>
                    <a:pt x="2938" y="4402"/>
                    <a:pt x="2941" y="4399"/>
                    <a:pt x="2941" y="4399"/>
                  </a:cubicBezTo>
                  <a:cubicBezTo>
                    <a:pt x="2957" y="4393"/>
                    <a:pt x="2964" y="4376"/>
                    <a:pt x="2961" y="4363"/>
                  </a:cubicBezTo>
                  <a:cubicBezTo>
                    <a:pt x="2957" y="4360"/>
                    <a:pt x="2957" y="4357"/>
                    <a:pt x="2957" y="4353"/>
                  </a:cubicBezTo>
                  <a:cubicBezTo>
                    <a:pt x="2948" y="4331"/>
                    <a:pt x="2928" y="4233"/>
                    <a:pt x="2905" y="4109"/>
                  </a:cubicBezTo>
                  <a:cubicBezTo>
                    <a:pt x="2716" y="3162"/>
                    <a:pt x="2138" y="277"/>
                    <a:pt x="1299" y="64"/>
                  </a:cubicBezTo>
                  <a:cubicBezTo>
                    <a:pt x="1103" y="19"/>
                    <a:pt x="933" y="1"/>
                    <a:pt x="7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0"/>
            <p:cNvSpPr/>
            <p:nvPr/>
          </p:nvSpPr>
          <p:spPr>
            <a:xfrm>
              <a:off x="7713827" y="3950443"/>
              <a:ext cx="489600" cy="670820"/>
            </a:xfrm>
            <a:custGeom>
              <a:rect b="b" l="l" r="r" t="t"/>
              <a:pathLst>
                <a:path extrusionOk="0" h="9232" w="6738">
                  <a:moveTo>
                    <a:pt x="6251" y="167"/>
                  </a:moveTo>
                  <a:cubicBezTo>
                    <a:pt x="5416" y="471"/>
                    <a:pt x="3728" y="1130"/>
                    <a:pt x="3448" y="1558"/>
                  </a:cubicBezTo>
                  <a:cubicBezTo>
                    <a:pt x="2991" y="2256"/>
                    <a:pt x="1460" y="4858"/>
                    <a:pt x="882" y="9163"/>
                  </a:cubicBezTo>
                  <a:lnTo>
                    <a:pt x="73" y="9055"/>
                  </a:lnTo>
                  <a:cubicBezTo>
                    <a:pt x="184" y="8546"/>
                    <a:pt x="1590" y="2237"/>
                    <a:pt x="3510" y="1257"/>
                  </a:cubicBezTo>
                  <a:cubicBezTo>
                    <a:pt x="4773" y="614"/>
                    <a:pt x="5723" y="308"/>
                    <a:pt x="6251" y="167"/>
                  </a:cubicBezTo>
                  <a:close/>
                  <a:moveTo>
                    <a:pt x="6725" y="1"/>
                  </a:moveTo>
                  <a:cubicBezTo>
                    <a:pt x="6712" y="1"/>
                    <a:pt x="5491" y="180"/>
                    <a:pt x="3480" y="1202"/>
                  </a:cubicBezTo>
                  <a:cubicBezTo>
                    <a:pt x="2635" y="1633"/>
                    <a:pt x="1790" y="3092"/>
                    <a:pt x="977" y="5533"/>
                  </a:cubicBezTo>
                  <a:cubicBezTo>
                    <a:pt x="595" y="6695"/>
                    <a:pt x="268" y="7880"/>
                    <a:pt x="7" y="9075"/>
                  </a:cubicBezTo>
                  <a:lnTo>
                    <a:pt x="1" y="9107"/>
                  </a:lnTo>
                  <a:lnTo>
                    <a:pt x="938" y="9231"/>
                  </a:lnTo>
                  <a:lnTo>
                    <a:pt x="941" y="9202"/>
                  </a:lnTo>
                  <a:cubicBezTo>
                    <a:pt x="1509" y="4890"/>
                    <a:pt x="3043" y="2286"/>
                    <a:pt x="3500" y="1594"/>
                  </a:cubicBezTo>
                  <a:cubicBezTo>
                    <a:pt x="3856" y="1048"/>
                    <a:pt x="6708" y="69"/>
                    <a:pt x="6738" y="59"/>
                  </a:cubicBezTo>
                  <a:lnTo>
                    <a:pt x="672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0"/>
            <p:cNvSpPr/>
            <p:nvPr/>
          </p:nvSpPr>
          <p:spPr>
            <a:xfrm>
              <a:off x="7673498" y="4040109"/>
              <a:ext cx="508347" cy="541554"/>
            </a:xfrm>
            <a:custGeom>
              <a:rect b="b" l="l" r="r" t="t"/>
              <a:pathLst>
                <a:path extrusionOk="0" h="7453" w="6996">
                  <a:moveTo>
                    <a:pt x="6972" y="0"/>
                  </a:moveTo>
                  <a:cubicBezTo>
                    <a:pt x="6822" y="0"/>
                    <a:pt x="5957" y="27"/>
                    <a:pt x="4440" y="595"/>
                  </a:cubicBezTo>
                  <a:cubicBezTo>
                    <a:pt x="2769" y="1221"/>
                    <a:pt x="1" y="7214"/>
                    <a:pt x="1" y="7214"/>
                  </a:cubicBezTo>
                  <a:lnTo>
                    <a:pt x="575" y="7452"/>
                  </a:lnTo>
                  <a:cubicBezTo>
                    <a:pt x="2129" y="3526"/>
                    <a:pt x="3934" y="1362"/>
                    <a:pt x="4336" y="908"/>
                  </a:cubicBezTo>
                  <a:cubicBezTo>
                    <a:pt x="4737" y="454"/>
                    <a:pt x="6996" y="1"/>
                    <a:pt x="6996" y="1"/>
                  </a:cubicBezTo>
                  <a:cubicBezTo>
                    <a:pt x="6996" y="1"/>
                    <a:pt x="6988" y="0"/>
                    <a:pt x="69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0"/>
            <p:cNvSpPr/>
            <p:nvPr/>
          </p:nvSpPr>
          <p:spPr>
            <a:xfrm>
              <a:off x="7671173" y="4037930"/>
              <a:ext cx="513797" cy="546059"/>
            </a:xfrm>
            <a:custGeom>
              <a:rect b="b" l="l" r="r" t="t"/>
              <a:pathLst>
                <a:path extrusionOk="0" h="7515" w="7071">
                  <a:moveTo>
                    <a:pt x="6600" y="93"/>
                  </a:moveTo>
                  <a:lnTo>
                    <a:pt x="6600" y="93"/>
                  </a:lnTo>
                  <a:cubicBezTo>
                    <a:pt x="5921" y="246"/>
                    <a:pt x="4645" y="579"/>
                    <a:pt x="4345" y="915"/>
                  </a:cubicBezTo>
                  <a:cubicBezTo>
                    <a:pt x="3849" y="1480"/>
                    <a:pt x="2109" y="3611"/>
                    <a:pt x="591" y="7443"/>
                  </a:cubicBezTo>
                  <a:lnTo>
                    <a:pt x="72" y="7228"/>
                  </a:lnTo>
                  <a:cubicBezTo>
                    <a:pt x="284" y="6777"/>
                    <a:pt x="2899" y="1248"/>
                    <a:pt x="4482" y="654"/>
                  </a:cubicBezTo>
                  <a:cubicBezTo>
                    <a:pt x="5471" y="285"/>
                    <a:pt x="6182" y="145"/>
                    <a:pt x="6600" y="93"/>
                  </a:cubicBezTo>
                  <a:close/>
                  <a:moveTo>
                    <a:pt x="6992" y="0"/>
                  </a:moveTo>
                  <a:cubicBezTo>
                    <a:pt x="6810" y="0"/>
                    <a:pt x="5941" y="41"/>
                    <a:pt x="4462" y="595"/>
                  </a:cubicBezTo>
                  <a:cubicBezTo>
                    <a:pt x="2794" y="1222"/>
                    <a:pt x="118" y="6986"/>
                    <a:pt x="4" y="7231"/>
                  </a:cubicBezTo>
                  <a:cubicBezTo>
                    <a:pt x="0" y="7237"/>
                    <a:pt x="0" y="7247"/>
                    <a:pt x="4" y="7254"/>
                  </a:cubicBezTo>
                  <a:cubicBezTo>
                    <a:pt x="7" y="7264"/>
                    <a:pt x="13" y="7270"/>
                    <a:pt x="20" y="7273"/>
                  </a:cubicBezTo>
                  <a:lnTo>
                    <a:pt x="598" y="7512"/>
                  </a:lnTo>
                  <a:cubicBezTo>
                    <a:pt x="601" y="7512"/>
                    <a:pt x="604" y="7515"/>
                    <a:pt x="607" y="7515"/>
                  </a:cubicBezTo>
                  <a:cubicBezTo>
                    <a:pt x="611" y="7515"/>
                    <a:pt x="617" y="7512"/>
                    <a:pt x="620" y="7512"/>
                  </a:cubicBezTo>
                  <a:cubicBezTo>
                    <a:pt x="627" y="7508"/>
                    <a:pt x="634" y="7502"/>
                    <a:pt x="637" y="7495"/>
                  </a:cubicBezTo>
                  <a:cubicBezTo>
                    <a:pt x="2151" y="3657"/>
                    <a:pt x="3894" y="1522"/>
                    <a:pt x="4390" y="957"/>
                  </a:cubicBezTo>
                  <a:cubicBezTo>
                    <a:pt x="4779" y="517"/>
                    <a:pt x="7008" y="66"/>
                    <a:pt x="7031" y="60"/>
                  </a:cubicBezTo>
                  <a:cubicBezTo>
                    <a:pt x="7070" y="53"/>
                    <a:pt x="7064" y="1"/>
                    <a:pt x="7028" y="1"/>
                  </a:cubicBezTo>
                  <a:cubicBezTo>
                    <a:pt x="7027" y="1"/>
                    <a:pt x="7015" y="0"/>
                    <a:pt x="69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0"/>
            <p:cNvSpPr/>
            <p:nvPr/>
          </p:nvSpPr>
          <p:spPr>
            <a:xfrm>
              <a:off x="7743473" y="4098313"/>
              <a:ext cx="559792" cy="539083"/>
            </a:xfrm>
            <a:custGeom>
              <a:rect b="b" l="l" r="r" t="t"/>
              <a:pathLst>
                <a:path extrusionOk="0" h="7419" w="7704">
                  <a:moveTo>
                    <a:pt x="6126" y="0"/>
                  </a:moveTo>
                  <a:cubicBezTo>
                    <a:pt x="5899" y="0"/>
                    <a:pt x="5640" y="36"/>
                    <a:pt x="5344" y="120"/>
                  </a:cubicBezTo>
                  <a:cubicBezTo>
                    <a:pt x="3108" y="747"/>
                    <a:pt x="1" y="7144"/>
                    <a:pt x="1" y="7144"/>
                  </a:cubicBezTo>
                  <a:lnTo>
                    <a:pt x="823" y="7418"/>
                  </a:lnTo>
                  <a:cubicBezTo>
                    <a:pt x="2498" y="3218"/>
                    <a:pt x="4570" y="740"/>
                    <a:pt x="5236" y="453"/>
                  </a:cubicBezTo>
                  <a:cubicBezTo>
                    <a:pt x="5553" y="315"/>
                    <a:pt x="5835" y="258"/>
                    <a:pt x="6083" y="258"/>
                  </a:cubicBezTo>
                  <a:cubicBezTo>
                    <a:pt x="7267" y="258"/>
                    <a:pt x="7704" y="1550"/>
                    <a:pt x="7704" y="1550"/>
                  </a:cubicBezTo>
                  <a:cubicBezTo>
                    <a:pt x="7704" y="1550"/>
                    <a:pt x="7608" y="0"/>
                    <a:pt x="612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0"/>
            <p:cNvSpPr/>
            <p:nvPr/>
          </p:nvSpPr>
          <p:spPr>
            <a:xfrm>
              <a:off x="7741148" y="4096133"/>
              <a:ext cx="564515" cy="543588"/>
            </a:xfrm>
            <a:custGeom>
              <a:rect b="b" l="l" r="r" t="t"/>
              <a:pathLst>
                <a:path extrusionOk="0" h="7481" w="7769">
                  <a:moveTo>
                    <a:pt x="6157" y="61"/>
                  </a:moveTo>
                  <a:cubicBezTo>
                    <a:pt x="6505" y="61"/>
                    <a:pt x="6802" y="148"/>
                    <a:pt x="7044" y="320"/>
                  </a:cubicBezTo>
                  <a:cubicBezTo>
                    <a:pt x="7449" y="607"/>
                    <a:pt x="7609" y="1074"/>
                    <a:pt x="7671" y="1351"/>
                  </a:cubicBezTo>
                  <a:cubicBezTo>
                    <a:pt x="7530" y="1077"/>
                    <a:pt x="7233" y="610"/>
                    <a:pt x="6731" y="388"/>
                  </a:cubicBezTo>
                  <a:cubicBezTo>
                    <a:pt x="6537" y="302"/>
                    <a:pt x="6331" y="259"/>
                    <a:pt x="6113" y="259"/>
                  </a:cubicBezTo>
                  <a:cubicBezTo>
                    <a:pt x="5844" y="259"/>
                    <a:pt x="5558" y="324"/>
                    <a:pt x="5255" y="454"/>
                  </a:cubicBezTo>
                  <a:cubicBezTo>
                    <a:pt x="4544" y="764"/>
                    <a:pt x="2461" y="3349"/>
                    <a:pt x="839" y="7409"/>
                  </a:cubicBezTo>
                  <a:lnTo>
                    <a:pt x="75" y="7155"/>
                  </a:lnTo>
                  <a:cubicBezTo>
                    <a:pt x="317" y="6668"/>
                    <a:pt x="3267" y="773"/>
                    <a:pt x="5386" y="179"/>
                  </a:cubicBezTo>
                  <a:cubicBezTo>
                    <a:pt x="5665" y="101"/>
                    <a:pt x="5923" y="61"/>
                    <a:pt x="6157" y="61"/>
                  </a:cubicBezTo>
                  <a:close/>
                  <a:moveTo>
                    <a:pt x="6158" y="1"/>
                  </a:moveTo>
                  <a:cubicBezTo>
                    <a:pt x="5918" y="1"/>
                    <a:pt x="5654" y="41"/>
                    <a:pt x="5370" y="121"/>
                  </a:cubicBezTo>
                  <a:cubicBezTo>
                    <a:pt x="4433" y="382"/>
                    <a:pt x="3248" y="1648"/>
                    <a:pt x="1841" y="3881"/>
                  </a:cubicBezTo>
                  <a:cubicBezTo>
                    <a:pt x="793" y="5542"/>
                    <a:pt x="13" y="7145"/>
                    <a:pt x="7" y="7161"/>
                  </a:cubicBezTo>
                  <a:cubicBezTo>
                    <a:pt x="0" y="7168"/>
                    <a:pt x="0" y="7177"/>
                    <a:pt x="7" y="7187"/>
                  </a:cubicBezTo>
                  <a:cubicBezTo>
                    <a:pt x="10" y="7194"/>
                    <a:pt x="17" y="7200"/>
                    <a:pt x="23" y="7204"/>
                  </a:cubicBezTo>
                  <a:lnTo>
                    <a:pt x="849" y="7481"/>
                  </a:lnTo>
                  <a:lnTo>
                    <a:pt x="855" y="7481"/>
                  </a:lnTo>
                  <a:cubicBezTo>
                    <a:pt x="868" y="7481"/>
                    <a:pt x="881" y="7471"/>
                    <a:pt x="885" y="7461"/>
                  </a:cubicBezTo>
                  <a:cubicBezTo>
                    <a:pt x="2507" y="3401"/>
                    <a:pt x="4576" y="816"/>
                    <a:pt x="5281" y="512"/>
                  </a:cubicBezTo>
                  <a:cubicBezTo>
                    <a:pt x="5574" y="384"/>
                    <a:pt x="5852" y="321"/>
                    <a:pt x="6113" y="321"/>
                  </a:cubicBezTo>
                  <a:cubicBezTo>
                    <a:pt x="6324" y="321"/>
                    <a:pt x="6523" y="362"/>
                    <a:pt x="6708" y="444"/>
                  </a:cubicBezTo>
                  <a:cubicBezTo>
                    <a:pt x="7419" y="760"/>
                    <a:pt x="7707" y="1583"/>
                    <a:pt x="7710" y="1593"/>
                  </a:cubicBezTo>
                  <a:cubicBezTo>
                    <a:pt x="7713" y="1604"/>
                    <a:pt x="7725" y="1613"/>
                    <a:pt x="7737" y="1613"/>
                  </a:cubicBezTo>
                  <a:cubicBezTo>
                    <a:pt x="7739" y="1613"/>
                    <a:pt x="7741" y="1613"/>
                    <a:pt x="7742" y="1612"/>
                  </a:cubicBezTo>
                  <a:cubicBezTo>
                    <a:pt x="7759" y="1609"/>
                    <a:pt x="7769" y="1596"/>
                    <a:pt x="7769" y="1580"/>
                  </a:cubicBezTo>
                  <a:cubicBezTo>
                    <a:pt x="7769" y="1573"/>
                    <a:pt x="7710" y="718"/>
                    <a:pt x="7083" y="271"/>
                  </a:cubicBezTo>
                  <a:cubicBezTo>
                    <a:pt x="6829" y="91"/>
                    <a:pt x="6519" y="1"/>
                    <a:pt x="61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0"/>
            <p:cNvSpPr/>
            <p:nvPr/>
          </p:nvSpPr>
          <p:spPr>
            <a:xfrm>
              <a:off x="7204383" y="4071355"/>
              <a:ext cx="571927" cy="527166"/>
            </a:xfrm>
            <a:custGeom>
              <a:rect b="b" l="l" r="r" t="t"/>
              <a:pathLst>
                <a:path extrusionOk="0" h="7255" w="7871">
                  <a:moveTo>
                    <a:pt x="1602" y="0"/>
                  </a:moveTo>
                  <a:cubicBezTo>
                    <a:pt x="49" y="0"/>
                    <a:pt x="1" y="1601"/>
                    <a:pt x="1" y="1601"/>
                  </a:cubicBezTo>
                  <a:cubicBezTo>
                    <a:pt x="1" y="1601"/>
                    <a:pt x="409" y="258"/>
                    <a:pt x="1635" y="258"/>
                  </a:cubicBezTo>
                  <a:cubicBezTo>
                    <a:pt x="1871" y="258"/>
                    <a:pt x="2137" y="307"/>
                    <a:pt x="2436" y="426"/>
                  </a:cubicBezTo>
                  <a:cubicBezTo>
                    <a:pt x="3108" y="693"/>
                    <a:pt x="5256" y="3105"/>
                    <a:pt x="7058" y="7254"/>
                  </a:cubicBezTo>
                  <a:lnTo>
                    <a:pt x="7870" y="6954"/>
                  </a:lnTo>
                  <a:cubicBezTo>
                    <a:pt x="7870" y="6954"/>
                    <a:pt x="4570" y="654"/>
                    <a:pt x="2318" y="96"/>
                  </a:cubicBezTo>
                  <a:cubicBezTo>
                    <a:pt x="2049" y="30"/>
                    <a:pt x="1812" y="0"/>
                    <a:pt x="16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0"/>
            <p:cNvSpPr/>
            <p:nvPr/>
          </p:nvSpPr>
          <p:spPr>
            <a:xfrm>
              <a:off x="7202276" y="4069029"/>
              <a:ext cx="576359" cy="531599"/>
            </a:xfrm>
            <a:custGeom>
              <a:rect b="b" l="l" r="r" t="t"/>
              <a:pathLst>
                <a:path extrusionOk="0" h="7316" w="7932">
                  <a:moveTo>
                    <a:pt x="1630" y="60"/>
                  </a:moveTo>
                  <a:cubicBezTo>
                    <a:pt x="1846" y="60"/>
                    <a:pt x="2082" y="91"/>
                    <a:pt x="2337" y="154"/>
                  </a:cubicBezTo>
                  <a:cubicBezTo>
                    <a:pt x="4472" y="683"/>
                    <a:pt x="7602" y="6490"/>
                    <a:pt x="7857" y="6966"/>
                  </a:cubicBezTo>
                  <a:lnTo>
                    <a:pt x="7103" y="7244"/>
                  </a:lnTo>
                  <a:cubicBezTo>
                    <a:pt x="5357" y="3235"/>
                    <a:pt x="3196" y="712"/>
                    <a:pt x="2474" y="428"/>
                  </a:cubicBezTo>
                  <a:cubicBezTo>
                    <a:pt x="2217" y="321"/>
                    <a:pt x="1942" y="262"/>
                    <a:pt x="1662" y="259"/>
                  </a:cubicBezTo>
                  <a:cubicBezTo>
                    <a:pt x="1655" y="258"/>
                    <a:pt x="1648" y="258"/>
                    <a:pt x="1641" y="258"/>
                  </a:cubicBezTo>
                  <a:cubicBezTo>
                    <a:pt x="1420" y="258"/>
                    <a:pt x="1199" y="310"/>
                    <a:pt x="996" y="405"/>
                  </a:cubicBezTo>
                  <a:cubicBezTo>
                    <a:pt x="503" y="644"/>
                    <a:pt x="219" y="1120"/>
                    <a:pt x="88" y="1398"/>
                  </a:cubicBezTo>
                  <a:cubicBezTo>
                    <a:pt x="141" y="1117"/>
                    <a:pt x="284" y="647"/>
                    <a:pt x="682" y="347"/>
                  </a:cubicBezTo>
                  <a:cubicBezTo>
                    <a:pt x="936" y="156"/>
                    <a:pt x="1252" y="60"/>
                    <a:pt x="1630" y="60"/>
                  </a:cubicBezTo>
                  <a:close/>
                  <a:moveTo>
                    <a:pt x="1632" y="0"/>
                  </a:moveTo>
                  <a:cubicBezTo>
                    <a:pt x="1240" y="0"/>
                    <a:pt x="910" y="100"/>
                    <a:pt x="647" y="301"/>
                  </a:cubicBezTo>
                  <a:cubicBezTo>
                    <a:pt x="33" y="765"/>
                    <a:pt x="0" y="1623"/>
                    <a:pt x="0" y="1629"/>
                  </a:cubicBezTo>
                  <a:cubicBezTo>
                    <a:pt x="0" y="1646"/>
                    <a:pt x="10" y="1659"/>
                    <a:pt x="26" y="1662"/>
                  </a:cubicBezTo>
                  <a:cubicBezTo>
                    <a:pt x="39" y="1662"/>
                    <a:pt x="56" y="1656"/>
                    <a:pt x="59" y="1639"/>
                  </a:cubicBezTo>
                  <a:cubicBezTo>
                    <a:pt x="62" y="1633"/>
                    <a:pt x="323" y="800"/>
                    <a:pt x="1025" y="461"/>
                  </a:cubicBezTo>
                  <a:cubicBezTo>
                    <a:pt x="1221" y="367"/>
                    <a:pt x="1434" y="320"/>
                    <a:pt x="1661" y="320"/>
                  </a:cubicBezTo>
                  <a:cubicBezTo>
                    <a:pt x="1908" y="320"/>
                    <a:pt x="2172" y="375"/>
                    <a:pt x="2452" y="487"/>
                  </a:cubicBezTo>
                  <a:cubicBezTo>
                    <a:pt x="3166" y="768"/>
                    <a:pt x="5314" y="3288"/>
                    <a:pt x="7057" y="7296"/>
                  </a:cubicBezTo>
                  <a:cubicBezTo>
                    <a:pt x="7064" y="7309"/>
                    <a:pt x="7073" y="7315"/>
                    <a:pt x="7087" y="7315"/>
                  </a:cubicBezTo>
                  <a:cubicBezTo>
                    <a:pt x="7090" y="7315"/>
                    <a:pt x="7090" y="7315"/>
                    <a:pt x="7093" y="7312"/>
                  </a:cubicBezTo>
                  <a:lnTo>
                    <a:pt x="7909" y="7012"/>
                  </a:lnTo>
                  <a:cubicBezTo>
                    <a:pt x="7919" y="7009"/>
                    <a:pt x="7925" y="7002"/>
                    <a:pt x="7925" y="6996"/>
                  </a:cubicBezTo>
                  <a:cubicBezTo>
                    <a:pt x="7932" y="6986"/>
                    <a:pt x="7932" y="6979"/>
                    <a:pt x="7925" y="6969"/>
                  </a:cubicBezTo>
                  <a:cubicBezTo>
                    <a:pt x="7919" y="6953"/>
                    <a:pt x="7090" y="5373"/>
                    <a:pt x="5993" y="3748"/>
                  </a:cubicBezTo>
                  <a:cubicBezTo>
                    <a:pt x="4518" y="1558"/>
                    <a:pt x="3294" y="330"/>
                    <a:pt x="2354" y="95"/>
                  </a:cubicBezTo>
                  <a:cubicBezTo>
                    <a:pt x="2094" y="32"/>
                    <a:pt x="1853"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0"/>
            <p:cNvSpPr/>
            <p:nvPr/>
          </p:nvSpPr>
          <p:spPr>
            <a:xfrm>
              <a:off x="7719785" y="4133700"/>
              <a:ext cx="124108" cy="497302"/>
            </a:xfrm>
            <a:custGeom>
              <a:rect b="b" l="l" r="r" t="t"/>
              <a:pathLst>
                <a:path extrusionOk="0" h="6844" w="1708">
                  <a:moveTo>
                    <a:pt x="1365" y="1"/>
                  </a:moveTo>
                  <a:cubicBezTo>
                    <a:pt x="1197" y="1"/>
                    <a:pt x="968" y="75"/>
                    <a:pt x="679" y="331"/>
                  </a:cubicBezTo>
                  <a:cubicBezTo>
                    <a:pt x="0" y="935"/>
                    <a:pt x="206" y="6843"/>
                    <a:pt x="206" y="6843"/>
                  </a:cubicBezTo>
                  <a:lnTo>
                    <a:pt x="781" y="6833"/>
                  </a:lnTo>
                  <a:cubicBezTo>
                    <a:pt x="660" y="5822"/>
                    <a:pt x="722" y="2339"/>
                    <a:pt x="803" y="1471"/>
                  </a:cubicBezTo>
                  <a:cubicBezTo>
                    <a:pt x="905" y="348"/>
                    <a:pt x="1708" y="136"/>
                    <a:pt x="1708" y="136"/>
                  </a:cubicBezTo>
                  <a:cubicBezTo>
                    <a:pt x="1708" y="136"/>
                    <a:pt x="1592" y="1"/>
                    <a:pt x="13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0"/>
            <p:cNvSpPr/>
            <p:nvPr/>
          </p:nvSpPr>
          <p:spPr>
            <a:xfrm>
              <a:off x="7718332" y="4131520"/>
              <a:ext cx="127959" cy="501589"/>
            </a:xfrm>
            <a:custGeom>
              <a:rect b="b" l="l" r="r" t="t"/>
              <a:pathLst>
                <a:path extrusionOk="0" h="6903" w="1761">
                  <a:moveTo>
                    <a:pt x="1417" y="61"/>
                  </a:moveTo>
                  <a:cubicBezTo>
                    <a:pt x="1509" y="68"/>
                    <a:pt x="1597" y="100"/>
                    <a:pt x="1669" y="156"/>
                  </a:cubicBezTo>
                  <a:cubicBezTo>
                    <a:pt x="1486" y="224"/>
                    <a:pt x="879" y="531"/>
                    <a:pt x="791" y="1497"/>
                  </a:cubicBezTo>
                  <a:cubicBezTo>
                    <a:pt x="712" y="2372"/>
                    <a:pt x="650" y="5773"/>
                    <a:pt x="765" y="6834"/>
                  </a:cubicBezTo>
                  <a:lnTo>
                    <a:pt x="255" y="6841"/>
                  </a:lnTo>
                  <a:cubicBezTo>
                    <a:pt x="242" y="6387"/>
                    <a:pt x="86" y="952"/>
                    <a:pt x="722" y="384"/>
                  </a:cubicBezTo>
                  <a:cubicBezTo>
                    <a:pt x="960" y="169"/>
                    <a:pt x="1182" y="61"/>
                    <a:pt x="1385" y="61"/>
                  </a:cubicBezTo>
                  <a:close/>
                  <a:moveTo>
                    <a:pt x="1381" y="1"/>
                  </a:moveTo>
                  <a:cubicBezTo>
                    <a:pt x="1167" y="1"/>
                    <a:pt x="931" y="115"/>
                    <a:pt x="680" y="339"/>
                  </a:cubicBezTo>
                  <a:cubicBezTo>
                    <a:pt x="1" y="946"/>
                    <a:pt x="187" y="6632"/>
                    <a:pt x="193" y="6873"/>
                  </a:cubicBezTo>
                  <a:cubicBezTo>
                    <a:pt x="197" y="6890"/>
                    <a:pt x="210" y="6903"/>
                    <a:pt x="226" y="6903"/>
                  </a:cubicBezTo>
                  <a:lnTo>
                    <a:pt x="801" y="6893"/>
                  </a:lnTo>
                  <a:cubicBezTo>
                    <a:pt x="810" y="6893"/>
                    <a:pt x="817" y="6890"/>
                    <a:pt x="823" y="6883"/>
                  </a:cubicBezTo>
                  <a:cubicBezTo>
                    <a:pt x="830" y="6876"/>
                    <a:pt x="830" y="6867"/>
                    <a:pt x="830" y="6857"/>
                  </a:cubicBezTo>
                  <a:cubicBezTo>
                    <a:pt x="709" y="5839"/>
                    <a:pt x="771" y="2382"/>
                    <a:pt x="853" y="1501"/>
                  </a:cubicBezTo>
                  <a:cubicBezTo>
                    <a:pt x="951" y="417"/>
                    <a:pt x="1728" y="195"/>
                    <a:pt x="1734" y="195"/>
                  </a:cubicBezTo>
                  <a:cubicBezTo>
                    <a:pt x="1744" y="195"/>
                    <a:pt x="1754" y="185"/>
                    <a:pt x="1757" y="175"/>
                  </a:cubicBezTo>
                  <a:cubicBezTo>
                    <a:pt x="1760" y="166"/>
                    <a:pt x="1757" y="156"/>
                    <a:pt x="1750" y="146"/>
                  </a:cubicBezTo>
                  <a:cubicBezTo>
                    <a:pt x="1665" y="58"/>
                    <a:pt x="1548" y="6"/>
                    <a:pt x="1424" y="2"/>
                  </a:cubicBezTo>
                  <a:cubicBezTo>
                    <a:pt x="1410" y="1"/>
                    <a:pt x="1396" y="1"/>
                    <a:pt x="1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0"/>
            <p:cNvSpPr/>
            <p:nvPr/>
          </p:nvSpPr>
          <p:spPr>
            <a:xfrm>
              <a:off x="7817517" y="4132537"/>
              <a:ext cx="169231" cy="308452"/>
            </a:xfrm>
            <a:custGeom>
              <a:rect b="b" l="l" r="r" t="t"/>
              <a:pathLst>
                <a:path extrusionOk="0" h="4245" w="2329">
                  <a:moveTo>
                    <a:pt x="806" y="1"/>
                  </a:moveTo>
                  <a:cubicBezTo>
                    <a:pt x="799" y="1"/>
                    <a:pt x="793" y="1"/>
                    <a:pt x="787" y="1"/>
                  </a:cubicBezTo>
                  <a:cubicBezTo>
                    <a:pt x="605" y="15"/>
                    <a:pt x="421" y="21"/>
                    <a:pt x="238" y="21"/>
                  </a:cubicBezTo>
                  <a:cubicBezTo>
                    <a:pt x="159" y="21"/>
                    <a:pt x="79" y="20"/>
                    <a:pt x="0" y="18"/>
                  </a:cubicBezTo>
                  <a:lnTo>
                    <a:pt x="0" y="18"/>
                  </a:lnTo>
                  <a:cubicBezTo>
                    <a:pt x="1746" y="1095"/>
                    <a:pt x="1851" y="4245"/>
                    <a:pt x="1851" y="4245"/>
                  </a:cubicBezTo>
                  <a:cubicBezTo>
                    <a:pt x="2329" y="841"/>
                    <a:pt x="1180" y="1"/>
                    <a:pt x="8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0"/>
            <p:cNvSpPr/>
            <p:nvPr/>
          </p:nvSpPr>
          <p:spPr>
            <a:xfrm>
              <a:off x="7814466" y="4130430"/>
              <a:ext cx="166034" cy="312957"/>
            </a:xfrm>
            <a:custGeom>
              <a:rect b="b" l="l" r="r" t="t"/>
              <a:pathLst>
                <a:path extrusionOk="0" h="4307" w="2285">
                  <a:moveTo>
                    <a:pt x="845" y="59"/>
                  </a:moveTo>
                  <a:cubicBezTo>
                    <a:pt x="943" y="59"/>
                    <a:pt x="1118" y="128"/>
                    <a:pt x="1305" y="321"/>
                  </a:cubicBezTo>
                  <a:cubicBezTo>
                    <a:pt x="1655" y="690"/>
                    <a:pt x="2177" y="1643"/>
                    <a:pt x="1899" y="3973"/>
                  </a:cubicBezTo>
                  <a:cubicBezTo>
                    <a:pt x="1824" y="3174"/>
                    <a:pt x="1491" y="997"/>
                    <a:pt x="150" y="79"/>
                  </a:cubicBezTo>
                  <a:lnTo>
                    <a:pt x="150" y="79"/>
                  </a:lnTo>
                  <a:cubicBezTo>
                    <a:pt x="201" y="81"/>
                    <a:pt x="267" y="82"/>
                    <a:pt x="341" y="82"/>
                  </a:cubicBezTo>
                  <a:cubicBezTo>
                    <a:pt x="488" y="82"/>
                    <a:pt x="669" y="77"/>
                    <a:pt x="832" y="60"/>
                  </a:cubicBezTo>
                  <a:cubicBezTo>
                    <a:pt x="836" y="60"/>
                    <a:pt x="841" y="59"/>
                    <a:pt x="845" y="59"/>
                  </a:cubicBezTo>
                  <a:close/>
                  <a:moveTo>
                    <a:pt x="847" y="0"/>
                  </a:moveTo>
                  <a:cubicBezTo>
                    <a:pt x="840" y="0"/>
                    <a:pt x="833" y="1"/>
                    <a:pt x="826" y="1"/>
                  </a:cubicBezTo>
                  <a:cubicBezTo>
                    <a:pt x="632" y="13"/>
                    <a:pt x="440" y="20"/>
                    <a:pt x="247" y="20"/>
                  </a:cubicBezTo>
                  <a:cubicBezTo>
                    <a:pt x="180" y="20"/>
                    <a:pt x="113" y="19"/>
                    <a:pt x="45" y="17"/>
                  </a:cubicBezTo>
                  <a:cubicBezTo>
                    <a:pt x="44" y="17"/>
                    <a:pt x="43" y="17"/>
                    <a:pt x="42" y="17"/>
                  </a:cubicBezTo>
                  <a:cubicBezTo>
                    <a:pt x="12" y="17"/>
                    <a:pt x="1" y="57"/>
                    <a:pt x="29" y="73"/>
                  </a:cubicBezTo>
                  <a:cubicBezTo>
                    <a:pt x="1740" y="1130"/>
                    <a:pt x="1864" y="4244"/>
                    <a:pt x="1864" y="4274"/>
                  </a:cubicBezTo>
                  <a:cubicBezTo>
                    <a:pt x="1864" y="4290"/>
                    <a:pt x="1877" y="4303"/>
                    <a:pt x="1893" y="4306"/>
                  </a:cubicBezTo>
                  <a:cubicBezTo>
                    <a:pt x="1906" y="4303"/>
                    <a:pt x="1919" y="4293"/>
                    <a:pt x="1922" y="4280"/>
                  </a:cubicBezTo>
                  <a:cubicBezTo>
                    <a:pt x="2285" y="1708"/>
                    <a:pt x="1720" y="670"/>
                    <a:pt x="1351" y="282"/>
                  </a:cubicBezTo>
                  <a:cubicBezTo>
                    <a:pt x="1152" y="73"/>
                    <a:pt x="964" y="0"/>
                    <a:pt x="8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0"/>
            <p:cNvSpPr/>
            <p:nvPr/>
          </p:nvSpPr>
          <p:spPr>
            <a:xfrm>
              <a:off x="7537109" y="4308020"/>
              <a:ext cx="210285" cy="319642"/>
            </a:xfrm>
            <a:custGeom>
              <a:rect b="b" l="l" r="r" t="t"/>
              <a:pathLst>
                <a:path extrusionOk="0" h="4399" w="2894">
                  <a:moveTo>
                    <a:pt x="2893" y="4340"/>
                  </a:moveTo>
                  <a:lnTo>
                    <a:pt x="2893" y="4340"/>
                  </a:lnTo>
                  <a:cubicBezTo>
                    <a:pt x="2893" y="4340"/>
                    <a:pt x="2893" y="4340"/>
                    <a:pt x="2893" y="4340"/>
                  </a:cubicBezTo>
                  <a:lnTo>
                    <a:pt x="2893" y="4340"/>
                  </a:lnTo>
                  <a:cubicBezTo>
                    <a:pt x="2893" y="4340"/>
                    <a:pt x="2893" y="4340"/>
                    <a:pt x="2893" y="4340"/>
                  </a:cubicBezTo>
                  <a:cubicBezTo>
                    <a:pt x="2893" y="4340"/>
                    <a:pt x="2893" y="4340"/>
                    <a:pt x="2893" y="4340"/>
                  </a:cubicBezTo>
                  <a:close/>
                  <a:moveTo>
                    <a:pt x="752" y="1"/>
                  </a:moveTo>
                  <a:cubicBezTo>
                    <a:pt x="195" y="1"/>
                    <a:pt x="0" y="273"/>
                    <a:pt x="4" y="273"/>
                  </a:cubicBezTo>
                  <a:cubicBezTo>
                    <a:pt x="4" y="273"/>
                    <a:pt x="4" y="273"/>
                    <a:pt x="4" y="273"/>
                  </a:cubicBezTo>
                  <a:cubicBezTo>
                    <a:pt x="2" y="268"/>
                    <a:pt x="96" y="251"/>
                    <a:pt x="237" y="251"/>
                  </a:cubicBezTo>
                  <a:cubicBezTo>
                    <a:pt x="557" y="251"/>
                    <a:pt x="1121" y="338"/>
                    <a:pt x="1365" y="847"/>
                  </a:cubicBezTo>
                  <a:cubicBezTo>
                    <a:pt x="1663" y="1399"/>
                    <a:pt x="2410" y="3707"/>
                    <a:pt x="2541" y="4399"/>
                  </a:cubicBezTo>
                  <a:cubicBezTo>
                    <a:pt x="2655" y="4372"/>
                    <a:pt x="2775" y="4353"/>
                    <a:pt x="2893" y="4340"/>
                  </a:cubicBezTo>
                  <a:lnTo>
                    <a:pt x="2893" y="4340"/>
                  </a:lnTo>
                  <a:cubicBezTo>
                    <a:pt x="2861" y="4334"/>
                    <a:pt x="2222" y="308"/>
                    <a:pt x="1255" y="64"/>
                  </a:cubicBezTo>
                  <a:cubicBezTo>
                    <a:pt x="1061" y="19"/>
                    <a:pt x="895" y="1"/>
                    <a:pt x="75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0"/>
            <p:cNvSpPr/>
            <p:nvPr/>
          </p:nvSpPr>
          <p:spPr>
            <a:xfrm>
              <a:off x="7534784" y="4306130"/>
              <a:ext cx="214936" cy="323639"/>
            </a:xfrm>
            <a:custGeom>
              <a:rect b="b" l="l" r="r" t="t"/>
              <a:pathLst>
                <a:path extrusionOk="0" h="4454" w="2958">
                  <a:moveTo>
                    <a:pt x="780" y="57"/>
                  </a:moveTo>
                  <a:cubicBezTo>
                    <a:pt x="921" y="57"/>
                    <a:pt x="1087" y="75"/>
                    <a:pt x="1280" y="119"/>
                  </a:cubicBezTo>
                  <a:cubicBezTo>
                    <a:pt x="1809" y="256"/>
                    <a:pt x="2334" y="1598"/>
                    <a:pt x="2840" y="4118"/>
                  </a:cubicBezTo>
                  <a:cubicBezTo>
                    <a:pt x="2863" y="4235"/>
                    <a:pt x="2876" y="4304"/>
                    <a:pt x="2886" y="4340"/>
                  </a:cubicBezTo>
                  <a:cubicBezTo>
                    <a:pt x="2788" y="4353"/>
                    <a:pt x="2690" y="4369"/>
                    <a:pt x="2595" y="4385"/>
                  </a:cubicBezTo>
                  <a:cubicBezTo>
                    <a:pt x="2452" y="3664"/>
                    <a:pt x="1721" y="1409"/>
                    <a:pt x="1427" y="860"/>
                  </a:cubicBezTo>
                  <a:cubicBezTo>
                    <a:pt x="1176" y="338"/>
                    <a:pt x="595" y="247"/>
                    <a:pt x="265" y="247"/>
                  </a:cubicBezTo>
                  <a:cubicBezTo>
                    <a:pt x="209" y="247"/>
                    <a:pt x="164" y="247"/>
                    <a:pt x="125" y="250"/>
                  </a:cubicBezTo>
                  <a:cubicBezTo>
                    <a:pt x="216" y="175"/>
                    <a:pt x="416" y="57"/>
                    <a:pt x="780" y="57"/>
                  </a:cubicBezTo>
                  <a:close/>
                  <a:moveTo>
                    <a:pt x="781" y="0"/>
                  </a:moveTo>
                  <a:cubicBezTo>
                    <a:pt x="207" y="0"/>
                    <a:pt x="10" y="283"/>
                    <a:pt x="7" y="286"/>
                  </a:cubicBezTo>
                  <a:cubicBezTo>
                    <a:pt x="0" y="299"/>
                    <a:pt x="7" y="315"/>
                    <a:pt x="17" y="325"/>
                  </a:cubicBezTo>
                  <a:cubicBezTo>
                    <a:pt x="22" y="328"/>
                    <a:pt x="27" y="330"/>
                    <a:pt x="34" y="330"/>
                  </a:cubicBezTo>
                  <a:cubicBezTo>
                    <a:pt x="40" y="330"/>
                    <a:pt x="46" y="328"/>
                    <a:pt x="53" y="325"/>
                  </a:cubicBezTo>
                  <a:cubicBezTo>
                    <a:pt x="79" y="316"/>
                    <a:pt x="158" y="306"/>
                    <a:pt x="266" y="306"/>
                  </a:cubicBezTo>
                  <a:cubicBezTo>
                    <a:pt x="578" y="306"/>
                    <a:pt x="1134" y="395"/>
                    <a:pt x="1371" y="890"/>
                  </a:cubicBezTo>
                  <a:cubicBezTo>
                    <a:pt x="1668" y="1441"/>
                    <a:pt x="2416" y="3746"/>
                    <a:pt x="2543" y="4428"/>
                  </a:cubicBezTo>
                  <a:cubicBezTo>
                    <a:pt x="2543" y="4444"/>
                    <a:pt x="2556" y="4454"/>
                    <a:pt x="2573" y="4454"/>
                  </a:cubicBezTo>
                  <a:lnTo>
                    <a:pt x="2579" y="4454"/>
                  </a:lnTo>
                  <a:cubicBezTo>
                    <a:pt x="2693" y="4431"/>
                    <a:pt x="2811" y="4411"/>
                    <a:pt x="2928" y="4395"/>
                  </a:cubicBezTo>
                  <a:lnTo>
                    <a:pt x="2938" y="4395"/>
                  </a:lnTo>
                  <a:cubicBezTo>
                    <a:pt x="2951" y="4389"/>
                    <a:pt x="2958" y="4376"/>
                    <a:pt x="2954" y="4359"/>
                  </a:cubicBezTo>
                  <a:cubicBezTo>
                    <a:pt x="2954" y="4356"/>
                    <a:pt x="2951" y="4353"/>
                    <a:pt x="2951" y="4349"/>
                  </a:cubicBezTo>
                  <a:cubicBezTo>
                    <a:pt x="2945" y="4327"/>
                    <a:pt x="2925" y="4229"/>
                    <a:pt x="2899" y="4105"/>
                  </a:cubicBezTo>
                  <a:cubicBezTo>
                    <a:pt x="2710" y="3158"/>
                    <a:pt x="2132" y="273"/>
                    <a:pt x="1293" y="64"/>
                  </a:cubicBezTo>
                  <a:cubicBezTo>
                    <a:pt x="1096" y="18"/>
                    <a:pt x="927" y="0"/>
                    <a:pt x="7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0"/>
            <p:cNvSpPr/>
            <p:nvPr/>
          </p:nvSpPr>
          <p:spPr>
            <a:xfrm>
              <a:off x="7418668" y="4311435"/>
              <a:ext cx="146270" cy="243419"/>
            </a:xfrm>
            <a:custGeom>
              <a:rect b="b" l="l" r="r" t="t"/>
              <a:pathLst>
                <a:path extrusionOk="0" h="3350" w="2013">
                  <a:moveTo>
                    <a:pt x="2013" y="1"/>
                  </a:moveTo>
                  <a:cubicBezTo>
                    <a:pt x="2013" y="1"/>
                    <a:pt x="1510" y="164"/>
                    <a:pt x="1102" y="314"/>
                  </a:cubicBezTo>
                  <a:cubicBezTo>
                    <a:pt x="906" y="373"/>
                    <a:pt x="521" y="712"/>
                    <a:pt x="505" y="1234"/>
                  </a:cubicBezTo>
                  <a:cubicBezTo>
                    <a:pt x="476" y="1760"/>
                    <a:pt x="815" y="2462"/>
                    <a:pt x="1729" y="3349"/>
                  </a:cubicBezTo>
                  <a:cubicBezTo>
                    <a:pt x="1730" y="3350"/>
                    <a:pt x="1730" y="3350"/>
                    <a:pt x="1730" y="3350"/>
                  </a:cubicBezTo>
                  <a:cubicBezTo>
                    <a:pt x="1763" y="3350"/>
                    <a:pt x="0" y="1136"/>
                    <a:pt x="20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0"/>
            <p:cNvSpPr/>
            <p:nvPr/>
          </p:nvSpPr>
          <p:spPr>
            <a:xfrm>
              <a:off x="7451076" y="4309328"/>
              <a:ext cx="116478" cy="247924"/>
            </a:xfrm>
            <a:custGeom>
              <a:rect b="b" l="l" r="r" t="t"/>
              <a:pathLst>
                <a:path extrusionOk="0" h="3412" w="1603">
                  <a:moveTo>
                    <a:pt x="1339" y="139"/>
                  </a:moveTo>
                  <a:cubicBezTo>
                    <a:pt x="955" y="407"/>
                    <a:pt x="715" y="742"/>
                    <a:pt x="620" y="1136"/>
                  </a:cubicBezTo>
                  <a:cubicBezTo>
                    <a:pt x="523" y="1541"/>
                    <a:pt x="536" y="2216"/>
                    <a:pt x="1120" y="3170"/>
                  </a:cubicBezTo>
                  <a:cubicBezTo>
                    <a:pt x="418" y="2445"/>
                    <a:pt x="62" y="1789"/>
                    <a:pt x="92" y="1263"/>
                  </a:cubicBezTo>
                  <a:cubicBezTo>
                    <a:pt x="108" y="757"/>
                    <a:pt x="480" y="428"/>
                    <a:pt x="669" y="369"/>
                  </a:cubicBezTo>
                  <a:cubicBezTo>
                    <a:pt x="899" y="288"/>
                    <a:pt x="1157" y="198"/>
                    <a:pt x="1339" y="139"/>
                  </a:cubicBezTo>
                  <a:close/>
                  <a:moveTo>
                    <a:pt x="1575" y="1"/>
                  </a:moveTo>
                  <a:cubicBezTo>
                    <a:pt x="1570" y="1"/>
                    <a:pt x="1563" y="2"/>
                    <a:pt x="1554" y="3"/>
                  </a:cubicBezTo>
                  <a:lnTo>
                    <a:pt x="1551" y="7"/>
                  </a:lnTo>
                  <a:cubicBezTo>
                    <a:pt x="1512" y="17"/>
                    <a:pt x="1430" y="43"/>
                    <a:pt x="1257" y="101"/>
                  </a:cubicBezTo>
                  <a:cubicBezTo>
                    <a:pt x="1100" y="154"/>
                    <a:pt x="865" y="235"/>
                    <a:pt x="650" y="314"/>
                  </a:cubicBezTo>
                  <a:cubicBezTo>
                    <a:pt x="447" y="372"/>
                    <a:pt x="49" y="725"/>
                    <a:pt x="33" y="1263"/>
                  </a:cubicBezTo>
                  <a:cubicBezTo>
                    <a:pt x="0" y="1848"/>
                    <a:pt x="425" y="2589"/>
                    <a:pt x="1267" y="3401"/>
                  </a:cubicBezTo>
                  <a:cubicBezTo>
                    <a:pt x="1267" y="3405"/>
                    <a:pt x="1270" y="3405"/>
                    <a:pt x="1273" y="3408"/>
                  </a:cubicBezTo>
                  <a:cubicBezTo>
                    <a:pt x="1277" y="3408"/>
                    <a:pt x="1283" y="3411"/>
                    <a:pt x="1290" y="3411"/>
                  </a:cubicBezTo>
                  <a:cubicBezTo>
                    <a:pt x="1296" y="3411"/>
                    <a:pt x="1306" y="3408"/>
                    <a:pt x="1312" y="3401"/>
                  </a:cubicBezTo>
                  <a:cubicBezTo>
                    <a:pt x="1329" y="3382"/>
                    <a:pt x="1325" y="3372"/>
                    <a:pt x="1277" y="3300"/>
                  </a:cubicBezTo>
                  <a:cubicBezTo>
                    <a:pt x="601" y="2275"/>
                    <a:pt x="578" y="1567"/>
                    <a:pt x="679" y="1149"/>
                  </a:cubicBezTo>
                  <a:cubicBezTo>
                    <a:pt x="787" y="702"/>
                    <a:pt x="1094" y="333"/>
                    <a:pt x="1587" y="56"/>
                  </a:cubicBezTo>
                  <a:cubicBezTo>
                    <a:pt x="1593" y="52"/>
                    <a:pt x="1600" y="46"/>
                    <a:pt x="1600" y="36"/>
                  </a:cubicBezTo>
                  <a:cubicBezTo>
                    <a:pt x="1603" y="30"/>
                    <a:pt x="1600" y="20"/>
                    <a:pt x="1596" y="13"/>
                  </a:cubicBezTo>
                  <a:cubicBezTo>
                    <a:pt x="1592" y="6"/>
                    <a:pt x="1589" y="1"/>
                    <a:pt x="1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0"/>
            <p:cNvSpPr/>
            <p:nvPr/>
          </p:nvSpPr>
          <p:spPr>
            <a:xfrm>
              <a:off x="6793617" y="4377123"/>
              <a:ext cx="1345056" cy="452833"/>
            </a:xfrm>
            <a:custGeom>
              <a:rect b="b" l="l" r="r" t="t"/>
              <a:pathLst>
                <a:path extrusionOk="0" h="6232" w="18511">
                  <a:moveTo>
                    <a:pt x="0" y="1"/>
                  </a:moveTo>
                  <a:lnTo>
                    <a:pt x="0" y="6232"/>
                  </a:lnTo>
                  <a:lnTo>
                    <a:pt x="18511" y="6232"/>
                  </a:lnTo>
                  <a:lnTo>
                    <a:pt x="185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0"/>
            <p:cNvSpPr/>
            <p:nvPr/>
          </p:nvSpPr>
          <p:spPr>
            <a:xfrm>
              <a:off x="6791437" y="4374943"/>
              <a:ext cx="1349415" cy="457192"/>
            </a:xfrm>
            <a:custGeom>
              <a:rect b="b" l="l" r="r" t="t"/>
              <a:pathLst>
                <a:path extrusionOk="0" h="6292" w="18571">
                  <a:moveTo>
                    <a:pt x="18508" y="60"/>
                  </a:moveTo>
                  <a:lnTo>
                    <a:pt x="18508" y="6229"/>
                  </a:lnTo>
                  <a:lnTo>
                    <a:pt x="63" y="6229"/>
                  </a:lnTo>
                  <a:lnTo>
                    <a:pt x="63" y="60"/>
                  </a:lnTo>
                  <a:close/>
                  <a:moveTo>
                    <a:pt x="26" y="1"/>
                  </a:moveTo>
                  <a:cubicBezTo>
                    <a:pt x="12" y="1"/>
                    <a:pt x="1" y="16"/>
                    <a:pt x="1" y="31"/>
                  </a:cubicBezTo>
                  <a:lnTo>
                    <a:pt x="1" y="6262"/>
                  </a:lnTo>
                  <a:cubicBezTo>
                    <a:pt x="1" y="6278"/>
                    <a:pt x="14" y="6291"/>
                    <a:pt x="30" y="6291"/>
                  </a:cubicBezTo>
                  <a:lnTo>
                    <a:pt x="18541" y="6291"/>
                  </a:lnTo>
                  <a:cubicBezTo>
                    <a:pt x="18557" y="6291"/>
                    <a:pt x="18570" y="6278"/>
                    <a:pt x="18570" y="6262"/>
                  </a:cubicBezTo>
                  <a:lnTo>
                    <a:pt x="18570" y="31"/>
                  </a:lnTo>
                  <a:cubicBezTo>
                    <a:pt x="18570" y="16"/>
                    <a:pt x="18559" y="1"/>
                    <a:pt x="18545" y="1"/>
                  </a:cubicBezTo>
                  <a:cubicBezTo>
                    <a:pt x="18544" y="1"/>
                    <a:pt x="18542" y="1"/>
                    <a:pt x="18541" y="1"/>
                  </a:cubicBezTo>
                  <a:lnTo>
                    <a:pt x="30" y="1"/>
                  </a:lnTo>
                  <a:cubicBezTo>
                    <a:pt x="29" y="1"/>
                    <a:pt x="28" y="1"/>
                    <a:pt x="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0"/>
            <p:cNvSpPr/>
            <p:nvPr/>
          </p:nvSpPr>
          <p:spPr>
            <a:xfrm>
              <a:off x="6564291" y="4303151"/>
              <a:ext cx="229396" cy="526803"/>
            </a:xfrm>
            <a:custGeom>
              <a:rect b="b" l="l" r="r" t="t"/>
              <a:pathLst>
                <a:path extrusionOk="0" h="7250" w="3157">
                  <a:moveTo>
                    <a:pt x="0" y="0"/>
                  </a:moveTo>
                  <a:lnTo>
                    <a:pt x="0" y="6231"/>
                  </a:lnTo>
                  <a:lnTo>
                    <a:pt x="3156" y="7250"/>
                  </a:lnTo>
                  <a:lnTo>
                    <a:pt x="3156" y="1019"/>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0"/>
            <p:cNvSpPr/>
            <p:nvPr/>
          </p:nvSpPr>
          <p:spPr>
            <a:xfrm>
              <a:off x="6564291" y="4303151"/>
              <a:ext cx="229396" cy="526803"/>
            </a:xfrm>
            <a:custGeom>
              <a:rect b="b" l="l" r="r" t="t"/>
              <a:pathLst>
                <a:path extrusionOk="0" h="7250" w="3157">
                  <a:moveTo>
                    <a:pt x="3156" y="1019"/>
                  </a:moveTo>
                  <a:lnTo>
                    <a:pt x="0" y="0"/>
                  </a:lnTo>
                  <a:lnTo>
                    <a:pt x="0" y="6231"/>
                  </a:lnTo>
                  <a:lnTo>
                    <a:pt x="3156" y="7250"/>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0"/>
            <p:cNvSpPr/>
            <p:nvPr/>
          </p:nvSpPr>
          <p:spPr>
            <a:xfrm>
              <a:off x="6562111" y="4300899"/>
              <a:ext cx="233901" cy="531236"/>
            </a:xfrm>
            <a:custGeom>
              <a:rect b="b" l="l" r="r" t="t"/>
              <a:pathLst>
                <a:path extrusionOk="0" h="7311" w="3219">
                  <a:moveTo>
                    <a:pt x="63" y="74"/>
                  </a:moveTo>
                  <a:lnTo>
                    <a:pt x="3157" y="1073"/>
                  </a:lnTo>
                  <a:lnTo>
                    <a:pt x="3157" y="7238"/>
                  </a:lnTo>
                  <a:lnTo>
                    <a:pt x="63" y="6239"/>
                  </a:lnTo>
                  <a:lnTo>
                    <a:pt x="63" y="74"/>
                  </a:lnTo>
                  <a:close/>
                  <a:moveTo>
                    <a:pt x="32" y="0"/>
                  </a:moveTo>
                  <a:cubicBezTo>
                    <a:pt x="14" y="0"/>
                    <a:pt x="1" y="12"/>
                    <a:pt x="1" y="31"/>
                  </a:cubicBezTo>
                  <a:lnTo>
                    <a:pt x="1" y="6262"/>
                  </a:lnTo>
                  <a:cubicBezTo>
                    <a:pt x="1" y="6275"/>
                    <a:pt x="10" y="6285"/>
                    <a:pt x="24" y="6292"/>
                  </a:cubicBezTo>
                  <a:lnTo>
                    <a:pt x="3177" y="7310"/>
                  </a:lnTo>
                  <a:lnTo>
                    <a:pt x="3186" y="7310"/>
                  </a:lnTo>
                  <a:cubicBezTo>
                    <a:pt x="3193" y="7310"/>
                    <a:pt x="3199" y="7310"/>
                    <a:pt x="3206" y="7304"/>
                  </a:cubicBezTo>
                  <a:cubicBezTo>
                    <a:pt x="3216" y="7300"/>
                    <a:pt x="3219" y="7291"/>
                    <a:pt x="3219" y="7281"/>
                  </a:cubicBezTo>
                  <a:lnTo>
                    <a:pt x="3219" y="1050"/>
                  </a:lnTo>
                  <a:cubicBezTo>
                    <a:pt x="3219" y="1037"/>
                    <a:pt x="3209" y="1024"/>
                    <a:pt x="3196" y="1020"/>
                  </a:cubicBezTo>
                  <a:lnTo>
                    <a:pt x="43" y="2"/>
                  </a:lnTo>
                  <a:cubicBezTo>
                    <a:pt x="39" y="1"/>
                    <a:pt x="35" y="0"/>
                    <a:pt x="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40"/>
          <p:cNvGrpSpPr/>
          <p:nvPr/>
        </p:nvGrpSpPr>
        <p:grpSpPr>
          <a:xfrm>
            <a:off x="3229801" y="4348456"/>
            <a:ext cx="877394" cy="572608"/>
            <a:chOff x="3229844" y="2956292"/>
            <a:chExt cx="814211" cy="1965025"/>
          </a:xfrm>
        </p:grpSpPr>
        <p:sp>
          <p:nvSpPr>
            <p:cNvPr id="2588" name="Google Shape;2588;p40"/>
            <p:cNvSpPr/>
            <p:nvPr/>
          </p:nvSpPr>
          <p:spPr>
            <a:xfrm>
              <a:off x="3380858" y="4865204"/>
              <a:ext cx="384450" cy="56114"/>
            </a:xfrm>
            <a:custGeom>
              <a:rect b="b" l="l" r="r" t="t"/>
              <a:pathLst>
                <a:path extrusionOk="0" h="764" w="5234">
                  <a:moveTo>
                    <a:pt x="2617" y="1"/>
                  </a:moveTo>
                  <a:cubicBezTo>
                    <a:pt x="1174" y="1"/>
                    <a:pt x="0" y="172"/>
                    <a:pt x="0" y="380"/>
                  </a:cubicBezTo>
                  <a:cubicBezTo>
                    <a:pt x="0" y="593"/>
                    <a:pt x="1174" y="764"/>
                    <a:pt x="2617" y="764"/>
                  </a:cubicBezTo>
                  <a:cubicBezTo>
                    <a:pt x="4060" y="764"/>
                    <a:pt x="5234" y="593"/>
                    <a:pt x="5234" y="380"/>
                  </a:cubicBezTo>
                  <a:cubicBezTo>
                    <a:pt x="5234" y="172"/>
                    <a:pt x="4060" y="1"/>
                    <a:pt x="261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0"/>
            <p:cNvSpPr/>
            <p:nvPr/>
          </p:nvSpPr>
          <p:spPr>
            <a:xfrm>
              <a:off x="3381225" y="4456025"/>
              <a:ext cx="388637" cy="42085"/>
            </a:xfrm>
            <a:custGeom>
              <a:rect b="b" l="l" r="r" t="t"/>
              <a:pathLst>
                <a:path extrusionOk="0" h="573" w="5291">
                  <a:moveTo>
                    <a:pt x="2643" y="1"/>
                  </a:moveTo>
                  <a:cubicBezTo>
                    <a:pt x="1184" y="1"/>
                    <a:pt x="1" y="131"/>
                    <a:pt x="1" y="287"/>
                  </a:cubicBezTo>
                  <a:cubicBezTo>
                    <a:pt x="1" y="442"/>
                    <a:pt x="1184" y="572"/>
                    <a:pt x="2643" y="572"/>
                  </a:cubicBezTo>
                  <a:cubicBezTo>
                    <a:pt x="4107" y="572"/>
                    <a:pt x="5291" y="442"/>
                    <a:pt x="5291" y="287"/>
                  </a:cubicBezTo>
                  <a:cubicBezTo>
                    <a:pt x="5291" y="131"/>
                    <a:pt x="4107" y="1"/>
                    <a:pt x="26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0"/>
            <p:cNvSpPr/>
            <p:nvPr/>
          </p:nvSpPr>
          <p:spPr>
            <a:xfrm>
              <a:off x="3377406" y="4452647"/>
              <a:ext cx="395909" cy="48843"/>
            </a:xfrm>
            <a:custGeom>
              <a:rect b="b" l="l" r="r" t="t"/>
              <a:pathLst>
                <a:path extrusionOk="0" h="665" w="5390">
                  <a:moveTo>
                    <a:pt x="2695" y="94"/>
                  </a:moveTo>
                  <a:cubicBezTo>
                    <a:pt x="4248" y="94"/>
                    <a:pt x="5198" y="234"/>
                    <a:pt x="5291" y="333"/>
                  </a:cubicBezTo>
                  <a:cubicBezTo>
                    <a:pt x="5198" y="431"/>
                    <a:pt x="4242" y="566"/>
                    <a:pt x="2695" y="566"/>
                  </a:cubicBezTo>
                  <a:cubicBezTo>
                    <a:pt x="1127" y="566"/>
                    <a:pt x="172" y="426"/>
                    <a:pt x="99" y="333"/>
                  </a:cubicBezTo>
                  <a:cubicBezTo>
                    <a:pt x="182" y="234"/>
                    <a:pt x="1138" y="94"/>
                    <a:pt x="2695" y="94"/>
                  </a:cubicBezTo>
                  <a:close/>
                  <a:moveTo>
                    <a:pt x="2695" y="0"/>
                  </a:moveTo>
                  <a:cubicBezTo>
                    <a:pt x="2586" y="0"/>
                    <a:pt x="1" y="0"/>
                    <a:pt x="1" y="333"/>
                  </a:cubicBezTo>
                  <a:cubicBezTo>
                    <a:pt x="1" y="665"/>
                    <a:pt x="2586" y="665"/>
                    <a:pt x="2695" y="665"/>
                  </a:cubicBezTo>
                  <a:cubicBezTo>
                    <a:pt x="2804" y="665"/>
                    <a:pt x="5390" y="665"/>
                    <a:pt x="5390" y="333"/>
                  </a:cubicBezTo>
                  <a:cubicBezTo>
                    <a:pt x="5390" y="0"/>
                    <a:pt x="2809" y="0"/>
                    <a:pt x="26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0"/>
            <p:cNvSpPr/>
            <p:nvPr/>
          </p:nvSpPr>
          <p:spPr>
            <a:xfrm>
              <a:off x="3618837" y="4474020"/>
              <a:ext cx="55310" cy="252072"/>
            </a:xfrm>
            <a:custGeom>
              <a:rect b="b" l="l" r="r" t="t"/>
              <a:pathLst>
                <a:path extrusionOk="0" h="3432" w="753">
                  <a:moveTo>
                    <a:pt x="654" y="0"/>
                  </a:moveTo>
                  <a:cubicBezTo>
                    <a:pt x="374" y="1127"/>
                    <a:pt x="156" y="2264"/>
                    <a:pt x="0" y="3416"/>
                  </a:cubicBezTo>
                  <a:lnTo>
                    <a:pt x="104" y="3432"/>
                  </a:lnTo>
                  <a:cubicBezTo>
                    <a:pt x="260" y="2295"/>
                    <a:pt x="478" y="1163"/>
                    <a:pt x="753" y="47"/>
                  </a:cubicBezTo>
                  <a:lnTo>
                    <a:pt x="6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0"/>
            <p:cNvSpPr/>
            <p:nvPr/>
          </p:nvSpPr>
          <p:spPr>
            <a:xfrm>
              <a:off x="3615018" y="4470495"/>
              <a:ext cx="62582" cy="259417"/>
            </a:xfrm>
            <a:custGeom>
              <a:rect b="b" l="l" r="r" t="t"/>
              <a:pathLst>
                <a:path extrusionOk="0" h="3532" w="852">
                  <a:moveTo>
                    <a:pt x="737" y="115"/>
                  </a:moveTo>
                  <a:lnTo>
                    <a:pt x="748" y="121"/>
                  </a:lnTo>
                  <a:cubicBezTo>
                    <a:pt x="478" y="1211"/>
                    <a:pt x="270" y="2312"/>
                    <a:pt x="114" y="3423"/>
                  </a:cubicBezTo>
                  <a:lnTo>
                    <a:pt x="109" y="3423"/>
                  </a:lnTo>
                  <a:cubicBezTo>
                    <a:pt x="265" y="2312"/>
                    <a:pt x="473" y="1206"/>
                    <a:pt x="737" y="115"/>
                  </a:cubicBezTo>
                  <a:close/>
                  <a:moveTo>
                    <a:pt x="706" y="0"/>
                  </a:moveTo>
                  <a:cubicBezTo>
                    <a:pt x="686" y="0"/>
                    <a:pt x="667" y="15"/>
                    <a:pt x="660" y="38"/>
                  </a:cubicBezTo>
                  <a:cubicBezTo>
                    <a:pt x="654" y="48"/>
                    <a:pt x="296" y="1413"/>
                    <a:pt x="5" y="3459"/>
                  </a:cubicBezTo>
                  <a:cubicBezTo>
                    <a:pt x="0" y="3485"/>
                    <a:pt x="21" y="3511"/>
                    <a:pt x="47" y="3511"/>
                  </a:cubicBezTo>
                  <a:lnTo>
                    <a:pt x="146" y="3532"/>
                  </a:lnTo>
                  <a:lnTo>
                    <a:pt x="156" y="3532"/>
                  </a:lnTo>
                  <a:cubicBezTo>
                    <a:pt x="166" y="3526"/>
                    <a:pt x="171" y="3526"/>
                    <a:pt x="177" y="3521"/>
                  </a:cubicBezTo>
                  <a:cubicBezTo>
                    <a:pt x="187" y="3516"/>
                    <a:pt x="197" y="3500"/>
                    <a:pt x="197" y="3490"/>
                  </a:cubicBezTo>
                  <a:cubicBezTo>
                    <a:pt x="353" y="2353"/>
                    <a:pt x="571" y="1221"/>
                    <a:pt x="846" y="110"/>
                  </a:cubicBezTo>
                  <a:cubicBezTo>
                    <a:pt x="852" y="84"/>
                    <a:pt x="841" y="64"/>
                    <a:pt x="820" y="53"/>
                  </a:cubicBezTo>
                  <a:lnTo>
                    <a:pt x="727" y="6"/>
                  </a:lnTo>
                  <a:cubicBezTo>
                    <a:pt x="720" y="2"/>
                    <a:pt x="713" y="0"/>
                    <a:pt x="7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0"/>
            <p:cNvSpPr/>
            <p:nvPr/>
          </p:nvSpPr>
          <p:spPr>
            <a:xfrm>
              <a:off x="3231020" y="3549972"/>
              <a:ext cx="322310" cy="995361"/>
            </a:xfrm>
            <a:custGeom>
              <a:rect b="b" l="l" r="r" t="t"/>
              <a:pathLst>
                <a:path extrusionOk="0" h="13552" w="4388">
                  <a:moveTo>
                    <a:pt x="96" y="1"/>
                  </a:moveTo>
                  <a:cubicBezTo>
                    <a:pt x="80" y="1"/>
                    <a:pt x="68" y="6"/>
                    <a:pt x="62" y="17"/>
                  </a:cubicBezTo>
                  <a:cubicBezTo>
                    <a:pt x="0" y="131"/>
                    <a:pt x="587" y="760"/>
                    <a:pt x="820" y="1907"/>
                  </a:cubicBezTo>
                  <a:cubicBezTo>
                    <a:pt x="1090" y="3220"/>
                    <a:pt x="561" y="3579"/>
                    <a:pt x="649" y="4799"/>
                  </a:cubicBezTo>
                  <a:cubicBezTo>
                    <a:pt x="753" y="6200"/>
                    <a:pt x="1511" y="6642"/>
                    <a:pt x="2596" y="9212"/>
                  </a:cubicBezTo>
                  <a:cubicBezTo>
                    <a:pt x="3671" y="11750"/>
                    <a:pt x="4117" y="13552"/>
                    <a:pt x="4117" y="13552"/>
                  </a:cubicBezTo>
                  <a:cubicBezTo>
                    <a:pt x="4346" y="13552"/>
                    <a:pt x="4387" y="12010"/>
                    <a:pt x="4091" y="10468"/>
                  </a:cubicBezTo>
                  <a:cubicBezTo>
                    <a:pt x="3749" y="8708"/>
                    <a:pt x="3245" y="8417"/>
                    <a:pt x="2882" y="6605"/>
                  </a:cubicBezTo>
                  <a:cubicBezTo>
                    <a:pt x="2554" y="4954"/>
                    <a:pt x="2897" y="4814"/>
                    <a:pt x="2565" y="3610"/>
                  </a:cubicBezTo>
                  <a:cubicBezTo>
                    <a:pt x="1978" y="1462"/>
                    <a:pt x="367" y="1"/>
                    <a:pt x="9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0"/>
            <p:cNvSpPr/>
            <p:nvPr/>
          </p:nvSpPr>
          <p:spPr>
            <a:xfrm>
              <a:off x="3229844" y="3546373"/>
              <a:ext cx="325395" cy="1002411"/>
            </a:xfrm>
            <a:custGeom>
              <a:rect b="b" l="l" r="r" t="t"/>
              <a:pathLst>
                <a:path extrusionOk="0" h="13648" w="4430">
                  <a:moveTo>
                    <a:pt x="120" y="97"/>
                  </a:moveTo>
                  <a:cubicBezTo>
                    <a:pt x="343" y="123"/>
                    <a:pt x="1937" y="1489"/>
                    <a:pt x="2534" y="3669"/>
                  </a:cubicBezTo>
                  <a:cubicBezTo>
                    <a:pt x="2659" y="4095"/>
                    <a:pt x="2711" y="4541"/>
                    <a:pt x="2695" y="4983"/>
                  </a:cubicBezTo>
                  <a:cubicBezTo>
                    <a:pt x="2679" y="5549"/>
                    <a:pt x="2731" y="6109"/>
                    <a:pt x="2851" y="6660"/>
                  </a:cubicBezTo>
                  <a:cubicBezTo>
                    <a:pt x="2986" y="7334"/>
                    <a:pt x="3188" y="7994"/>
                    <a:pt x="3463" y="8622"/>
                  </a:cubicBezTo>
                  <a:cubicBezTo>
                    <a:pt x="3733" y="9235"/>
                    <a:pt x="3931" y="9868"/>
                    <a:pt x="4055" y="10527"/>
                  </a:cubicBezTo>
                  <a:cubicBezTo>
                    <a:pt x="4330" y="11924"/>
                    <a:pt x="4304" y="13253"/>
                    <a:pt x="4159" y="13513"/>
                  </a:cubicBezTo>
                  <a:cubicBezTo>
                    <a:pt x="4066" y="13160"/>
                    <a:pt x="3604" y="11472"/>
                    <a:pt x="2659" y="9235"/>
                  </a:cubicBezTo>
                  <a:cubicBezTo>
                    <a:pt x="2316" y="8425"/>
                    <a:pt x="1921" y="7641"/>
                    <a:pt x="1480" y="6883"/>
                  </a:cubicBezTo>
                  <a:cubicBezTo>
                    <a:pt x="1054" y="6135"/>
                    <a:pt x="774" y="5637"/>
                    <a:pt x="717" y="4842"/>
                  </a:cubicBezTo>
                  <a:cubicBezTo>
                    <a:pt x="675" y="4308"/>
                    <a:pt x="759" y="3939"/>
                    <a:pt x="836" y="3581"/>
                  </a:cubicBezTo>
                  <a:cubicBezTo>
                    <a:pt x="940" y="3119"/>
                    <a:pt x="1039" y="2683"/>
                    <a:pt x="883" y="1946"/>
                  </a:cubicBezTo>
                  <a:cubicBezTo>
                    <a:pt x="764" y="1385"/>
                    <a:pt x="551" y="850"/>
                    <a:pt x="255" y="357"/>
                  </a:cubicBezTo>
                  <a:cubicBezTo>
                    <a:pt x="203" y="274"/>
                    <a:pt x="156" y="191"/>
                    <a:pt x="120" y="97"/>
                  </a:cubicBezTo>
                  <a:close/>
                  <a:moveTo>
                    <a:pt x="108" y="1"/>
                  </a:moveTo>
                  <a:cubicBezTo>
                    <a:pt x="78" y="1"/>
                    <a:pt x="49" y="16"/>
                    <a:pt x="37" y="45"/>
                  </a:cubicBezTo>
                  <a:cubicBezTo>
                    <a:pt x="1" y="108"/>
                    <a:pt x="52" y="201"/>
                    <a:pt x="172" y="409"/>
                  </a:cubicBezTo>
                  <a:cubicBezTo>
                    <a:pt x="463" y="892"/>
                    <a:pt x="670" y="1416"/>
                    <a:pt x="790" y="1966"/>
                  </a:cubicBezTo>
                  <a:cubicBezTo>
                    <a:pt x="940" y="2683"/>
                    <a:pt x="847" y="3108"/>
                    <a:pt x="743" y="3560"/>
                  </a:cubicBezTo>
                  <a:cubicBezTo>
                    <a:pt x="665" y="3924"/>
                    <a:pt x="582" y="4303"/>
                    <a:pt x="618" y="4853"/>
                  </a:cubicBezTo>
                  <a:cubicBezTo>
                    <a:pt x="681" y="5673"/>
                    <a:pt x="966" y="6172"/>
                    <a:pt x="1397" y="6930"/>
                  </a:cubicBezTo>
                  <a:cubicBezTo>
                    <a:pt x="1838" y="7688"/>
                    <a:pt x="2228" y="8471"/>
                    <a:pt x="2570" y="9276"/>
                  </a:cubicBezTo>
                  <a:cubicBezTo>
                    <a:pt x="3635" y="11784"/>
                    <a:pt x="4081" y="13590"/>
                    <a:pt x="4086" y="13611"/>
                  </a:cubicBezTo>
                  <a:cubicBezTo>
                    <a:pt x="4092" y="13632"/>
                    <a:pt x="4112" y="13648"/>
                    <a:pt x="4133" y="13648"/>
                  </a:cubicBezTo>
                  <a:cubicBezTo>
                    <a:pt x="4164" y="13648"/>
                    <a:pt x="4201" y="13627"/>
                    <a:pt x="4221" y="13601"/>
                  </a:cubicBezTo>
                  <a:cubicBezTo>
                    <a:pt x="4419" y="13367"/>
                    <a:pt x="4429" y="11934"/>
                    <a:pt x="4154" y="10507"/>
                  </a:cubicBezTo>
                  <a:cubicBezTo>
                    <a:pt x="4029" y="9847"/>
                    <a:pt x="3827" y="9204"/>
                    <a:pt x="3557" y="8591"/>
                  </a:cubicBezTo>
                  <a:cubicBezTo>
                    <a:pt x="3282" y="7963"/>
                    <a:pt x="3079" y="7314"/>
                    <a:pt x="2949" y="6644"/>
                  </a:cubicBezTo>
                  <a:cubicBezTo>
                    <a:pt x="2830" y="6099"/>
                    <a:pt x="2778" y="5543"/>
                    <a:pt x="2794" y="4983"/>
                  </a:cubicBezTo>
                  <a:cubicBezTo>
                    <a:pt x="2809" y="4531"/>
                    <a:pt x="2757" y="4079"/>
                    <a:pt x="2633" y="3643"/>
                  </a:cubicBezTo>
                  <a:cubicBezTo>
                    <a:pt x="2051" y="1520"/>
                    <a:pt x="437" y="35"/>
                    <a:pt x="130" y="4"/>
                  </a:cubicBezTo>
                  <a:cubicBezTo>
                    <a:pt x="123" y="2"/>
                    <a:pt x="115" y="1"/>
                    <a:pt x="1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0"/>
            <p:cNvSpPr/>
            <p:nvPr/>
          </p:nvSpPr>
          <p:spPr>
            <a:xfrm>
              <a:off x="3296611" y="3979422"/>
              <a:ext cx="236884" cy="565913"/>
            </a:xfrm>
            <a:custGeom>
              <a:rect b="b" l="l" r="r" t="t"/>
              <a:pathLst>
                <a:path extrusionOk="0" h="7705" w="3225">
                  <a:moveTo>
                    <a:pt x="0" y="0"/>
                  </a:moveTo>
                  <a:lnTo>
                    <a:pt x="0" y="0"/>
                  </a:lnTo>
                  <a:cubicBezTo>
                    <a:pt x="1449" y="4434"/>
                    <a:pt x="3224" y="7705"/>
                    <a:pt x="3224" y="7705"/>
                  </a:cubicBezTo>
                  <a:cubicBezTo>
                    <a:pt x="2321" y="3230"/>
                    <a:pt x="0" y="1"/>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0"/>
            <p:cNvSpPr/>
            <p:nvPr/>
          </p:nvSpPr>
          <p:spPr>
            <a:xfrm>
              <a:off x="3292351" y="3975529"/>
              <a:ext cx="244964" cy="573258"/>
            </a:xfrm>
            <a:custGeom>
              <a:rect b="b" l="l" r="r" t="t"/>
              <a:pathLst>
                <a:path extrusionOk="0" h="7805" w="3335">
                  <a:moveTo>
                    <a:pt x="219" y="375"/>
                  </a:moveTo>
                  <a:lnTo>
                    <a:pt x="219" y="375"/>
                  </a:lnTo>
                  <a:cubicBezTo>
                    <a:pt x="780" y="1242"/>
                    <a:pt x="2389" y="3937"/>
                    <a:pt x="3158" y="7420"/>
                  </a:cubicBezTo>
                  <a:cubicBezTo>
                    <a:pt x="2010" y="5146"/>
                    <a:pt x="1029" y="2789"/>
                    <a:pt x="219" y="375"/>
                  </a:cubicBezTo>
                  <a:close/>
                  <a:moveTo>
                    <a:pt x="61" y="1"/>
                  </a:moveTo>
                  <a:cubicBezTo>
                    <a:pt x="31" y="1"/>
                    <a:pt x="1" y="29"/>
                    <a:pt x="11" y="64"/>
                  </a:cubicBezTo>
                  <a:cubicBezTo>
                    <a:pt x="1444" y="4456"/>
                    <a:pt x="3220" y="7747"/>
                    <a:pt x="3241" y="7779"/>
                  </a:cubicBezTo>
                  <a:cubicBezTo>
                    <a:pt x="3246" y="7794"/>
                    <a:pt x="3261" y="7805"/>
                    <a:pt x="3282" y="7805"/>
                  </a:cubicBezTo>
                  <a:cubicBezTo>
                    <a:pt x="3313" y="7805"/>
                    <a:pt x="3334" y="7773"/>
                    <a:pt x="3329" y="7747"/>
                  </a:cubicBezTo>
                  <a:cubicBezTo>
                    <a:pt x="2431" y="3314"/>
                    <a:pt x="120" y="53"/>
                    <a:pt x="100" y="22"/>
                  </a:cubicBezTo>
                  <a:cubicBezTo>
                    <a:pt x="90" y="7"/>
                    <a:pt x="75" y="1"/>
                    <a:pt x="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0"/>
            <p:cNvSpPr/>
            <p:nvPr/>
          </p:nvSpPr>
          <p:spPr>
            <a:xfrm>
              <a:off x="3478473" y="3792937"/>
              <a:ext cx="114072" cy="864918"/>
            </a:xfrm>
            <a:custGeom>
              <a:rect b="b" l="l" r="r" t="t"/>
              <a:pathLst>
                <a:path extrusionOk="0" h="11776" w="1553">
                  <a:moveTo>
                    <a:pt x="99" y="1"/>
                  </a:moveTo>
                  <a:lnTo>
                    <a:pt x="1" y="47"/>
                  </a:lnTo>
                  <a:cubicBezTo>
                    <a:pt x="16" y="110"/>
                    <a:pt x="1444" y="6314"/>
                    <a:pt x="307" y="11734"/>
                  </a:cubicBezTo>
                  <a:lnTo>
                    <a:pt x="405" y="11775"/>
                  </a:lnTo>
                  <a:cubicBezTo>
                    <a:pt x="1553" y="6309"/>
                    <a:pt x="115" y="63"/>
                    <a:pt x="9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0"/>
            <p:cNvSpPr/>
            <p:nvPr/>
          </p:nvSpPr>
          <p:spPr>
            <a:xfrm>
              <a:off x="3474654" y="3789265"/>
              <a:ext cx="121711" cy="872042"/>
            </a:xfrm>
            <a:custGeom>
              <a:rect b="b" l="l" r="r" t="t"/>
              <a:pathLst>
                <a:path extrusionOk="0" h="11873" w="1657">
                  <a:moveTo>
                    <a:pt x="115" y="118"/>
                  </a:moveTo>
                  <a:cubicBezTo>
                    <a:pt x="260" y="762"/>
                    <a:pt x="1485" y="6592"/>
                    <a:pt x="421" y="11753"/>
                  </a:cubicBezTo>
                  <a:lnTo>
                    <a:pt x="416" y="11753"/>
                  </a:lnTo>
                  <a:cubicBezTo>
                    <a:pt x="1491" y="6551"/>
                    <a:pt x="229" y="658"/>
                    <a:pt x="110" y="118"/>
                  </a:cubicBezTo>
                  <a:close/>
                  <a:moveTo>
                    <a:pt x="149" y="0"/>
                  </a:moveTo>
                  <a:cubicBezTo>
                    <a:pt x="142" y="0"/>
                    <a:pt x="136" y="1"/>
                    <a:pt x="130" y="4"/>
                  </a:cubicBezTo>
                  <a:lnTo>
                    <a:pt x="32" y="51"/>
                  </a:lnTo>
                  <a:cubicBezTo>
                    <a:pt x="11" y="61"/>
                    <a:pt x="1" y="82"/>
                    <a:pt x="6" y="108"/>
                  </a:cubicBezTo>
                  <a:cubicBezTo>
                    <a:pt x="21" y="170"/>
                    <a:pt x="1449" y="6359"/>
                    <a:pt x="307" y="11768"/>
                  </a:cubicBezTo>
                  <a:cubicBezTo>
                    <a:pt x="302" y="11794"/>
                    <a:pt x="317" y="11815"/>
                    <a:pt x="338" y="11825"/>
                  </a:cubicBezTo>
                  <a:lnTo>
                    <a:pt x="437" y="11867"/>
                  </a:lnTo>
                  <a:cubicBezTo>
                    <a:pt x="442" y="11867"/>
                    <a:pt x="447" y="11872"/>
                    <a:pt x="457" y="11872"/>
                  </a:cubicBezTo>
                  <a:cubicBezTo>
                    <a:pt x="463" y="11872"/>
                    <a:pt x="473" y="11867"/>
                    <a:pt x="478" y="11867"/>
                  </a:cubicBezTo>
                  <a:cubicBezTo>
                    <a:pt x="489" y="11857"/>
                    <a:pt x="499" y="11846"/>
                    <a:pt x="504" y="11831"/>
                  </a:cubicBezTo>
                  <a:cubicBezTo>
                    <a:pt x="1657" y="6353"/>
                    <a:pt x="213" y="103"/>
                    <a:pt x="198" y="40"/>
                  </a:cubicBezTo>
                  <a:cubicBezTo>
                    <a:pt x="193" y="25"/>
                    <a:pt x="182" y="9"/>
                    <a:pt x="172" y="4"/>
                  </a:cubicBezTo>
                  <a:cubicBezTo>
                    <a:pt x="164" y="1"/>
                    <a:pt x="156" y="0"/>
                    <a:pt x="1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0"/>
            <p:cNvSpPr/>
            <p:nvPr/>
          </p:nvSpPr>
          <p:spPr>
            <a:xfrm>
              <a:off x="3333923" y="3144686"/>
              <a:ext cx="165195" cy="663231"/>
            </a:xfrm>
            <a:custGeom>
              <a:rect b="b" l="l" r="r" t="t"/>
              <a:pathLst>
                <a:path extrusionOk="0" h="9030" w="2249">
                  <a:moveTo>
                    <a:pt x="37" y="1"/>
                  </a:moveTo>
                  <a:lnTo>
                    <a:pt x="37" y="1"/>
                  </a:lnTo>
                  <a:cubicBezTo>
                    <a:pt x="1" y="873"/>
                    <a:pt x="32" y="1745"/>
                    <a:pt x="136" y="2612"/>
                  </a:cubicBezTo>
                  <a:cubicBezTo>
                    <a:pt x="484" y="5473"/>
                    <a:pt x="1984" y="9029"/>
                    <a:pt x="1984" y="9029"/>
                  </a:cubicBezTo>
                  <a:cubicBezTo>
                    <a:pt x="2249" y="4222"/>
                    <a:pt x="37" y="1"/>
                    <a:pt x="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0"/>
            <p:cNvSpPr/>
            <p:nvPr/>
          </p:nvSpPr>
          <p:spPr>
            <a:xfrm>
              <a:off x="3330545" y="3141161"/>
              <a:ext cx="172393" cy="670576"/>
            </a:xfrm>
            <a:custGeom>
              <a:rect b="b" l="l" r="r" t="t"/>
              <a:pathLst>
                <a:path extrusionOk="0" h="9130" w="2347">
                  <a:moveTo>
                    <a:pt x="125" y="241"/>
                  </a:moveTo>
                  <a:cubicBezTo>
                    <a:pt x="519" y="1066"/>
                    <a:pt x="2155" y="4742"/>
                    <a:pt x="1994" y="8854"/>
                  </a:cubicBezTo>
                  <a:cubicBezTo>
                    <a:pt x="1672" y="8060"/>
                    <a:pt x="530" y="5085"/>
                    <a:pt x="234" y="2655"/>
                  </a:cubicBezTo>
                  <a:cubicBezTo>
                    <a:pt x="135" y="1856"/>
                    <a:pt x="99" y="1046"/>
                    <a:pt x="125" y="241"/>
                  </a:cubicBezTo>
                  <a:close/>
                  <a:moveTo>
                    <a:pt x="83" y="1"/>
                  </a:moveTo>
                  <a:cubicBezTo>
                    <a:pt x="80" y="1"/>
                    <a:pt x="76" y="1"/>
                    <a:pt x="73" y="2"/>
                  </a:cubicBezTo>
                  <a:cubicBezTo>
                    <a:pt x="52" y="7"/>
                    <a:pt x="37" y="23"/>
                    <a:pt x="37" y="49"/>
                  </a:cubicBezTo>
                  <a:cubicBezTo>
                    <a:pt x="0" y="921"/>
                    <a:pt x="37" y="1793"/>
                    <a:pt x="140" y="2665"/>
                  </a:cubicBezTo>
                  <a:cubicBezTo>
                    <a:pt x="483" y="5500"/>
                    <a:pt x="1973" y="9062"/>
                    <a:pt x="1989" y="9098"/>
                  </a:cubicBezTo>
                  <a:cubicBezTo>
                    <a:pt x="1994" y="9113"/>
                    <a:pt x="2009" y="9124"/>
                    <a:pt x="2030" y="9129"/>
                  </a:cubicBezTo>
                  <a:lnTo>
                    <a:pt x="2041" y="9129"/>
                  </a:lnTo>
                  <a:cubicBezTo>
                    <a:pt x="2061" y="9124"/>
                    <a:pt x="2077" y="9103"/>
                    <a:pt x="2082" y="9082"/>
                  </a:cubicBezTo>
                  <a:cubicBezTo>
                    <a:pt x="2347" y="4311"/>
                    <a:pt x="151" y="70"/>
                    <a:pt x="125" y="28"/>
                  </a:cubicBezTo>
                  <a:cubicBezTo>
                    <a:pt x="116" y="11"/>
                    <a:pt x="100" y="1"/>
                    <a:pt x="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0"/>
            <p:cNvSpPr/>
            <p:nvPr/>
          </p:nvSpPr>
          <p:spPr>
            <a:xfrm>
              <a:off x="3307995" y="3144686"/>
              <a:ext cx="245331" cy="875568"/>
            </a:xfrm>
            <a:custGeom>
              <a:rect b="b" l="l" r="r" t="t"/>
              <a:pathLst>
                <a:path extrusionOk="0" h="11921" w="3340">
                  <a:moveTo>
                    <a:pt x="390" y="1"/>
                  </a:moveTo>
                  <a:lnTo>
                    <a:pt x="390" y="1"/>
                  </a:lnTo>
                  <a:cubicBezTo>
                    <a:pt x="1" y="3588"/>
                    <a:pt x="2508" y="11921"/>
                    <a:pt x="2508" y="11921"/>
                  </a:cubicBezTo>
                  <a:cubicBezTo>
                    <a:pt x="3339" y="7612"/>
                    <a:pt x="2358" y="6257"/>
                    <a:pt x="1392" y="4185"/>
                  </a:cubicBezTo>
                  <a:cubicBezTo>
                    <a:pt x="432" y="2109"/>
                    <a:pt x="390" y="1"/>
                    <a:pt x="39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0"/>
            <p:cNvSpPr/>
            <p:nvPr/>
          </p:nvSpPr>
          <p:spPr>
            <a:xfrm>
              <a:off x="3304984" y="3140793"/>
              <a:ext cx="245625" cy="882912"/>
            </a:xfrm>
            <a:custGeom>
              <a:rect b="b" l="l" r="r" t="t"/>
              <a:pathLst>
                <a:path extrusionOk="0" h="12021" w="3344">
                  <a:moveTo>
                    <a:pt x="436" y="770"/>
                  </a:moveTo>
                  <a:cubicBezTo>
                    <a:pt x="530" y="1570"/>
                    <a:pt x="774" y="2925"/>
                    <a:pt x="1392" y="4259"/>
                  </a:cubicBezTo>
                  <a:cubicBezTo>
                    <a:pt x="1485" y="4467"/>
                    <a:pt x="1589" y="4674"/>
                    <a:pt x="1682" y="4872"/>
                  </a:cubicBezTo>
                  <a:cubicBezTo>
                    <a:pt x="2508" y="6575"/>
                    <a:pt x="3219" y="8054"/>
                    <a:pt x="2539" y="11766"/>
                  </a:cubicBezTo>
                  <a:cubicBezTo>
                    <a:pt x="2191" y="10577"/>
                    <a:pt x="400" y="4244"/>
                    <a:pt x="436" y="770"/>
                  </a:cubicBezTo>
                  <a:close/>
                  <a:moveTo>
                    <a:pt x="428" y="1"/>
                  </a:moveTo>
                  <a:cubicBezTo>
                    <a:pt x="405" y="1"/>
                    <a:pt x="382" y="16"/>
                    <a:pt x="379" y="49"/>
                  </a:cubicBezTo>
                  <a:cubicBezTo>
                    <a:pt x="0" y="3605"/>
                    <a:pt x="2477" y="11906"/>
                    <a:pt x="2503" y="11989"/>
                  </a:cubicBezTo>
                  <a:cubicBezTo>
                    <a:pt x="2508" y="12010"/>
                    <a:pt x="2529" y="12021"/>
                    <a:pt x="2549" y="12021"/>
                  </a:cubicBezTo>
                  <a:cubicBezTo>
                    <a:pt x="2575" y="12021"/>
                    <a:pt x="2591" y="12005"/>
                    <a:pt x="2596" y="11984"/>
                  </a:cubicBezTo>
                  <a:cubicBezTo>
                    <a:pt x="3344" y="8091"/>
                    <a:pt x="2612" y="6580"/>
                    <a:pt x="1771" y="4825"/>
                  </a:cubicBezTo>
                  <a:cubicBezTo>
                    <a:pt x="1672" y="4628"/>
                    <a:pt x="1579" y="4425"/>
                    <a:pt x="1480" y="4218"/>
                  </a:cubicBezTo>
                  <a:cubicBezTo>
                    <a:pt x="530" y="2177"/>
                    <a:pt x="478" y="75"/>
                    <a:pt x="478" y="54"/>
                  </a:cubicBezTo>
                  <a:cubicBezTo>
                    <a:pt x="478" y="19"/>
                    <a:pt x="453" y="1"/>
                    <a:pt x="4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0"/>
            <p:cNvSpPr/>
            <p:nvPr/>
          </p:nvSpPr>
          <p:spPr>
            <a:xfrm>
              <a:off x="3664156" y="3828780"/>
              <a:ext cx="173201" cy="660513"/>
            </a:xfrm>
            <a:custGeom>
              <a:rect b="b" l="l" r="r" t="t"/>
              <a:pathLst>
                <a:path extrusionOk="0" h="8993" w="2358">
                  <a:moveTo>
                    <a:pt x="2348" y="1"/>
                  </a:moveTo>
                  <a:lnTo>
                    <a:pt x="2348" y="1"/>
                  </a:lnTo>
                  <a:cubicBezTo>
                    <a:pt x="2347" y="1"/>
                    <a:pt x="1" y="4175"/>
                    <a:pt x="115" y="8993"/>
                  </a:cubicBezTo>
                  <a:cubicBezTo>
                    <a:pt x="115" y="8993"/>
                    <a:pt x="1730" y="5462"/>
                    <a:pt x="2166" y="2612"/>
                  </a:cubicBezTo>
                  <a:cubicBezTo>
                    <a:pt x="2296" y="1745"/>
                    <a:pt x="2358" y="873"/>
                    <a:pt x="234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0"/>
            <p:cNvSpPr/>
            <p:nvPr/>
          </p:nvSpPr>
          <p:spPr>
            <a:xfrm>
              <a:off x="3660777" y="3825548"/>
              <a:ext cx="180032" cy="667197"/>
            </a:xfrm>
            <a:custGeom>
              <a:rect b="b" l="l" r="r" t="t"/>
              <a:pathLst>
                <a:path extrusionOk="0" h="9084" w="2451">
                  <a:moveTo>
                    <a:pt x="2347" y="242"/>
                  </a:moveTo>
                  <a:cubicBezTo>
                    <a:pt x="2347" y="1047"/>
                    <a:pt x="2285" y="1851"/>
                    <a:pt x="2160" y="2646"/>
                  </a:cubicBezTo>
                  <a:cubicBezTo>
                    <a:pt x="1791" y="5070"/>
                    <a:pt x="550" y="8024"/>
                    <a:pt x="208" y="8813"/>
                  </a:cubicBezTo>
                  <a:cubicBezTo>
                    <a:pt x="171" y="4702"/>
                    <a:pt x="1926" y="1057"/>
                    <a:pt x="2347" y="242"/>
                  </a:cubicBezTo>
                  <a:close/>
                  <a:moveTo>
                    <a:pt x="2395" y="0"/>
                  </a:moveTo>
                  <a:cubicBezTo>
                    <a:pt x="2379" y="0"/>
                    <a:pt x="2362" y="8"/>
                    <a:pt x="2352" y="24"/>
                  </a:cubicBezTo>
                  <a:cubicBezTo>
                    <a:pt x="2331" y="65"/>
                    <a:pt x="0" y="4266"/>
                    <a:pt x="114" y="9037"/>
                  </a:cubicBezTo>
                  <a:cubicBezTo>
                    <a:pt x="114" y="9057"/>
                    <a:pt x="130" y="9078"/>
                    <a:pt x="151" y="9083"/>
                  </a:cubicBezTo>
                  <a:lnTo>
                    <a:pt x="161" y="9083"/>
                  </a:lnTo>
                  <a:cubicBezTo>
                    <a:pt x="182" y="9083"/>
                    <a:pt x="197" y="9073"/>
                    <a:pt x="208" y="9057"/>
                  </a:cubicBezTo>
                  <a:cubicBezTo>
                    <a:pt x="223" y="9021"/>
                    <a:pt x="1828" y="5491"/>
                    <a:pt x="2259" y="2661"/>
                  </a:cubicBezTo>
                  <a:cubicBezTo>
                    <a:pt x="2388" y="1799"/>
                    <a:pt x="2451" y="922"/>
                    <a:pt x="2445" y="50"/>
                  </a:cubicBezTo>
                  <a:cubicBezTo>
                    <a:pt x="2445" y="18"/>
                    <a:pt x="2420" y="0"/>
                    <a:pt x="23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0"/>
            <p:cNvSpPr/>
            <p:nvPr/>
          </p:nvSpPr>
          <p:spPr>
            <a:xfrm>
              <a:off x="3574987" y="3828780"/>
              <a:ext cx="281837" cy="848539"/>
            </a:xfrm>
            <a:custGeom>
              <a:rect b="b" l="l" r="r" t="t"/>
              <a:pathLst>
                <a:path extrusionOk="0" h="11553" w="3837">
                  <a:moveTo>
                    <a:pt x="3562" y="1"/>
                  </a:moveTo>
                  <a:lnTo>
                    <a:pt x="3562" y="1"/>
                  </a:lnTo>
                  <a:cubicBezTo>
                    <a:pt x="3338" y="1428"/>
                    <a:pt x="2959" y="2825"/>
                    <a:pt x="2425" y="4164"/>
                  </a:cubicBezTo>
                  <a:cubicBezTo>
                    <a:pt x="955" y="7752"/>
                    <a:pt x="0" y="7222"/>
                    <a:pt x="696" y="11552"/>
                  </a:cubicBezTo>
                  <a:cubicBezTo>
                    <a:pt x="696" y="11552"/>
                    <a:pt x="3837" y="3599"/>
                    <a:pt x="356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0"/>
            <p:cNvSpPr/>
            <p:nvPr/>
          </p:nvSpPr>
          <p:spPr>
            <a:xfrm>
              <a:off x="3574987" y="3828780"/>
              <a:ext cx="281837" cy="848539"/>
            </a:xfrm>
            <a:custGeom>
              <a:rect b="b" l="l" r="r" t="t"/>
              <a:pathLst>
                <a:path extrusionOk="0" h="11553" w="3837">
                  <a:moveTo>
                    <a:pt x="3562" y="1"/>
                  </a:moveTo>
                  <a:cubicBezTo>
                    <a:pt x="3338" y="1428"/>
                    <a:pt x="2959" y="2825"/>
                    <a:pt x="2425" y="4164"/>
                  </a:cubicBezTo>
                  <a:cubicBezTo>
                    <a:pt x="955" y="7752"/>
                    <a:pt x="0" y="7222"/>
                    <a:pt x="696" y="11552"/>
                  </a:cubicBezTo>
                  <a:cubicBezTo>
                    <a:pt x="696" y="11552"/>
                    <a:pt x="3837" y="3599"/>
                    <a:pt x="3562" y="1"/>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0"/>
            <p:cNvSpPr/>
            <p:nvPr/>
          </p:nvSpPr>
          <p:spPr>
            <a:xfrm>
              <a:off x="3586372" y="3825695"/>
              <a:ext cx="273537" cy="855002"/>
            </a:xfrm>
            <a:custGeom>
              <a:rect b="b" l="l" r="r" t="t"/>
              <a:pathLst>
                <a:path extrusionOk="0" h="11641" w="3724">
                  <a:moveTo>
                    <a:pt x="3375" y="536"/>
                  </a:moveTo>
                  <a:lnTo>
                    <a:pt x="3375" y="536"/>
                  </a:lnTo>
                  <a:cubicBezTo>
                    <a:pt x="3365" y="3942"/>
                    <a:pt x="987" y="10291"/>
                    <a:pt x="561" y="11407"/>
                  </a:cubicBezTo>
                  <a:cubicBezTo>
                    <a:pt x="115" y="8500"/>
                    <a:pt x="458" y="7872"/>
                    <a:pt x="1200" y="6527"/>
                  </a:cubicBezTo>
                  <a:cubicBezTo>
                    <a:pt x="1621" y="5785"/>
                    <a:pt x="1989" y="5016"/>
                    <a:pt x="2316" y="4227"/>
                  </a:cubicBezTo>
                  <a:cubicBezTo>
                    <a:pt x="2789" y="3033"/>
                    <a:pt x="3147" y="1797"/>
                    <a:pt x="3375" y="536"/>
                  </a:cubicBezTo>
                  <a:close/>
                  <a:moveTo>
                    <a:pt x="3404" y="0"/>
                  </a:moveTo>
                  <a:cubicBezTo>
                    <a:pt x="3382" y="0"/>
                    <a:pt x="3364" y="19"/>
                    <a:pt x="3360" y="43"/>
                  </a:cubicBezTo>
                  <a:cubicBezTo>
                    <a:pt x="3360" y="63"/>
                    <a:pt x="3069" y="2119"/>
                    <a:pt x="2228" y="4191"/>
                  </a:cubicBezTo>
                  <a:cubicBezTo>
                    <a:pt x="1901" y="4975"/>
                    <a:pt x="1532" y="5738"/>
                    <a:pt x="1112" y="6475"/>
                  </a:cubicBezTo>
                  <a:cubicBezTo>
                    <a:pt x="349" y="7872"/>
                    <a:pt x="1" y="8505"/>
                    <a:pt x="494" y="11599"/>
                  </a:cubicBezTo>
                  <a:cubicBezTo>
                    <a:pt x="494" y="11620"/>
                    <a:pt x="515" y="11636"/>
                    <a:pt x="536" y="11641"/>
                  </a:cubicBezTo>
                  <a:lnTo>
                    <a:pt x="541" y="11641"/>
                  </a:lnTo>
                  <a:cubicBezTo>
                    <a:pt x="561" y="11641"/>
                    <a:pt x="577" y="11631"/>
                    <a:pt x="587" y="11615"/>
                  </a:cubicBezTo>
                  <a:cubicBezTo>
                    <a:pt x="619" y="11532"/>
                    <a:pt x="3723" y="3609"/>
                    <a:pt x="3458" y="43"/>
                  </a:cubicBezTo>
                  <a:cubicBezTo>
                    <a:pt x="3453" y="17"/>
                    <a:pt x="3432" y="1"/>
                    <a:pt x="3412" y="1"/>
                  </a:cubicBezTo>
                  <a:cubicBezTo>
                    <a:pt x="3409" y="1"/>
                    <a:pt x="3406" y="0"/>
                    <a:pt x="34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0"/>
            <p:cNvSpPr/>
            <p:nvPr/>
          </p:nvSpPr>
          <p:spPr>
            <a:xfrm>
              <a:off x="3476564" y="2959965"/>
              <a:ext cx="263621" cy="1514928"/>
            </a:xfrm>
            <a:custGeom>
              <a:rect b="b" l="l" r="r" t="t"/>
              <a:pathLst>
                <a:path extrusionOk="0" h="20626" w="3589">
                  <a:moveTo>
                    <a:pt x="2519" y="1"/>
                  </a:moveTo>
                  <a:cubicBezTo>
                    <a:pt x="2156" y="1"/>
                    <a:pt x="242" y="2495"/>
                    <a:pt x="89" y="5787"/>
                  </a:cubicBezTo>
                  <a:cubicBezTo>
                    <a:pt x="1" y="7614"/>
                    <a:pt x="546" y="7749"/>
                    <a:pt x="613" y="10225"/>
                  </a:cubicBezTo>
                  <a:cubicBezTo>
                    <a:pt x="681" y="12951"/>
                    <a:pt x="42" y="13481"/>
                    <a:pt x="125" y="16123"/>
                  </a:cubicBezTo>
                  <a:cubicBezTo>
                    <a:pt x="192" y="18405"/>
                    <a:pt x="755" y="20625"/>
                    <a:pt x="1084" y="20625"/>
                  </a:cubicBezTo>
                  <a:cubicBezTo>
                    <a:pt x="1088" y="20625"/>
                    <a:pt x="1092" y="20625"/>
                    <a:pt x="1096" y="20624"/>
                  </a:cubicBezTo>
                  <a:cubicBezTo>
                    <a:pt x="1096" y="20624"/>
                    <a:pt x="1153" y="17899"/>
                    <a:pt x="1885" y="13969"/>
                  </a:cubicBezTo>
                  <a:cubicBezTo>
                    <a:pt x="2628" y="9987"/>
                    <a:pt x="3588" y="9187"/>
                    <a:pt x="3277" y="7121"/>
                  </a:cubicBezTo>
                  <a:cubicBezTo>
                    <a:pt x="3001" y="5319"/>
                    <a:pt x="2114" y="4909"/>
                    <a:pt x="2072" y="2936"/>
                  </a:cubicBezTo>
                  <a:cubicBezTo>
                    <a:pt x="2041" y="1213"/>
                    <a:pt x="2690" y="174"/>
                    <a:pt x="2560" y="19"/>
                  </a:cubicBezTo>
                  <a:cubicBezTo>
                    <a:pt x="2550" y="7"/>
                    <a:pt x="2536" y="1"/>
                    <a:pt x="251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0"/>
            <p:cNvSpPr/>
            <p:nvPr/>
          </p:nvSpPr>
          <p:spPr>
            <a:xfrm>
              <a:off x="3476197" y="2956292"/>
              <a:ext cx="257818" cy="1522346"/>
            </a:xfrm>
            <a:custGeom>
              <a:rect b="b" l="l" r="r" t="t"/>
              <a:pathLst>
                <a:path extrusionOk="0" h="20727" w="3510">
                  <a:moveTo>
                    <a:pt x="2529" y="100"/>
                  </a:moveTo>
                  <a:cubicBezTo>
                    <a:pt x="2555" y="136"/>
                    <a:pt x="2492" y="344"/>
                    <a:pt x="2425" y="546"/>
                  </a:cubicBezTo>
                  <a:cubicBezTo>
                    <a:pt x="2269" y="1039"/>
                    <a:pt x="2010" y="1881"/>
                    <a:pt x="2030" y="2986"/>
                  </a:cubicBezTo>
                  <a:cubicBezTo>
                    <a:pt x="2051" y="4092"/>
                    <a:pt x="2331" y="4705"/>
                    <a:pt x="2633" y="5354"/>
                  </a:cubicBezTo>
                  <a:cubicBezTo>
                    <a:pt x="2866" y="5863"/>
                    <a:pt x="3110" y="6382"/>
                    <a:pt x="3230" y="7176"/>
                  </a:cubicBezTo>
                  <a:cubicBezTo>
                    <a:pt x="3411" y="8360"/>
                    <a:pt x="3162" y="9138"/>
                    <a:pt x="2788" y="10327"/>
                  </a:cubicBezTo>
                  <a:cubicBezTo>
                    <a:pt x="2389" y="11532"/>
                    <a:pt x="2072" y="12762"/>
                    <a:pt x="1843" y="14008"/>
                  </a:cubicBezTo>
                  <a:cubicBezTo>
                    <a:pt x="1179" y="17580"/>
                    <a:pt x="1070" y="20186"/>
                    <a:pt x="1054" y="20612"/>
                  </a:cubicBezTo>
                  <a:lnTo>
                    <a:pt x="1049" y="20607"/>
                  </a:lnTo>
                  <a:cubicBezTo>
                    <a:pt x="748" y="20358"/>
                    <a:pt x="244" y="18385"/>
                    <a:pt x="177" y="16173"/>
                  </a:cubicBezTo>
                  <a:cubicBezTo>
                    <a:pt x="135" y="14860"/>
                    <a:pt x="270" y="14086"/>
                    <a:pt x="416" y="13266"/>
                  </a:cubicBezTo>
                  <a:cubicBezTo>
                    <a:pt x="556" y="12472"/>
                    <a:pt x="701" y="11646"/>
                    <a:pt x="665" y="10275"/>
                  </a:cubicBezTo>
                  <a:cubicBezTo>
                    <a:pt x="655" y="9440"/>
                    <a:pt x="546" y="8609"/>
                    <a:pt x="343" y="7799"/>
                  </a:cubicBezTo>
                  <a:cubicBezTo>
                    <a:pt x="208" y="7233"/>
                    <a:pt x="94" y="6745"/>
                    <a:pt x="141" y="5842"/>
                  </a:cubicBezTo>
                  <a:cubicBezTo>
                    <a:pt x="281" y="2758"/>
                    <a:pt x="1937" y="442"/>
                    <a:pt x="2446" y="131"/>
                  </a:cubicBezTo>
                  <a:cubicBezTo>
                    <a:pt x="2466" y="110"/>
                    <a:pt x="2498" y="100"/>
                    <a:pt x="2524" y="100"/>
                  </a:cubicBezTo>
                  <a:close/>
                  <a:moveTo>
                    <a:pt x="2518" y="1"/>
                  </a:moveTo>
                  <a:cubicBezTo>
                    <a:pt x="2502" y="1"/>
                    <a:pt x="2486" y="4"/>
                    <a:pt x="2472" y="12"/>
                  </a:cubicBezTo>
                  <a:cubicBezTo>
                    <a:pt x="2004" y="167"/>
                    <a:pt x="192" y="2592"/>
                    <a:pt x="42" y="5837"/>
                  </a:cubicBezTo>
                  <a:cubicBezTo>
                    <a:pt x="0" y="6756"/>
                    <a:pt x="115" y="7249"/>
                    <a:pt x="250" y="7820"/>
                  </a:cubicBezTo>
                  <a:cubicBezTo>
                    <a:pt x="452" y="8625"/>
                    <a:pt x="556" y="9450"/>
                    <a:pt x="566" y="10275"/>
                  </a:cubicBezTo>
                  <a:cubicBezTo>
                    <a:pt x="603" y="11636"/>
                    <a:pt x="457" y="12461"/>
                    <a:pt x="317" y="13250"/>
                  </a:cubicBezTo>
                  <a:cubicBezTo>
                    <a:pt x="182" y="14034"/>
                    <a:pt x="37" y="14849"/>
                    <a:pt x="78" y="16173"/>
                  </a:cubicBezTo>
                  <a:cubicBezTo>
                    <a:pt x="146" y="18312"/>
                    <a:pt x="629" y="20389"/>
                    <a:pt x="987" y="20685"/>
                  </a:cubicBezTo>
                  <a:cubicBezTo>
                    <a:pt x="1018" y="20706"/>
                    <a:pt x="1054" y="20721"/>
                    <a:pt x="1091" y="20726"/>
                  </a:cubicBezTo>
                  <a:lnTo>
                    <a:pt x="1111" y="20721"/>
                  </a:lnTo>
                  <a:cubicBezTo>
                    <a:pt x="1132" y="20716"/>
                    <a:pt x="1148" y="20700"/>
                    <a:pt x="1153" y="20674"/>
                  </a:cubicBezTo>
                  <a:cubicBezTo>
                    <a:pt x="1153" y="20648"/>
                    <a:pt x="1215" y="17907"/>
                    <a:pt x="1937" y="14024"/>
                  </a:cubicBezTo>
                  <a:cubicBezTo>
                    <a:pt x="2165" y="12783"/>
                    <a:pt x="2482" y="11553"/>
                    <a:pt x="2877" y="10353"/>
                  </a:cubicBezTo>
                  <a:cubicBezTo>
                    <a:pt x="3261" y="9154"/>
                    <a:pt x="3510" y="8365"/>
                    <a:pt x="3323" y="7160"/>
                  </a:cubicBezTo>
                  <a:cubicBezTo>
                    <a:pt x="3198" y="6356"/>
                    <a:pt x="2954" y="5826"/>
                    <a:pt x="2721" y="5312"/>
                  </a:cubicBezTo>
                  <a:cubicBezTo>
                    <a:pt x="2425" y="4668"/>
                    <a:pt x="2145" y="4071"/>
                    <a:pt x="2124" y="2981"/>
                  </a:cubicBezTo>
                  <a:cubicBezTo>
                    <a:pt x="2103" y="1881"/>
                    <a:pt x="2363" y="1065"/>
                    <a:pt x="2518" y="577"/>
                  </a:cubicBezTo>
                  <a:cubicBezTo>
                    <a:pt x="2612" y="266"/>
                    <a:pt x="2664" y="110"/>
                    <a:pt x="2601" y="37"/>
                  </a:cubicBezTo>
                  <a:cubicBezTo>
                    <a:pt x="2581" y="14"/>
                    <a:pt x="2549" y="1"/>
                    <a:pt x="25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0"/>
            <p:cNvSpPr/>
            <p:nvPr/>
          </p:nvSpPr>
          <p:spPr>
            <a:xfrm>
              <a:off x="3557065" y="3598888"/>
              <a:ext cx="159025" cy="875935"/>
            </a:xfrm>
            <a:custGeom>
              <a:rect b="b" l="l" r="r" t="t"/>
              <a:pathLst>
                <a:path extrusionOk="0" h="11926" w="2165">
                  <a:moveTo>
                    <a:pt x="2165" y="0"/>
                  </a:moveTo>
                  <a:lnTo>
                    <a:pt x="2165" y="0"/>
                  </a:lnTo>
                  <a:cubicBezTo>
                    <a:pt x="2165" y="0"/>
                    <a:pt x="166" y="5721"/>
                    <a:pt x="0" y="11925"/>
                  </a:cubicBezTo>
                  <a:cubicBezTo>
                    <a:pt x="0" y="11925"/>
                    <a:pt x="1516" y="6780"/>
                    <a:pt x="21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0"/>
            <p:cNvSpPr/>
            <p:nvPr/>
          </p:nvSpPr>
          <p:spPr>
            <a:xfrm>
              <a:off x="3557065" y="3598888"/>
              <a:ext cx="159025" cy="875935"/>
            </a:xfrm>
            <a:custGeom>
              <a:rect b="b" l="l" r="r" t="t"/>
              <a:pathLst>
                <a:path extrusionOk="0" h="11926" w="2165">
                  <a:moveTo>
                    <a:pt x="0" y="11925"/>
                  </a:moveTo>
                  <a:cubicBezTo>
                    <a:pt x="0" y="11925"/>
                    <a:pt x="1516" y="6780"/>
                    <a:pt x="2165" y="0"/>
                  </a:cubicBezTo>
                  <a:cubicBezTo>
                    <a:pt x="2165" y="0"/>
                    <a:pt x="166" y="5721"/>
                    <a:pt x="0" y="119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0"/>
            <p:cNvSpPr/>
            <p:nvPr/>
          </p:nvSpPr>
          <p:spPr>
            <a:xfrm>
              <a:off x="3553613" y="3595363"/>
              <a:ext cx="166296" cy="882912"/>
            </a:xfrm>
            <a:custGeom>
              <a:rect b="b" l="l" r="r" t="t"/>
              <a:pathLst>
                <a:path extrusionOk="0" h="12021" w="2264">
                  <a:moveTo>
                    <a:pt x="2119" y="484"/>
                  </a:moveTo>
                  <a:cubicBezTo>
                    <a:pt x="1563" y="5920"/>
                    <a:pt x="462" y="10276"/>
                    <a:pt x="109" y="11568"/>
                  </a:cubicBezTo>
                  <a:cubicBezTo>
                    <a:pt x="312" y="6548"/>
                    <a:pt x="1677" y="1881"/>
                    <a:pt x="2119" y="484"/>
                  </a:cubicBezTo>
                  <a:close/>
                  <a:moveTo>
                    <a:pt x="2210" y="0"/>
                  </a:moveTo>
                  <a:cubicBezTo>
                    <a:pt x="2190" y="0"/>
                    <a:pt x="2174" y="11"/>
                    <a:pt x="2165" y="33"/>
                  </a:cubicBezTo>
                  <a:cubicBezTo>
                    <a:pt x="2144" y="90"/>
                    <a:pt x="161" y="5826"/>
                    <a:pt x="0" y="11973"/>
                  </a:cubicBezTo>
                  <a:cubicBezTo>
                    <a:pt x="0" y="11999"/>
                    <a:pt x="16" y="12020"/>
                    <a:pt x="42" y="12020"/>
                  </a:cubicBezTo>
                  <a:lnTo>
                    <a:pt x="47" y="12020"/>
                  </a:lnTo>
                  <a:cubicBezTo>
                    <a:pt x="68" y="12020"/>
                    <a:pt x="89" y="12010"/>
                    <a:pt x="94" y="11989"/>
                  </a:cubicBezTo>
                  <a:cubicBezTo>
                    <a:pt x="109" y="11932"/>
                    <a:pt x="1620" y="6756"/>
                    <a:pt x="2264" y="53"/>
                  </a:cubicBezTo>
                  <a:cubicBezTo>
                    <a:pt x="2264" y="27"/>
                    <a:pt x="2248" y="7"/>
                    <a:pt x="2222" y="1"/>
                  </a:cubicBezTo>
                  <a:cubicBezTo>
                    <a:pt x="2218" y="1"/>
                    <a:pt x="2214" y="0"/>
                    <a:pt x="22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0"/>
            <p:cNvSpPr/>
            <p:nvPr/>
          </p:nvSpPr>
          <p:spPr>
            <a:xfrm>
              <a:off x="3558902" y="3775824"/>
              <a:ext cx="341040" cy="783244"/>
            </a:xfrm>
            <a:custGeom>
              <a:rect b="b" l="l" r="r" t="t"/>
              <a:pathLst>
                <a:path extrusionOk="0" h="10664" w="4643">
                  <a:moveTo>
                    <a:pt x="4642" y="0"/>
                  </a:moveTo>
                  <a:lnTo>
                    <a:pt x="2026" y="2061"/>
                  </a:lnTo>
                  <a:lnTo>
                    <a:pt x="338" y="6900"/>
                  </a:lnTo>
                  <a:lnTo>
                    <a:pt x="1" y="10664"/>
                  </a:lnTo>
                  <a:cubicBezTo>
                    <a:pt x="1" y="10664"/>
                    <a:pt x="2431" y="4086"/>
                    <a:pt x="46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0"/>
            <p:cNvSpPr/>
            <p:nvPr/>
          </p:nvSpPr>
          <p:spPr>
            <a:xfrm>
              <a:off x="3558902" y="3775824"/>
              <a:ext cx="341040" cy="783244"/>
            </a:xfrm>
            <a:custGeom>
              <a:rect b="b" l="l" r="r" t="t"/>
              <a:pathLst>
                <a:path extrusionOk="0" h="10664" w="4643">
                  <a:moveTo>
                    <a:pt x="1" y="10664"/>
                  </a:moveTo>
                  <a:cubicBezTo>
                    <a:pt x="1" y="10664"/>
                    <a:pt x="2431" y="4086"/>
                    <a:pt x="4642" y="0"/>
                  </a:cubicBezTo>
                  <a:lnTo>
                    <a:pt x="2026" y="2061"/>
                  </a:lnTo>
                  <a:lnTo>
                    <a:pt x="338" y="6900"/>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0"/>
            <p:cNvSpPr/>
            <p:nvPr/>
          </p:nvSpPr>
          <p:spPr>
            <a:xfrm>
              <a:off x="3555156" y="3772225"/>
              <a:ext cx="349560" cy="790662"/>
            </a:xfrm>
            <a:custGeom>
              <a:rect b="b" l="l" r="r" t="t"/>
              <a:pathLst>
                <a:path extrusionOk="0" h="10765" w="4759">
                  <a:moveTo>
                    <a:pt x="4543" y="231"/>
                  </a:moveTo>
                  <a:lnTo>
                    <a:pt x="4543" y="231"/>
                  </a:lnTo>
                  <a:cubicBezTo>
                    <a:pt x="2669" y="3746"/>
                    <a:pt x="649" y="8989"/>
                    <a:pt x="130" y="10360"/>
                  </a:cubicBezTo>
                  <a:lnTo>
                    <a:pt x="436" y="6959"/>
                  </a:lnTo>
                  <a:lnTo>
                    <a:pt x="2118" y="2136"/>
                  </a:lnTo>
                  <a:lnTo>
                    <a:pt x="4543" y="231"/>
                  </a:lnTo>
                  <a:close/>
                  <a:moveTo>
                    <a:pt x="4693" y="1"/>
                  </a:moveTo>
                  <a:cubicBezTo>
                    <a:pt x="4683" y="1"/>
                    <a:pt x="4672" y="4"/>
                    <a:pt x="4662" y="13"/>
                  </a:cubicBezTo>
                  <a:lnTo>
                    <a:pt x="2040" y="2069"/>
                  </a:lnTo>
                  <a:cubicBezTo>
                    <a:pt x="2035" y="2074"/>
                    <a:pt x="2030" y="2084"/>
                    <a:pt x="2025" y="2095"/>
                  </a:cubicBezTo>
                  <a:lnTo>
                    <a:pt x="338" y="6933"/>
                  </a:lnTo>
                  <a:cubicBezTo>
                    <a:pt x="338" y="6938"/>
                    <a:pt x="338" y="6944"/>
                    <a:pt x="338" y="6949"/>
                  </a:cubicBezTo>
                  <a:lnTo>
                    <a:pt x="0" y="10713"/>
                  </a:lnTo>
                  <a:cubicBezTo>
                    <a:pt x="0" y="10734"/>
                    <a:pt x="16" y="10754"/>
                    <a:pt x="42" y="10765"/>
                  </a:cubicBezTo>
                  <a:lnTo>
                    <a:pt x="52" y="10765"/>
                  </a:lnTo>
                  <a:cubicBezTo>
                    <a:pt x="73" y="10765"/>
                    <a:pt x="88" y="10749"/>
                    <a:pt x="99" y="10728"/>
                  </a:cubicBezTo>
                  <a:cubicBezTo>
                    <a:pt x="119" y="10666"/>
                    <a:pt x="2549" y="4104"/>
                    <a:pt x="4735" y="80"/>
                  </a:cubicBezTo>
                  <a:cubicBezTo>
                    <a:pt x="4759" y="40"/>
                    <a:pt x="4728" y="1"/>
                    <a:pt x="4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0"/>
            <p:cNvSpPr/>
            <p:nvPr/>
          </p:nvSpPr>
          <p:spPr>
            <a:xfrm>
              <a:off x="3550161" y="3465800"/>
              <a:ext cx="490075" cy="1093266"/>
            </a:xfrm>
            <a:custGeom>
              <a:rect b="b" l="l" r="r" t="t"/>
              <a:pathLst>
                <a:path extrusionOk="0" h="14885" w="6672">
                  <a:moveTo>
                    <a:pt x="6672" y="0"/>
                  </a:moveTo>
                  <a:lnTo>
                    <a:pt x="6672" y="0"/>
                  </a:lnTo>
                  <a:cubicBezTo>
                    <a:pt x="3707" y="431"/>
                    <a:pt x="2679" y="1874"/>
                    <a:pt x="2311" y="3188"/>
                  </a:cubicBezTo>
                  <a:cubicBezTo>
                    <a:pt x="2072" y="4024"/>
                    <a:pt x="2171" y="4590"/>
                    <a:pt x="1750" y="6324"/>
                  </a:cubicBezTo>
                  <a:cubicBezTo>
                    <a:pt x="1278" y="8271"/>
                    <a:pt x="878" y="8696"/>
                    <a:pt x="515" y="10129"/>
                  </a:cubicBezTo>
                  <a:cubicBezTo>
                    <a:pt x="255" y="11121"/>
                    <a:pt x="1" y="12663"/>
                    <a:pt x="120" y="14885"/>
                  </a:cubicBezTo>
                  <a:cubicBezTo>
                    <a:pt x="120" y="14885"/>
                    <a:pt x="255" y="13171"/>
                    <a:pt x="904" y="10347"/>
                  </a:cubicBezTo>
                  <a:cubicBezTo>
                    <a:pt x="1553" y="7523"/>
                    <a:pt x="2820" y="6417"/>
                    <a:pt x="4055" y="5239"/>
                  </a:cubicBezTo>
                  <a:cubicBezTo>
                    <a:pt x="5296" y="4055"/>
                    <a:pt x="5602" y="1142"/>
                    <a:pt x="5914" y="618"/>
                  </a:cubicBezTo>
                  <a:cubicBezTo>
                    <a:pt x="6220" y="89"/>
                    <a:pt x="6672" y="0"/>
                    <a:pt x="66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0"/>
            <p:cNvSpPr/>
            <p:nvPr/>
          </p:nvSpPr>
          <p:spPr>
            <a:xfrm>
              <a:off x="3548251" y="3462275"/>
              <a:ext cx="495804" cy="1100611"/>
            </a:xfrm>
            <a:custGeom>
              <a:rect b="b" l="l" r="r" t="t"/>
              <a:pathLst>
                <a:path extrusionOk="0" h="14985" w="6750">
                  <a:moveTo>
                    <a:pt x="6350" y="157"/>
                  </a:moveTo>
                  <a:lnTo>
                    <a:pt x="6350" y="157"/>
                  </a:lnTo>
                  <a:cubicBezTo>
                    <a:pt x="6163" y="277"/>
                    <a:pt x="6002" y="443"/>
                    <a:pt x="5893" y="635"/>
                  </a:cubicBezTo>
                  <a:cubicBezTo>
                    <a:pt x="5795" y="806"/>
                    <a:pt x="5701" y="1190"/>
                    <a:pt x="5576" y="1673"/>
                  </a:cubicBezTo>
                  <a:cubicBezTo>
                    <a:pt x="5307" y="2774"/>
                    <a:pt x="4896" y="4435"/>
                    <a:pt x="4045" y="5250"/>
                  </a:cubicBezTo>
                  <a:lnTo>
                    <a:pt x="3879" y="5406"/>
                  </a:lnTo>
                  <a:cubicBezTo>
                    <a:pt x="2711" y="6522"/>
                    <a:pt x="1501" y="7670"/>
                    <a:pt x="878" y="10385"/>
                  </a:cubicBezTo>
                  <a:cubicBezTo>
                    <a:pt x="468" y="12186"/>
                    <a:pt x="260" y="13547"/>
                    <a:pt x="162" y="14289"/>
                  </a:cubicBezTo>
                  <a:cubicBezTo>
                    <a:pt x="130" y="12778"/>
                    <a:pt x="271" y="11402"/>
                    <a:pt x="582" y="10188"/>
                  </a:cubicBezTo>
                  <a:cubicBezTo>
                    <a:pt x="717" y="9663"/>
                    <a:pt x="894" y="9144"/>
                    <a:pt x="1101" y="8640"/>
                  </a:cubicBezTo>
                  <a:cubicBezTo>
                    <a:pt x="1397" y="7908"/>
                    <a:pt x="1641" y="7156"/>
                    <a:pt x="1823" y="6387"/>
                  </a:cubicBezTo>
                  <a:cubicBezTo>
                    <a:pt x="1989" y="5707"/>
                    <a:pt x="2114" y="5017"/>
                    <a:pt x="2192" y="4326"/>
                  </a:cubicBezTo>
                  <a:cubicBezTo>
                    <a:pt x="2228" y="3963"/>
                    <a:pt x="2290" y="3599"/>
                    <a:pt x="2384" y="3246"/>
                  </a:cubicBezTo>
                  <a:cubicBezTo>
                    <a:pt x="2851" y="1590"/>
                    <a:pt x="4185" y="552"/>
                    <a:pt x="6350" y="157"/>
                  </a:cubicBezTo>
                  <a:close/>
                  <a:moveTo>
                    <a:pt x="6701" y="1"/>
                  </a:moveTo>
                  <a:cubicBezTo>
                    <a:pt x="6698" y="1"/>
                    <a:pt x="6695" y="1"/>
                    <a:pt x="6693" y="1"/>
                  </a:cubicBezTo>
                  <a:cubicBezTo>
                    <a:pt x="4273" y="355"/>
                    <a:pt x="2794" y="1434"/>
                    <a:pt x="2290" y="3226"/>
                  </a:cubicBezTo>
                  <a:cubicBezTo>
                    <a:pt x="2197" y="3579"/>
                    <a:pt x="2129" y="3947"/>
                    <a:pt x="2098" y="4316"/>
                  </a:cubicBezTo>
                  <a:cubicBezTo>
                    <a:pt x="2020" y="5006"/>
                    <a:pt x="1896" y="5692"/>
                    <a:pt x="1729" y="6366"/>
                  </a:cubicBezTo>
                  <a:cubicBezTo>
                    <a:pt x="1543" y="7130"/>
                    <a:pt x="1304" y="7877"/>
                    <a:pt x="1013" y="8609"/>
                  </a:cubicBezTo>
                  <a:cubicBezTo>
                    <a:pt x="805" y="9113"/>
                    <a:pt x="629" y="9637"/>
                    <a:pt x="494" y="10167"/>
                  </a:cubicBezTo>
                  <a:cubicBezTo>
                    <a:pt x="136" y="11558"/>
                    <a:pt x="1" y="13162"/>
                    <a:pt x="94" y="14938"/>
                  </a:cubicBezTo>
                  <a:cubicBezTo>
                    <a:pt x="99" y="14964"/>
                    <a:pt x="120" y="14979"/>
                    <a:pt x="146" y="14985"/>
                  </a:cubicBezTo>
                  <a:cubicBezTo>
                    <a:pt x="172" y="14985"/>
                    <a:pt x="193" y="14964"/>
                    <a:pt x="193" y="14938"/>
                  </a:cubicBezTo>
                  <a:cubicBezTo>
                    <a:pt x="198" y="14922"/>
                    <a:pt x="343" y="13199"/>
                    <a:pt x="982" y="10411"/>
                  </a:cubicBezTo>
                  <a:cubicBezTo>
                    <a:pt x="1600" y="7722"/>
                    <a:pt x="2794" y="6579"/>
                    <a:pt x="3957" y="5479"/>
                  </a:cubicBezTo>
                  <a:lnTo>
                    <a:pt x="4118" y="5323"/>
                  </a:lnTo>
                  <a:cubicBezTo>
                    <a:pt x="4990" y="4492"/>
                    <a:pt x="5405" y="2810"/>
                    <a:pt x="5680" y="1699"/>
                  </a:cubicBezTo>
                  <a:cubicBezTo>
                    <a:pt x="5795" y="1222"/>
                    <a:pt x="5893" y="843"/>
                    <a:pt x="5981" y="692"/>
                  </a:cubicBezTo>
                  <a:cubicBezTo>
                    <a:pt x="6272" y="194"/>
                    <a:pt x="6703" y="100"/>
                    <a:pt x="6708" y="100"/>
                  </a:cubicBezTo>
                  <a:cubicBezTo>
                    <a:pt x="6734" y="95"/>
                    <a:pt x="6750" y="69"/>
                    <a:pt x="6745" y="43"/>
                  </a:cubicBezTo>
                  <a:cubicBezTo>
                    <a:pt x="6740" y="20"/>
                    <a:pt x="6723" y="1"/>
                    <a:pt x="6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0"/>
            <p:cNvSpPr/>
            <p:nvPr/>
          </p:nvSpPr>
          <p:spPr>
            <a:xfrm>
              <a:off x="3381225" y="4477031"/>
              <a:ext cx="388637" cy="429521"/>
            </a:xfrm>
            <a:custGeom>
              <a:rect b="b" l="l" r="r" t="t"/>
              <a:pathLst>
                <a:path extrusionOk="0" h="5848" w="5291">
                  <a:moveTo>
                    <a:pt x="1" y="1"/>
                  </a:moveTo>
                  <a:cubicBezTo>
                    <a:pt x="1" y="3"/>
                    <a:pt x="1" y="6"/>
                    <a:pt x="2" y="8"/>
                  </a:cubicBezTo>
                  <a:lnTo>
                    <a:pt x="2" y="8"/>
                  </a:lnTo>
                  <a:lnTo>
                    <a:pt x="1" y="1"/>
                  </a:lnTo>
                  <a:close/>
                  <a:moveTo>
                    <a:pt x="5291" y="1"/>
                  </a:moveTo>
                  <a:lnTo>
                    <a:pt x="5290" y="8"/>
                  </a:lnTo>
                  <a:lnTo>
                    <a:pt x="5290" y="8"/>
                  </a:lnTo>
                  <a:cubicBezTo>
                    <a:pt x="5291" y="6"/>
                    <a:pt x="5291" y="3"/>
                    <a:pt x="5291" y="1"/>
                  </a:cubicBezTo>
                  <a:close/>
                  <a:moveTo>
                    <a:pt x="2" y="8"/>
                  </a:moveTo>
                  <a:lnTo>
                    <a:pt x="676" y="5540"/>
                  </a:lnTo>
                  <a:lnTo>
                    <a:pt x="712" y="5550"/>
                  </a:lnTo>
                  <a:cubicBezTo>
                    <a:pt x="1339" y="5748"/>
                    <a:pt x="1991" y="5847"/>
                    <a:pt x="2642" y="5847"/>
                  </a:cubicBezTo>
                  <a:cubicBezTo>
                    <a:pt x="3307" y="5847"/>
                    <a:pt x="3971" y="5744"/>
                    <a:pt x="4611" y="5540"/>
                  </a:cubicBezTo>
                  <a:lnTo>
                    <a:pt x="5290" y="8"/>
                  </a:lnTo>
                  <a:lnTo>
                    <a:pt x="5290" y="8"/>
                  </a:lnTo>
                  <a:cubicBezTo>
                    <a:pt x="5253" y="160"/>
                    <a:pt x="4084" y="286"/>
                    <a:pt x="2643" y="286"/>
                  </a:cubicBezTo>
                  <a:cubicBezTo>
                    <a:pt x="1208" y="286"/>
                    <a:pt x="39" y="160"/>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0"/>
            <p:cNvSpPr/>
            <p:nvPr/>
          </p:nvSpPr>
          <p:spPr>
            <a:xfrm>
              <a:off x="3381225" y="4477031"/>
              <a:ext cx="388637" cy="437086"/>
            </a:xfrm>
            <a:custGeom>
              <a:rect b="b" l="l" r="r" t="t"/>
              <a:pathLst>
                <a:path extrusionOk="0" h="5951" w="5291">
                  <a:moveTo>
                    <a:pt x="2643" y="286"/>
                  </a:moveTo>
                  <a:cubicBezTo>
                    <a:pt x="1184" y="286"/>
                    <a:pt x="1" y="156"/>
                    <a:pt x="1" y="1"/>
                  </a:cubicBezTo>
                  <a:lnTo>
                    <a:pt x="676" y="5540"/>
                  </a:lnTo>
                  <a:lnTo>
                    <a:pt x="712" y="5550"/>
                  </a:lnTo>
                  <a:cubicBezTo>
                    <a:pt x="1979" y="5950"/>
                    <a:pt x="3344" y="5945"/>
                    <a:pt x="4611" y="5540"/>
                  </a:cubicBezTo>
                  <a:lnTo>
                    <a:pt x="4611" y="5540"/>
                  </a:lnTo>
                  <a:lnTo>
                    <a:pt x="5291" y="1"/>
                  </a:lnTo>
                  <a:cubicBezTo>
                    <a:pt x="5291" y="156"/>
                    <a:pt x="4107" y="286"/>
                    <a:pt x="2643" y="286"/>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0"/>
            <p:cNvSpPr/>
            <p:nvPr/>
          </p:nvSpPr>
          <p:spPr>
            <a:xfrm>
              <a:off x="3377773" y="4473432"/>
              <a:ext cx="395762" cy="436866"/>
            </a:xfrm>
            <a:custGeom>
              <a:rect b="b" l="l" r="r" t="t"/>
              <a:pathLst>
                <a:path extrusionOk="0" h="5948" w="5388">
                  <a:moveTo>
                    <a:pt x="105" y="159"/>
                  </a:moveTo>
                  <a:lnTo>
                    <a:pt x="105" y="159"/>
                  </a:lnTo>
                  <a:cubicBezTo>
                    <a:pt x="603" y="387"/>
                    <a:pt x="2592" y="387"/>
                    <a:pt x="2690" y="387"/>
                  </a:cubicBezTo>
                  <a:cubicBezTo>
                    <a:pt x="2784" y="387"/>
                    <a:pt x="4777" y="382"/>
                    <a:pt x="5276" y="159"/>
                  </a:cubicBezTo>
                  <a:lnTo>
                    <a:pt x="5276" y="159"/>
                  </a:lnTo>
                  <a:lnTo>
                    <a:pt x="4611" y="5553"/>
                  </a:lnTo>
                  <a:cubicBezTo>
                    <a:pt x="3986" y="5753"/>
                    <a:pt x="3338" y="5853"/>
                    <a:pt x="2690" y="5853"/>
                  </a:cubicBezTo>
                  <a:cubicBezTo>
                    <a:pt x="2043" y="5853"/>
                    <a:pt x="1395" y="5753"/>
                    <a:pt x="769" y="5553"/>
                  </a:cubicBezTo>
                  <a:lnTo>
                    <a:pt x="105" y="159"/>
                  </a:lnTo>
                  <a:close/>
                  <a:moveTo>
                    <a:pt x="5335" y="1"/>
                  </a:moveTo>
                  <a:cubicBezTo>
                    <a:pt x="5312" y="1"/>
                    <a:pt x="5289" y="15"/>
                    <a:pt x="5286" y="44"/>
                  </a:cubicBezTo>
                  <a:cubicBezTo>
                    <a:pt x="5224" y="148"/>
                    <a:pt x="4268" y="288"/>
                    <a:pt x="2690" y="288"/>
                  </a:cubicBezTo>
                  <a:cubicBezTo>
                    <a:pt x="1117" y="288"/>
                    <a:pt x="157" y="143"/>
                    <a:pt x="94" y="55"/>
                  </a:cubicBezTo>
                  <a:lnTo>
                    <a:pt x="94" y="44"/>
                  </a:lnTo>
                  <a:cubicBezTo>
                    <a:pt x="94" y="21"/>
                    <a:pt x="78" y="2"/>
                    <a:pt x="56" y="2"/>
                  </a:cubicBezTo>
                  <a:cubicBezTo>
                    <a:pt x="53" y="2"/>
                    <a:pt x="50" y="2"/>
                    <a:pt x="48" y="3"/>
                  </a:cubicBezTo>
                  <a:cubicBezTo>
                    <a:pt x="22" y="3"/>
                    <a:pt x="1" y="24"/>
                    <a:pt x="1" y="50"/>
                  </a:cubicBezTo>
                  <a:cubicBezTo>
                    <a:pt x="1" y="55"/>
                    <a:pt x="1" y="60"/>
                    <a:pt x="1" y="60"/>
                  </a:cubicBezTo>
                  <a:lnTo>
                    <a:pt x="681" y="5594"/>
                  </a:lnTo>
                  <a:cubicBezTo>
                    <a:pt x="681" y="5615"/>
                    <a:pt x="697" y="5631"/>
                    <a:pt x="712" y="5636"/>
                  </a:cubicBezTo>
                  <a:lnTo>
                    <a:pt x="743" y="5646"/>
                  </a:lnTo>
                  <a:cubicBezTo>
                    <a:pt x="1377" y="5849"/>
                    <a:pt x="2031" y="5947"/>
                    <a:pt x="2690" y="5947"/>
                  </a:cubicBezTo>
                  <a:cubicBezTo>
                    <a:pt x="3365" y="5947"/>
                    <a:pt x="4035" y="5843"/>
                    <a:pt x="4673" y="5636"/>
                  </a:cubicBezTo>
                  <a:cubicBezTo>
                    <a:pt x="4694" y="5631"/>
                    <a:pt x="4705" y="5615"/>
                    <a:pt x="4705" y="5599"/>
                  </a:cubicBezTo>
                  <a:lnTo>
                    <a:pt x="5385" y="65"/>
                  </a:lnTo>
                  <a:cubicBezTo>
                    <a:pt x="5385" y="60"/>
                    <a:pt x="5385" y="55"/>
                    <a:pt x="5385" y="55"/>
                  </a:cubicBezTo>
                  <a:cubicBezTo>
                    <a:pt x="5387" y="19"/>
                    <a:pt x="5361" y="1"/>
                    <a:pt x="5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40"/>
          <p:cNvGrpSpPr/>
          <p:nvPr/>
        </p:nvGrpSpPr>
        <p:grpSpPr>
          <a:xfrm>
            <a:off x="5569701" y="4161692"/>
            <a:ext cx="338918" cy="245505"/>
            <a:chOff x="3840375" y="1946675"/>
            <a:chExt cx="532974" cy="616847"/>
          </a:xfrm>
        </p:grpSpPr>
        <p:sp>
          <p:nvSpPr>
            <p:cNvPr id="2622" name="Google Shape;2622;p40"/>
            <p:cNvSpPr/>
            <p:nvPr/>
          </p:nvSpPr>
          <p:spPr>
            <a:xfrm>
              <a:off x="4234435" y="2336759"/>
              <a:ext cx="129786" cy="144518"/>
            </a:xfrm>
            <a:custGeom>
              <a:rect b="b" l="l" r="r" t="t"/>
              <a:pathLst>
                <a:path extrusionOk="0" h="1599" w="1436">
                  <a:moveTo>
                    <a:pt x="959" y="0"/>
                  </a:moveTo>
                  <a:cubicBezTo>
                    <a:pt x="707" y="0"/>
                    <a:pt x="412" y="196"/>
                    <a:pt x="214" y="509"/>
                  </a:cubicBezTo>
                  <a:lnTo>
                    <a:pt x="507" y="643"/>
                  </a:lnTo>
                  <a:cubicBezTo>
                    <a:pt x="675" y="379"/>
                    <a:pt x="877" y="286"/>
                    <a:pt x="957" y="286"/>
                  </a:cubicBezTo>
                  <a:cubicBezTo>
                    <a:pt x="965" y="286"/>
                    <a:pt x="971" y="287"/>
                    <a:pt x="977" y="289"/>
                  </a:cubicBezTo>
                  <a:cubicBezTo>
                    <a:pt x="1034" y="307"/>
                    <a:pt x="1085" y="506"/>
                    <a:pt x="1060" y="733"/>
                  </a:cubicBezTo>
                  <a:cubicBezTo>
                    <a:pt x="1045" y="871"/>
                    <a:pt x="948" y="1279"/>
                    <a:pt x="716" y="1308"/>
                  </a:cubicBezTo>
                  <a:cubicBezTo>
                    <a:pt x="706" y="1310"/>
                    <a:pt x="695" y="1310"/>
                    <a:pt x="684" y="1310"/>
                  </a:cubicBezTo>
                  <a:cubicBezTo>
                    <a:pt x="553" y="1310"/>
                    <a:pt x="396" y="1212"/>
                    <a:pt x="283" y="1055"/>
                  </a:cubicBezTo>
                  <a:lnTo>
                    <a:pt x="1" y="1211"/>
                  </a:lnTo>
                  <a:cubicBezTo>
                    <a:pt x="179" y="1455"/>
                    <a:pt x="434" y="1598"/>
                    <a:pt x="685" y="1598"/>
                  </a:cubicBezTo>
                  <a:cubicBezTo>
                    <a:pt x="694" y="1598"/>
                    <a:pt x="704" y="1598"/>
                    <a:pt x="713" y="1597"/>
                  </a:cubicBezTo>
                  <a:cubicBezTo>
                    <a:pt x="727" y="1594"/>
                    <a:pt x="745" y="1594"/>
                    <a:pt x="760" y="1590"/>
                  </a:cubicBezTo>
                  <a:cubicBezTo>
                    <a:pt x="1284" y="1522"/>
                    <a:pt x="1378" y="882"/>
                    <a:pt x="1392" y="755"/>
                  </a:cubicBezTo>
                  <a:cubicBezTo>
                    <a:pt x="1407" y="607"/>
                    <a:pt x="1436" y="130"/>
                    <a:pt x="1096" y="21"/>
                  </a:cubicBezTo>
                  <a:cubicBezTo>
                    <a:pt x="1053" y="7"/>
                    <a:pt x="1007" y="0"/>
                    <a:pt x="95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0"/>
            <p:cNvSpPr/>
            <p:nvPr/>
          </p:nvSpPr>
          <p:spPr>
            <a:xfrm>
              <a:off x="4231181" y="2333505"/>
              <a:ext cx="136022" cy="150573"/>
            </a:xfrm>
            <a:custGeom>
              <a:rect b="b" l="l" r="r" t="t"/>
              <a:pathLst>
                <a:path extrusionOk="0" h="1666" w="1505">
                  <a:moveTo>
                    <a:pt x="993" y="70"/>
                  </a:moveTo>
                  <a:cubicBezTo>
                    <a:pt x="1037" y="70"/>
                    <a:pt x="1080" y="76"/>
                    <a:pt x="1121" y="90"/>
                  </a:cubicBezTo>
                  <a:cubicBezTo>
                    <a:pt x="1432" y="191"/>
                    <a:pt x="1407" y="650"/>
                    <a:pt x="1392" y="788"/>
                  </a:cubicBezTo>
                  <a:cubicBezTo>
                    <a:pt x="1378" y="910"/>
                    <a:pt x="1287" y="1532"/>
                    <a:pt x="792" y="1594"/>
                  </a:cubicBezTo>
                  <a:cubicBezTo>
                    <a:pt x="774" y="1594"/>
                    <a:pt x="760" y="1597"/>
                    <a:pt x="745" y="1597"/>
                  </a:cubicBezTo>
                  <a:cubicBezTo>
                    <a:pt x="736" y="1598"/>
                    <a:pt x="726" y="1598"/>
                    <a:pt x="717" y="1598"/>
                  </a:cubicBezTo>
                  <a:cubicBezTo>
                    <a:pt x="487" y="1598"/>
                    <a:pt x="254" y="1473"/>
                    <a:pt x="84" y="1258"/>
                  </a:cubicBezTo>
                  <a:lnTo>
                    <a:pt x="308" y="1135"/>
                  </a:lnTo>
                  <a:cubicBezTo>
                    <a:pt x="428" y="1284"/>
                    <a:pt x="587" y="1379"/>
                    <a:pt x="722" y="1379"/>
                  </a:cubicBezTo>
                  <a:cubicBezTo>
                    <a:pt x="733" y="1379"/>
                    <a:pt x="745" y="1378"/>
                    <a:pt x="756" y="1377"/>
                  </a:cubicBezTo>
                  <a:cubicBezTo>
                    <a:pt x="1009" y="1344"/>
                    <a:pt x="1110" y="929"/>
                    <a:pt x="1128" y="769"/>
                  </a:cubicBezTo>
                  <a:cubicBezTo>
                    <a:pt x="1150" y="563"/>
                    <a:pt x="1110" y="321"/>
                    <a:pt x="1020" y="292"/>
                  </a:cubicBezTo>
                  <a:cubicBezTo>
                    <a:pt x="1012" y="290"/>
                    <a:pt x="1002" y="288"/>
                    <a:pt x="991" y="288"/>
                  </a:cubicBezTo>
                  <a:cubicBezTo>
                    <a:pt x="894" y="288"/>
                    <a:pt x="694" y="389"/>
                    <a:pt x="528" y="636"/>
                  </a:cubicBezTo>
                  <a:lnTo>
                    <a:pt x="301" y="531"/>
                  </a:lnTo>
                  <a:cubicBezTo>
                    <a:pt x="489" y="246"/>
                    <a:pt x="761" y="70"/>
                    <a:pt x="993" y="70"/>
                  </a:cubicBezTo>
                  <a:close/>
                  <a:moveTo>
                    <a:pt x="1003" y="0"/>
                  </a:moveTo>
                  <a:cubicBezTo>
                    <a:pt x="739" y="0"/>
                    <a:pt x="429" y="201"/>
                    <a:pt x="225" y="527"/>
                  </a:cubicBezTo>
                  <a:cubicBezTo>
                    <a:pt x="214" y="542"/>
                    <a:pt x="221" y="567"/>
                    <a:pt x="239" y="574"/>
                  </a:cubicBezTo>
                  <a:lnTo>
                    <a:pt x="532" y="712"/>
                  </a:lnTo>
                  <a:cubicBezTo>
                    <a:pt x="536" y="714"/>
                    <a:pt x="540" y="714"/>
                    <a:pt x="544" y="714"/>
                  </a:cubicBezTo>
                  <a:cubicBezTo>
                    <a:pt x="555" y="714"/>
                    <a:pt x="567" y="708"/>
                    <a:pt x="575" y="697"/>
                  </a:cubicBezTo>
                  <a:cubicBezTo>
                    <a:pt x="743" y="428"/>
                    <a:pt x="943" y="356"/>
                    <a:pt x="993" y="356"/>
                  </a:cubicBezTo>
                  <a:cubicBezTo>
                    <a:pt x="997" y="356"/>
                    <a:pt x="1000" y="357"/>
                    <a:pt x="1002" y="357"/>
                  </a:cubicBezTo>
                  <a:cubicBezTo>
                    <a:pt x="1034" y="368"/>
                    <a:pt x="1089" y="538"/>
                    <a:pt x="1063" y="762"/>
                  </a:cubicBezTo>
                  <a:cubicBezTo>
                    <a:pt x="1045" y="932"/>
                    <a:pt x="944" y="1286"/>
                    <a:pt x="749" y="1308"/>
                  </a:cubicBezTo>
                  <a:cubicBezTo>
                    <a:pt x="739" y="1310"/>
                    <a:pt x="729" y="1310"/>
                    <a:pt x="719" y="1310"/>
                  </a:cubicBezTo>
                  <a:cubicBezTo>
                    <a:pt x="600" y="1310"/>
                    <a:pt x="454" y="1216"/>
                    <a:pt x="347" y="1070"/>
                  </a:cubicBezTo>
                  <a:cubicBezTo>
                    <a:pt x="341" y="1061"/>
                    <a:pt x="332" y="1056"/>
                    <a:pt x="322" y="1056"/>
                  </a:cubicBezTo>
                  <a:cubicBezTo>
                    <a:pt x="316" y="1056"/>
                    <a:pt x="310" y="1058"/>
                    <a:pt x="304" y="1062"/>
                  </a:cubicBezTo>
                  <a:lnTo>
                    <a:pt x="19" y="1218"/>
                  </a:lnTo>
                  <a:cubicBezTo>
                    <a:pt x="11" y="1221"/>
                    <a:pt x="4" y="1229"/>
                    <a:pt x="4" y="1239"/>
                  </a:cubicBezTo>
                  <a:cubicBezTo>
                    <a:pt x="0" y="1247"/>
                    <a:pt x="4" y="1258"/>
                    <a:pt x="8" y="1265"/>
                  </a:cubicBezTo>
                  <a:cubicBezTo>
                    <a:pt x="192" y="1518"/>
                    <a:pt x="456" y="1666"/>
                    <a:pt x="716" y="1666"/>
                  </a:cubicBezTo>
                  <a:lnTo>
                    <a:pt x="752" y="1666"/>
                  </a:lnTo>
                  <a:cubicBezTo>
                    <a:pt x="767" y="1662"/>
                    <a:pt x="785" y="1659"/>
                    <a:pt x="803" y="1659"/>
                  </a:cubicBezTo>
                  <a:cubicBezTo>
                    <a:pt x="1349" y="1590"/>
                    <a:pt x="1450" y="925"/>
                    <a:pt x="1465" y="795"/>
                  </a:cubicBezTo>
                  <a:cubicBezTo>
                    <a:pt x="1479" y="643"/>
                    <a:pt x="1504" y="140"/>
                    <a:pt x="1143" y="21"/>
                  </a:cubicBezTo>
                  <a:cubicBezTo>
                    <a:pt x="1098" y="7"/>
                    <a:pt x="1051" y="0"/>
                    <a:pt x="10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0"/>
            <p:cNvSpPr/>
            <p:nvPr/>
          </p:nvSpPr>
          <p:spPr>
            <a:xfrm>
              <a:off x="4291917" y="2297805"/>
              <a:ext cx="90" cy="90"/>
            </a:xfrm>
            <a:custGeom>
              <a:rect b="b" l="l" r="r" t="t"/>
              <a:pathLst>
                <a:path extrusionOk="0" h="1" w="1">
                  <a:moveTo>
                    <a:pt x="1" y="0"/>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0"/>
            <p:cNvSpPr/>
            <p:nvPr/>
          </p:nvSpPr>
          <p:spPr>
            <a:xfrm>
              <a:off x="3894694" y="2286327"/>
              <a:ext cx="397310" cy="19703"/>
            </a:xfrm>
            <a:custGeom>
              <a:rect b="b" l="l" r="r" t="t"/>
              <a:pathLst>
                <a:path extrusionOk="0" h="218" w="4396">
                  <a:moveTo>
                    <a:pt x="2198" y="1"/>
                  </a:moveTo>
                  <a:cubicBezTo>
                    <a:pt x="987" y="1"/>
                    <a:pt x="0" y="52"/>
                    <a:pt x="0" y="109"/>
                  </a:cubicBezTo>
                  <a:cubicBezTo>
                    <a:pt x="0" y="167"/>
                    <a:pt x="987" y="218"/>
                    <a:pt x="2198" y="218"/>
                  </a:cubicBezTo>
                  <a:cubicBezTo>
                    <a:pt x="3413" y="218"/>
                    <a:pt x="4396" y="167"/>
                    <a:pt x="4396" y="109"/>
                  </a:cubicBezTo>
                  <a:cubicBezTo>
                    <a:pt x="4396" y="48"/>
                    <a:pt x="3413" y="1"/>
                    <a:pt x="219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0"/>
            <p:cNvSpPr/>
            <p:nvPr/>
          </p:nvSpPr>
          <p:spPr>
            <a:xfrm>
              <a:off x="3891350" y="2283434"/>
              <a:ext cx="403908" cy="25578"/>
            </a:xfrm>
            <a:custGeom>
              <a:rect b="b" l="l" r="r" t="t"/>
              <a:pathLst>
                <a:path extrusionOk="0" h="283" w="4469">
                  <a:moveTo>
                    <a:pt x="2235" y="69"/>
                  </a:moveTo>
                  <a:cubicBezTo>
                    <a:pt x="3301" y="69"/>
                    <a:pt x="4075" y="102"/>
                    <a:pt x="4324" y="141"/>
                  </a:cubicBezTo>
                  <a:cubicBezTo>
                    <a:pt x="4075" y="181"/>
                    <a:pt x="3301" y="214"/>
                    <a:pt x="2235" y="214"/>
                  </a:cubicBezTo>
                  <a:cubicBezTo>
                    <a:pt x="1172" y="214"/>
                    <a:pt x="395" y="181"/>
                    <a:pt x="145" y="141"/>
                  </a:cubicBezTo>
                  <a:cubicBezTo>
                    <a:pt x="395" y="102"/>
                    <a:pt x="1172" y="69"/>
                    <a:pt x="2235" y="69"/>
                  </a:cubicBezTo>
                  <a:close/>
                  <a:moveTo>
                    <a:pt x="2235" y="0"/>
                  </a:moveTo>
                  <a:cubicBezTo>
                    <a:pt x="1649" y="0"/>
                    <a:pt x="1096" y="11"/>
                    <a:pt x="680" y="29"/>
                  </a:cubicBezTo>
                  <a:cubicBezTo>
                    <a:pt x="1" y="65"/>
                    <a:pt x="1" y="102"/>
                    <a:pt x="1" y="141"/>
                  </a:cubicBezTo>
                  <a:cubicBezTo>
                    <a:pt x="1" y="181"/>
                    <a:pt x="1" y="217"/>
                    <a:pt x="680" y="250"/>
                  </a:cubicBezTo>
                  <a:cubicBezTo>
                    <a:pt x="1096" y="272"/>
                    <a:pt x="1649" y="282"/>
                    <a:pt x="2235" y="282"/>
                  </a:cubicBezTo>
                  <a:cubicBezTo>
                    <a:pt x="2824" y="282"/>
                    <a:pt x="3374" y="272"/>
                    <a:pt x="3789" y="250"/>
                  </a:cubicBezTo>
                  <a:cubicBezTo>
                    <a:pt x="4469" y="217"/>
                    <a:pt x="4469" y="181"/>
                    <a:pt x="4469" y="141"/>
                  </a:cubicBezTo>
                  <a:cubicBezTo>
                    <a:pt x="4469" y="102"/>
                    <a:pt x="4469" y="65"/>
                    <a:pt x="3789" y="29"/>
                  </a:cubicBezTo>
                  <a:cubicBezTo>
                    <a:pt x="3374" y="11"/>
                    <a:pt x="2824" y="0"/>
                    <a:pt x="22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0"/>
            <p:cNvSpPr/>
            <p:nvPr/>
          </p:nvSpPr>
          <p:spPr>
            <a:xfrm>
              <a:off x="4250161" y="2116772"/>
              <a:ext cx="119663" cy="149669"/>
            </a:xfrm>
            <a:custGeom>
              <a:rect b="b" l="l" r="r" t="t"/>
              <a:pathLst>
                <a:path extrusionOk="0" h="1656" w="1324">
                  <a:moveTo>
                    <a:pt x="739" y="0"/>
                  </a:moveTo>
                  <a:cubicBezTo>
                    <a:pt x="456" y="0"/>
                    <a:pt x="160" y="289"/>
                    <a:pt x="33" y="702"/>
                  </a:cubicBezTo>
                  <a:lnTo>
                    <a:pt x="347" y="756"/>
                  </a:lnTo>
                  <a:cubicBezTo>
                    <a:pt x="451" y="432"/>
                    <a:pt x="642" y="294"/>
                    <a:pt x="706" y="294"/>
                  </a:cubicBezTo>
                  <a:cubicBezTo>
                    <a:pt x="707" y="294"/>
                    <a:pt x="708" y="294"/>
                    <a:pt x="709" y="294"/>
                  </a:cubicBezTo>
                  <a:cubicBezTo>
                    <a:pt x="770" y="297"/>
                    <a:pt x="871" y="474"/>
                    <a:pt x="904" y="698"/>
                  </a:cubicBezTo>
                  <a:cubicBezTo>
                    <a:pt x="926" y="839"/>
                    <a:pt x="936" y="1255"/>
                    <a:pt x="720" y="1346"/>
                  </a:cubicBezTo>
                  <a:cubicBezTo>
                    <a:pt x="688" y="1358"/>
                    <a:pt x="652" y="1364"/>
                    <a:pt x="613" y="1364"/>
                  </a:cubicBezTo>
                  <a:cubicBezTo>
                    <a:pt x="497" y="1364"/>
                    <a:pt x="357" y="1309"/>
                    <a:pt x="235" y="1212"/>
                  </a:cubicBezTo>
                  <a:lnTo>
                    <a:pt x="0" y="1432"/>
                  </a:lnTo>
                  <a:cubicBezTo>
                    <a:pt x="180" y="1578"/>
                    <a:pt x="387" y="1656"/>
                    <a:pt x="582" y="1656"/>
                  </a:cubicBezTo>
                  <a:cubicBezTo>
                    <a:pt x="653" y="1656"/>
                    <a:pt x="722" y="1645"/>
                    <a:pt x="788" y="1624"/>
                  </a:cubicBezTo>
                  <a:cubicBezTo>
                    <a:pt x="803" y="1617"/>
                    <a:pt x="821" y="1613"/>
                    <a:pt x="839" y="1606"/>
                  </a:cubicBezTo>
                  <a:cubicBezTo>
                    <a:pt x="1323" y="1407"/>
                    <a:pt x="1251" y="760"/>
                    <a:pt x="1233" y="633"/>
                  </a:cubicBezTo>
                  <a:cubicBezTo>
                    <a:pt x="1211" y="492"/>
                    <a:pt x="1114" y="22"/>
                    <a:pt x="759" y="1"/>
                  </a:cubicBezTo>
                  <a:cubicBezTo>
                    <a:pt x="752" y="0"/>
                    <a:pt x="746" y="0"/>
                    <a:pt x="73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0"/>
            <p:cNvSpPr/>
            <p:nvPr/>
          </p:nvSpPr>
          <p:spPr>
            <a:xfrm>
              <a:off x="4247179" y="2113789"/>
              <a:ext cx="126170" cy="155454"/>
            </a:xfrm>
            <a:custGeom>
              <a:rect b="b" l="l" r="r" t="t"/>
              <a:pathLst>
                <a:path extrusionOk="0" h="1720" w="1396">
                  <a:moveTo>
                    <a:pt x="768" y="66"/>
                  </a:moveTo>
                  <a:cubicBezTo>
                    <a:pt x="775" y="66"/>
                    <a:pt x="782" y="66"/>
                    <a:pt x="789" y="66"/>
                  </a:cubicBezTo>
                  <a:cubicBezTo>
                    <a:pt x="1118" y="84"/>
                    <a:pt x="1212" y="536"/>
                    <a:pt x="1230" y="674"/>
                  </a:cubicBezTo>
                  <a:cubicBezTo>
                    <a:pt x="1251" y="797"/>
                    <a:pt x="1320" y="1418"/>
                    <a:pt x="857" y="1606"/>
                  </a:cubicBezTo>
                  <a:cubicBezTo>
                    <a:pt x="843" y="1614"/>
                    <a:pt x="825" y="1617"/>
                    <a:pt x="810" y="1621"/>
                  </a:cubicBezTo>
                  <a:cubicBezTo>
                    <a:pt x="746" y="1641"/>
                    <a:pt x="679" y="1651"/>
                    <a:pt x="610" y="1651"/>
                  </a:cubicBezTo>
                  <a:cubicBezTo>
                    <a:pt x="435" y="1651"/>
                    <a:pt x="251" y="1586"/>
                    <a:pt x="87" y="1462"/>
                  </a:cubicBezTo>
                  <a:lnTo>
                    <a:pt x="272" y="1288"/>
                  </a:lnTo>
                  <a:cubicBezTo>
                    <a:pt x="392" y="1380"/>
                    <a:pt x="528" y="1430"/>
                    <a:pt x="644" y="1430"/>
                  </a:cubicBezTo>
                  <a:cubicBezTo>
                    <a:pt x="688" y="1430"/>
                    <a:pt x="730" y="1422"/>
                    <a:pt x="767" y="1407"/>
                  </a:cubicBezTo>
                  <a:cubicBezTo>
                    <a:pt x="1006" y="1313"/>
                    <a:pt x="995" y="883"/>
                    <a:pt x="969" y="728"/>
                  </a:cubicBezTo>
                  <a:cubicBezTo>
                    <a:pt x="940" y="522"/>
                    <a:pt x="843" y="298"/>
                    <a:pt x="745" y="290"/>
                  </a:cubicBezTo>
                  <a:cubicBezTo>
                    <a:pt x="744" y="290"/>
                    <a:pt x="743" y="290"/>
                    <a:pt x="742" y="290"/>
                  </a:cubicBezTo>
                  <a:cubicBezTo>
                    <a:pt x="658" y="290"/>
                    <a:pt x="466" y="442"/>
                    <a:pt x="358" y="750"/>
                  </a:cubicBezTo>
                  <a:lnTo>
                    <a:pt x="109" y="706"/>
                  </a:lnTo>
                  <a:cubicBezTo>
                    <a:pt x="239" y="329"/>
                    <a:pt x="510" y="66"/>
                    <a:pt x="768" y="66"/>
                  </a:cubicBezTo>
                  <a:close/>
                  <a:moveTo>
                    <a:pt x="775" y="1"/>
                  </a:moveTo>
                  <a:cubicBezTo>
                    <a:pt x="478" y="1"/>
                    <a:pt x="167" y="300"/>
                    <a:pt x="33" y="724"/>
                  </a:cubicBezTo>
                  <a:cubicBezTo>
                    <a:pt x="30" y="731"/>
                    <a:pt x="33" y="742"/>
                    <a:pt x="37" y="750"/>
                  </a:cubicBezTo>
                  <a:cubicBezTo>
                    <a:pt x="44" y="760"/>
                    <a:pt x="51" y="764"/>
                    <a:pt x="62" y="768"/>
                  </a:cubicBezTo>
                  <a:lnTo>
                    <a:pt x="377" y="822"/>
                  </a:lnTo>
                  <a:cubicBezTo>
                    <a:pt x="379" y="822"/>
                    <a:pt x="381" y="823"/>
                    <a:pt x="383" y="823"/>
                  </a:cubicBezTo>
                  <a:cubicBezTo>
                    <a:pt x="398" y="823"/>
                    <a:pt x="410" y="813"/>
                    <a:pt x="416" y="800"/>
                  </a:cubicBezTo>
                  <a:cubicBezTo>
                    <a:pt x="514" y="475"/>
                    <a:pt x="709" y="359"/>
                    <a:pt x="742" y="359"/>
                  </a:cubicBezTo>
                  <a:cubicBezTo>
                    <a:pt x="774" y="363"/>
                    <a:pt x="868" y="511"/>
                    <a:pt x="904" y="739"/>
                  </a:cubicBezTo>
                  <a:cubicBezTo>
                    <a:pt x="930" y="905"/>
                    <a:pt x="922" y="1270"/>
                    <a:pt x="742" y="1346"/>
                  </a:cubicBezTo>
                  <a:cubicBezTo>
                    <a:pt x="712" y="1358"/>
                    <a:pt x="679" y="1363"/>
                    <a:pt x="643" y="1363"/>
                  </a:cubicBezTo>
                  <a:cubicBezTo>
                    <a:pt x="535" y="1363"/>
                    <a:pt x="404" y="1311"/>
                    <a:pt x="290" y="1216"/>
                  </a:cubicBezTo>
                  <a:cubicBezTo>
                    <a:pt x="284" y="1210"/>
                    <a:pt x="276" y="1208"/>
                    <a:pt x="268" y="1208"/>
                  </a:cubicBezTo>
                  <a:cubicBezTo>
                    <a:pt x="260" y="1208"/>
                    <a:pt x="252" y="1210"/>
                    <a:pt x="246" y="1216"/>
                  </a:cubicBezTo>
                  <a:lnTo>
                    <a:pt x="11" y="1440"/>
                  </a:lnTo>
                  <a:cubicBezTo>
                    <a:pt x="4" y="1447"/>
                    <a:pt x="1" y="1454"/>
                    <a:pt x="1" y="1465"/>
                  </a:cubicBezTo>
                  <a:cubicBezTo>
                    <a:pt x="1" y="1476"/>
                    <a:pt x="4" y="1483"/>
                    <a:pt x="11" y="1491"/>
                  </a:cubicBezTo>
                  <a:cubicBezTo>
                    <a:pt x="181" y="1632"/>
                    <a:pt x="395" y="1715"/>
                    <a:pt x="615" y="1718"/>
                  </a:cubicBezTo>
                  <a:cubicBezTo>
                    <a:pt x="624" y="1719"/>
                    <a:pt x="634" y="1719"/>
                    <a:pt x="643" y="1719"/>
                  </a:cubicBezTo>
                  <a:cubicBezTo>
                    <a:pt x="707" y="1719"/>
                    <a:pt x="773" y="1708"/>
                    <a:pt x="836" y="1689"/>
                  </a:cubicBezTo>
                  <a:cubicBezTo>
                    <a:pt x="850" y="1682"/>
                    <a:pt x="868" y="1679"/>
                    <a:pt x="883" y="1671"/>
                  </a:cubicBezTo>
                  <a:cubicBezTo>
                    <a:pt x="1396" y="1465"/>
                    <a:pt x="1320" y="797"/>
                    <a:pt x="1302" y="663"/>
                  </a:cubicBezTo>
                  <a:cubicBezTo>
                    <a:pt x="1277" y="515"/>
                    <a:pt x="1175" y="19"/>
                    <a:pt x="796" y="1"/>
                  </a:cubicBezTo>
                  <a:cubicBezTo>
                    <a:pt x="789" y="1"/>
                    <a:pt x="782" y="1"/>
                    <a:pt x="7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0"/>
            <p:cNvSpPr/>
            <p:nvPr/>
          </p:nvSpPr>
          <p:spPr>
            <a:xfrm>
              <a:off x="4267785" y="2088031"/>
              <a:ext cx="90" cy="90"/>
            </a:xfrm>
            <a:custGeom>
              <a:rect b="b" l="l" r="r" t="t"/>
              <a:pathLst>
                <a:path extrusionOk="0" h="1" w="1">
                  <a:moveTo>
                    <a:pt x="0" y="1"/>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0"/>
            <p:cNvSpPr/>
            <p:nvPr/>
          </p:nvSpPr>
          <p:spPr>
            <a:xfrm>
              <a:off x="3882221" y="2085500"/>
              <a:ext cx="386646" cy="103485"/>
            </a:xfrm>
            <a:custGeom>
              <a:rect b="b" l="l" r="r" t="t"/>
              <a:pathLst>
                <a:path extrusionOk="0" h="1145" w="4278">
                  <a:moveTo>
                    <a:pt x="4222" y="1"/>
                  </a:moveTo>
                  <a:cubicBezTo>
                    <a:pt x="4027" y="1"/>
                    <a:pt x="3153" y="194"/>
                    <a:pt x="2112" y="470"/>
                  </a:cubicBezTo>
                  <a:cubicBezTo>
                    <a:pt x="941" y="777"/>
                    <a:pt x="1" y="1077"/>
                    <a:pt x="15" y="1135"/>
                  </a:cubicBezTo>
                  <a:cubicBezTo>
                    <a:pt x="17" y="1141"/>
                    <a:pt x="31" y="1145"/>
                    <a:pt x="56" y="1145"/>
                  </a:cubicBezTo>
                  <a:cubicBezTo>
                    <a:pt x="251" y="1145"/>
                    <a:pt x="1128" y="951"/>
                    <a:pt x="2166" y="676"/>
                  </a:cubicBezTo>
                  <a:cubicBezTo>
                    <a:pt x="3341" y="365"/>
                    <a:pt x="4277" y="68"/>
                    <a:pt x="4263" y="11"/>
                  </a:cubicBezTo>
                  <a:cubicBezTo>
                    <a:pt x="4261" y="4"/>
                    <a:pt x="4247" y="1"/>
                    <a:pt x="42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0"/>
            <p:cNvSpPr/>
            <p:nvPr/>
          </p:nvSpPr>
          <p:spPr>
            <a:xfrm>
              <a:off x="3878968" y="2082518"/>
              <a:ext cx="393424" cy="109541"/>
            </a:xfrm>
            <a:custGeom>
              <a:rect b="b" l="l" r="r" t="t"/>
              <a:pathLst>
                <a:path extrusionOk="0" h="1212" w="4353">
                  <a:moveTo>
                    <a:pt x="4198" y="69"/>
                  </a:moveTo>
                  <a:cubicBezTo>
                    <a:pt x="3963" y="170"/>
                    <a:pt x="3225" y="405"/>
                    <a:pt x="2195" y="676"/>
                  </a:cubicBezTo>
                  <a:cubicBezTo>
                    <a:pt x="1165" y="947"/>
                    <a:pt x="405" y="1114"/>
                    <a:pt x="156" y="1139"/>
                  </a:cubicBezTo>
                  <a:cubicBezTo>
                    <a:pt x="387" y="1038"/>
                    <a:pt x="1128" y="806"/>
                    <a:pt x="2155" y="535"/>
                  </a:cubicBezTo>
                  <a:cubicBezTo>
                    <a:pt x="3185" y="260"/>
                    <a:pt x="3944" y="98"/>
                    <a:pt x="4198" y="69"/>
                  </a:cubicBezTo>
                  <a:close/>
                  <a:moveTo>
                    <a:pt x="4258" y="0"/>
                  </a:moveTo>
                  <a:cubicBezTo>
                    <a:pt x="4180" y="0"/>
                    <a:pt x="4014" y="24"/>
                    <a:pt x="3652" y="101"/>
                  </a:cubicBezTo>
                  <a:cubicBezTo>
                    <a:pt x="3243" y="188"/>
                    <a:pt x="2708" y="318"/>
                    <a:pt x="2141" y="467"/>
                  </a:cubicBezTo>
                  <a:cubicBezTo>
                    <a:pt x="1569" y="618"/>
                    <a:pt x="1042" y="770"/>
                    <a:pt x="644" y="897"/>
                  </a:cubicBezTo>
                  <a:cubicBezTo>
                    <a:pt x="1" y="1103"/>
                    <a:pt x="8" y="1135"/>
                    <a:pt x="19" y="1175"/>
                  </a:cubicBezTo>
                  <a:cubicBezTo>
                    <a:pt x="22" y="1193"/>
                    <a:pt x="29" y="1211"/>
                    <a:pt x="95" y="1211"/>
                  </a:cubicBezTo>
                  <a:cubicBezTo>
                    <a:pt x="174" y="1211"/>
                    <a:pt x="340" y="1186"/>
                    <a:pt x="698" y="1110"/>
                  </a:cubicBezTo>
                  <a:cubicBezTo>
                    <a:pt x="1107" y="1023"/>
                    <a:pt x="1642" y="893"/>
                    <a:pt x="2213" y="741"/>
                  </a:cubicBezTo>
                  <a:cubicBezTo>
                    <a:pt x="2780" y="593"/>
                    <a:pt x="3312" y="438"/>
                    <a:pt x="3706" y="315"/>
                  </a:cubicBezTo>
                  <a:cubicBezTo>
                    <a:pt x="4353" y="109"/>
                    <a:pt x="4342" y="72"/>
                    <a:pt x="4331" y="33"/>
                  </a:cubicBezTo>
                  <a:cubicBezTo>
                    <a:pt x="4326" y="16"/>
                    <a:pt x="4322" y="0"/>
                    <a:pt x="4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0"/>
            <p:cNvSpPr/>
            <p:nvPr/>
          </p:nvSpPr>
          <p:spPr>
            <a:xfrm>
              <a:off x="3843719" y="1952821"/>
              <a:ext cx="425148" cy="301869"/>
            </a:xfrm>
            <a:custGeom>
              <a:rect b="b" l="l" r="r" t="t"/>
              <a:pathLst>
                <a:path extrusionOk="0" h="3340" w="4704">
                  <a:moveTo>
                    <a:pt x="383" y="0"/>
                  </a:moveTo>
                  <a:lnTo>
                    <a:pt x="195" y="980"/>
                  </a:lnTo>
                  <a:cubicBezTo>
                    <a:pt x="0" y="2014"/>
                    <a:pt x="709" y="3015"/>
                    <a:pt x="1775" y="3217"/>
                  </a:cubicBezTo>
                  <a:lnTo>
                    <a:pt x="2238" y="3304"/>
                  </a:lnTo>
                  <a:cubicBezTo>
                    <a:pt x="2365" y="3328"/>
                    <a:pt x="2491" y="3340"/>
                    <a:pt x="2616" y="3340"/>
                  </a:cubicBezTo>
                  <a:cubicBezTo>
                    <a:pt x="3534" y="3340"/>
                    <a:pt x="4351" y="2707"/>
                    <a:pt x="4522" y="1797"/>
                  </a:cubicBezTo>
                  <a:lnTo>
                    <a:pt x="4703" y="795"/>
                  </a:lnTo>
                  <a:lnTo>
                    <a:pt x="4703" y="795"/>
                  </a:lnTo>
                  <a:cubicBezTo>
                    <a:pt x="4701" y="804"/>
                    <a:pt x="4676" y="809"/>
                    <a:pt x="4629" y="809"/>
                  </a:cubicBezTo>
                  <a:cubicBezTo>
                    <a:pt x="4380" y="809"/>
                    <a:pt x="3529" y="684"/>
                    <a:pt x="2523" y="492"/>
                  </a:cubicBezTo>
                  <a:cubicBezTo>
                    <a:pt x="1471" y="293"/>
                    <a:pt x="604" y="90"/>
                    <a:pt x="419" y="7"/>
                  </a:cubicBezTo>
                  <a:lnTo>
                    <a:pt x="3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0"/>
            <p:cNvSpPr/>
            <p:nvPr/>
          </p:nvSpPr>
          <p:spPr>
            <a:xfrm>
              <a:off x="3843719" y="1952821"/>
              <a:ext cx="425148" cy="316963"/>
            </a:xfrm>
            <a:custGeom>
              <a:rect b="b" l="l" r="r" t="t"/>
              <a:pathLst>
                <a:path extrusionOk="0" h="3507" w="4704">
                  <a:moveTo>
                    <a:pt x="2523" y="492"/>
                  </a:moveTo>
                  <a:cubicBezTo>
                    <a:pt x="3716" y="719"/>
                    <a:pt x="4692" y="853"/>
                    <a:pt x="4703" y="795"/>
                  </a:cubicBezTo>
                  <a:lnTo>
                    <a:pt x="4522" y="1797"/>
                  </a:lnTo>
                  <a:cubicBezTo>
                    <a:pt x="4327" y="2831"/>
                    <a:pt x="3301" y="3507"/>
                    <a:pt x="2238" y="3304"/>
                  </a:cubicBezTo>
                  <a:lnTo>
                    <a:pt x="1775" y="3217"/>
                  </a:lnTo>
                  <a:cubicBezTo>
                    <a:pt x="709" y="3015"/>
                    <a:pt x="0" y="2014"/>
                    <a:pt x="195" y="980"/>
                  </a:cubicBezTo>
                  <a:lnTo>
                    <a:pt x="383" y="0"/>
                  </a:lnTo>
                  <a:lnTo>
                    <a:pt x="419" y="7"/>
                  </a:lnTo>
                  <a:cubicBezTo>
                    <a:pt x="604" y="90"/>
                    <a:pt x="1471" y="293"/>
                    <a:pt x="2523" y="492"/>
                  </a:cubicBezTo>
                  <a:close/>
                </a:path>
              </a:pathLst>
            </a:custGeom>
            <a:gradFill>
              <a:gsLst>
                <a:gs pos="0">
                  <a:schemeClr val="accent1"/>
                </a:gs>
                <a:gs pos="35000">
                  <a:schemeClr val="accent1"/>
                </a:gs>
                <a:gs pos="100000">
                  <a:schemeClr val="accent3"/>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0"/>
            <p:cNvSpPr/>
            <p:nvPr/>
          </p:nvSpPr>
          <p:spPr>
            <a:xfrm>
              <a:off x="3840375" y="1949748"/>
              <a:ext cx="431745" cy="307925"/>
            </a:xfrm>
            <a:custGeom>
              <a:rect b="b" l="l" r="r" t="t"/>
              <a:pathLst>
                <a:path extrusionOk="0" h="3407" w="4777">
                  <a:moveTo>
                    <a:pt x="446" y="74"/>
                  </a:moveTo>
                  <a:lnTo>
                    <a:pt x="449" y="77"/>
                  </a:lnTo>
                  <a:cubicBezTo>
                    <a:pt x="644" y="164"/>
                    <a:pt x="1526" y="370"/>
                    <a:pt x="2553" y="562"/>
                  </a:cubicBezTo>
                  <a:cubicBezTo>
                    <a:pt x="3132" y="670"/>
                    <a:pt x="3677" y="764"/>
                    <a:pt x="4089" y="822"/>
                  </a:cubicBezTo>
                  <a:cubicBezTo>
                    <a:pt x="4407" y="867"/>
                    <a:pt x="4576" y="881"/>
                    <a:pt x="4666" y="881"/>
                  </a:cubicBezTo>
                  <a:cubicBezTo>
                    <a:pt x="4678" y="881"/>
                    <a:pt x="4688" y="880"/>
                    <a:pt x="4697" y="880"/>
                  </a:cubicBezTo>
                  <a:lnTo>
                    <a:pt x="4697" y="880"/>
                  </a:lnTo>
                  <a:lnTo>
                    <a:pt x="4527" y="1827"/>
                  </a:lnTo>
                  <a:cubicBezTo>
                    <a:pt x="4433" y="2319"/>
                    <a:pt x="4144" y="2749"/>
                    <a:pt x="3724" y="3024"/>
                  </a:cubicBezTo>
                  <a:cubicBezTo>
                    <a:pt x="3404" y="3233"/>
                    <a:pt x="3030" y="3342"/>
                    <a:pt x="2653" y="3342"/>
                  </a:cubicBezTo>
                  <a:cubicBezTo>
                    <a:pt x="2528" y="3342"/>
                    <a:pt x="2403" y="3330"/>
                    <a:pt x="2278" y="3306"/>
                  </a:cubicBezTo>
                  <a:lnTo>
                    <a:pt x="1816" y="3219"/>
                  </a:lnTo>
                  <a:cubicBezTo>
                    <a:pt x="767" y="3020"/>
                    <a:pt x="73" y="2037"/>
                    <a:pt x="265" y="1021"/>
                  </a:cubicBezTo>
                  <a:lnTo>
                    <a:pt x="446" y="74"/>
                  </a:lnTo>
                  <a:close/>
                  <a:moveTo>
                    <a:pt x="417" y="1"/>
                  </a:moveTo>
                  <a:cubicBezTo>
                    <a:pt x="401" y="1"/>
                    <a:pt x="387" y="11"/>
                    <a:pt x="384" y="27"/>
                  </a:cubicBezTo>
                  <a:lnTo>
                    <a:pt x="200" y="1006"/>
                  </a:lnTo>
                  <a:cubicBezTo>
                    <a:pt x="1" y="2058"/>
                    <a:pt x="720" y="3078"/>
                    <a:pt x="1805" y="3284"/>
                  </a:cubicBezTo>
                  <a:lnTo>
                    <a:pt x="2268" y="3371"/>
                  </a:lnTo>
                  <a:cubicBezTo>
                    <a:pt x="2394" y="3396"/>
                    <a:pt x="2524" y="3407"/>
                    <a:pt x="2654" y="3407"/>
                  </a:cubicBezTo>
                  <a:cubicBezTo>
                    <a:pt x="3048" y="3407"/>
                    <a:pt x="3432" y="3291"/>
                    <a:pt x="3761" y="3078"/>
                  </a:cubicBezTo>
                  <a:cubicBezTo>
                    <a:pt x="4194" y="2792"/>
                    <a:pt x="4494" y="2348"/>
                    <a:pt x="4592" y="1838"/>
                  </a:cubicBezTo>
                  <a:lnTo>
                    <a:pt x="4773" y="837"/>
                  </a:lnTo>
                  <a:cubicBezTo>
                    <a:pt x="4776" y="818"/>
                    <a:pt x="4762" y="800"/>
                    <a:pt x="4744" y="797"/>
                  </a:cubicBezTo>
                  <a:cubicBezTo>
                    <a:pt x="4741" y="796"/>
                    <a:pt x="4738" y="795"/>
                    <a:pt x="4736" y="795"/>
                  </a:cubicBezTo>
                  <a:cubicBezTo>
                    <a:pt x="4728" y="795"/>
                    <a:pt x="4720" y="800"/>
                    <a:pt x="4715" y="808"/>
                  </a:cubicBezTo>
                  <a:cubicBezTo>
                    <a:pt x="4705" y="810"/>
                    <a:pt x="4690" y="811"/>
                    <a:pt x="4668" y="811"/>
                  </a:cubicBezTo>
                  <a:cubicBezTo>
                    <a:pt x="4455" y="811"/>
                    <a:pt x="3663" y="700"/>
                    <a:pt x="2568" y="493"/>
                  </a:cubicBezTo>
                  <a:cubicBezTo>
                    <a:pt x="1537" y="298"/>
                    <a:pt x="655" y="95"/>
                    <a:pt x="471" y="9"/>
                  </a:cubicBezTo>
                  <a:lnTo>
                    <a:pt x="464" y="9"/>
                  </a:lnTo>
                  <a:lnTo>
                    <a:pt x="424" y="1"/>
                  </a:lnTo>
                  <a:cubicBezTo>
                    <a:pt x="422" y="1"/>
                    <a:pt x="419"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0"/>
            <p:cNvSpPr/>
            <p:nvPr/>
          </p:nvSpPr>
          <p:spPr>
            <a:xfrm>
              <a:off x="3877341" y="1949658"/>
              <a:ext cx="392520" cy="76281"/>
            </a:xfrm>
            <a:custGeom>
              <a:rect b="b" l="l" r="r" t="t"/>
              <a:pathLst>
                <a:path extrusionOk="0" h="844" w="4343">
                  <a:moveTo>
                    <a:pt x="83" y="0"/>
                  </a:moveTo>
                  <a:cubicBezTo>
                    <a:pt x="38" y="0"/>
                    <a:pt x="13" y="4"/>
                    <a:pt x="11" y="13"/>
                  </a:cubicBezTo>
                  <a:cubicBezTo>
                    <a:pt x="0" y="71"/>
                    <a:pt x="958" y="303"/>
                    <a:pt x="2151" y="527"/>
                  </a:cubicBezTo>
                  <a:cubicBezTo>
                    <a:pt x="3157" y="719"/>
                    <a:pt x="4008" y="844"/>
                    <a:pt x="4257" y="844"/>
                  </a:cubicBezTo>
                  <a:cubicBezTo>
                    <a:pt x="4304" y="844"/>
                    <a:pt x="4329" y="839"/>
                    <a:pt x="4331" y="830"/>
                  </a:cubicBezTo>
                  <a:cubicBezTo>
                    <a:pt x="4342" y="772"/>
                    <a:pt x="3380" y="541"/>
                    <a:pt x="2191" y="317"/>
                  </a:cubicBezTo>
                  <a:cubicBezTo>
                    <a:pt x="1186" y="128"/>
                    <a:pt x="330" y="0"/>
                    <a:pt x="8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0"/>
            <p:cNvSpPr/>
            <p:nvPr/>
          </p:nvSpPr>
          <p:spPr>
            <a:xfrm>
              <a:off x="3874087" y="1946675"/>
              <a:ext cx="399028" cy="82336"/>
            </a:xfrm>
            <a:custGeom>
              <a:rect b="b" l="l" r="r" t="t"/>
              <a:pathLst>
                <a:path extrusionOk="0" h="911" w="4415">
                  <a:moveTo>
                    <a:pt x="156" y="68"/>
                  </a:moveTo>
                  <a:cubicBezTo>
                    <a:pt x="409" y="75"/>
                    <a:pt x="1175" y="187"/>
                    <a:pt x="2220" y="383"/>
                  </a:cubicBezTo>
                  <a:cubicBezTo>
                    <a:pt x="3268" y="581"/>
                    <a:pt x="4020" y="758"/>
                    <a:pt x="4262" y="845"/>
                  </a:cubicBezTo>
                  <a:cubicBezTo>
                    <a:pt x="4006" y="834"/>
                    <a:pt x="3239" y="726"/>
                    <a:pt x="2195" y="527"/>
                  </a:cubicBezTo>
                  <a:cubicBezTo>
                    <a:pt x="1150" y="328"/>
                    <a:pt x="394" y="151"/>
                    <a:pt x="156" y="68"/>
                  </a:cubicBezTo>
                  <a:close/>
                  <a:moveTo>
                    <a:pt x="126" y="0"/>
                  </a:moveTo>
                  <a:cubicBezTo>
                    <a:pt x="21" y="0"/>
                    <a:pt x="19" y="20"/>
                    <a:pt x="15" y="39"/>
                  </a:cubicBezTo>
                  <a:cubicBezTo>
                    <a:pt x="4" y="79"/>
                    <a:pt x="0" y="115"/>
                    <a:pt x="658" y="274"/>
                  </a:cubicBezTo>
                  <a:cubicBezTo>
                    <a:pt x="1059" y="372"/>
                    <a:pt x="1598" y="484"/>
                    <a:pt x="2180" y="596"/>
                  </a:cubicBezTo>
                  <a:cubicBezTo>
                    <a:pt x="2759" y="704"/>
                    <a:pt x="3304" y="795"/>
                    <a:pt x="3716" y="852"/>
                  </a:cubicBezTo>
                  <a:cubicBezTo>
                    <a:pt x="3904" y="881"/>
                    <a:pt x="4096" y="903"/>
                    <a:pt x="4288" y="910"/>
                  </a:cubicBezTo>
                  <a:cubicBezTo>
                    <a:pt x="4392" y="910"/>
                    <a:pt x="4396" y="892"/>
                    <a:pt x="4400" y="871"/>
                  </a:cubicBezTo>
                  <a:cubicBezTo>
                    <a:pt x="4407" y="831"/>
                    <a:pt x="4414" y="795"/>
                    <a:pt x="3756" y="636"/>
                  </a:cubicBezTo>
                  <a:cubicBezTo>
                    <a:pt x="3351" y="538"/>
                    <a:pt x="2813" y="426"/>
                    <a:pt x="2234" y="317"/>
                  </a:cubicBezTo>
                  <a:cubicBezTo>
                    <a:pt x="1656" y="209"/>
                    <a:pt x="1110" y="115"/>
                    <a:pt x="698" y="57"/>
                  </a:cubicBezTo>
                  <a:cubicBezTo>
                    <a:pt x="385" y="15"/>
                    <a:pt x="217" y="0"/>
                    <a:pt x="1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0"/>
            <p:cNvSpPr/>
            <p:nvPr/>
          </p:nvSpPr>
          <p:spPr>
            <a:xfrm>
              <a:off x="4267785" y="2088031"/>
              <a:ext cx="90" cy="90"/>
            </a:xfrm>
            <a:custGeom>
              <a:rect b="b" l="l" r="r" t="t"/>
              <a:pathLst>
                <a:path extrusionOk="0" h="1" w="1">
                  <a:moveTo>
                    <a:pt x="0" y="1"/>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0"/>
            <p:cNvSpPr/>
            <p:nvPr/>
          </p:nvSpPr>
          <p:spPr>
            <a:xfrm>
              <a:off x="3883577" y="2088031"/>
              <a:ext cx="431655" cy="316330"/>
            </a:xfrm>
            <a:custGeom>
              <a:rect b="b" l="l" r="r" t="t"/>
              <a:pathLst>
                <a:path extrusionOk="0" h="3500" w="4776">
                  <a:moveTo>
                    <a:pt x="4251" y="1"/>
                  </a:moveTo>
                  <a:lnTo>
                    <a:pt x="4215" y="11"/>
                  </a:lnTo>
                  <a:cubicBezTo>
                    <a:pt x="4038" y="109"/>
                    <a:pt x="3189" y="373"/>
                    <a:pt x="2151" y="648"/>
                  </a:cubicBezTo>
                  <a:cubicBezTo>
                    <a:pt x="1104" y="925"/>
                    <a:pt x="227" y="1116"/>
                    <a:pt x="38" y="1116"/>
                  </a:cubicBezTo>
                  <a:cubicBezTo>
                    <a:pt x="15" y="1116"/>
                    <a:pt x="2" y="1113"/>
                    <a:pt x="0" y="1107"/>
                  </a:cubicBezTo>
                  <a:lnTo>
                    <a:pt x="0" y="1107"/>
                  </a:lnTo>
                  <a:lnTo>
                    <a:pt x="253" y="2090"/>
                  </a:lnTo>
                  <a:cubicBezTo>
                    <a:pt x="479" y="2941"/>
                    <a:pt x="1259" y="3499"/>
                    <a:pt x="2120" y="3499"/>
                  </a:cubicBezTo>
                  <a:cubicBezTo>
                    <a:pt x="2291" y="3499"/>
                    <a:pt x="2465" y="3477"/>
                    <a:pt x="2639" y="3431"/>
                  </a:cubicBezTo>
                  <a:lnTo>
                    <a:pt x="3095" y="3312"/>
                  </a:lnTo>
                  <a:cubicBezTo>
                    <a:pt x="4143" y="3034"/>
                    <a:pt x="4776" y="1985"/>
                    <a:pt x="4508" y="966"/>
                  </a:cubicBezTo>
                  <a:lnTo>
                    <a:pt x="42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0"/>
            <p:cNvSpPr/>
            <p:nvPr/>
          </p:nvSpPr>
          <p:spPr>
            <a:xfrm>
              <a:off x="3883577" y="2088031"/>
              <a:ext cx="431655" cy="335310"/>
            </a:xfrm>
            <a:custGeom>
              <a:rect b="b" l="l" r="r" t="t"/>
              <a:pathLst>
                <a:path extrusionOk="0" h="3710" w="4776">
                  <a:moveTo>
                    <a:pt x="2151" y="648"/>
                  </a:moveTo>
                  <a:cubicBezTo>
                    <a:pt x="976" y="959"/>
                    <a:pt x="15" y="1161"/>
                    <a:pt x="0" y="1107"/>
                  </a:cubicBezTo>
                  <a:lnTo>
                    <a:pt x="253" y="2090"/>
                  </a:lnTo>
                  <a:cubicBezTo>
                    <a:pt x="524" y="3110"/>
                    <a:pt x="1591" y="3710"/>
                    <a:pt x="2639" y="3431"/>
                  </a:cubicBezTo>
                  <a:lnTo>
                    <a:pt x="3095" y="3312"/>
                  </a:lnTo>
                  <a:cubicBezTo>
                    <a:pt x="4143" y="3034"/>
                    <a:pt x="4776" y="1985"/>
                    <a:pt x="4508" y="966"/>
                  </a:cubicBezTo>
                  <a:lnTo>
                    <a:pt x="4251" y="1"/>
                  </a:lnTo>
                  <a:lnTo>
                    <a:pt x="4215" y="11"/>
                  </a:lnTo>
                  <a:cubicBezTo>
                    <a:pt x="4038" y="109"/>
                    <a:pt x="3189" y="373"/>
                    <a:pt x="2151" y="648"/>
                  </a:cubicBezTo>
                  <a:close/>
                </a:path>
              </a:pathLst>
            </a:custGeom>
            <a:gradFill>
              <a:gsLst>
                <a:gs pos="0">
                  <a:schemeClr val="accent1"/>
                </a:gs>
                <a:gs pos="35000">
                  <a:schemeClr val="accent1"/>
                </a:gs>
                <a:gs pos="100000">
                  <a:schemeClr val="accent3"/>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0"/>
            <p:cNvSpPr/>
            <p:nvPr/>
          </p:nvSpPr>
          <p:spPr>
            <a:xfrm>
              <a:off x="3880143" y="2085229"/>
              <a:ext cx="425961" cy="322114"/>
            </a:xfrm>
            <a:custGeom>
              <a:rect b="b" l="l" r="r" t="t"/>
              <a:pathLst>
                <a:path extrusionOk="0" h="3564" w="4713">
                  <a:moveTo>
                    <a:pt x="4268" y="75"/>
                  </a:moveTo>
                  <a:lnTo>
                    <a:pt x="4513" y="1004"/>
                  </a:lnTo>
                  <a:cubicBezTo>
                    <a:pt x="4640" y="1488"/>
                    <a:pt x="4564" y="2002"/>
                    <a:pt x="4304" y="2428"/>
                  </a:cubicBezTo>
                  <a:cubicBezTo>
                    <a:pt x="4040" y="2866"/>
                    <a:pt x="3617" y="3180"/>
                    <a:pt x="3125" y="3307"/>
                  </a:cubicBezTo>
                  <a:lnTo>
                    <a:pt x="2670" y="3430"/>
                  </a:lnTo>
                  <a:cubicBezTo>
                    <a:pt x="2502" y="3474"/>
                    <a:pt x="2331" y="3496"/>
                    <a:pt x="2160" y="3496"/>
                  </a:cubicBezTo>
                  <a:cubicBezTo>
                    <a:pt x="1830" y="3496"/>
                    <a:pt x="1503" y="3413"/>
                    <a:pt x="1209" y="3249"/>
                  </a:cubicBezTo>
                  <a:cubicBezTo>
                    <a:pt x="772" y="3007"/>
                    <a:pt x="450" y="2598"/>
                    <a:pt x="324" y="2114"/>
                  </a:cubicBezTo>
                  <a:lnTo>
                    <a:pt x="85" y="1181"/>
                  </a:lnTo>
                  <a:cubicBezTo>
                    <a:pt x="165" y="1178"/>
                    <a:pt x="331" y="1156"/>
                    <a:pt x="689" y="1076"/>
                  </a:cubicBezTo>
                  <a:cubicBezTo>
                    <a:pt x="1097" y="990"/>
                    <a:pt x="1632" y="859"/>
                    <a:pt x="2200" y="711"/>
                  </a:cubicBezTo>
                  <a:cubicBezTo>
                    <a:pt x="3212" y="444"/>
                    <a:pt x="4076" y="176"/>
                    <a:pt x="4268" y="75"/>
                  </a:cubicBezTo>
                  <a:close/>
                  <a:moveTo>
                    <a:pt x="4294" y="0"/>
                  </a:moveTo>
                  <a:cubicBezTo>
                    <a:pt x="4290" y="0"/>
                    <a:pt x="4286" y="1"/>
                    <a:pt x="4282" y="3"/>
                  </a:cubicBezTo>
                  <a:lnTo>
                    <a:pt x="4242" y="10"/>
                  </a:lnTo>
                  <a:cubicBezTo>
                    <a:pt x="4242" y="10"/>
                    <a:pt x="4239" y="14"/>
                    <a:pt x="4235" y="14"/>
                  </a:cubicBezTo>
                  <a:cubicBezTo>
                    <a:pt x="4058" y="111"/>
                    <a:pt x="3194" y="379"/>
                    <a:pt x="2182" y="646"/>
                  </a:cubicBezTo>
                  <a:cubicBezTo>
                    <a:pt x="1050" y="945"/>
                    <a:pt x="246" y="1114"/>
                    <a:pt x="83" y="1114"/>
                  </a:cubicBezTo>
                  <a:cubicBezTo>
                    <a:pt x="75" y="1114"/>
                    <a:pt x="68" y="1113"/>
                    <a:pt x="63" y="1113"/>
                  </a:cubicBezTo>
                  <a:cubicBezTo>
                    <a:pt x="56" y="1106"/>
                    <a:pt x="48" y="1104"/>
                    <a:pt x="40" y="1104"/>
                  </a:cubicBezTo>
                  <a:cubicBezTo>
                    <a:pt x="20" y="1104"/>
                    <a:pt x="0" y="1122"/>
                    <a:pt x="6" y="1145"/>
                  </a:cubicBezTo>
                  <a:lnTo>
                    <a:pt x="259" y="2132"/>
                  </a:lnTo>
                  <a:cubicBezTo>
                    <a:pt x="389" y="2634"/>
                    <a:pt x="721" y="3057"/>
                    <a:pt x="1173" y="3307"/>
                  </a:cubicBezTo>
                  <a:cubicBezTo>
                    <a:pt x="1473" y="3477"/>
                    <a:pt x="1813" y="3563"/>
                    <a:pt x="2157" y="3563"/>
                  </a:cubicBezTo>
                  <a:cubicBezTo>
                    <a:pt x="2337" y="3563"/>
                    <a:pt x="2514" y="3542"/>
                    <a:pt x="2688" y="3495"/>
                  </a:cubicBezTo>
                  <a:lnTo>
                    <a:pt x="3143" y="3376"/>
                  </a:lnTo>
                  <a:cubicBezTo>
                    <a:pt x="3653" y="3242"/>
                    <a:pt x="4091" y="2916"/>
                    <a:pt x="4362" y="2465"/>
                  </a:cubicBezTo>
                  <a:cubicBezTo>
                    <a:pt x="4633" y="2023"/>
                    <a:pt x="4712" y="1488"/>
                    <a:pt x="4579" y="990"/>
                  </a:cubicBezTo>
                  <a:lnTo>
                    <a:pt x="4325" y="24"/>
                  </a:lnTo>
                  <a:cubicBezTo>
                    <a:pt x="4320" y="10"/>
                    <a:pt x="4307" y="0"/>
                    <a:pt x="42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0"/>
            <p:cNvSpPr/>
            <p:nvPr/>
          </p:nvSpPr>
          <p:spPr>
            <a:xfrm>
              <a:off x="4291917" y="2297805"/>
              <a:ext cx="90" cy="90"/>
            </a:xfrm>
            <a:custGeom>
              <a:rect b="b" l="l" r="r" t="t"/>
              <a:pathLst>
                <a:path extrusionOk="0" h="1" w="1">
                  <a:moveTo>
                    <a:pt x="1" y="0"/>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0"/>
            <p:cNvSpPr/>
            <p:nvPr/>
          </p:nvSpPr>
          <p:spPr>
            <a:xfrm>
              <a:off x="3893971" y="2296178"/>
              <a:ext cx="398034" cy="264090"/>
            </a:xfrm>
            <a:custGeom>
              <a:rect b="b" l="l" r="r" t="t"/>
              <a:pathLst>
                <a:path extrusionOk="0" h="2922" w="4404">
                  <a:moveTo>
                    <a:pt x="8" y="0"/>
                  </a:moveTo>
                  <a:lnTo>
                    <a:pt x="1" y="1016"/>
                  </a:lnTo>
                  <a:cubicBezTo>
                    <a:pt x="1" y="2068"/>
                    <a:pt x="879" y="2921"/>
                    <a:pt x="1967" y="2921"/>
                  </a:cubicBezTo>
                  <a:lnTo>
                    <a:pt x="2437" y="2921"/>
                  </a:lnTo>
                  <a:cubicBezTo>
                    <a:pt x="3522" y="2921"/>
                    <a:pt x="4404" y="2068"/>
                    <a:pt x="4404" y="1016"/>
                  </a:cubicBezTo>
                  <a:lnTo>
                    <a:pt x="4404" y="22"/>
                  </a:lnTo>
                  <a:lnTo>
                    <a:pt x="4364" y="22"/>
                  </a:lnTo>
                  <a:cubicBezTo>
                    <a:pt x="4169" y="69"/>
                    <a:pt x="3276" y="109"/>
                    <a:pt x="2206" y="109"/>
                  </a:cubicBezTo>
                  <a:cubicBezTo>
                    <a:pt x="995" y="109"/>
                    <a:pt x="12" y="58"/>
                    <a:pt x="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0"/>
            <p:cNvSpPr/>
            <p:nvPr/>
          </p:nvSpPr>
          <p:spPr>
            <a:xfrm>
              <a:off x="3893971" y="2296178"/>
              <a:ext cx="398034" cy="264090"/>
            </a:xfrm>
            <a:custGeom>
              <a:rect b="b" l="l" r="r" t="t"/>
              <a:pathLst>
                <a:path extrusionOk="0" h="2922" w="4404">
                  <a:moveTo>
                    <a:pt x="2206" y="109"/>
                  </a:moveTo>
                  <a:cubicBezTo>
                    <a:pt x="995" y="109"/>
                    <a:pt x="12" y="58"/>
                    <a:pt x="8" y="0"/>
                  </a:cubicBezTo>
                  <a:lnTo>
                    <a:pt x="1" y="1016"/>
                  </a:lnTo>
                  <a:cubicBezTo>
                    <a:pt x="1" y="2068"/>
                    <a:pt x="879" y="2921"/>
                    <a:pt x="1967" y="2921"/>
                  </a:cubicBezTo>
                  <a:lnTo>
                    <a:pt x="2437" y="2921"/>
                  </a:lnTo>
                  <a:cubicBezTo>
                    <a:pt x="3522" y="2921"/>
                    <a:pt x="4404" y="2068"/>
                    <a:pt x="4404" y="1016"/>
                  </a:cubicBezTo>
                  <a:lnTo>
                    <a:pt x="4404" y="22"/>
                  </a:lnTo>
                  <a:lnTo>
                    <a:pt x="4364" y="22"/>
                  </a:lnTo>
                  <a:cubicBezTo>
                    <a:pt x="4169" y="69"/>
                    <a:pt x="3276" y="109"/>
                    <a:pt x="2206" y="109"/>
                  </a:cubicBez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0"/>
            <p:cNvSpPr/>
            <p:nvPr/>
          </p:nvSpPr>
          <p:spPr>
            <a:xfrm>
              <a:off x="3891079" y="2293105"/>
              <a:ext cx="403908" cy="270417"/>
            </a:xfrm>
            <a:custGeom>
              <a:rect b="b" l="l" r="r" t="t"/>
              <a:pathLst>
                <a:path extrusionOk="0" h="2992" w="4469">
                  <a:moveTo>
                    <a:pt x="4400" y="89"/>
                  </a:moveTo>
                  <a:lnTo>
                    <a:pt x="4400" y="1050"/>
                  </a:lnTo>
                  <a:cubicBezTo>
                    <a:pt x="4400" y="2084"/>
                    <a:pt x="3536" y="2923"/>
                    <a:pt x="2469" y="2923"/>
                  </a:cubicBezTo>
                  <a:lnTo>
                    <a:pt x="1999" y="2923"/>
                  </a:lnTo>
                  <a:cubicBezTo>
                    <a:pt x="933" y="2923"/>
                    <a:pt x="65" y="2084"/>
                    <a:pt x="65" y="1054"/>
                  </a:cubicBezTo>
                  <a:lnTo>
                    <a:pt x="76" y="89"/>
                  </a:lnTo>
                  <a:cubicBezTo>
                    <a:pt x="152" y="107"/>
                    <a:pt x="322" y="125"/>
                    <a:pt x="683" y="143"/>
                  </a:cubicBezTo>
                  <a:cubicBezTo>
                    <a:pt x="1099" y="165"/>
                    <a:pt x="1652" y="175"/>
                    <a:pt x="2242" y="175"/>
                  </a:cubicBezTo>
                  <a:cubicBezTo>
                    <a:pt x="3286" y="175"/>
                    <a:pt x="4190" y="139"/>
                    <a:pt x="4400" y="89"/>
                  </a:cubicBezTo>
                  <a:close/>
                  <a:moveTo>
                    <a:pt x="47" y="1"/>
                  </a:moveTo>
                  <a:cubicBezTo>
                    <a:pt x="45" y="1"/>
                    <a:pt x="43" y="1"/>
                    <a:pt x="40" y="2"/>
                  </a:cubicBezTo>
                  <a:cubicBezTo>
                    <a:pt x="38" y="2"/>
                    <a:pt x="37" y="1"/>
                    <a:pt x="35" y="1"/>
                  </a:cubicBezTo>
                  <a:cubicBezTo>
                    <a:pt x="20" y="1"/>
                    <a:pt x="7" y="18"/>
                    <a:pt x="7" y="34"/>
                  </a:cubicBezTo>
                  <a:lnTo>
                    <a:pt x="0" y="1050"/>
                  </a:lnTo>
                  <a:cubicBezTo>
                    <a:pt x="0" y="2120"/>
                    <a:pt x="897" y="2991"/>
                    <a:pt x="1999" y="2991"/>
                  </a:cubicBezTo>
                  <a:lnTo>
                    <a:pt x="2469" y="2991"/>
                  </a:lnTo>
                  <a:cubicBezTo>
                    <a:pt x="3572" y="2991"/>
                    <a:pt x="4468" y="2120"/>
                    <a:pt x="4468" y="1050"/>
                  </a:cubicBezTo>
                  <a:lnTo>
                    <a:pt x="4468" y="52"/>
                  </a:lnTo>
                  <a:cubicBezTo>
                    <a:pt x="4468" y="34"/>
                    <a:pt x="4454" y="20"/>
                    <a:pt x="4436" y="20"/>
                  </a:cubicBezTo>
                  <a:lnTo>
                    <a:pt x="4385" y="20"/>
                  </a:lnTo>
                  <a:cubicBezTo>
                    <a:pt x="4190" y="71"/>
                    <a:pt x="3286" y="107"/>
                    <a:pt x="2238" y="107"/>
                  </a:cubicBezTo>
                  <a:cubicBezTo>
                    <a:pt x="1009" y="107"/>
                    <a:pt x="163" y="60"/>
                    <a:pt x="69" y="16"/>
                  </a:cubicBezTo>
                  <a:cubicBezTo>
                    <a:pt x="66" y="7"/>
                    <a:pt x="58" y="1"/>
                    <a:pt x="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8" name="Shape 2648"/>
        <p:cNvGrpSpPr/>
        <p:nvPr/>
      </p:nvGrpSpPr>
      <p:grpSpPr>
        <a:xfrm>
          <a:off x="0" y="0"/>
          <a:ext cx="0" cy="0"/>
          <a:chOff x="0" y="0"/>
          <a:chExt cx="0" cy="0"/>
        </a:xfrm>
      </p:grpSpPr>
      <p:sp>
        <p:nvSpPr>
          <p:cNvPr id="2649" name="Google Shape;2649;p41"/>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1"/>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1"/>
          <p:cNvSpPr txBox="1"/>
          <p:nvPr/>
        </p:nvSpPr>
        <p:spPr>
          <a:xfrm>
            <a:off x="720000" y="327050"/>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0" lvl="0" marL="0" rtl="0" algn="l">
              <a:spcBef>
                <a:spcPts val="0"/>
              </a:spcBef>
              <a:spcAft>
                <a:spcPts val="0"/>
              </a:spcAft>
              <a:buNone/>
            </a:pPr>
            <a:r>
              <a:rPr b="1" lang="en" sz="2100"/>
              <a:t>Entrepreneurs </a:t>
            </a:r>
            <a:r>
              <a:rPr lang="en" sz="2100"/>
              <a:t>are driven by pecuniary versus non-pecuniary benefits often have drastically different ends for their companies. Hurst and Pugsley (2011) found that most entrepreneurs, being ridden by non-pecuniary benefits, have little intention to innovate or expand their market share. They argued that those who receive large non-pecuniary benefits naturally gravitate toward industries where the natural scale of production is low (e.g. accounting and plumbing).</a:t>
            </a:r>
            <a:endParaRPr b="1" sz="2100">
              <a:solidFill>
                <a:schemeClr val="dk1"/>
              </a:solidFill>
              <a:latin typeface="Barlow"/>
              <a:ea typeface="Barlow"/>
              <a:cs typeface="Barlow"/>
              <a:sym typeface="Barlow"/>
            </a:endParaRPr>
          </a:p>
          <a:p>
            <a:pPr indent="0" lvl="0" marL="0" rtl="0" algn="l">
              <a:spcBef>
                <a:spcPts val="0"/>
              </a:spcBef>
              <a:spcAft>
                <a:spcPts val="0"/>
              </a:spcAft>
              <a:buNone/>
            </a:pPr>
            <a:r>
              <a:t/>
            </a:r>
            <a:endParaRPr b="1" sz="1200">
              <a:solidFill>
                <a:schemeClr val="dk1"/>
              </a:solidFill>
              <a:latin typeface="Barlow"/>
              <a:ea typeface="Barlow"/>
              <a:cs typeface="Barlow"/>
              <a:sym typeface="Barlow"/>
            </a:endParaRPr>
          </a:p>
        </p:txBody>
      </p:sp>
      <p:grpSp>
        <p:nvGrpSpPr>
          <p:cNvPr id="2652" name="Google Shape;2652;p41"/>
          <p:cNvGrpSpPr/>
          <p:nvPr/>
        </p:nvGrpSpPr>
        <p:grpSpPr>
          <a:xfrm>
            <a:off x="8096173" y="-33648"/>
            <a:ext cx="837834" cy="1228671"/>
            <a:chOff x="973775" y="2233375"/>
            <a:chExt cx="404575" cy="1231750"/>
          </a:xfrm>
        </p:grpSpPr>
        <p:sp>
          <p:nvSpPr>
            <p:cNvPr id="2653" name="Google Shape;2653;p41"/>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1"/>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1"/>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1"/>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1"/>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1"/>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1"/>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1"/>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1"/>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1"/>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1"/>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1"/>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1"/>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1"/>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1"/>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1"/>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1"/>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1"/>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1"/>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1"/>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1"/>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1"/>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1"/>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1"/>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1"/>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1"/>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1"/>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1"/>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1"/>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1"/>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1"/>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1"/>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1"/>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1"/>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1"/>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1"/>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1"/>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1"/>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1"/>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1"/>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1"/>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1"/>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1"/>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1"/>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1"/>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1"/>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1"/>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1"/>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1"/>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1"/>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1"/>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1"/>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1"/>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1"/>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1"/>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1"/>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1"/>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1"/>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1"/>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1"/>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1"/>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1"/>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1"/>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1"/>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1"/>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1"/>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1"/>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1"/>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1"/>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1"/>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1"/>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1"/>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1"/>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1"/>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1"/>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1"/>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1"/>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1"/>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1"/>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1"/>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1"/>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1"/>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1"/>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1"/>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1"/>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1"/>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1"/>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1"/>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1"/>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1"/>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1"/>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1"/>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1"/>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1"/>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1"/>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1"/>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1"/>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1"/>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1"/>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1"/>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41"/>
          <p:cNvGrpSpPr/>
          <p:nvPr/>
        </p:nvGrpSpPr>
        <p:grpSpPr>
          <a:xfrm>
            <a:off x="7972499" y="4280514"/>
            <a:ext cx="995682" cy="572721"/>
            <a:chOff x="4678300" y="1270125"/>
            <a:chExt cx="439750" cy="707325"/>
          </a:xfrm>
        </p:grpSpPr>
        <p:sp>
          <p:nvSpPr>
            <p:cNvPr id="2754" name="Google Shape;2754;p41"/>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1"/>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1"/>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1"/>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1"/>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1"/>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1"/>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1"/>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1"/>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1"/>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1"/>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1"/>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1"/>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1"/>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1"/>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1"/>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1"/>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1"/>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1"/>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1"/>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1"/>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1"/>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1"/>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1"/>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1"/>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1"/>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1"/>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1"/>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1"/>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9" name="Google Shape;2789;p41"/>
          <p:cNvGrpSpPr/>
          <p:nvPr/>
        </p:nvGrpSpPr>
        <p:grpSpPr>
          <a:xfrm>
            <a:off x="593870" y="4543004"/>
            <a:ext cx="618948" cy="457375"/>
            <a:chOff x="4256075" y="2554975"/>
            <a:chExt cx="2138727" cy="1580425"/>
          </a:xfrm>
        </p:grpSpPr>
        <p:sp>
          <p:nvSpPr>
            <p:cNvPr id="2790" name="Google Shape;2790;p41"/>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1"/>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1"/>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1"/>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1"/>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1"/>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1"/>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1"/>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1"/>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1"/>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1"/>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1"/>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1"/>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1"/>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4" name="Google Shape;2804;p41"/>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1"/>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1"/>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1"/>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1"/>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1"/>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1"/>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1"/>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1"/>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3" name="Google Shape;2813;p41"/>
          <p:cNvGrpSpPr/>
          <p:nvPr/>
        </p:nvGrpSpPr>
        <p:grpSpPr>
          <a:xfrm>
            <a:off x="8090775" y="2649850"/>
            <a:ext cx="758675" cy="1431862"/>
            <a:chOff x="401225" y="3201250"/>
            <a:chExt cx="758675" cy="1431862"/>
          </a:xfrm>
        </p:grpSpPr>
        <p:sp>
          <p:nvSpPr>
            <p:cNvPr id="2814" name="Google Shape;2814;p41"/>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1"/>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1"/>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1"/>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1"/>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1"/>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1"/>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1"/>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1"/>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6" name="Shape 2826"/>
        <p:cNvGrpSpPr/>
        <p:nvPr/>
      </p:nvGrpSpPr>
      <p:grpSpPr>
        <a:xfrm>
          <a:off x="0" y="0"/>
          <a:ext cx="0" cy="0"/>
          <a:chOff x="0" y="0"/>
          <a:chExt cx="0" cy="0"/>
        </a:xfrm>
      </p:grpSpPr>
      <p:sp>
        <p:nvSpPr>
          <p:cNvPr id="2827" name="Google Shape;2827;p42"/>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2"/>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2"/>
          <p:cNvSpPr txBox="1"/>
          <p:nvPr/>
        </p:nvSpPr>
        <p:spPr>
          <a:xfrm>
            <a:off x="720000" y="-130150"/>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0" lvl="0" marL="0" rtl="0" algn="l">
              <a:spcBef>
                <a:spcPts val="0"/>
              </a:spcBef>
              <a:spcAft>
                <a:spcPts val="0"/>
              </a:spcAft>
              <a:buNone/>
            </a:pPr>
            <a:r>
              <a:rPr lang="en" sz="2100"/>
              <a:t>These influential studies underlie the conventional idea that entrepreneurs sacrifice their income to become entrepreneurs, showing that non-monetary incentives need to be present as well. A stream of work questions whether entrepreneurs actually earn less pose challenges on under-reporting of income by entrepreneurs (e.g., Hurst et al., 2014; Sarada, 2016), failure to capture the option value of entrepreneurship and the returns present in future wage employment (e.g., Manso, 2016: Dillon and Stanton, 2016; Galina and Hopenhayn, </a:t>
            </a:r>
            <a:br>
              <a:rPr lang="en" sz="2100"/>
            </a:br>
            <a:r>
              <a:rPr lang="en" sz="2100"/>
              <a:t>2009; Kerr et al., 2014), and failing to separate </a:t>
            </a:r>
            <a:br>
              <a:rPr lang="en" sz="2100"/>
            </a:br>
            <a:r>
              <a:rPr lang="en" sz="2100"/>
              <a:t>entrepreneurship into types.</a:t>
            </a:r>
            <a:endParaRPr b="1" sz="2100">
              <a:solidFill>
                <a:schemeClr val="dk1"/>
              </a:solidFill>
              <a:latin typeface="Barlow"/>
              <a:ea typeface="Barlow"/>
              <a:cs typeface="Barlow"/>
              <a:sym typeface="Barlow"/>
            </a:endParaRPr>
          </a:p>
        </p:txBody>
      </p:sp>
      <p:grpSp>
        <p:nvGrpSpPr>
          <p:cNvPr id="2830" name="Google Shape;2830;p42"/>
          <p:cNvGrpSpPr/>
          <p:nvPr/>
        </p:nvGrpSpPr>
        <p:grpSpPr>
          <a:xfrm>
            <a:off x="8096173" y="-33648"/>
            <a:ext cx="837834" cy="1228671"/>
            <a:chOff x="973775" y="2233375"/>
            <a:chExt cx="404575" cy="1231750"/>
          </a:xfrm>
        </p:grpSpPr>
        <p:sp>
          <p:nvSpPr>
            <p:cNvPr id="2831" name="Google Shape;2831;p42"/>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2"/>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2"/>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2"/>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2"/>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2"/>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2"/>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2"/>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2"/>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2"/>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2"/>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2"/>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2"/>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2"/>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2"/>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2"/>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2"/>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2"/>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2"/>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2"/>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2"/>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2"/>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2"/>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2"/>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2"/>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2"/>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2"/>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2"/>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2"/>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2"/>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2"/>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2"/>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2"/>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2"/>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2"/>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2"/>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2"/>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2"/>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2"/>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2"/>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2"/>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2"/>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2"/>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2"/>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2"/>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2"/>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2"/>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2"/>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2"/>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2"/>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2"/>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2"/>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2"/>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2"/>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2"/>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2"/>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2"/>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2"/>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2"/>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2"/>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2"/>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2"/>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2"/>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2"/>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2"/>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2"/>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2"/>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2"/>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2"/>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2"/>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2"/>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2"/>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2"/>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2"/>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2"/>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2"/>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2"/>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2"/>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2"/>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2"/>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2"/>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2"/>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2"/>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2"/>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2"/>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2"/>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2"/>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2"/>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2"/>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2"/>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2"/>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2"/>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2"/>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2"/>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2"/>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2"/>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2"/>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2"/>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2"/>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2"/>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42"/>
          <p:cNvGrpSpPr/>
          <p:nvPr/>
        </p:nvGrpSpPr>
        <p:grpSpPr>
          <a:xfrm>
            <a:off x="7972499" y="4280514"/>
            <a:ext cx="995682" cy="572721"/>
            <a:chOff x="4678300" y="1270125"/>
            <a:chExt cx="439750" cy="707325"/>
          </a:xfrm>
        </p:grpSpPr>
        <p:sp>
          <p:nvSpPr>
            <p:cNvPr id="2932" name="Google Shape;2932;p42"/>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2"/>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2"/>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2"/>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2"/>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2"/>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2"/>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2"/>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2"/>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2"/>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2"/>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2"/>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2"/>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2"/>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2"/>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2"/>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2"/>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2"/>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2"/>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2"/>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2"/>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2"/>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2"/>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2"/>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2"/>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2"/>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2"/>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2"/>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2"/>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 name="Google Shape;2967;p42"/>
          <p:cNvGrpSpPr/>
          <p:nvPr/>
        </p:nvGrpSpPr>
        <p:grpSpPr>
          <a:xfrm>
            <a:off x="593870" y="4543004"/>
            <a:ext cx="618948" cy="457375"/>
            <a:chOff x="4256075" y="2554975"/>
            <a:chExt cx="2138727" cy="1580425"/>
          </a:xfrm>
        </p:grpSpPr>
        <p:sp>
          <p:nvSpPr>
            <p:cNvPr id="2968" name="Google Shape;2968;p42"/>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2"/>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2"/>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2"/>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2"/>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2"/>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2"/>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2"/>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2"/>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2"/>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2"/>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2"/>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2"/>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2"/>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2" name="Google Shape;2982;p42"/>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2"/>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2"/>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2"/>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2"/>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2"/>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2"/>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2"/>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2"/>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1" name="Google Shape;2991;p42"/>
          <p:cNvGrpSpPr/>
          <p:nvPr/>
        </p:nvGrpSpPr>
        <p:grpSpPr>
          <a:xfrm>
            <a:off x="8090775" y="2649850"/>
            <a:ext cx="758675" cy="1431862"/>
            <a:chOff x="401225" y="3201250"/>
            <a:chExt cx="758675" cy="1431862"/>
          </a:xfrm>
        </p:grpSpPr>
        <p:sp>
          <p:nvSpPr>
            <p:cNvPr id="2992" name="Google Shape;2992;p42"/>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2"/>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2"/>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2"/>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2"/>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2"/>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2"/>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2"/>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2"/>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4" name="Shape 3004"/>
        <p:cNvGrpSpPr/>
        <p:nvPr/>
      </p:nvGrpSpPr>
      <p:grpSpPr>
        <a:xfrm>
          <a:off x="0" y="0"/>
          <a:ext cx="0" cy="0"/>
          <a:chOff x="0" y="0"/>
          <a:chExt cx="0" cy="0"/>
        </a:xfrm>
      </p:grpSpPr>
      <p:sp>
        <p:nvSpPr>
          <p:cNvPr id="3005" name="Google Shape;3005;p43"/>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3"/>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3"/>
          <p:cNvSpPr txBox="1"/>
          <p:nvPr/>
        </p:nvSpPr>
        <p:spPr>
          <a:xfrm>
            <a:off x="720000" y="327050"/>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12700" lvl="0" marL="0" rtl="0" algn="just">
              <a:lnSpc>
                <a:spcPct val="115000"/>
              </a:lnSpc>
              <a:spcBef>
                <a:spcPts val="1200"/>
              </a:spcBef>
              <a:spcAft>
                <a:spcPts val="0"/>
              </a:spcAft>
              <a:buNone/>
            </a:pPr>
            <a:r>
              <a:rPr lang="en" sz="2100"/>
              <a:t>This does not blot out the broader fact that </a:t>
            </a:r>
            <a:r>
              <a:rPr b="1" lang="en" sz="2100"/>
              <a:t>non-monetary reasons</a:t>
            </a:r>
            <a:r>
              <a:rPr lang="en" sz="2100"/>
              <a:t>, including the desire for autonomy and self-fulfillment, are now accepted to be an inbuilt component of many choices to create new jobs, and thus measures of venture return or growth may wrongly measure the true returns that these entrepreneurs experience. This will undoubtedly remain an important research subject for many years to come. </a:t>
            </a:r>
            <a:endParaRPr sz="2100"/>
          </a:p>
          <a:p>
            <a:pPr indent="12700" lvl="0" marL="0" rtl="0" algn="just">
              <a:lnSpc>
                <a:spcPct val="115000"/>
              </a:lnSpc>
              <a:spcBef>
                <a:spcPts val="1200"/>
              </a:spcBef>
              <a:spcAft>
                <a:spcPts val="0"/>
              </a:spcAft>
              <a:buNone/>
            </a:pPr>
            <a:r>
              <a:t/>
            </a:r>
            <a:endParaRPr sz="1100"/>
          </a:p>
          <a:p>
            <a:pPr indent="0" lvl="0" marL="0" rtl="0" algn="l">
              <a:spcBef>
                <a:spcPts val="0"/>
              </a:spcBef>
              <a:spcAft>
                <a:spcPts val="0"/>
              </a:spcAft>
              <a:buNone/>
            </a:pPr>
            <a:r>
              <a:t/>
            </a:r>
            <a:endParaRPr sz="2100"/>
          </a:p>
        </p:txBody>
      </p:sp>
      <p:grpSp>
        <p:nvGrpSpPr>
          <p:cNvPr id="3008" name="Google Shape;3008;p43"/>
          <p:cNvGrpSpPr/>
          <p:nvPr/>
        </p:nvGrpSpPr>
        <p:grpSpPr>
          <a:xfrm>
            <a:off x="8096173" y="-33648"/>
            <a:ext cx="837834" cy="1228671"/>
            <a:chOff x="973775" y="2233375"/>
            <a:chExt cx="404575" cy="1231750"/>
          </a:xfrm>
        </p:grpSpPr>
        <p:sp>
          <p:nvSpPr>
            <p:cNvPr id="3009" name="Google Shape;3009;p43"/>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3"/>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3"/>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3"/>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3"/>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3"/>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3"/>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3"/>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3"/>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3"/>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3"/>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3"/>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3"/>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3"/>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3"/>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3"/>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3"/>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3"/>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3"/>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3"/>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3"/>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3"/>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3"/>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3"/>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3"/>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3"/>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3"/>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3"/>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3"/>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3"/>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3"/>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3"/>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3"/>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3"/>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3"/>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3"/>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3"/>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3"/>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3"/>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3"/>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3"/>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3"/>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3"/>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3"/>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3"/>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3"/>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3"/>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3"/>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3"/>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3"/>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3"/>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3"/>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3"/>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3"/>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3"/>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3"/>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3"/>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3"/>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3"/>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3"/>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3"/>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3"/>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3"/>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3"/>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3"/>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3"/>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3"/>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3"/>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3"/>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3"/>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3"/>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3"/>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3"/>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3"/>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3"/>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3"/>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3"/>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3"/>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3"/>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3"/>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3"/>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3"/>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3"/>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3"/>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3"/>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3"/>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3"/>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3"/>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3"/>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3"/>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3"/>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3"/>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3"/>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3"/>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3"/>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3"/>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3"/>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3"/>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3"/>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3"/>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43"/>
          <p:cNvGrpSpPr/>
          <p:nvPr/>
        </p:nvGrpSpPr>
        <p:grpSpPr>
          <a:xfrm>
            <a:off x="7972499" y="4280514"/>
            <a:ext cx="995682" cy="572721"/>
            <a:chOff x="4678300" y="1270125"/>
            <a:chExt cx="439750" cy="707325"/>
          </a:xfrm>
        </p:grpSpPr>
        <p:sp>
          <p:nvSpPr>
            <p:cNvPr id="3110" name="Google Shape;3110;p43"/>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3"/>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3"/>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3"/>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3"/>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3"/>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3"/>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3"/>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3"/>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3"/>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3"/>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3"/>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3"/>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3"/>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3"/>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3"/>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3"/>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3"/>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3"/>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3"/>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3"/>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3"/>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3"/>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3"/>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3"/>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3"/>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3"/>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3"/>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3"/>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3"/>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3"/>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3"/>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3"/>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3"/>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3"/>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43"/>
          <p:cNvGrpSpPr/>
          <p:nvPr/>
        </p:nvGrpSpPr>
        <p:grpSpPr>
          <a:xfrm>
            <a:off x="593870" y="4543004"/>
            <a:ext cx="618948" cy="457375"/>
            <a:chOff x="4256075" y="2554975"/>
            <a:chExt cx="2138727" cy="1580425"/>
          </a:xfrm>
        </p:grpSpPr>
        <p:sp>
          <p:nvSpPr>
            <p:cNvPr id="3146" name="Google Shape;3146;p43"/>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3"/>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3"/>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3"/>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3"/>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3"/>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3"/>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3"/>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3"/>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3"/>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3"/>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3"/>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3"/>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3"/>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0" name="Google Shape;3160;p43"/>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3"/>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3"/>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3"/>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3"/>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3"/>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3"/>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3"/>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3"/>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9" name="Google Shape;3169;p43"/>
          <p:cNvGrpSpPr/>
          <p:nvPr/>
        </p:nvGrpSpPr>
        <p:grpSpPr>
          <a:xfrm>
            <a:off x="8090775" y="2649850"/>
            <a:ext cx="758675" cy="1431862"/>
            <a:chOff x="401225" y="3201250"/>
            <a:chExt cx="758675" cy="1431862"/>
          </a:xfrm>
        </p:grpSpPr>
        <p:sp>
          <p:nvSpPr>
            <p:cNvPr id="3170" name="Google Shape;3170;p43"/>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3"/>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3"/>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3"/>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3"/>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3"/>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3"/>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3"/>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3"/>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2" name="Shape 3182"/>
        <p:cNvGrpSpPr/>
        <p:nvPr/>
      </p:nvGrpSpPr>
      <p:grpSpPr>
        <a:xfrm>
          <a:off x="0" y="0"/>
          <a:ext cx="0" cy="0"/>
          <a:chOff x="0" y="0"/>
          <a:chExt cx="0" cy="0"/>
        </a:xfrm>
      </p:grpSpPr>
      <p:sp>
        <p:nvSpPr>
          <p:cNvPr id="3183" name="Google Shape;3183;p44"/>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4"/>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4"/>
          <p:cNvSpPr txBox="1"/>
          <p:nvPr/>
        </p:nvSpPr>
        <p:spPr>
          <a:xfrm>
            <a:off x="720000" y="348063"/>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12700" lvl="0" marL="0" rtl="0" algn="just">
              <a:lnSpc>
                <a:spcPct val="115000"/>
              </a:lnSpc>
              <a:spcBef>
                <a:spcPts val="1200"/>
              </a:spcBef>
              <a:spcAft>
                <a:spcPts val="0"/>
              </a:spcAft>
              <a:buNone/>
            </a:pPr>
            <a:r>
              <a:rPr lang="en" sz="2100"/>
              <a:t>On the other hand, researchers must be diligent in reminding themselves that entrepreneurial motivations are not of such a binary nature. But as the ordinary performance of an entrepreneur is trying to be a poor conceptual target in earning </a:t>
            </a:r>
            <a:r>
              <a:rPr lang="en" sz="2100"/>
              <a:t>estimates</a:t>
            </a:r>
            <a:r>
              <a:rPr lang="en" sz="2100"/>
              <a:t>, these two sub-groups are likely still too aggregated for the best long-term base, even if they allow good </a:t>
            </a:r>
            <a:br>
              <a:rPr lang="en" sz="2100"/>
            </a:br>
            <a:r>
              <a:rPr lang="en" sz="2100"/>
              <a:t>progress today. </a:t>
            </a:r>
            <a:endParaRPr sz="2100"/>
          </a:p>
          <a:p>
            <a:pPr indent="0" lvl="0" marL="0" rtl="0" algn="l">
              <a:spcBef>
                <a:spcPts val="0"/>
              </a:spcBef>
              <a:spcAft>
                <a:spcPts val="0"/>
              </a:spcAft>
              <a:buNone/>
            </a:pPr>
            <a:r>
              <a:t/>
            </a:r>
            <a:endParaRPr sz="2100"/>
          </a:p>
        </p:txBody>
      </p:sp>
      <p:grpSp>
        <p:nvGrpSpPr>
          <p:cNvPr id="3186" name="Google Shape;3186;p44"/>
          <p:cNvGrpSpPr/>
          <p:nvPr/>
        </p:nvGrpSpPr>
        <p:grpSpPr>
          <a:xfrm>
            <a:off x="8096173" y="-33648"/>
            <a:ext cx="837834" cy="1228671"/>
            <a:chOff x="973775" y="2233375"/>
            <a:chExt cx="404575" cy="1231750"/>
          </a:xfrm>
        </p:grpSpPr>
        <p:sp>
          <p:nvSpPr>
            <p:cNvPr id="3187" name="Google Shape;3187;p44"/>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4"/>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4"/>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4"/>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4"/>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4"/>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4"/>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4"/>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4"/>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4"/>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4"/>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4"/>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4"/>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4"/>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4"/>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4"/>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4"/>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4"/>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4"/>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4"/>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4"/>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4"/>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4"/>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4"/>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4"/>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4"/>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4"/>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4"/>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4"/>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4"/>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4"/>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4"/>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4"/>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4"/>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4"/>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4"/>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4"/>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4"/>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4"/>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4"/>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4"/>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4"/>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4"/>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4"/>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4"/>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4"/>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4"/>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4"/>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4"/>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4"/>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4"/>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4"/>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4"/>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4"/>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4"/>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4"/>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4"/>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4"/>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4"/>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4"/>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4"/>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4"/>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4"/>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4"/>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4"/>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4"/>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4"/>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4"/>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4"/>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4"/>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4"/>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4"/>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4"/>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4"/>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4"/>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4"/>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4"/>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4"/>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4"/>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4"/>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4"/>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4"/>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4"/>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4"/>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4"/>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4"/>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4"/>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4"/>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4"/>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4"/>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4"/>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4"/>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4"/>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4"/>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4"/>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4"/>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4"/>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4"/>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4"/>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4"/>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44"/>
          <p:cNvGrpSpPr/>
          <p:nvPr/>
        </p:nvGrpSpPr>
        <p:grpSpPr>
          <a:xfrm>
            <a:off x="7972499" y="4280514"/>
            <a:ext cx="995682" cy="572721"/>
            <a:chOff x="4678300" y="1270125"/>
            <a:chExt cx="439750" cy="707325"/>
          </a:xfrm>
        </p:grpSpPr>
        <p:sp>
          <p:nvSpPr>
            <p:cNvPr id="3288" name="Google Shape;3288;p44"/>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4"/>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4"/>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4"/>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4"/>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4"/>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4"/>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4"/>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4"/>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4"/>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4"/>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4"/>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4"/>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4"/>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4"/>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4"/>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4"/>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4"/>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4"/>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4"/>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4"/>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4"/>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4"/>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4"/>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4"/>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4"/>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4"/>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4"/>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4"/>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4"/>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4"/>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4"/>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4"/>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4"/>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4"/>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3" name="Google Shape;3323;p44"/>
          <p:cNvGrpSpPr/>
          <p:nvPr/>
        </p:nvGrpSpPr>
        <p:grpSpPr>
          <a:xfrm>
            <a:off x="593870" y="4543004"/>
            <a:ext cx="618948" cy="457375"/>
            <a:chOff x="4256075" y="2554975"/>
            <a:chExt cx="2138727" cy="1580425"/>
          </a:xfrm>
        </p:grpSpPr>
        <p:sp>
          <p:nvSpPr>
            <p:cNvPr id="3324" name="Google Shape;3324;p44"/>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4"/>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4"/>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4"/>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4"/>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4"/>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4"/>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4"/>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4"/>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4"/>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4"/>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4"/>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4"/>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4"/>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8" name="Google Shape;3338;p44"/>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4"/>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4"/>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4"/>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4"/>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4"/>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4"/>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4"/>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4"/>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7" name="Google Shape;3347;p44"/>
          <p:cNvGrpSpPr/>
          <p:nvPr/>
        </p:nvGrpSpPr>
        <p:grpSpPr>
          <a:xfrm>
            <a:off x="8090775" y="2649850"/>
            <a:ext cx="758675" cy="1431862"/>
            <a:chOff x="401225" y="3201250"/>
            <a:chExt cx="758675" cy="1431862"/>
          </a:xfrm>
        </p:grpSpPr>
        <p:sp>
          <p:nvSpPr>
            <p:cNvPr id="3348" name="Google Shape;3348;p44"/>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4"/>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4"/>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4"/>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4"/>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4"/>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4"/>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4"/>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4"/>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0" name="Shape 3360"/>
        <p:cNvGrpSpPr/>
        <p:nvPr/>
      </p:nvGrpSpPr>
      <p:grpSpPr>
        <a:xfrm>
          <a:off x="0" y="0"/>
          <a:ext cx="0" cy="0"/>
          <a:chOff x="0" y="0"/>
          <a:chExt cx="0" cy="0"/>
        </a:xfrm>
      </p:grpSpPr>
      <p:sp>
        <p:nvSpPr>
          <p:cNvPr id="3361" name="Google Shape;3361;p45"/>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txBox="1"/>
          <p:nvPr/>
        </p:nvSpPr>
        <p:spPr>
          <a:xfrm>
            <a:off x="720000" y="-197700"/>
            <a:ext cx="7704000" cy="46155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0" lvl="0" marL="0" rtl="0" algn="l">
              <a:spcBef>
                <a:spcPts val="0"/>
              </a:spcBef>
              <a:spcAft>
                <a:spcPts val="0"/>
              </a:spcAft>
              <a:buNone/>
            </a:pPr>
            <a:r>
              <a:rPr lang="en" sz="2100"/>
              <a:t>Santos-Requejo and González-Benito (2000) conducted 85 in depth interviews and learned that the objectives of subsistence businesses are highly influenced by socio-cultural attributions such as family values, goals, and motivation to stay in business. In a very different setting Reijonen and Komppula (2007) showed in two </a:t>
            </a:r>
            <a:r>
              <a:rPr lang="en" sz="2100"/>
              <a:t>micro businesses</a:t>
            </a:r>
            <a:r>
              <a:rPr lang="en" sz="2100"/>
              <a:t> in the craft and rural tourism industries how entrepreneurs measure their performance by non-pecuniary criteria and find success in job satisfaction and satisfied customers, Haber and Reichel (2005) identified similar performance measures of small ventures in the </a:t>
            </a:r>
            <a:br>
              <a:rPr lang="en" sz="2100"/>
            </a:br>
            <a:r>
              <a:rPr lang="en" sz="2100"/>
              <a:t>tourism industry of Israel. </a:t>
            </a:r>
            <a:endParaRPr b="1" sz="2100">
              <a:solidFill>
                <a:schemeClr val="dk1"/>
              </a:solidFill>
              <a:latin typeface="Barlow"/>
              <a:ea typeface="Barlow"/>
              <a:cs typeface="Barlow"/>
              <a:sym typeface="Barlow"/>
            </a:endParaRPr>
          </a:p>
        </p:txBody>
      </p:sp>
      <p:grpSp>
        <p:nvGrpSpPr>
          <p:cNvPr id="3364" name="Google Shape;3364;p45"/>
          <p:cNvGrpSpPr/>
          <p:nvPr/>
        </p:nvGrpSpPr>
        <p:grpSpPr>
          <a:xfrm>
            <a:off x="8096173" y="-33648"/>
            <a:ext cx="837834" cy="1228671"/>
            <a:chOff x="973775" y="2233375"/>
            <a:chExt cx="404575" cy="1231750"/>
          </a:xfrm>
        </p:grpSpPr>
        <p:sp>
          <p:nvSpPr>
            <p:cNvPr id="3365" name="Google Shape;3365;p45"/>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5"/>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5"/>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5"/>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5"/>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5"/>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5"/>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5"/>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5"/>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5"/>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5"/>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5"/>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5"/>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5"/>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5"/>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5"/>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5"/>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5"/>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5"/>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5"/>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5"/>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5"/>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5"/>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5"/>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5"/>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5"/>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5"/>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5"/>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5"/>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5"/>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5"/>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5"/>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5"/>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5"/>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5"/>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5"/>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5"/>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5"/>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5"/>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5"/>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5"/>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5"/>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5"/>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5"/>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5"/>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45"/>
          <p:cNvGrpSpPr/>
          <p:nvPr/>
        </p:nvGrpSpPr>
        <p:grpSpPr>
          <a:xfrm>
            <a:off x="7972499" y="4280514"/>
            <a:ext cx="995682" cy="572721"/>
            <a:chOff x="4678300" y="1270125"/>
            <a:chExt cx="439750" cy="707325"/>
          </a:xfrm>
        </p:grpSpPr>
        <p:sp>
          <p:nvSpPr>
            <p:cNvPr id="3466" name="Google Shape;3466;p45"/>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5"/>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5"/>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5"/>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5"/>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5"/>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5"/>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5"/>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5"/>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5"/>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5"/>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5"/>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5"/>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5"/>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5"/>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5"/>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5"/>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5"/>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5"/>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5"/>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5"/>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5"/>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5"/>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45"/>
          <p:cNvGrpSpPr/>
          <p:nvPr/>
        </p:nvGrpSpPr>
        <p:grpSpPr>
          <a:xfrm>
            <a:off x="593870" y="4543004"/>
            <a:ext cx="618948" cy="457375"/>
            <a:chOff x="4256075" y="2554975"/>
            <a:chExt cx="2138727" cy="1580425"/>
          </a:xfrm>
        </p:grpSpPr>
        <p:sp>
          <p:nvSpPr>
            <p:cNvPr id="3502" name="Google Shape;3502;p45"/>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5"/>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5"/>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5"/>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5"/>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5"/>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5"/>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5"/>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5"/>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6" name="Google Shape;3516;p45"/>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5"/>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5"/>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5"/>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5"/>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5"/>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5" name="Google Shape;3525;p45"/>
          <p:cNvGrpSpPr/>
          <p:nvPr/>
        </p:nvGrpSpPr>
        <p:grpSpPr>
          <a:xfrm>
            <a:off x="8090775" y="2649850"/>
            <a:ext cx="758675" cy="1431862"/>
            <a:chOff x="401225" y="3201250"/>
            <a:chExt cx="758675" cy="1431862"/>
          </a:xfrm>
        </p:grpSpPr>
        <p:sp>
          <p:nvSpPr>
            <p:cNvPr id="3526" name="Google Shape;3526;p45"/>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5"/>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5"/>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5"/>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5"/>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5"/>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8" name="Shape 3538"/>
        <p:cNvGrpSpPr/>
        <p:nvPr/>
      </p:nvGrpSpPr>
      <p:grpSpPr>
        <a:xfrm>
          <a:off x="0" y="0"/>
          <a:ext cx="0" cy="0"/>
          <a:chOff x="0" y="0"/>
          <a:chExt cx="0" cy="0"/>
        </a:xfrm>
      </p:grpSpPr>
      <p:sp>
        <p:nvSpPr>
          <p:cNvPr id="3539" name="Google Shape;3539;p46"/>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6"/>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6"/>
          <p:cNvSpPr txBox="1"/>
          <p:nvPr/>
        </p:nvSpPr>
        <p:spPr>
          <a:xfrm>
            <a:off x="720000" y="98450"/>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b="1" sz="2100"/>
          </a:p>
          <a:p>
            <a:pPr indent="0" lvl="0" marL="0" rtl="0" algn="ctr">
              <a:lnSpc>
                <a:spcPct val="115000"/>
              </a:lnSpc>
              <a:spcBef>
                <a:spcPts val="1200"/>
              </a:spcBef>
              <a:spcAft>
                <a:spcPts val="0"/>
              </a:spcAft>
              <a:buNone/>
            </a:pPr>
            <a:r>
              <a:t/>
            </a:r>
            <a:endParaRPr b="1" sz="2100"/>
          </a:p>
          <a:p>
            <a:pPr indent="0" lvl="0" marL="0" rtl="0" algn="l">
              <a:spcBef>
                <a:spcPts val="0"/>
              </a:spcBef>
              <a:spcAft>
                <a:spcPts val="0"/>
              </a:spcAft>
              <a:buNone/>
            </a:pPr>
            <a:r>
              <a:rPr lang="en" sz="2100"/>
              <a:t>Some </a:t>
            </a:r>
            <a:r>
              <a:rPr lang="en" sz="2100"/>
              <a:t>researchers</a:t>
            </a:r>
            <a:r>
              <a:rPr lang="en" sz="2100"/>
              <a:t> use gender in entrepreneurial goals. Justo et al. (2006) collected data from 1,236 contractors in the 2005 GEM survey to compare gender and parental status on intrinsic and independent measures of success. Intrinsic measures of success are generally more appreciated by adult females, while independence measures of success are evaluated equally by men and women. </a:t>
            </a:r>
            <a:endParaRPr b="1" sz="2100">
              <a:solidFill>
                <a:schemeClr val="dk1"/>
              </a:solidFill>
              <a:latin typeface="Barlow"/>
              <a:ea typeface="Barlow"/>
              <a:cs typeface="Barlow"/>
              <a:sym typeface="Barlow"/>
            </a:endParaRPr>
          </a:p>
        </p:txBody>
      </p:sp>
      <p:grpSp>
        <p:nvGrpSpPr>
          <p:cNvPr id="3542" name="Google Shape;3542;p46"/>
          <p:cNvGrpSpPr/>
          <p:nvPr/>
        </p:nvGrpSpPr>
        <p:grpSpPr>
          <a:xfrm>
            <a:off x="8096173" y="-33648"/>
            <a:ext cx="837834" cy="1228671"/>
            <a:chOff x="973775" y="2233375"/>
            <a:chExt cx="404575" cy="1231750"/>
          </a:xfrm>
        </p:grpSpPr>
        <p:sp>
          <p:nvSpPr>
            <p:cNvPr id="3543" name="Google Shape;3543;p46"/>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6"/>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6"/>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6"/>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6"/>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6"/>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6"/>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6"/>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6"/>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6"/>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6"/>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6"/>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6"/>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6"/>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6"/>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6"/>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6"/>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6"/>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6"/>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6"/>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6"/>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6"/>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6"/>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6"/>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6"/>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6"/>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6"/>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6"/>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6"/>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6"/>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6"/>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6"/>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6"/>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6"/>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6"/>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6"/>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6"/>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6"/>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6"/>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6"/>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6"/>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6"/>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6"/>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6"/>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6"/>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6"/>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6"/>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6"/>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6"/>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6"/>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6"/>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6"/>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6"/>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6"/>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6"/>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46"/>
          <p:cNvGrpSpPr/>
          <p:nvPr/>
        </p:nvGrpSpPr>
        <p:grpSpPr>
          <a:xfrm>
            <a:off x="7972499" y="4280514"/>
            <a:ext cx="995682" cy="572721"/>
            <a:chOff x="4678300" y="1270125"/>
            <a:chExt cx="439750" cy="707325"/>
          </a:xfrm>
        </p:grpSpPr>
        <p:sp>
          <p:nvSpPr>
            <p:cNvPr id="3644" name="Google Shape;3644;p46"/>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6"/>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46"/>
          <p:cNvGrpSpPr/>
          <p:nvPr/>
        </p:nvGrpSpPr>
        <p:grpSpPr>
          <a:xfrm>
            <a:off x="593870" y="4543004"/>
            <a:ext cx="618948" cy="457375"/>
            <a:chOff x="4256075" y="2554975"/>
            <a:chExt cx="2138727" cy="1580425"/>
          </a:xfrm>
        </p:grpSpPr>
        <p:sp>
          <p:nvSpPr>
            <p:cNvPr id="3680" name="Google Shape;3680;p46"/>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4" name="Google Shape;3694;p46"/>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6"/>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6"/>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3" name="Google Shape;3703;p46"/>
          <p:cNvGrpSpPr/>
          <p:nvPr/>
        </p:nvGrpSpPr>
        <p:grpSpPr>
          <a:xfrm>
            <a:off x="8090775" y="2649850"/>
            <a:ext cx="758675" cy="1431862"/>
            <a:chOff x="401225" y="3201250"/>
            <a:chExt cx="758675" cy="1431862"/>
          </a:xfrm>
        </p:grpSpPr>
        <p:sp>
          <p:nvSpPr>
            <p:cNvPr id="3704" name="Google Shape;3704;p46"/>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6"/>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6"/>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6"/>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6"/>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6" name="Shape 3716"/>
        <p:cNvGrpSpPr/>
        <p:nvPr/>
      </p:nvGrpSpPr>
      <p:grpSpPr>
        <a:xfrm>
          <a:off x="0" y="0"/>
          <a:ext cx="0" cy="0"/>
          <a:chOff x="0" y="0"/>
          <a:chExt cx="0" cy="0"/>
        </a:xfrm>
      </p:grpSpPr>
      <p:sp>
        <p:nvSpPr>
          <p:cNvPr id="3717" name="Google Shape;3717;p47"/>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txBox="1"/>
          <p:nvPr/>
        </p:nvSpPr>
        <p:spPr>
          <a:xfrm>
            <a:off x="720000" y="327050"/>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0" lvl="0" marL="0" rtl="0" algn="l">
              <a:spcBef>
                <a:spcPts val="0"/>
              </a:spcBef>
              <a:spcAft>
                <a:spcPts val="0"/>
              </a:spcAft>
              <a:buNone/>
            </a:pPr>
            <a:r>
              <a:rPr lang="en" sz="2100"/>
              <a:t>While goals for entering entrepreneurship and starting a business are considered on a personal level, such as generating profit or retaining autonomy, there is little academic examination into self-determined standards of success for ventures. Large-scale surveys have not, to our knowledge, asked whether an entrepreneur's individual goal of the venture is to accomplish a public offering, grow the venture until acquisition by another firm, to remain on as a Founder-CEO for the long term. </a:t>
            </a:r>
            <a:endParaRPr b="1" sz="2100">
              <a:solidFill>
                <a:schemeClr val="dk1"/>
              </a:solidFill>
              <a:latin typeface="Barlow"/>
              <a:ea typeface="Barlow"/>
              <a:cs typeface="Barlow"/>
              <a:sym typeface="Barlow"/>
            </a:endParaRPr>
          </a:p>
        </p:txBody>
      </p:sp>
      <p:grpSp>
        <p:nvGrpSpPr>
          <p:cNvPr id="3720" name="Google Shape;3720;p47"/>
          <p:cNvGrpSpPr/>
          <p:nvPr/>
        </p:nvGrpSpPr>
        <p:grpSpPr>
          <a:xfrm>
            <a:off x="8096173" y="-33648"/>
            <a:ext cx="837834" cy="1228671"/>
            <a:chOff x="973775" y="2233375"/>
            <a:chExt cx="404575" cy="1231750"/>
          </a:xfrm>
        </p:grpSpPr>
        <p:sp>
          <p:nvSpPr>
            <p:cNvPr id="3721" name="Google Shape;3721;p47"/>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7"/>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7"/>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47"/>
          <p:cNvGrpSpPr/>
          <p:nvPr/>
        </p:nvGrpSpPr>
        <p:grpSpPr>
          <a:xfrm>
            <a:off x="7972499" y="4280514"/>
            <a:ext cx="995682" cy="572721"/>
            <a:chOff x="4678300" y="1270125"/>
            <a:chExt cx="439750" cy="707325"/>
          </a:xfrm>
        </p:grpSpPr>
        <p:sp>
          <p:nvSpPr>
            <p:cNvPr id="3822" name="Google Shape;3822;p47"/>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47"/>
          <p:cNvGrpSpPr/>
          <p:nvPr/>
        </p:nvGrpSpPr>
        <p:grpSpPr>
          <a:xfrm>
            <a:off x="593870" y="4543004"/>
            <a:ext cx="618948" cy="457375"/>
            <a:chOff x="4256075" y="2554975"/>
            <a:chExt cx="2138727" cy="1580425"/>
          </a:xfrm>
        </p:grpSpPr>
        <p:sp>
          <p:nvSpPr>
            <p:cNvPr id="3858" name="Google Shape;3858;p47"/>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2" name="Google Shape;3872;p47"/>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7"/>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1" name="Google Shape;3881;p47"/>
          <p:cNvGrpSpPr/>
          <p:nvPr/>
        </p:nvGrpSpPr>
        <p:grpSpPr>
          <a:xfrm>
            <a:off x="8090775" y="2649850"/>
            <a:ext cx="758675" cy="1431862"/>
            <a:chOff x="401225" y="3201250"/>
            <a:chExt cx="758675" cy="1431862"/>
          </a:xfrm>
        </p:grpSpPr>
        <p:sp>
          <p:nvSpPr>
            <p:cNvPr id="3882" name="Google Shape;3882;p47"/>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4" name="Shape 3894"/>
        <p:cNvGrpSpPr/>
        <p:nvPr/>
      </p:nvGrpSpPr>
      <p:grpSpPr>
        <a:xfrm>
          <a:off x="0" y="0"/>
          <a:ext cx="0" cy="0"/>
          <a:chOff x="0" y="0"/>
          <a:chExt cx="0" cy="0"/>
        </a:xfrm>
      </p:grpSpPr>
      <p:sp>
        <p:nvSpPr>
          <p:cNvPr id="3895" name="Google Shape;3895;p48"/>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txBox="1"/>
          <p:nvPr/>
        </p:nvSpPr>
        <p:spPr>
          <a:xfrm>
            <a:off x="720000" y="327050"/>
            <a:ext cx="7704000" cy="4090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0" lvl="0" marL="0" rtl="0" algn="ctr">
              <a:lnSpc>
                <a:spcPct val="115000"/>
              </a:lnSpc>
              <a:spcBef>
                <a:spcPts val="1200"/>
              </a:spcBef>
              <a:spcAft>
                <a:spcPts val="0"/>
              </a:spcAft>
              <a:buNone/>
            </a:pPr>
            <a:r>
              <a:rPr b="1" lang="en" sz="2100"/>
              <a:t>Entrepreneurial Goals</a:t>
            </a:r>
            <a:endParaRPr sz="2100"/>
          </a:p>
          <a:p>
            <a:pPr indent="0" lvl="0" marL="0" rtl="0" algn="l">
              <a:spcBef>
                <a:spcPts val="0"/>
              </a:spcBef>
              <a:spcAft>
                <a:spcPts val="0"/>
              </a:spcAft>
              <a:buNone/>
            </a:pPr>
            <a:r>
              <a:rPr lang="en" sz="2100"/>
              <a:t>In summary, much work continues to be executed in this largely explored area, and a lot of the initial research needs to concentrate on data collection via surveys and consultations. </a:t>
            </a:r>
            <a:r>
              <a:rPr b="1" lang="en" sz="2100"/>
              <a:t>Policymakers</a:t>
            </a:r>
            <a:r>
              <a:rPr lang="en" sz="2100"/>
              <a:t> have a great deal to gain by understanding the specific objectives of growth-oriented entrepreneurs that disrupt and develop the economy in general. </a:t>
            </a:r>
            <a:endParaRPr b="1" sz="2100">
              <a:solidFill>
                <a:schemeClr val="dk1"/>
              </a:solidFill>
              <a:latin typeface="Barlow"/>
              <a:ea typeface="Barlow"/>
              <a:cs typeface="Barlow"/>
              <a:sym typeface="Barlow"/>
            </a:endParaRPr>
          </a:p>
        </p:txBody>
      </p:sp>
      <p:grpSp>
        <p:nvGrpSpPr>
          <p:cNvPr id="3898" name="Google Shape;3898;p48"/>
          <p:cNvGrpSpPr/>
          <p:nvPr/>
        </p:nvGrpSpPr>
        <p:grpSpPr>
          <a:xfrm>
            <a:off x="8096173" y="-33648"/>
            <a:ext cx="837834" cy="1228671"/>
            <a:chOff x="973775" y="2233375"/>
            <a:chExt cx="404575" cy="1231750"/>
          </a:xfrm>
        </p:grpSpPr>
        <p:sp>
          <p:nvSpPr>
            <p:cNvPr id="3899" name="Google Shape;3899;p48"/>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8"/>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8"/>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8"/>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8"/>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8"/>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8"/>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8"/>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8"/>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8"/>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8"/>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8"/>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8"/>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8"/>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8"/>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8"/>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8"/>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8"/>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8"/>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8"/>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8"/>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8"/>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8"/>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8"/>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8"/>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8"/>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8"/>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8"/>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8"/>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8"/>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8"/>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8"/>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8"/>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8"/>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8"/>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8"/>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8"/>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8"/>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8"/>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8"/>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8"/>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8"/>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8"/>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8"/>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8"/>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8"/>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8"/>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8"/>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48"/>
          <p:cNvGrpSpPr/>
          <p:nvPr/>
        </p:nvGrpSpPr>
        <p:grpSpPr>
          <a:xfrm>
            <a:off x="7972499" y="4280514"/>
            <a:ext cx="995682" cy="572721"/>
            <a:chOff x="4678300" y="1270125"/>
            <a:chExt cx="439750" cy="707325"/>
          </a:xfrm>
        </p:grpSpPr>
        <p:sp>
          <p:nvSpPr>
            <p:cNvPr id="4000" name="Google Shape;4000;p48"/>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8"/>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8"/>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8"/>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8"/>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8"/>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8"/>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8"/>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8"/>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8"/>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8"/>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8"/>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8"/>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8"/>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8"/>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8"/>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8"/>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8"/>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8"/>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8"/>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8"/>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8"/>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8"/>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8"/>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8"/>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8"/>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8"/>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8"/>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8"/>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48"/>
          <p:cNvGrpSpPr/>
          <p:nvPr/>
        </p:nvGrpSpPr>
        <p:grpSpPr>
          <a:xfrm>
            <a:off x="593870" y="4543004"/>
            <a:ext cx="618948" cy="457375"/>
            <a:chOff x="4256075" y="2554975"/>
            <a:chExt cx="2138727" cy="1580425"/>
          </a:xfrm>
        </p:grpSpPr>
        <p:sp>
          <p:nvSpPr>
            <p:cNvPr id="4036" name="Google Shape;4036;p48"/>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8"/>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8"/>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8"/>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8"/>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8"/>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8"/>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8"/>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8"/>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8"/>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8"/>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8"/>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8"/>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8"/>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0" name="Google Shape;4050;p48"/>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8"/>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8"/>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8"/>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8"/>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8"/>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8"/>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8"/>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8"/>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9" name="Google Shape;4059;p48"/>
          <p:cNvGrpSpPr/>
          <p:nvPr/>
        </p:nvGrpSpPr>
        <p:grpSpPr>
          <a:xfrm>
            <a:off x="8090775" y="2649850"/>
            <a:ext cx="758675" cy="1431862"/>
            <a:chOff x="401225" y="3201250"/>
            <a:chExt cx="758675" cy="1431862"/>
          </a:xfrm>
        </p:grpSpPr>
        <p:sp>
          <p:nvSpPr>
            <p:cNvPr id="4060" name="Google Shape;4060;p48"/>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8"/>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8"/>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8"/>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8"/>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8"/>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8"/>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8"/>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8"/>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2" name="Shape 4072"/>
        <p:cNvGrpSpPr/>
        <p:nvPr/>
      </p:nvGrpSpPr>
      <p:grpSpPr>
        <a:xfrm>
          <a:off x="0" y="0"/>
          <a:ext cx="0" cy="0"/>
          <a:chOff x="0" y="0"/>
          <a:chExt cx="0" cy="0"/>
        </a:xfrm>
      </p:grpSpPr>
      <p:sp>
        <p:nvSpPr>
          <p:cNvPr id="4073" name="Google Shape;4073;p49"/>
          <p:cNvSpPr/>
          <p:nvPr/>
        </p:nvSpPr>
        <p:spPr>
          <a:xfrm>
            <a:off x="1049825" y="4202275"/>
            <a:ext cx="3002100" cy="4290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4" name="Google Shape;4074;p49"/>
          <p:cNvGrpSpPr/>
          <p:nvPr/>
        </p:nvGrpSpPr>
        <p:grpSpPr>
          <a:xfrm flipH="1" rot="-5400000">
            <a:off x="7743975" y="3514194"/>
            <a:ext cx="512290" cy="1700835"/>
            <a:chOff x="1835466" y="929768"/>
            <a:chExt cx="2388300" cy="3284100"/>
          </a:xfrm>
        </p:grpSpPr>
        <p:sp>
          <p:nvSpPr>
            <p:cNvPr id="4075" name="Google Shape;4075;p49"/>
            <p:cNvSpPr/>
            <p:nvPr/>
          </p:nvSpPr>
          <p:spPr>
            <a:xfrm>
              <a:off x="1835466" y="929768"/>
              <a:ext cx="2388300" cy="3284100"/>
            </a:xfrm>
            <a:prstGeom prst="roundRect">
              <a:avLst>
                <a:gd fmla="val 4846" name="adj"/>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4076" name="Google Shape;4076;p49"/>
            <p:cNvSpPr/>
            <p:nvPr/>
          </p:nvSpPr>
          <p:spPr>
            <a:xfrm>
              <a:off x="2010540" y="1124747"/>
              <a:ext cx="2038200" cy="2909100"/>
            </a:xfrm>
            <a:prstGeom prst="rect">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2947422" y="4067543"/>
              <a:ext cx="164400" cy="97500"/>
            </a:xfrm>
            <a:prstGeom prst="roundRect">
              <a:avLst>
                <a:gd fmla="val 50000" name="adj"/>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8" name="Google Shape;4078;p49"/>
          <p:cNvSpPr txBox="1"/>
          <p:nvPr>
            <p:ph type="title"/>
          </p:nvPr>
        </p:nvSpPr>
        <p:spPr>
          <a:xfrm>
            <a:off x="799825" y="524125"/>
            <a:ext cx="7086900" cy="3825600"/>
          </a:xfrm>
          <a:prstGeom prst="rect">
            <a:avLst/>
          </a:prstGeom>
        </p:spPr>
        <p:txBody>
          <a:bodyPr anchorCtr="0" anchor="b" bIns="91425" lIns="91425" spcFirstLastPara="1" rIns="91425" wrap="square" tIns="91425">
            <a:noAutofit/>
          </a:bodyPr>
          <a:lstStyle/>
          <a:p>
            <a:pPr indent="0" lvl="0" marL="0" rtl="0" algn="ctr">
              <a:lnSpc>
                <a:spcPct val="115000"/>
              </a:lnSpc>
              <a:spcBef>
                <a:spcPts val="1200"/>
              </a:spcBef>
              <a:spcAft>
                <a:spcPts val="0"/>
              </a:spcAft>
              <a:buNone/>
            </a:pPr>
            <a:r>
              <a:rPr b="1" lang="en" sz="2000">
                <a:solidFill>
                  <a:srgbClr val="000000"/>
                </a:solidFill>
                <a:latin typeface="Arial"/>
                <a:ea typeface="Arial"/>
                <a:cs typeface="Arial"/>
                <a:sym typeface="Arial"/>
              </a:rPr>
              <a:t>Entrepreneurial Success</a:t>
            </a:r>
            <a:endParaRPr b="1" sz="2000">
              <a:solidFill>
                <a:srgbClr val="000000"/>
              </a:solidFill>
              <a:latin typeface="Arial"/>
              <a:ea typeface="Arial"/>
              <a:cs typeface="Arial"/>
              <a:sym typeface="Arial"/>
            </a:endParaRPr>
          </a:p>
          <a:p>
            <a:pPr indent="0" lvl="0" marL="0" rtl="0" algn="just">
              <a:lnSpc>
                <a:spcPct val="115000"/>
              </a:lnSpc>
              <a:spcBef>
                <a:spcPts val="1200"/>
              </a:spcBef>
              <a:spcAft>
                <a:spcPts val="0"/>
              </a:spcAft>
              <a:buNone/>
            </a:pPr>
            <a:r>
              <a:rPr b="1" lang="en" sz="2000">
                <a:solidFill>
                  <a:srgbClr val="000000"/>
                </a:solidFill>
                <a:latin typeface="Arial"/>
                <a:ea typeface="Arial"/>
                <a:cs typeface="Arial"/>
                <a:sym typeface="Arial"/>
              </a:rPr>
              <a:t>Overview </a:t>
            </a:r>
            <a:endParaRPr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lang="en" sz="2000">
                <a:solidFill>
                  <a:srgbClr val="000000"/>
                </a:solidFill>
                <a:latin typeface="Arial"/>
                <a:ea typeface="Arial"/>
                <a:cs typeface="Arial"/>
                <a:sym typeface="Arial"/>
              </a:rPr>
              <a:t>This lecture covers the individual personal-psycho-social factors as well national determinants of entrepreneurial success. Despite many explanations to entrepreneurship at the personal or individual (micro) level, there are also explanations at the macro level. A multi-level approach to determine how much of the variance that can be explained by the different levels is necessary for a </a:t>
            </a:r>
            <a:br>
              <a:rPr lang="en" sz="2000">
                <a:solidFill>
                  <a:srgbClr val="000000"/>
                </a:solidFill>
                <a:latin typeface="Arial"/>
                <a:ea typeface="Arial"/>
                <a:cs typeface="Arial"/>
                <a:sym typeface="Arial"/>
              </a:rPr>
            </a:br>
            <a:r>
              <a:rPr lang="en" sz="2000">
                <a:solidFill>
                  <a:srgbClr val="000000"/>
                </a:solidFill>
                <a:latin typeface="Arial"/>
                <a:ea typeface="Arial"/>
                <a:cs typeface="Arial"/>
                <a:sym typeface="Arial"/>
              </a:rPr>
              <a:t>holistic understanding of entrepreneurial success. </a:t>
            </a:r>
            <a:endParaRPr sz="2000">
              <a:solidFill>
                <a:srgbClr val="000000"/>
              </a:solidFill>
              <a:latin typeface="Arial"/>
              <a:ea typeface="Arial"/>
              <a:cs typeface="Arial"/>
              <a:sym typeface="Arial"/>
            </a:endParaRPr>
          </a:p>
          <a:p>
            <a:pPr indent="0" lvl="0" marL="0" rtl="0" algn="r">
              <a:spcBef>
                <a:spcPts val="0"/>
              </a:spcBef>
              <a:spcAft>
                <a:spcPts val="0"/>
              </a:spcAft>
              <a:buNone/>
            </a:pPr>
            <a:r>
              <a:t/>
            </a:r>
            <a:endParaRPr sz="1800"/>
          </a:p>
        </p:txBody>
      </p:sp>
      <p:grpSp>
        <p:nvGrpSpPr>
          <p:cNvPr id="4079" name="Google Shape;4079;p49"/>
          <p:cNvGrpSpPr/>
          <p:nvPr/>
        </p:nvGrpSpPr>
        <p:grpSpPr>
          <a:xfrm>
            <a:off x="-12" y="11"/>
            <a:ext cx="723628" cy="2528298"/>
            <a:chOff x="1612475" y="2142400"/>
            <a:chExt cx="352800" cy="1232775"/>
          </a:xfrm>
        </p:grpSpPr>
        <p:sp>
          <p:nvSpPr>
            <p:cNvPr id="4080" name="Google Shape;4080;p49"/>
            <p:cNvSpPr/>
            <p:nvPr/>
          </p:nvSpPr>
          <p:spPr>
            <a:xfrm>
              <a:off x="1648550" y="2784675"/>
              <a:ext cx="270525" cy="260200"/>
            </a:xfrm>
            <a:custGeom>
              <a:rect b="b" l="l" r="r" t="t"/>
              <a:pathLst>
                <a:path extrusionOk="0" h="10408" w="10821">
                  <a:moveTo>
                    <a:pt x="5613" y="97"/>
                  </a:moveTo>
                  <a:cubicBezTo>
                    <a:pt x="8432" y="102"/>
                    <a:pt x="10717" y="2386"/>
                    <a:pt x="10722" y="5205"/>
                  </a:cubicBezTo>
                  <a:cubicBezTo>
                    <a:pt x="10722" y="7266"/>
                    <a:pt x="9476" y="9130"/>
                    <a:pt x="7570" y="9919"/>
                  </a:cubicBezTo>
                  <a:cubicBezTo>
                    <a:pt x="6938" y="10180"/>
                    <a:pt x="6274" y="10307"/>
                    <a:pt x="5616" y="10307"/>
                  </a:cubicBezTo>
                  <a:cubicBezTo>
                    <a:pt x="4287" y="10307"/>
                    <a:pt x="2981" y="9789"/>
                    <a:pt x="2005" y="8813"/>
                  </a:cubicBezTo>
                  <a:cubicBezTo>
                    <a:pt x="546" y="7354"/>
                    <a:pt x="110" y="5158"/>
                    <a:pt x="899" y="3248"/>
                  </a:cubicBezTo>
                  <a:cubicBezTo>
                    <a:pt x="1688" y="1343"/>
                    <a:pt x="3552" y="97"/>
                    <a:pt x="5613" y="97"/>
                  </a:cubicBezTo>
                  <a:close/>
                  <a:moveTo>
                    <a:pt x="5612" y="1"/>
                  </a:moveTo>
                  <a:cubicBezTo>
                    <a:pt x="4259" y="1"/>
                    <a:pt x="2930" y="528"/>
                    <a:pt x="1937" y="1524"/>
                  </a:cubicBezTo>
                  <a:cubicBezTo>
                    <a:pt x="447" y="3014"/>
                    <a:pt x="1" y="5252"/>
                    <a:pt x="811" y="7194"/>
                  </a:cubicBezTo>
                  <a:cubicBezTo>
                    <a:pt x="1616" y="9140"/>
                    <a:pt x="3511" y="10407"/>
                    <a:pt x="5613" y="10407"/>
                  </a:cubicBezTo>
                  <a:cubicBezTo>
                    <a:pt x="8489" y="10402"/>
                    <a:pt x="10815" y="8076"/>
                    <a:pt x="10820" y="5205"/>
                  </a:cubicBezTo>
                  <a:cubicBezTo>
                    <a:pt x="10820" y="3097"/>
                    <a:pt x="9548" y="1202"/>
                    <a:pt x="7607" y="398"/>
                  </a:cubicBezTo>
                  <a:cubicBezTo>
                    <a:pt x="6961" y="131"/>
                    <a:pt x="6284" y="1"/>
                    <a:pt x="5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1748625" y="2784750"/>
              <a:ext cx="80625" cy="259600"/>
            </a:xfrm>
            <a:custGeom>
              <a:rect b="b" l="l" r="r" t="t"/>
              <a:pathLst>
                <a:path extrusionOk="0" h="10384" w="3225">
                  <a:moveTo>
                    <a:pt x="1610" y="94"/>
                  </a:moveTo>
                  <a:cubicBezTo>
                    <a:pt x="2446" y="94"/>
                    <a:pt x="3126" y="2383"/>
                    <a:pt x="3126" y="5192"/>
                  </a:cubicBezTo>
                  <a:cubicBezTo>
                    <a:pt x="3126" y="8000"/>
                    <a:pt x="2446" y="10290"/>
                    <a:pt x="1610" y="10290"/>
                  </a:cubicBezTo>
                  <a:cubicBezTo>
                    <a:pt x="774" y="10290"/>
                    <a:pt x="99" y="8000"/>
                    <a:pt x="99" y="5192"/>
                  </a:cubicBezTo>
                  <a:cubicBezTo>
                    <a:pt x="99" y="2383"/>
                    <a:pt x="774" y="99"/>
                    <a:pt x="1610" y="99"/>
                  </a:cubicBezTo>
                  <a:lnTo>
                    <a:pt x="1610" y="94"/>
                  </a:lnTo>
                  <a:close/>
                  <a:moveTo>
                    <a:pt x="1610" y="0"/>
                  </a:moveTo>
                  <a:cubicBezTo>
                    <a:pt x="707" y="0"/>
                    <a:pt x="1" y="2284"/>
                    <a:pt x="1" y="5192"/>
                  </a:cubicBezTo>
                  <a:cubicBezTo>
                    <a:pt x="1" y="8104"/>
                    <a:pt x="707" y="10383"/>
                    <a:pt x="1610" y="10383"/>
                  </a:cubicBezTo>
                  <a:cubicBezTo>
                    <a:pt x="2519" y="10383"/>
                    <a:pt x="3225" y="8104"/>
                    <a:pt x="3225" y="5192"/>
                  </a:cubicBezTo>
                  <a:cubicBezTo>
                    <a:pt x="3225" y="2284"/>
                    <a:pt x="2519" y="0"/>
                    <a:pt x="1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9"/>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9"/>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9"/>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9"/>
            <p:cNvSpPr/>
            <p:nvPr/>
          </p:nvSpPr>
          <p:spPr>
            <a:xfrm>
              <a:off x="1659075" y="2874175"/>
              <a:ext cx="259600" cy="80625"/>
            </a:xfrm>
            <a:custGeom>
              <a:rect b="b" l="l" r="r" t="t"/>
              <a:pathLst>
                <a:path extrusionOk="0" h="3225" w="10384">
                  <a:moveTo>
                    <a:pt x="5192" y="99"/>
                  </a:moveTo>
                  <a:cubicBezTo>
                    <a:pt x="8006" y="99"/>
                    <a:pt x="10290" y="779"/>
                    <a:pt x="10290" y="1615"/>
                  </a:cubicBezTo>
                  <a:cubicBezTo>
                    <a:pt x="10290" y="2451"/>
                    <a:pt x="8006" y="3126"/>
                    <a:pt x="5192" y="3126"/>
                  </a:cubicBezTo>
                  <a:cubicBezTo>
                    <a:pt x="2383" y="3126"/>
                    <a:pt x="99" y="2451"/>
                    <a:pt x="99" y="1615"/>
                  </a:cubicBezTo>
                  <a:cubicBezTo>
                    <a:pt x="99" y="779"/>
                    <a:pt x="2383" y="99"/>
                    <a:pt x="5192" y="99"/>
                  </a:cubicBezTo>
                  <a:close/>
                  <a:moveTo>
                    <a:pt x="5192" y="0"/>
                  </a:moveTo>
                  <a:cubicBezTo>
                    <a:pt x="2285" y="0"/>
                    <a:pt x="1" y="711"/>
                    <a:pt x="1" y="1615"/>
                  </a:cubicBezTo>
                  <a:cubicBezTo>
                    <a:pt x="1" y="2518"/>
                    <a:pt x="2285" y="3224"/>
                    <a:pt x="5192" y="3224"/>
                  </a:cubicBezTo>
                  <a:cubicBezTo>
                    <a:pt x="8105" y="3224"/>
                    <a:pt x="10384" y="2518"/>
                    <a:pt x="10384" y="1615"/>
                  </a:cubicBezTo>
                  <a:cubicBezTo>
                    <a:pt x="10384" y="706"/>
                    <a:pt x="8105" y="0"/>
                    <a:pt x="5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9"/>
            <p:cNvSpPr/>
            <p:nvPr/>
          </p:nvSpPr>
          <p:spPr>
            <a:xfrm>
              <a:off x="1723450" y="2794125"/>
              <a:ext cx="137600" cy="240750"/>
            </a:xfrm>
            <a:custGeom>
              <a:rect b="b" l="l" r="r" t="t"/>
              <a:pathLst>
                <a:path extrusionOk="0" h="9630" w="5504">
                  <a:moveTo>
                    <a:pt x="4439" y="98"/>
                  </a:moveTo>
                  <a:cubicBezTo>
                    <a:pt x="4507" y="98"/>
                    <a:pt x="4569" y="108"/>
                    <a:pt x="4632" y="134"/>
                  </a:cubicBezTo>
                  <a:cubicBezTo>
                    <a:pt x="5400" y="466"/>
                    <a:pt x="5125" y="2834"/>
                    <a:pt x="4014" y="5414"/>
                  </a:cubicBezTo>
                  <a:cubicBezTo>
                    <a:pt x="3469" y="6670"/>
                    <a:pt x="2809" y="7786"/>
                    <a:pt x="2160" y="8560"/>
                  </a:cubicBezTo>
                  <a:cubicBezTo>
                    <a:pt x="1627" y="9189"/>
                    <a:pt x="1142" y="9531"/>
                    <a:pt x="788" y="9531"/>
                  </a:cubicBezTo>
                  <a:cubicBezTo>
                    <a:pt x="722" y="9531"/>
                    <a:pt x="660" y="9519"/>
                    <a:pt x="603" y="9494"/>
                  </a:cubicBezTo>
                  <a:cubicBezTo>
                    <a:pt x="250" y="9339"/>
                    <a:pt x="104" y="8695"/>
                    <a:pt x="213" y="7724"/>
                  </a:cubicBezTo>
                  <a:cubicBezTo>
                    <a:pt x="328" y="6717"/>
                    <a:pt x="686" y="5476"/>
                    <a:pt x="1226" y="4215"/>
                  </a:cubicBezTo>
                  <a:cubicBezTo>
                    <a:pt x="2249" y="1837"/>
                    <a:pt x="3630" y="98"/>
                    <a:pt x="4439" y="98"/>
                  </a:cubicBezTo>
                  <a:close/>
                  <a:moveTo>
                    <a:pt x="4448" y="1"/>
                  </a:moveTo>
                  <a:cubicBezTo>
                    <a:pt x="3583" y="1"/>
                    <a:pt x="2193" y="1730"/>
                    <a:pt x="1138" y="4178"/>
                  </a:cubicBezTo>
                  <a:cubicBezTo>
                    <a:pt x="592" y="5440"/>
                    <a:pt x="229" y="6696"/>
                    <a:pt x="120" y="7714"/>
                  </a:cubicBezTo>
                  <a:cubicBezTo>
                    <a:pt x="1" y="8747"/>
                    <a:pt x="162" y="9411"/>
                    <a:pt x="566" y="9583"/>
                  </a:cubicBezTo>
                  <a:cubicBezTo>
                    <a:pt x="639" y="9614"/>
                    <a:pt x="712" y="9629"/>
                    <a:pt x="790" y="9629"/>
                  </a:cubicBezTo>
                  <a:cubicBezTo>
                    <a:pt x="1179" y="9629"/>
                    <a:pt x="1677" y="9282"/>
                    <a:pt x="2233" y="8622"/>
                  </a:cubicBezTo>
                  <a:cubicBezTo>
                    <a:pt x="2892" y="7843"/>
                    <a:pt x="3557" y="6717"/>
                    <a:pt x="4102" y="5450"/>
                  </a:cubicBezTo>
                  <a:cubicBezTo>
                    <a:pt x="5255" y="2776"/>
                    <a:pt x="5504" y="404"/>
                    <a:pt x="4673" y="46"/>
                  </a:cubicBezTo>
                  <a:cubicBezTo>
                    <a:pt x="4603" y="15"/>
                    <a:pt x="4528" y="1"/>
                    <a:pt x="4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a:off x="1660750" y="2851000"/>
              <a:ext cx="251825" cy="127025"/>
            </a:xfrm>
            <a:custGeom>
              <a:rect b="b" l="l" r="r" t="t"/>
              <a:pathLst>
                <a:path extrusionOk="0" h="5081" w="10073">
                  <a:moveTo>
                    <a:pt x="1626" y="96"/>
                  </a:moveTo>
                  <a:cubicBezTo>
                    <a:pt x="1823" y="102"/>
                    <a:pt x="2021" y="112"/>
                    <a:pt x="2218" y="133"/>
                  </a:cubicBezTo>
                  <a:cubicBezTo>
                    <a:pt x="3225" y="242"/>
                    <a:pt x="4471" y="605"/>
                    <a:pt x="5727" y="1145"/>
                  </a:cubicBezTo>
                  <a:cubicBezTo>
                    <a:pt x="6984" y="1685"/>
                    <a:pt x="8100" y="2344"/>
                    <a:pt x="8874" y="2993"/>
                  </a:cubicBezTo>
                  <a:cubicBezTo>
                    <a:pt x="9621" y="3627"/>
                    <a:pt x="9964" y="4198"/>
                    <a:pt x="9808" y="4551"/>
                  </a:cubicBezTo>
                  <a:cubicBezTo>
                    <a:pt x="9681" y="4845"/>
                    <a:pt x="9256" y="4986"/>
                    <a:pt x="8634" y="4986"/>
                  </a:cubicBezTo>
                  <a:cubicBezTo>
                    <a:pt x="7632" y="4986"/>
                    <a:pt x="6121" y="4619"/>
                    <a:pt x="4528" y="3933"/>
                  </a:cubicBezTo>
                  <a:cubicBezTo>
                    <a:pt x="1948" y="2822"/>
                    <a:pt x="115" y="1291"/>
                    <a:pt x="447" y="527"/>
                  </a:cubicBezTo>
                  <a:cubicBezTo>
                    <a:pt x="567" y="247"/>
                    <a:pt x="987" y="96"/>
                    <a:pt x="1626" y="96"/>
                  </a:cubicBezTo>
                  <a:close/>
                  <a:moveTo>
                    <a:pt x="1612" y="1"/>
                  </a:moveTo>
                  <a:cubicBezTo>
                    <a:pt x="931" y="1"/>
                    <a:pt x="494" y="168"/>
                    <a:pt x="359" y="486"/>
                  </a:cubicBezTo>
                  <a:cubicBezTo>
                    <a:pt x="1" y="1317"/>
                    <a:pt x="1818" y="2869"/>
                    <a:pt x="4492" y="4021"/>
                  </a:cubicBezTo>
                  <a:cubicBezTo>
                    <a:pt x="6101" y="4717"/>
                    <a:pt x="7607" y="5080"/>
                    <a:pt x="8624" y="5080"/>
                  </a:cubicBezTo>
                  <a:cubicBezTo>
                    <a:pt x="9294" y="5080"/>
                    <a:pt x="9756" y="4925"/>
                    <a:pt x="9896" y="4592"/>
                  </a:cubicBezTo>
                  <a:cubicBezTo>
                    <a:pt x="10073" y="4188"/>
                    <a:pt x="9730" y="3596"/>
                    <a:pt x="8936" y="2926"/>
                  </a:cubicBezTo>
                  <a:cubicBezTo>
                    <a:pt x="8157" y="2267"/>
                    <a:pt x="7031" y="1602"/>
                    <a:pt x="5764" y="1057"/>
                  </a:cubicBezTo>
                  <a:cubicBezTo>
                    <a:pt x="4502" y="512"/>
                    <a:pt x="3246" y="148"/>
                    <a:pt x="2228" y="39"/>
                  </a:cubicBezTo>
                  <a:cubicBezTo>
                    <a:pt x="2005" y="14"/>
                    <a:pt x="1799"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9"/>
            <p:cNvSpPr/>
            <p:nvPr/>
          </p:nvSpPr>
          <p:spPr>
            <a:xfrm>
              <a:off x="1716825" y="2794125"/>
              <a:ext cx="137600" cy="240750"/>
            </a:xfrm>
            <a:custGeom>
              <a:rect b="b" l="l" r="r" t="t"/>
              <a:pathLst>
                <a:path extrusionOk="0" h="9630" w="5504">
                  <a:moveTo>
                    <a:pt x="1065" y="98"/>
                  </a:moveTo>
                  <a:cubicBezTo>
                    <a:pt x="1875" y="98"/>
                    <a:pt x="3256" y="1837"/>
                    <a:pt x="4279" y="4215"/>
                  </a:cubicBezTo>
                  <a:cubicBezTo>
                    <a:pt x="4819" y="5471"/>
                    <a:pt x="5177" y="6717"/>
                    <a:pt x="5291" y="7724"/>
                  </a:cubicBezTo>
                  <a:cubicBezTo>
                    <a:pt x="5400" y="8695"/>
                    <a:pt x="5260" y="9339"/>
                    <a:pt x="4902" y="9494"/>
                  </a:cubicBezTo>
                  <a:cubicBezTo>
                    <a:pt x="4844" y="9519"/>
                    <a:pt x="4781" y="9531"/>
                    <a:pt x="4714" y="9531"/>
                  </a:cubicBezTo>
                  <a:cubicBezTo>
                    <a:pt x="4357" y="9531"/>
                    <a:pt x="3873" y="9189"/>
                    <a:pt x="3344" y="8560"/>
                  </a:cubicBezTo>
                  <a:cubicBezTo>
                    <a:pt x="2690" y="7786"/>
                    <a:pt x="2031" y="6670"/>
                    <a:pt x="1491" y="5414"/>
                  </a:cubicBezTo>
                  <a:cubicBezTo>
                    <a:pt x="380" y="2834"/>
                    <a:pt x="99" y="466"/>
                    <a:pt x="868" y="134"/>
                  </a:cubicBezTo>
                  <a:cubicBezTo>
                    <a:pt x="930" y="108"/>
                    <a:pt x="998" y="98"/>
                    <a:pt x="1065" y="98"/>
                  </a:cubicBezTo>
                  <a:close/>
                  <a:moveTo>
                    <a:pt x="1057" y="1"/>
                  </a:moveTo>
                  <a:cubicBezTo>
                    <a:pt x="977" y="1"/>
                    <a:pt x="902" y="15"/>
                    <a:pt x="831" y="46"/>
                  </a:cubicBezTo>
                  <a:cubicBezTo>
                    <a:pt x="1" y="404"/>
                    <a:pt x="250" y="2776"/>
                    <a:pt x="1403" y="5450"/>
                  </a:cubicBezTo>
                  <a:cubicBezTo>
                    <a:pt x="1948" y="6717"/>
                    <a:pt x="2612" y="7843"/>
                    <a:pt x="3272" y="8622"/>
                  </a:cubicBezTo>
                  <a:cubicBezTo>
                    <a:pt x="3822" y="9282"/>
                    <a:pt x="4325" y="9629"/>
                    <a:pt x="4715" y="9629"/>
                  </a:cubicBezTo>
                  <a:cubicBezTo>
                    <a:pt x="4788" y="9629"/>
                    <a:pt x="4865" y="9614"/>
                    <a:pt x="4938" y="9583"/>
                  </a:cubicBezTo>
                  <a:cubicBezTo>
                    <a:pt x="5343" y="9411"/>
                    <a:pt x="5504" y="8747"/>
                    <a:pt x="5385" y="7714"/>
                  </a:cubicBezTo>
                  <a:cubicBezTo>
                    <a:pt x="5276" y="6696"/>
                    <a:pt x="4912" y="5445"/>
                    <a:pt x="4367" y="4178"/>
                  </a:cubicBezTo>
                  <a:cubicBezTo>
                    <a:pt x="3312" y="1730"/>
                    <a:pt x="1922" y="1"/>
                    <a:pt x="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9"/>
            <p:cNvSpPr/>
            <p:nvPr/>
          </p:nvSpPr>
          <p:spPr>
            <a:xfrm>
              <a:off x="1665300" y="2850900"/>
              <a:ext cx="251825" cy="127125"/>
            </a:xfrm>
            <a:custGeom>
              <a:rect b="b" l="l" r="r" t="t"/>
              <a:pathLst>
                <a:path extrusionOk="0" h="5085" w="10073">
                  <a:moveTo>
                    <a:pt x="8458" y="95"/>
                  </a:moveTo>
                  <a:cubicBezTo>
                    <a:pt x="9076" y="95"/>
                    <a:pt x="9501" y="235"/>
                    <a:pt x="9626" y="531"/>
                  </a:cubicBezTo>
                  <a:cubicBezTo>
                    <a:pt x="9958" y="1300"/>
                    <a:pt x="8126" y="2826"/>
                    <a:pt x="5545" y="3937"/>
                  </a:cubicBezTo>
                  <a:cubicBezTo>
                    <a:pt x="3949" y="4624"/>
                    <a:pt x="2435" y="4994"/>
                    <a:pt x="1433" y="4994"/>
                  </a:cubicBezTo>
                  <a:cubicBezTo>
                    <a:pt x="815" y="4994"/>
                    <a:pt x="392" y="4853"/>
                    <a:pt x="265" y="4560"/>
                  </a:cubicBezTo>
                  <a:cubicBezTo>
                    <a:pt x="115" y="4202"/>
                    <a:pt x="452" y="3631"/>
                    <a:pt x="1200" y="3003"/>
                  </a:cubicBezTo>
                  <a:cubicBezTo>
                    <a:pt x="1974" y="2348"/>
                    <a:pt x="3090" y="1694"/>
                    <a:pt x="4346" y="1149"/>
                  </a:cubicBezTo>
                  <a:cubicBezTo>
                    <a:pt x="5945" y="464"/>
                    <a:pt x="7456" y="95"/>
                    <a:pt x="8458" y="95"/>
                  </a:cubicBezTo>
                  <a:close/>
                  <a:moveTo>
                    <a:pt x="8440" y="0"/>
                  </a:moveTo>
                  <a:cubicBezTo>
                    <a:pt x="7422" y="0"/>
                    <a:pt x="5921" y="367"/>
                    <a:pt x="4310" y="1061"/>
                  </a:cubicBezTo>
                  <a:cubicBezTo>
                    <a:pt x="3043" y="1606"/>
                    <a:pt x="1916" y="2271"/>
                    <a:pt x="1138" y="2930"/>
                  </a:cubicBezTo>
                  <a:cubicBezTo>
                    <a:pt x="343" y="3600"/>
                    <a:pt x="1" y="4192"/>
                    <a:pt x="177" y="4596"/>
                  </a:cubicBezTo>
                  <a:cubicBezTo>
                    <a:pt x="317" y="4924"/>
                    <a:pt x="779" y="5084"/>
                    <a:pt x="1449" y="5084"/>
                  </a:cubicBezTo>
                  <a:cubicBezTo>
                    <a:pt x="2467" y="5084"/>
                    <a:pt x="3972" y="4721"/>
                    <a:pt x="5582" y="4025"/>
                  </a:cubicBezTo>
                  <a:cubicBezTo>
                    <a:pt x="8255" y="2873"/>
                    <a:pt x="10073" y="1321"/>
                    <a:pt x="9714" y="490"/>
                  </a:cubicBezTo>
                  <a:cubicBezTo>
                    <a:pt x="9572" y="160"/>
                    <a:pt x="9111"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9"/>
            <p:cNvSpPr/>
            <p:nvPr/>
          </p:nvSpPr>
          <p:spPr>
            <a:xfrm>
              <a:off x="1787700" y="3043025"/>
              <a:ext cx="2500" cy="40400"/>
            </a:xfrm>
            <a:custGeom>
              <a:rect b="b" l="l" r="r" t="t"/>
              <a:pathLst>
                <a:path extrusionOk="0" h="1616" w="100">
                  <a:moveTo>
                    <a:pt x="0" y="1"/>
                  </a:moveTo>
                  <a:lnTo>
                    <a:pt x="0" y="1615"/>
                  </a:lnTo>
                  <a:lnTo>
                    <a:pt x="99" y="1615"/>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a:off x="1779000" y="30830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a:off x="1729800" y="3104425"/>
              <a:ext cx="127350" cy="269600"/>
            </a:xfrm>
            <a:custGeom>
              <a:rect b="b" l="l" r="r" t="t"/>
              <a:pathLst>
                <a:path extrusionOk="0" h="10784" w="5094">
                  <a:moveTo>
                    <a:pt x="2197" y="0"/>
                  </a:moveTo>
                  <a:cubicBezTo>
                    <a:pt x="2197" y="0"/>
                    <a:pt x="941" y="794"/>
                    <a:pt x="354" y="2092"/>
                  </a:cubicBezTo>
                  <a:cubicBezTo>
                    <a:pt x="1" y="2876"/>
                    <a:pt x="499" y="4335"/>
                    <a:pt x="899" y="5560"/>
                  </a:cubicBezTo>
                  <a:lnTo>
                    <a:pt x="1263" y="5223"/>
                  </a:lnTo>
                  <a:lnTo>
                    <a:pt x="972" y="5789"/>
                  </a:lnTo>
                  <a:cubicBezTo>
                    <a:pt x="1200" y="6495"/>
                    <a:pt x="2078" y="10783"/>
                    <a:pt x="2078" y="10783"/>
                  </a:cubicBezTo>
                  <a:cubicBezTo>
                    <a:pt x="2078" y="10783"/>
                    <a:pt x="5094" y="6448"/>
                    <a:pt x="3630" y="2638"/>
                  </a:cubicBezTo>
                  <a:lnTo>
                    <a:pt x="2976" y="2207"/>
                  </a:lnTo>
                  <a:lnTo>
                    <a:pt x="3500" y="2336"/>
                  </a:lnTo>
                  <a:cubicBezTo>
                    <a:pt x="3438" y="2181"/>
                    <a:pt x="3360" y="2020"/>
                    <a:pt x="3277" y="1854"/>
                  </a:cubicBezTo>
                  <a:lnTo>
                    <a:pt x="2644" y="1428"/>
                  </a:lnTo>
                  <a:lnTo>
                    <a:pt x="3126" y="1542"/>
                  </a:lnTo>
                  <a:cubicBezTo>
                    <a:pt x="2846" y="1013"/>
                    <a:pt x="2535" y="499"/>
                    <a:pt x="2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9"/>
            <p:cNvSpPr/>
            <p:nvPr/>
          </p:nvSpPr>
          <p:spPr>
            <a:xfrm>
              <a:off x="1817425" y="3039650"/>
              <a:ext cx="14700" cy="58050"/>
            </a:xfrm>
            <a:custGeom>
              <a:rect b="b" l="l" r="r" t="t"/>
              <a:pathLst>
                <a:path extrusionOk="0" h="2322" w="588">
                  <a:moveTo>
                    <a:pt x="94" y="1"/>
                  </a:moveTo>
                  <a:lnTo>
                    <a:pt x="0" y="32"/>
                  </a:lnTo>
                  <a:cubicBezTo>
                    <a:pt x="6" y="47"/>
                    <a:pt x="478" y="1454"/>
                    <a:pt x="488" y="2321"/>
                  </a:cubicBezTo>
                  <a:lnTo>
                    <a:pt x="587" y="2321"/>
                  </a:lnTo>
                  <a:cubicBezTo>
                    <a:pt x="571" y="1439"/>
                    <a:pt x="115" y="63"/>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9"/>
            <p:cNvSpPr/>
            <p:nvPr/>
          </p:nvSpPr>
          <p:spPr>
            <a:xfrm>
              <a:off x="1649350" y="2911150"/>
              <a:ext cx="11825" cy="44675"/>
            </a:xfrm>
            <a:custGeom>
              <a:rect b="b" l="l" r="r" t="t"/>
              <a:pathLst>
                <a:path extrusionOk="0" h="1787" w="473">
                  <a:moveTo>
                    <a:pt x="379" y="1"/>
                  </a:moveTo>
                  <a:cubicBezTo>
                    <a:pt x="369" y="47"/>
                    <a:pt x="11" y="1107"/>
                    <a:pt x="0" y="1787"/>
                  </a:cubicBezTo>
                  <a:lnTo>
                    <a:pt x="99" y="1787"/>
                  </a:lnTo>
                  <a:cubicBezTo>
                    <a:pt x="109" y="1122"/>
                    <a:pt x="473" y="42"/>
                    <a:pt x="473" y="32"/>
                  </a:cubicBezTo>
                  <a:lnTo>
                    <a:pt x="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p:nvPr/>
          </p:nvSpPr>
          <p:spPr>
            <a:xfrm>
              <a:off x="16441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9"/>
            <p:cNvSpPr/>
            <p:nvPr/>
          </p:nvSpPr>
          <p:spPr>
            <a:xfrm>
              <a:off x="16444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9"/>
            <p:cNvSpPr/>
            <p:nvPr/>
          </p:nvSpPr>
          <p:spPr>
            <a:xfrm>
              <a:off x="16445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a:off x="16448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9"/>
            <p:cNvSpPr/>
            <p:nvPr/>
          </p:nvSpPr>
          <p:spPr>
            <a:xfrm>
              <a:off x="16449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p:nvPr/>
          </p:nvSpPr>
          <p:spPr>
            <a:xfrm>
              <a:off x="164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a:off x="16454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a:off x="16455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9"/>
            <p:cNvSpPr/>
            <p:nvPr/>
          </p:nvSpPr>
          <p:spPr>
            <a:xfrm>
              <a:off x="16458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p:nvPr/>
          </p:nvSpPr>
          <p:spPr>
            <a:xfrm>
              <a:off x="16459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9"/>
            <p:cNvSpPr/>
            <p:nvPr/>
          </p:nvSpPr>
          <p:spPr>
            <a:xfrm>
              <a:off x="1646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9"/>
            <p:cNvSpPr/>
            <p:nvPr/>
          </p:nvSpPr>
          <p:spPr>
            <a:xfrm>
              <a:off x="164647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9"/>
            <p:cNvSpPr/>
            <p:nvPr/>
          </p:nvSpPr>
          <p:spPr>
            <a:xfrm>
              <a:off x="16466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9"/>
            <p:cNvSpPr/>
            <p:nvPr/>
          </p:nvSpPr>
          <p:spPr>
            <a:xfrm>
              <a:off x="164687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9"/>
            <p:cNvSpPr/>
            <p:nvPr/>
          </p:nvSpPr>
          <p:spPr>
            <a:xfrm>
              <a:off x="16470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9"/>
            <p:cNvSpPr/>
            <p:nvPr/>
          </p:nvSpPr>
          <p:spPr>
            <a:xfrm>
              <a:off x="164727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9"/>
            <p:cNvSpPr/>
            <p:nvPr/>
          </p:nvSpPr>
          <p:spPr>
            <a:xfrm>
              <a:off x="16475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16476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a:off x="1647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9"/>
            <p:cNvSpPr/>
            <p:nvPr/>
          </p:nvSpPr>
          <p:spPr>
            <a:xfrm>
              <a:off x="16480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a:off x="1648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a:off x="16485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a:off x="16487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a:off x="1648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9"/>
            <p:cNvSpPr/>
            <p:nvPr/>
          </p:nvSpPr>
          <p:spPr>
            <a:xfrm>
              <a:off x="16490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9"/>
            <p:cNvSpPr/>
            <p:nvPr/>
          </p:nvSpPr>
          <p:spPr>
            <a:xfrm>
              <a:off x="16493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9"/>
            <p:cNvSpPr/>
            <p:nvPr/>
          </p:nvSpPr>
          <p:spPr>
            <a:xfrm>
              <a:off x="16496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a:off x="16497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16500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16501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16503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16506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16507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16510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1651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1651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9"/>
            <p:cNvSpPr/>
            <p:nvPr/>
          </p:nvSpPr>
          <p:spPr>
            <a:xfrm>
              <a:off x="16516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16518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1652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1652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9"/>
            <p:cNvSpPr/>
            <p:nvPr/>
          </p:nvSpPr>
          <p:spPr>
            <a:xfrm>
              <a:off x="1652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9"/>
            <p:cNvSpPr/>
            <p:nvPr/>
          </p:nvSpPr>
          <p:spPr>
            <a:xfrm>
              <a:off x="16527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9"/>
            <p:cNvSpPr/>
            <p:nvPr/>
          </p:nvSpPr>
          <p:spPr>
            <a:xfrm>
              <a:off x="16528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9"/>
            <p:cNvSpPr/>
            <p:nvPr/>
          </p:nvSpPr>
          <p:spPr>
            <a:xfrm>
              <a:off x="1653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9"/>
            <p:cNvSpPr/>
            <p:nvPr/>
          </p:nvSpPr>
          <p:spPr>
            <a:xfrm>
              <a:off x="1653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1653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16537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16538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1654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16544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16545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1654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1655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165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16554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9"/>
            <p:cNvSpPr/>
            <p:nvPr/>
          </p:nvSpPr>
          <p:spPr>
            <a:xfrm>
              <a:off x="16555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9"/>
            <p:cNvSpPr/>
            <p:nvPr/>
          </p:nvSpPr>
          <p:spPr>
            <a:xfrm>
              <a:off x="1655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16561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9"/>
            <p:cNvSpPr/>
            <p:nvPr/>
          </p:nvSpPr>
          <p:spPr>
            <a:xfrm>
              <a:off x="16562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9"/>
            <p:cNvSpPr/>
            <p:nvPr/>
          </p:nvSpPr>
          <p:spPr>
            <a:xfrm>
              <a:off x="1640425" y="2954500"/>
              <a:ext cx="19325" cy="14575"/>
            </a:xfrm>
            <a:custGeom>
              <a:rect b="b" l="l" r="r" t="t"/>
              <a:pathLst>
                <a:path extrusionOk="0" h="583" w="773">
                  <a:moveTo>
                    <a:pt x="387" y="99"/>
                  </a:moveTo>
                  <a:cubicBezTo>
                    <a:pt x="389" y="99"/>
                    <a:pt x="391" y="99"/>
                    <a:pt x="393" y="99"/>
                  </a:cubicBezTo>
                  <a:lnTo>
                    <a:pt x="404" y="99"/>
                  </a:lnTo>
                  <a:cubicBezTo>
                    <a:pt x="456" y="99"/>
                    <a:pt x="502" y="125"/>
                    <a:pt x="534" y="162"/>
                  </a:cubicBezTo>
                  <a:cubicBezTo>
                    <a:pt x="570" y="203"/>
                    <a:pt x="586" y="250"/>
                    <a:pt x="586" y="302"/>
                  </a:cubicBezTo>
                  <a:cubicBezTo>
                    <a:pt x="579" y="415"/>
                    <a:pt x="483" y="488"/>
                    <a:pt x="386" y="488"/>
                  </a:cubicBezTo>
                  <a:cubicBezTo>
                    <a:pt x="337" y="488"/>
                    <a:pt x="287" y="469"/>
                    <a:pt x="248" y="426"/>
                  </a:cubicBezTo>
                  <a:cubicBezTo>
                    <a:pt x="130" y="303"/>
                    <a:pt x="220" y="99"/>
                    <a:pt x="387" y="99"/>
                  </a:cubicBezTo>
                  <a:close/>
                  <a:moveTo>
                    <a:pt x="389" y="0"/>
                  </a:moveTo>
                  <a:cubicBezTo>
                    <a:pt x="19" y="0"/>
                    <a:pt x="0" y="567"/>
                    <a:pt x="383" y="582"/>
                  </a:cubicBezTo>
                  <a:lnTo>
                    <a:pt x="393" y="582"/>
                  </a:lnTo>
                  <a:cubicBezTo>
                    <a:pt x="643" y="577"/>
                    <a:pt x="772" y="281"/>
                    <a:pt x="612" y="94"/>
                  </a:cubicBezTo>
                  <a:cubicBezTo>
                    <a:pt x="560" y="37"/>
                    <a:pt x="487" y="6"/>
                    <a:pt x="409" y="1"/>
                  </a:cubicBezTo>
                  <a:cubicBezTo>
                    <a:pt x="402" y="0"/>
                    <a:pt x="396"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1630350" y="2963425"/>
              <a:ext cx="17450" cy="10325"/>
            </a:xfrm>
            <a:custGeom>
              <a:rect b="b" l="l" r="r" t="t"/>
              <a:pathLst>
                <a:path extrusionOk="0" h="413" w="698">
                  <a:moveTo>
                    <a:pt x="66" y="0"/>
                  </a:moveTo>
                  <a:cubicBezTo>
                    <a:pt x="26" y="0"/>
                    <a:pt x="0" y="60"/>
                    <a:pt x="44" y="90"/>
                  </a:cubicBezTo>
                  <a:cubicBezTo>
                    <a:pt x="163" y="163"/>
                    <a:pt x="293" y="210"/>
                    <a:pt x="433" y="236"/>
                  </a:cubicBezTo>
                  <a:cubicBezTo>
                    <a:pt x="360" y="282"/>
                    <a:pt x="272" y="314"/>
                    <a:pt x="184" y="319"/>
                  </a:cubicBezTo>
                  <a:cubicBezTo>
                    <a:pt x="182" y="319"/>
                    <a:pt x="181" y="318"/>
                    <a:pt x="179" y="318"/>
                  </a:cubicBezTo>
                  <a:cubicBezTo>
                    <a:pt x="126" y="318"/>
                    <a:pt x="113" y="402"/>
                    <a:pt x="173" y="412"/>
                  </a:cubicBezTo>
                  <a:lnTo>
                    <a:pt x="205" y="412"/>
                  </a:lnTo>
                  <a:cubicBezTo>
                    <a:pt x="381" y="412"/>
                    <a:pt x="641" y="210"/>
                    <a:pt x="672" y="189"/>
                  </a:cubicBezTo>
                  <a:cubicBezTo>
                    <a:pt x="693" y="168"/>
                    <a:pt x="698" y="142"/>
                    <a:pt x="682" y="121"/>
                  </a:cubicBezTo>
                  <a:cubicBezTo>
                    <a:pt x="672" y="108"/>
                    <a:pt x="657" y="101"/>
                    <a:pt x="642" y="101"/>
                  </a:cubicBezTo>
                  <a:cubicBezTo>
                    <a:pt x="634" y="101"/>
                    <a:pt x="627" y="102"/>
                    <a:pt x="620" y="106"/>
                  </a:cubicBezTo>
                  <a:cubicBezTo>
                    <a:pt x="584" y="129"/>
                    <a:pt x="540" y="138"/>
                    <a:pt x="493" y="138"/>
                  </a:cubicBezTo>
                  <a:cubicBezTo>
                    <a:pt x="346" y="138"/>
                    <a:pt x="165" y="50"/>
                    <a:pt x="90" y="7"/>
                  </a:cubicBezTo>
                  <a:cubicBezTo>
                    <a:pt x="82" y="2"/>
                    <a:pt x="74"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1648300" y="2969300"/>
              <a:ext cx="10550" cy="4250"/>
            </a:xfrm>
            <a:custGeom>
              <a:rect b="b" l="l" r="r" t="t"/>
              <a:pathLst>
                <a:path extrusionOk="0" h="170" w="422">
                  <a:moveTo>
                    <a:pt x="1" y="1"/>
                  </a:moveTo>
                  <a:lnTo>
                    <a:pt x="1" y="1"/>
                  </a:lnTo>
                  <a:cubicBezTo>
                    <a:pt x="1" y="1"/>
                    <a:pt x="139" y="169"/>
                    <a:pt x="302" y="169"/>
                  </a:cubicBezTo>
                  <a:cubicBezTo>
                    <a:pt x="341" y="169"/>
                    <a:pt x="381" y="160"/>
                    <a:pt x="421" y="1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1646625" y="2967925"/>
              <a:ext cx="13650" cy="6850"/>
            </a:xfrm>
            <a:custGeom>
              <a:rect b="b" l="l" r="r" t="t"/>
              <a:pathLst>
                <a:path extrusionOk="0" h="274" w="546">
                  <a:moveTo>
                    <a:pt x="68" y="1"/>
                  </a:moveTo>
                  <a:cubicBezTo>
                    <a:pt x="33" y="1"/>
                    <a:pt x="0" y="47"/>
                    <a:pt x="31" y="82"/>
                  </a:cubicBezTo>
                  <a:cubicBezTo>
                    <a:pt x="36" y="92"/>
                    <a:pt x="187" y="274"/>
                    <a:pt x="374" y="274"/>
                  </a:cubicBezTo>
                  <a:cubicBezTo>
                    <a:pt x="421" y="268"/>
                    <a:pt x="473" y="253"/>
                    <a:pt x="514" y="227"/>
                  </a:cubicBezTo>
                  <a:cubicBezTo>
                    <a:pt x="535" y="217"/>
                    <a:pt x="545" y="185"/>
                    <a:pt x="530" y="165"/>
                  </a:cubicBezTo>
                  <a:cubicBezTo>
                    <a:pt x="523" y="147"/>
                    <a:pt x="506" y="139"/>
                    <a:pt x="489" y="139"/>
                  </a:cubicBezTo>
                  <a:cubicBezTo>
                    <a:pt x="482" y="139"/>
                    <a:pt x="474" y="141"/>
                    <a:pt x="467" y="144"/>
                  </a:cubicBezTo>
                  <a:cubicBezTo>
                    <a:pt x="436" y="162"/>
                    <a:pt x="405" y="169"/>
                    <a:pt x="374" y="169"/>
                  </a:cubicBezTo>
                  <a:cubicBezTo>
                    <a:pt x="233" y="169"/>
                    <a:pt x="104" y="19"/>
                    <a:pt x="104" y="19"/>
                  </a:cubicBezTo>
                  <a:cubicBezTo>
                    <a:pt x="93" y="6"/>
                    <a:pt x="8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1613525" y="2968125"/>
              <a:ext cx="71025" cy="153575"/>
            </a:xfrm>
            <a:custGeom>
              <a:rect b="b" l="l" r="r" t="t"/>
              <a:pathLst>
                <a:path extrusionOk="0" h="6143" w="2841">
                  <a:moveTo>
                    <a:pt x="1355" y="1"/>
                  </a:moveTo>
                  <a:cubicBezTo>
                    <a:pt x="1355" y="1"/>
                    <a:pt x="602" y="437"/>
                    <a:pt x="229" y="1185"/>
                  </a:cubicBezTo>
                  <a:cubicBezTo>
                    <a:pt x="0" y="1636"/>
                    <a:pt x="244" y="2503"/>
                    <a:pt x="442" y="3235"/>
                  </a:cubicBezTo>
                  <a:lnTo>
                    <a:pt x="660" y="3048"/>
                  </a:ln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lnTo>
                    <a:pt x="1739" y="1325"/>
                  </a:lnTo>
                  <a:lnTo>
                    <a:pt x="2041" y="1413"/>
                  </a:lnTo>
                  <a:cubicBezTo>
                    <a:pt x="2004" y="1320"/>
                    <a:pt x="1968" y="1221"/>
                    <a:pt x="1926" y="1122"/>
                  </a:cubicBezTo>
                  <a:lnTo>
                    <a:pt x="1568" y="852"/>
                  </a:lnTo>
                  <a:lnTo>
                    <a:pt x="1843" y="935"/>
                  </a:lnTo>
                  <a:cubicBezTo>
                    <a:pt x="1698" y="614"/>
                    <a:pt x="1532" y="302"/>
                    <a:pt x="1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9"/>
            <p:cNvSpPr/>
            <p:nvPr/>
          </p:nvSpPr>
          <p:spPr>
            <a:xfrm>
              <a:off x="1613525" y="2968125"/>
              <a:ext cx="71025" cy="153575"/>
            </a:xfrm>
            <a:custGeom>
              <a:rect b="b" l="l" r="r" t="t"/>
              <a:pathLst>
                <a:path extrusionOk="0" h="6143" w="2841">
                  <a:moveTo>
                    <a:pt x="1739" y="1325"/>
                  </a:moveTo>
                  <a:lnTo>
                    <a:pt x="2041" y="1413"/>
                  </a:lnTo>
                  <a:cubicBezTo>
                    <a:pt x="2004" y="1320"/>
                    <a:pt x="1968" y="1221"/>
                    <a:pt x="1926" y="1122"/>
                  </a:cubicBezTo>
                  <a:lnTo>
                    <a:pt x="1568" y="852"/>
                  </a:lnTo>
                  <a:lnTo>
                    <a:pt x="1843" y="935"/>
                  </a:lnTo>
                  <a:cubicBezTo>
                    <a:pt x="1698" y="614"/>
                    <a:pt x="1532" y="302"/>
                    <a:pt x="1355" y="1"/>
                  </a:cubicBezTo>
                  <a:cubicBezTo>
                    <a:pt x="1355" y="1"/>
                    <a:pt x="602" y="437"/>
                    <a:pt x="229" y="1185"/>
                  </a:cubicBezTo>
                  <a:cubicBezTo>
                    <a:pt x="0" y="1636"/>
                    <a:pt x="244" y="2503"/>
                    <a:pt x="442" y="3235"/>
                  </a:cubicBez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9"/>
            <p:cNvSpPr/>
            <p:nvPr/>
          </p:nvSpPr>
          <p:spPr>
            <a:xfrm>
              <a:off x="1612475" y="2967050"/>
              <a:ext cx="69600" cy="155950"/>
            </a:xfrm>
            <a:custGeom>
              <a:rect b="b" l="l" r="r" t="t"/>
              <a:pathLst>
                <a:path extrusionOk="0" h="6238" w="2784">
                  <a:moveTo>
                    <a:pt x="1376" y="111"/>
                  </a:moveTo>
                  <a:cubicBezTo>
                    <a:pt x="1537" y="381"/>
                    <a:pt x="1678" y="651"/>
                    <a:pt x="1797" y="901"/>
                  </a:cubicBezTo>
                  <a:lnTo>
                    <a:pt x="1626" y="849"/>
                  </a:lnTo>
                  <a:cubicBezTo>
                    <a:pt x="1620" y="847"/>
                    <a:pt x="1615" y="846"/>
                    <a:pt x="1611" y="846"/>
                  </a:cubicBezTo>
                  <a:cubicBezTo>
                    <a:pt x="1567" y="846"/>
                    <a:pt x="1542" y="904"/>
                    <a:pt x="1584" y="937"/>
                  </a:cubicBezTo>
                  <a:lnTo>
                    <a:pt x="1927" y="1196"/>
                  </a:lnTo>
                  <a:cubicBezTo>
                    <a:pt x="1953" y="1259"/>
                    <a:pt x="1979" y="1321"/>
                    <a:pt x="1999" y="1383"/>
                  </a:cubicBezTo>
                  <a:lnTo>
                    <a:pt x="1797" y="1321"/>
                  </a:lnTo>
                  <a:cubicBezTo>
                    <a:pt x="1792" y="1319"/>
                    <a:pt x="1787" y="1319"/>
                    <a:pt x="1782" y="1319"/>
                  </a:cubicBezTo>
                  <a:cubicBezTo>
                    <a:pt x="1739" y="1319"/>
                    <a:pt x="1713" y="1376"/>
                    <a:pt x="1750" y="1404"/>
                  </a:cubicBezTo>
                  <a:lnTo>
                    <a:pt x="2103" y="1669"/>
                  </a:lnTo>
                  <a:cubicBezTo>
                    <a:pt x="2669" y="3439"/>
                    <a:pt x="1807" y="4130"/>
                    <a:pt x="1184" y="4633"/>
                  </a:cubicBezTo>
                  <a:cubicBezTo>
                    <a:pt x="1034" y="4742"/>
                    <a:pt x="894" y="4867"/>
                    <a:pt x="769" y="5007"/>
                  </a:cubicBezTo>
                  <a:cubicBezTo>
                    <a:pt x="593" y="5220"/>
                    <a:pt x="432" y="5443"/>
                    <a:pt x="281" y="5682"/>
                  </a:cubicBezTo>
                  <a:cubicBezTo>
                    <a:pt x="416" y="5262"/>
                    <a:pt x="593" y="4696"/>
                    <a:pt x="691" y="4400"/>
                  </a:cubicBezTo>
                  <a:cubicBezTo>
                    <a:pt x="753" y="4218"/>
                    <a:pt x="696" y="3907"/>
                    <a:pt x="572" y="3424"/>
                  </a:cubicBezTo>
                  <a:lnTo>
                    <a:pt x="743" y="3117"/>
                  </a:lnTo>
                  <a:cubicBezTo>
                    <a:pt x="763" y="3081"/>
                    <a:pt x="733" y="3045"/>
                    <a:pt x="700" y="3045"/>
                  </a:cubicBezTo>
                  <a:cubicBezTo>
                    <a:pt x="690" y="3045"/>
                    <a:pt x="680" y="3048"/>
                    <a:pt x="670" y="3055"/>
                  </a:cubicBezTo>
                  <a:lnTo>
                    <a:pt x="509" y="3195"/>
                  </a:lnTo>
                  <a:lnTo>
                    <a:pt x="504" y="3174"/>
                  </a:lnTo>
                  <a:cubicBezTo>
                    <a:pt x="312" y="2468"/>
                    <a:pt x="105" y="1664"/>
                    <a:pt x="312" y="1248"/>
                  </a:cubicBezTo>
                  <a:cubicBezTo>
                    <a:pt x="629" y="620"/>
                    <a:pt x="1221" y="215"/>
                    <a:pt x="1376" y="111"/>
                  </a:cubicBezTo>
                  <a:close/>
                  <a:moveTo>
                    <a:pt x="1394" y="0"/>
                  </a:moveTo>
                  <a:cubicBezTo>
                    <a:pt x="1386" y="0"/>
                    <a:pt x="1378" y="2"/>
                    <a:pt x="1371" y="8"/>
                  </a:cubicBezTo>
                  <a:cubicBezTo>
                    <a:pt x="1340" y="23"/>
                    <a:pt x="603" y="454"/>
                    <a:pt x="224" y="1207"/>
                  </a:cubicBezTo>
                  <a:cubicBezTo>
                    <a:pt x="1" y="1653"/>
                    <a:pt x="214" y="2479"/>
                    <a:pt x="411" y="3200"/>
                  </a:cubicBezTo>
                  <a:lnTo>
                    <a:pt x="437" y="3294"/>
                  </a:lnTo>
                  <a:cubicBezTo>
                    <a:pt x="437" y="3309"/>
                    <a:pt x="452" y="3325"/>
                    <a:pt x="468" y="3330"/>
                  </a:cubicBezTo>
                  <a:cubicBezTo>
                    <a:pt x="472" y="3332"/>
                    <a:pt x="476" y="3332"/>
                    <a:pt x="480" y="3332"/>
                  </a:cubicBezTo>
                  <a:cubicBezTo>
                    <a:pt x="492" y="3332"/>
                    <a:pt x="503" y="3327"/>
                    <a:pt x="515" y="3320"/>
                  </a:cubicBezTo>
                  <a:lnTo>
                    <a:pt x="525" y="3315"/>
                  </a:lnTo>
                  <a:lnTo>
                    <a:pt x="473" y="3398"/>
                  </a:lnTo>
                  <a:cubicBezTo>
                    <a:pt x="468" y="3408"/>
                    <a:pt x="468" y="3418"/>
                    <a:pt x="473" y="3434"/>
                  </a:cubicBezTo>
                  <a:cubicBezTo>
                    <a:pt x="567" y="3792"/>
                    <a:pt x="660" y="4192"/>
                    <a:pt x="603" y="4374"/>
                  </a:cubicBezTo>
                  <a:cubicBezTo>
                    <a:pt x="432" y="4877"/>
                    <a:pt x="32" y="6160"/>
                    <a:pt x="27" y="6175"/>
                  </a:cubicBezTo>
                  <a:cubicBezTo>
                    <a:pt x="16" y="6201"/>
                    <a:pt x="32" y="6227"/>
                    <a:pt x="58" y="6238"/>
                  </a:cubicBezTo>
                  <a:lnTo>
                    <a:pt x="73" y="6238"/>
                  </a:lnTo>
                  <a:cubicBezTo>
                    <a:pt x="89" y="6232"/>
                    <a:pt x="105" y="6222"/>
                    <a:pt x="115" y="6206"/>
                  </a:cubicBezTo>
                  <a:cubicBezTo>
                    <a:pt x="115" y="6201"/>
                    <a:pt x="291" y="5744"/>
                    <a:pt x="842" y="5069"/>
                  </a:cubicBezTo>
                  <a:cubicBezTo>
                    <a:pt x="966" y="4940"/>
                    <a:pt x="1101" y="4820"/>
                    <a:pt x="1242" y="4711"/>
                  </a:cubicBezTo>
                  <a:cubicBezTo>
                    <a:pt x="1854" y="4218"/>
                    <a:pt x="2783" y="3476"/>
                    <a:pt x="2186" y="1627"/>
                  </a:cubicBezTo>
                  <a:cubicBezTo>
                    <a:pt x="2186" y="1617"/>
                    <a:pt x="2181" y="1612"/>
                    <a:pt x="2171" y="1607"/>
                  </a:cubicBezTo>
                  <a:lnTo>
                    <a:pt x="2025" y="1498"/>
                  </a:lnTo>
                  <a:lnTo>
                    <a:pt x="2067" y="1508"/>
                  </a:lnTo>
                  <a:cubicBezTo>
                    <a:pt x="2071" y="1509"/>
                    <a:pt x="2075" y="1510"/>
                    <a:pt x="2080" y="1510"/>
                  </a:cubicBezTo>
                  <a:cubicBezTo>
                    <a:pt x="2111" y="1510"/>
                    <a:pt x="2138" y="1477"/>
                    <a:pt x="2124" y="1440"/>
                  </a:cubicBezTo>
                  <a:cubicBezTo>
                    <a:pt x="2093" y="1347"/>
                    <a:pt x="2051" y="1248"/>
                    <a:pt x="2010" y="1150"/>
                  </a:cubicBezTo>
                  <a:cubicBezTo>
                    <a:pt x="2005" y="1139"/>
                    <a:pt x="1999" y="1134"/>
                    <a:pt x="1994" y="1129"/>
                  </a:cubicBezTo>
                  <a:lnTo>
                    <a:pt x="1854" y="1025"/>
                  </a:lnTo>
                  <a:lnTo>
                    <a:pt x="1870" y="1030"/>
                  </a:lnTo>
                  <a:cubicBezTo>
                    <a:pt x="1875" y="1032"/>
                    <a:pt x="1880" y="1032"/>
                    <a:pt x="1885" y="1032"/>
                  </a:cubicBezTo>
                  <a:cubicBezTo>
                    <a:pt x="1900" y="1032"/>
                    <a:pt x="1914" y="1026"/>
                    <a:pt x="1922" y="1015"/>
                  </a:cubicBezTo>
                  <a:cubicBezTo>
                    <a:pt x="1932" y="999"/>
                    <a:pt x="1937" y="978"/>
                    <a:pt x="1932" y="963"/>
                  </a:cubicBezTo>
                  <a:cubicBezTo>
                    <a:pt x="1781" y="641"/>
                    <a:pt x="1615" y="324"/>
                    <a:pt x="1434" y="23"/>
                  </a:cubicBezTo>
                  <a:cubicBezTo>
                    <a:pt x="1427" y="9"/>
                    <a:pt x="1411" y="0"/>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9"/>
            <p:cNvSpPr/>
            <p:nvPr/>
          </p:nvSpPr>
          <p:spPr>
            <a:xfrm>
              <a:off x="1634025" y="2966975"/>
              <a:ext cx="19625" cy="108275"/>
            </a:xfrm>
            <a:custGeom>
              <a:rect b="b" l="l" r="r" t="t"/>
              <a:pathLst>
                <a:path extrusionOk="0" h="4331" w="785">
                  <a:moveTo>
                    <a:pt x="535" y="0"/>
                  </a:moveTo>
                  <a:cubicBezTo>
                    <a:pt x="509" y="0"/>
                    <a:pt x="489" y="21"/>
                    <a:pt x="483" y="47"/>
                  </a:cubicBezTo>
                  <a:cubicBezTo>
                    <a:pt x="483" y="62"/>
                    <a:pt x="452" y="1599"/>
                    <a:pt x="566" y="2778"/>
                  </a:cubicBezTo>
                  <a:cubicBezTo>
                    <a:pt x="681" y="3920"/>
                    <a:pt x="63" y="4221"/>
                    <a:pt x="37" y="4237"/>
                  </a:cubicBezTo>
                  <a:cubicBezTo>
                    <a:pt x="11" y="4247"/>
                    <a:pt x="1" y="4278"/>
                    <a:pt x="11" y="4299"/>
                  </a:cubicBezTo>
                  <a:cubicBezTo>
                    <a:pt x="21" y="4320"/>
                    <a:pt x="37" y="4330"/>
                    <a:pt x="58" y="4330"/>
                  </a:cubicBezTo>
                  <a:lnTo>
                    <a:pt x="78" y="4330"/>
                  </a:lnTo>
                  <a:cubicBezTo>
                    <a:pt x="104" y="4309"/>
                    <a:pt x="784" y="3982"/>
                    <a:pt x="665" y="2773"/>
                  </a:cubicBezTo>
                  <a:cubicBezTo>
                    <a:pt x="551" y="1594"/>
                    <a:pt x="582" y="68"/>
                    <a:pt x="582" y="52"/>
                  </a:cubicBezTo>
                  <a:cubicBezTo>
                    <a:pt x="582" y="26"/>
                    <a:pt x="561"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9"/>
            <p:cNvSpPr/>
            <p:nvPr/>
          </p:nvSpPr>
          <p:spPr>
            <a:xfrm>
              <a:off x="1916575" y="2911150"/>
              <a:ext cx="11725" cy="44675"/>
            </a:xfrm>
            <a:custGeom>
              <a:rect b="b" l="l" r="r" t="t"/>
              <a:pathLst>
                <a:path extrusionOk="0" h="1787" w="469">
                  <a:moveTo>
                    <a:pt x="89" y="1"/>
                  </a:moveTo>
                  <a:lnTo>
                    <a:pt x="1" y="32"/>
                  </a:lnTo>
                  <a:cubicBezTo>
                    <a:pt x="1" y="42"/>
                    <a:pt x="364" y="1122"/>
                    <a:pt x="375" y="1787"/>
                  </a:cubicBezTo>
                  <a:lnTo>
                    <a:pt x="468" y="1787"/>
                  </a:lnTo>
                  <a:cubicBezTo>
                    <a:pt x="463" y="1107"/>
                    <a:pt x="105" y="42"/>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9"/>
            <p:cNvSpPr/>
            <p:nvPr/>
          </p:nvSpPr>
          <p:spPr>
            <a:xfrm>
              <a:off x="19212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9"/>
            <p:cNvSpPr/>
            <p:nvPr/>
          </p:nvSpPr>
          <p:spPr>
            <a:xfrm>
              <a:off x="19215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9"/>
            <p:cNvSpPr/>
            <p:nvPr/>
          </p:nvSpPr>
          <p:spPr>
            <a:xfrm>
              <a:off x="19216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9"/>
            <p:cNvSpPr/>
            <p:nvPr/>
          </p:nvSpPr>
          <p:spPr>
            <a:xfrm>
              <a:off x="19219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9"/>
            <p:cNvSpPr/>
            <p:nvPr/>
          </p:nvSpPr>
          <p:spPr>
            <a:xfrm>
              <a:off x="19220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9"/>
            <p:cNvSpPr/>
            <p:nvPr/>
          </p:nvSpPr>
          <p:spPr>
            <a:xfrm>
              <a:off x="1922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9"/>
            <p:cNvSpPr/>
            <p:nvPr/>
          </p:nvSpPr>
          <p:spPr>
            <a:xfrm>
              <a:off x="1922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9"/>
            <p:cNvSpPr/>
            <p:nvPr/>
          </p:nvSpPr>
          <p:spPr>
            <a:xfrm>
              <a:off x="19226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9"/>
            <p:cNvSpPr/>
            <p:nvPr/>
          </p:nvSpPr>
          <p:spPr>
            <a:xfrm>
              <a:off x="19229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9"/>
            <p:cNvSpPr/>
            <p:nvPr/>
          </p:nvSpPr>
          <p:spPr>
            <a:xfrm>
              <a:off x="192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9"/>
            <p:cNvSpPr/>
            <p:nvPr/>
          </p:nvSpPr>
          <p:spPr>
            <a:xfrm>
              <a:off x="1923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9"/>
            <p:cNvSpPr/>
            <p:nvPr/>
          </p:nvSpPr>
          <p:spPr>
            <a:xfrm>
              <a:off x="1923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9"/>
            <p:cNvSpPr/>
            <p:nvPr/>
          </p:nvSpPr>
          <p:spPr>
            <a:xfrm>
              <a:off x="19237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19239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9"/>
            <p:cNvSpPr/>
            <p:nvPr/>
          </p:nvSpPr>
          <p:spPr>
            <a:xfrm>
              <a:off x="1924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9"/>
            <p:cNvSpPr/>
            <p:nvPr/>
          </p:nvSpPr>
          <p:spPr>
            <a:xfrm>
              <a:off x="1924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9"/>
            <p:cNvSpPr/>
            <p:nvPr/>
          </p:nvSpPr>
          <p:spPr>
            <a:xfrm>
              <a:off x="1924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19247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19250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1925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19254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19256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1925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9"/>
            <p:cNvSpPr/>
            <p:nvPr/>
          </p:nvSpPr>
          <p:spPr>
            <a:xfrm>
              <a:off x="1926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9"/>
            <p:cNvSpPr/>
            <p:nvPr/>
          </p:nvSpPr>
          <p:spPr>
            <a:xfrm>
              <a:off x="1926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19264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9"/>
            <p:cNvSpPr/>
            <p:nvPr/>
          </p:nvSpPr>
          <p:spPr>
            <a:xfrm>
              <a:off x="19267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9"/>
            <p:cNvSpPr/>
            <p:nvPr/>
          </p:nvSpPr>
          <p:spPr>
            <a:xfrm>
              <a:off x="1926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9"/>
            <p:cNvSpPr/>
            <p:nvPr/>
          </p:nvSpPr>
          <p:spPr>
            <a:xfrm>
              <a:off x="19271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1927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9"/>
            <p:cNvSpPr/>
            <p:nvPr/>
          </p:nvSpPr>
          <p:spPr>
            <a:xfrm>
              <a:off x="19274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9"/>
            <p:cNvSpPr/>
            <p:nvPr/>
          </p:nvSpPr>
          <p:spPr>
            <a:xfrm>
              <a:off x="19277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19278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19281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19284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19285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9"/>
            <p:cNvSpPr/>
            <p:nvPr/>
          </p:nvSpPr>
          <p:spPr>
            <a:xfrm>
              <a:off x="19287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9"/>
            <p:cNvSpPr/>
            <p:nvPr/>
          </p:nvSpPr>
          <p:spPr>
            <a:xfrm>
              <a:off x="1928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9"/>
            <p:cNvSpPr/>
            <p:nvPr/>
          </p:nvSpPr>
          <p:spPr>
            <a:xfrm>
              <a:off x="19291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9"/>
            <p:cNvSpPr/>
            <p:nvPr/>
          </p:nvSpPr>
          <p:spPr>
            <a:xfrm>
              <a:off x="1929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9"/>
            <p:cNvSpPr/>
            <p:nvPr/>
          </p:nvSpPr>
          <p:spPr>
            <a:xfrm>
              <a:off x="19295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9"/>
            <p:cNvSpPr/>
            <p:nvPr/>
          </p:nvSpPr>
          <p:spPr>
            <a:xfrm>
              <a:off x="19298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9"/>
            <p:cNvSpPr/>
            <p:nvPr/>
          </p:nvSpPr>
          <p:spPr>
            <a:xfrm>
              <a:off x="1929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9"/>
            <p:cNvSpPr/>
            <p:nvPr/>
          </p:nvSpPr>
          <p:spPr>
            <a:xfrm>
              <a:off x="19302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9"/>
            <p:cNvSpPr/>
            <p:nvPr/>
          </p:nvSpPr>
          <p:spPr>
            <a:xfrm>
              <a:off x="19303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9"/>
            <p:cNvSpPr/>
            <p:nvPr/>
          </p:nvSpPr>
          <p:spPr>
            <a:xfrm>
              <a:off x="19306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9"/>
            <p:cNvSpPr/>
            <p:nvPr/>
          </p:nvSpPr>
          <p:spPr>
            <a:xfrm>
              <a:off x="19308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9"/>
            <p:cNvSpPr/>
            <p:nvPr/>
          </p:nvSpPr>
          <p:spPr>
            <a:xfrm>
              <a:off x="193100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9"/>
            <p:cNvSpPr/>
            <p:nvPr/>
          </p:nvSpPr>
          <p:spPr>
            <a:xfrm>
              <a:off x="19312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9"/>
            <p:cNvSpPr/>
            <p:nvPr/>
          </p:nvSpPr>
          <p:spPr>
            <a:xfrm>
              <a:off x="19315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9"/>
            <p:cNvSpPr/>
            <p:nvPr/>
          </p:nvSpPr>
          <p:spPr>
            <a:xfrm>
              <a:off x="19316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9"/>
            <p:cNvSpPr/>
            <p:nvPr/>
          </p:nvSpPr>
          <p:spPr>
            <a:xfrm>
              <a:off x="19319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9"/>
            <p:cNvSpPr/>
            <p:nvPr/>
          </p:nvSpPr>
          <p:spPr>
            <a:xfrm>
              <a:off x="19320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9"/>
            <p:cNvSpPr/>
            <p:nvPr/>
          </p:nvSpPr>
          <p:spPr>
            <a:xfrm>
              <a:off x="19322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9"/>
            <p:cNvSpPr/>
            <p:nvPr/>
          </p:nvSpPr>
          <p:spPr>
            <a:xfrm>
              <a:off x="19325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9"/>
            <p:cNvSpPr/>
            <p:nvPr/>
          </p:nvSpPr>
          <p:spPr>
            <a:xfrm>
              <a:off x="19326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9"/>
            <p:cNvSpPr/>
            <p:nvPr/>
          </p:nvSpPr>
          <p:spPr>
            <a:xfrm>
              <a:off x="19329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9"/>
            <p:cNvSpPr/>
            <p:nvPr/>
          </p:nvSpPr>
          <p:spPr>
            <a:xfrm>
              <a:off x="193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9"/>
            <p:cNvSpPr/>
            <p:nvPr/>
          </p:nvSpPr>
          <p:spPr>
            <a:xfrm>
              <a:off x="19333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9"/>
            <p:cNvSpPr/>
            <p:nvPr/>
          </p:nvSpPr>
          <p:spPr>
            <a:xfrm>
              <a:off x="1920075" y="2954500"/>
              <a:ext cx="16875" cy="14575"/>
            </a:xfrm>
            <a:custGeom>
              <a:rect b="b" l="l" r="r" t="t"/>
              <a:pathLst>
                <a:path extrusionOk="0" h="583" w="675">
                  <a:moveTo>
                    <a:pt x="288" y="99"/>
                  </a:moveTo>
                  <a:cubicBezTo>
                    <a:pt x="455" y="99"/>
                    <a:pt x="545" y="298"/>
                    <a:pt x="432" y="421"/>
                  </a:cubicBezTo>
                  <a:cubicBezTo>
                    <a:pt x="401" y="463"/>
                    <a:pt x="354" y="484"/>
                    <a:pt x="302" y="489"/>
                  </a:cubicBezTo>
                  <a:cubicBezTo>
                    <a:pt x="198" y="489"/>
                    <a:pt x="110" y="406"/>
                    <a:pt x="105" y="302"/>
                  </a:cubicBezTo>
                  <a:cubicBezTo>
                    <a:pt x="100" y="250"/>
                    <a:pt x="120" y="203"/>
                    <a:pt x="152" y="162"/>
                  </a:cubicBezTo>
                  <a:cubicBezTo>
                    <a:pt x="188" y="125"/>
                    <a:pt x="235" y="99"/>
                    <a:pt x="281" y="99"/>
                  </a:cubicBezTo>
                  <a:cubicBezTo>
                    <a:pt x="283" y="99"/>
                    <a:pt x="286" y="99"/>
                    <a:pt x="288" y="99"/>
                  </a:cubicBezTo>
                  <a:close/>
                  <a:moveTo>
                    <a:pt x="288" y="1"/>
                  </a:moveTo>
                  <a:cubicBezTo>
                    <a:pt x="286" y="1"/>
                    <a:pt x="283" y="1"/>
                    <a:pt x="281" y="1"/>
                  </a:cubicBezTo>
                  <a:cubicBezTo>
                    <a:pt x="203" y="6"/>
                    <a:pt x="131" y="42"/>
                    <a:pt x="79" y="99"/>
                  </a:cubicBezTo>
                  <a:cubicBezTo>
                    <a:pt x="27" y="157"/>
                    <a:pt x="1" y="229"/>
                    <a:pt x="6" y="307"/>
                  </a:cubicBezTo>
                  <a:cubicBezTo>
                    <a:pt x="11" y="463"/>
                    <a:pt x="141" y="582"/>
                    <a:pt x="292" y="582"/>
                  </a:cubicBezTo>
                  <a:lnTo>
                    <a:pt x="307" y="582"/>
                  </a:lnTo>
                  <a:cubicBezTo>
                    <a:pt x="385" y="582"/>
                    <a:pt x="458" y="546"/>
                    <a:pt x="505" y="489"/>
                  </a:cubicBezTo>
                  <a:cubicBezTo>
                    <a:pt x="674" y="298"/>
                    <a:pt x="538"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9"/>
            <p:cNvSpPr/>
            <p:nvPr/>
          </p:nvSpPr>
          <p:spPr>
            <a:xfrm>
              <a:off x="1929950" y="2963325"/>
              <a:ext cx="17500" cy="10425"/>
            </a:xfrm>
            <a:custGeom>
              <a:rect b="b" l="l" r="r" t="t"/>
              <a:pathLst>
                <a:path extrusionOk="0" h="417" w="700">
                  <a:moveTo>
                    <a:pt x="626" y="1"/>
                  </a:moveTo>
                  <a:cubicBezTo>
                    <a:pt x="618" y="1"/>
                    <a:pt x="611" y="2"/>
                    <a:pt x="603" y="6"/>
                  </a:cubicBezTo>
                  <a:cubicBezTo>
                    <a:pt x="532" y="53"/>
                    <a:pt x="352" y="142"/>
                    <a:pt x="205" y="142"/>
                  </a:cubicBezTo>
                  <a:cubicBezTo>
                    <a:pt x="158" y="142"/>
                    <a:pt x="114" y="133"/>
                    <a:pt x="78" y="110"/>
                  </a:cubicBezTo>
                  <a:cubicBezTo>
                    <a:pt x="71" y="106"/>
                    <a:pt x="64" y="105"/>
                    <a:pt x="56" y="105"/>
                  </a:cubicBezTo>
                  <a:cubicBezTo>
                    <a:pt x="41" y="105"/>
                    <a:pt x="26" y="112"/>
                    <a:pt x="16" y="125"/>
                  </a:cubicBezTo>
                  <a:cubicBezTo>
                    <a:pt x="1" y="146"/>
                    <a:pt x="6" y="172"/>
                    <a:pt x="26" y="188"/>
                  </a:cubicBezTo>
                  <a:cubicBezTo>
                    <a:pt x="58" y="214"/>
                    <a:pt x="317" y="416"/>
                    <a:pt x="494" y="416"/>
                  </a:cubicBezTo>
                  <a:lnTo>
                    <a:pt x="525" y="416"/>
                  </a:lnTo>
                  <a:cubicBezTo>
                    <a:pt x="593" y="411"/>
                    <a:pt x="584" y="321"/>
                    <a:pt x="524" y="321"/>
                  </a:cubicBezTo>
                  <a:cubicBezTo>
                    <a:pt x="519" y="321"/>
                    <a:pt x="514" y="322"/>
                    <a:pt x="509" y="323"/>
                  </a:cubicBezTo>
                  <a:cubicBezTo>
                    <a:pt x="506" y="323"/>
                    <a:pt x="502" y="323"/>
                    <a:pt x="498" y="323"/>
                  </a:cubicBezTo>
                  <a:cubicBezTo>
                    <a:pt x="440" y="323"/>
                    <a:pt x="353" y="288"/>
                    <a:pt x="265" y="234"/>
                  </a:cubicBezTo>
                  <a:cubicBezTo>
                    <a:pt x="405" y="214"/>
                    <a:pt x="535" y="162"/>
                    <a:pt x="655" y="89"/>
                  </a:cubicBezTo>
                  <a:cubicBezTo>
                    <a:pt x="699" y="62"/>
                    <a:pt x="671"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9"/>
            <p:cNvSpPr/>
            <p:nvPr/>
          </p:nvSpPr>
          <p:spPr>
            <a:xfrm>
              <a:off x="1918925" y="2969300"/>
              <a:ext cx="10525" cy="4250"/>
            </a:xfrm>
            <a:custGeom>
              <a:rect b="b" l="l" r="r" t="t"/>
              <a:pathLst>
                <a:path extrusionOk="0" h="170" w="421">
                  <a:moveTo>
                    <a:pt x="421" y="1"/>
                  </a:moveTo>
                  <a:lnTo>
                    <a:pt x="0" y="136"/>
                  </a:lnTo>
                  <a:cubicBezTo>
                    <a:pt x="40" y="160"/>
                    <a:pt x="81" y="169"/>
                    <a:pt x="120" y="169"/>
                  </a:cubicBezTo>
                  <a:cubicBezTo>
                    <a:pt x="282" y="169"/>
                    <a:pt x="42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9"/>
            <p:cNvSpPr/>
            <p:nvPr/>
          </p:nvSpPr>
          <p:spPr>
            <a:xfrm>
              <a:off x="1917500" y="2968075"/>
              <a:ext cx="13250" cy="6700"/>
            </a:xfrm>
            <a:custGeom>
              <a:rect b="b" l="l" r="r" t="t"/>
              <a:pathLst>
                <a:path extrusionOk="0" h="268" w="530">
                  <a:moveTo>
                    <a:pt x="473" y="0"/>
                  </a:moveTo>
                  <a:cubicBezTo>
                    <a:pt x="459" y="0"/>
                    <a:pt x="445" y="7"/>
                    <a:pt x="436" y="18"/>
                  </a:cubicBezTo>
                  <a:cubicBezTo>
                    <a:pt x="436" y="18"/>
                    <a:pt x="307" y="168"/>
                    <a:pt x="169" y="168"/>
                  </a:cubicBezTo>
                  <a:cubicBezTo>
                    <a:pt x="139" y="168"/>
                    <a:pt x="108" y="161"/>
                    <a:pt x="78" y="143"/>
                  </a:cubicBezTo>
                  <a:cubicBezTo>
                    <a:pt x="69" y="140"/>
                    <a:pt x="61" y="138"/>
                    <a:pt x="52" y="138"/>
                  </a:cubicBezTo>
                  <a:cubicBezTo>
                    <a:pt x="36" y="138"/>
                    <a:pt x="21" y="145"/>
                    <a:pt x="11" y="159"/>
                  </a:cubicBezTo>
                  <a:cubicBezTo>
                    <a:pt x="0" y="185"/>
                    <a:pt x="5" y="211"/>
                    <a:pt x="31" y="226"/>
                  </a:cubicBezTo>
                  <a:cubicBezTo>
                    <a:pt x="73" y="252"/>
                    <a:pt x="125" y="268"/>
                    <a:pt x="171" y="268"/>
                  </a:cubicBezTo>
                  <a:cubicBezTo>
                    <a:pt x="353" y="268"/>
                    <a:pt x="504" y="86"/>
                    <a:pt x="509" y="81"/>
                  </a:cubicBezTo>
                  <a:cubicBezTo>
                    <a:pt x="530" y="60"/>
                    <a:pt x="524" y="29"/>
                    <a:pt x="504" y="13"/>
                  </a:cubicBezTo>
                  <a:cubicBezTo>
                    <a:pt x="495" y="4"/>
                    <a:pt x="484"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9"/>
            <p:cNvSpPr/>
            <p:nvPr/>
          </p:nvSpPr>
          <p:spPr>
            <a:xfrm>
              <a:off x="1893225" y="2968125"/>
              <a:ext cx="71025" cy="153575"/>
            </a:xfrm>
            <a:custGeom>
              <a:rect b="b" l="l" r="r" t="t"/>
              <a:pathLst>
                <a:path extrusionOk="0" h="6143" w="2841">
                  <a:moveTo>
                    <a:pt x="1485" y="1"/>
                  </a:moveTo>
                  <a:cubicBezTo>
                    <a:pt x="1303" y="302"/>
                    <a:pt x="1142" y="614"/>
                    <a:pt x="997" y="935"/>
                  </a:cubicBezTo>
                  <a:lnTo>
                    <a:pt x="1272" y="852"/>
                  </a:lnTo>
                  <a:lnTo>
                    <a:pt x="914" y="1122"/>
                  </a:lnTo>
                  <a:cubicBezTo>
                    <a:pt x="872" y="1221"/>
                    <a:pt x="836" y="1320"/>
                    <a:pt x="800" y="1413"/>
                  </a:cubicBezTo>
                  <a:lnTo>
                    <a:pt x="1101" y="1325"/>
                  </a:lnTo>
                  <a:lnTo>
                    <a:pt x="738" y="1600"/>
                  </a:lnTo>
                  <a:cubicBezTo>
                    <a:pt x="0" y="3884"/>
                    <a:pt x="1599" y="4419"/>
                    <a:pt x="2072" y="4995"/>
                  </a:cubicBezTo>
                  <a:cubicBezTo>
                    <a:pt x="2638" y="5681"/>
                    <a:pt x="2809" y="6143"/>
                    <a:pt x="2809" y="6143"/>
                  </a:cubicBezTo>
                  <a:cubicBezTo>
                    <a:pt x="2809" y="6143"/>
                    <a:pt x="2404" y="4855"/>
                    <a:pt x="2233" y="4341"/>
                  </a:cubicBezTo>
                  <a:cubicBezTo>
                    <a:pt x="2176" y="4159"/>
                    <a:pt x="2253" y="3796"/>
                    <a:pt x="2363" y="3375"/>
                  </a:cubicBezTo>
                  <a:lnTo>
                    <a:pt x="2181" y="3048"/>
                  </a:lnTo>
                  <a:lnTo>
                    <a:pt x="2181" y="3048"/>
                  </a:lnTo>
                  <a:lnTo>
                    <a:pt x="2399" y="3235"/>
                  </a:lnTo>
                  <a:cubicBezTo>
                    <a:pt x="2591" y="2503"/>
                    <a:pt x="2840" y="1636"/>
                    <a:pt x="2612" y="1185"/>
                  </a:cubicBezTo>
                  <a:cubicBezTo>
                    <a:pt x="2233" y="437"/>
                    <a:pt x="1485"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9"/>
            <p:cNvSpPr/>
            <p:nvPr/>
          </p:nvSpPr>
          <p:spPr>
            <a:xfrm>
              <a:off x="1893225" y="2968125"/>
              <a:ext cx="71025" cy="153575"/>
            </a:xfrm>
            <a:custGeom>
              <a:rect b="b" l="l" r="r" t="t"/>
              <a:pathLst>
                <a:path extrusionOk="0" h="6143" w="2841">
                  <a:moveTo>
                    <a:pt x="1101" y="1325"/>
                  </a:moveTo>
                  <a:lnTo>
                    <a:pt x="800" y="1413"/>
                  </a:lnTo>
                  <a:cubicBezTo>
                    <a:pt x="836" y="1320"/>
                    <a:pt x="872" y="1221"/>
                    <a:pt x="914" y="1122"/>
                  </a:cubicBezTo>
                  <a:lnTo>
                    <a:pt x="1272" y="852"/>
                  </a:lnTo>
                  <a:lnTo>
                    <a:pt x="997" y="935"/>
                  </a:lnTo>
                  <a:cubicBezTo>
                    <a:pt x="1142" y="614"/>
                    <a:pt x="1303" y="302"/>
                    <a:pt x="1485" y="1"/>
                  </a:cubicBezTo>
                  <a:cubicBezTo>
                    <a:pt x="1485" y="1"/>
                    <a:pt x="2233" y="437"/>
                    <a:pt x="2612" y="1185"/>
                  </a:cubicBezTo>
                  <a:cubicBezTo>
                    <a:pt x="2840" y="1636"/>
                    <a:pt x="2591" y="2503"/>
                    <a:pt x="2399" y="3235"/>
                  </a:cubicBezTo>
                  <a:lnTo>
                    <a:pt x="2181" y="3048"/>
                  </a:lnTo>
                  <a:lnTo>
                    <a:pt x="2363" y="3375"/>
                  </a:lnTo>
                  <a:cubicBezTo>
                    <a:pt x="2253" y="3796"/>
                    <a:pt x="2176" y="4159"/>
                    <a:pt x="2233" y="4341"/>
                  </a:cubicBezTo>
                  <a:cubicBezTo>
                    <a:pt x="2404" y="4855"/>
                    <a:pt x="2809" y="6143"/>
                    <a:pt x="2809" y="6143"/>
                  </a:cubicBezTo>
                  <a:cubicBezTo>
                    <a:pt x="2809" y="6143"/>
                    <a:pt x="2638" y="5681"/>
                    <a:pt x="2072" y="4995"/>
                  </a:cubicBezTo>
                  <a:cubicBezTo>
                    <a:pt x="1599" y="4419"/>
                    <a:pt x="0" y="3884"/>
                    <a:pt x="738"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9"/>
            <p:cNvSpPr/>
            <p:nvPr/>
          </p:nvSpPr>
          <p:spPr>
            <a:xfrm>
              <a:off x="1895675" y="2966900"/>
              <a:ext cx="69600" cy="156100"/>
            </a:xfrm>
            <a:custGeom>
              <a:rect b="b" l="l" r="r" t="t"/>
              <a:pathLst>
                <a:path extrusionOk="0" h="6244" w="2784">
                  <a:moveTo>
                    <a:pt x="1408" y="117"/>
                  </a:moveTo>
                  <a:cubicBezTo>
                    <a:pt x="1569" y="221"/>
                    <a:pt x="2161" y="626"/>
                    <a:pt x="2477" y="1254"/>
                  </a:cubicBezTo>
                  <a:cubicBezTo>
                    <a:pt x="2685" y="1670"/>
                    <a:pt x="2467" y="2474"/>
                    <a:pt x="2280" y="3180"/>
                  </a:cubicBezTo>
                  <a:lnTo>
                    <a:pt x="2275" y="3201"/>
                  </a:lnTo>
                  <a:lnTo>
                    <a:pt x="2114" y="3061"/>
                  </a:lnTo>
                  <a:cubicBezTo>
                    <a:pt x="2105" y="3054"/>
                    <a:pt x="2094" y="3051"/>
                    <a:pt x="2085" y="3051"/>
                  </a:cubicBezTo>
                  <a:cubicBezTo>
                    <a:pt x="2051" y="3051"/>
                    <a:pt x="2021" y="3087"/>
                    <a:pt x="2041" y="3123"/>
                  </a:cubicBezTo>
                  <a:lnTo>
                    <a:pt x="2218" y="3430"/>
                  </a:lnTo>
                  <a:cubicBezTo>
                    <a:pt x="2093" y="3913"/>
                    <a:pt x="2031" y="4224"/>
                    <a:pt x="2093" y="4406"/>
                  </a:cubicBezTo>
                  <a:cubicBezTo>
                    <a:pt x="2192" y="4702"/>
                    <a:pt x="2374" y="5268"/>
                    <a:pt x="2503" y="5688"/>
                  </a:cubicBezTo>
                  <a:cubicBezTo>
                    <a:pt x="2358" y="5449"/>
                    <a:pt x="2192" y="5226"/>
                    <a:pt x="2015" y="5013"/>
                  </a:cubicBezTo>
                  <a:cubicBezTo>
                    <a:pt x="1891" y="4873"/>
                    <a:pt x="1751" y="4748"/>
                    <a:pt x="1600" y="4639"/>
                  </a:cubicBezTo>
                  <a:cubicBezTo>
                    <a:pt x="977" y="4136"/>
                    <a:pt x="120" y="3445"/>
                    <a:pt x="686" y="1675"/>
                  </a:cubicBezTo>
                  <a:lnTo>
                    <a:pt x="1034" y="1410"/>
                  </a:lnTo>
                  <a:cubicBezTo>
                    <a:pt x="1071" y="1382"/>
                    <a:pt x="1050" y="1325"/>
                    <a:pt x="1008" y="1325"/>
                  </a:cubicBezTo>
                  <a:cubicBezTo>
                    <a:pt x="1003" y="1325"/>
                    <a:pt x="998" y="1325"/>
                    <a:pt x="993" y="1327"/>
                  </a:cubicBezTo>
                  <a:lnTo>
                    <a:pt x="790" y="1389"/>
                  </a:lnTo>
                  <a:cubicBezTo>
                    <a:pt x="811" y="1327"/>
                    <a:pt x="837" y="1265"/>
                    <a:pt x="863" y="1202"/>
                  </a:cubicBezTo>
                  <a:lnTo>
                    <a:pt x="1205" y="943"/>
                  </a:lnTo>
                  <a:cubicBezTo>
                    <a:pt x="1226" y="927"/>
                    <a:pt x="1231" y="901"/>
                    <a:pt x="1221" y="881"/>
                  </a:cubicBezTo>
                  <a:cubicBezTo>
                    <a:pt x="1212" y="863"/>
                    <a:pt x="1193" y="853"/>
                    <a:pt x="1175" y="853"/>
                  </a:cubicBezTo>
                  <a:cubicBezTo>
                    <a:pt x="1171" y="853"/>
                    <a:pt x="1167" y="854"/>
                    <a:pt x="1164" y="855"/>
                  </a:cubicBezTo>
                  <a:lnTo>
                    <a:pt x="993" y="907"/>
                  </a:lnTo>
                  <a:cubicBezTo>
                    <a:pt x="1112" y="657"/>
                    <a:pt x="1252" y="393"/>
                    <a:pt x="1408" y="117"/>
                  </a:cubicBezTo>
                  <a:close/>
                  <a:moveTo>
                    <a:pt x="1390" y="1"/>
                  </a:moveTo>
                  <a:cubicBezTo>
                    <a:pt x="1374" y="1"/>
                    <a:pt x="1358" y="10"/>
                    <a:pt x="1351" y="24"/>
                  </a:cubicBezTo>
                  <a:cubicBezTo>
                    <a:pt x="1169" y="330"/>
                    <a:pt x="1003" y="642"/>
                    <a:pt x="852" y="964"/>
                  </a:cubicBezTo>
                  <a:cubicBezTo>
                    <a:pt x="847" y="979"/>
                    <a:pt x="847" y="1000"/>
                    <a:pt x="863" y="1016"/>
                  </a:cubicBezTo>
                  <a:cubicBezTo>
                    <a:pt x="871" y="1027"/>
                    <a:pt x="884" y="1033"/>
                    <a:pt x="899" y="1033"/>
                  </a:cubicBezTo>
                  <a:cubicBezTo>
                    <a:pt x="904" y="1033"/>
                    <a:pt x="909" y="1032"/>
                    <a:pt x="915" y="1031"/>
                  </a:cubicBezTo>
                  <a:lnTo>
                    <a:pt x="930" y="1026"/>
                  </a:lnTo>
                  <a:lnTo>
                    <a:pt x="790" y="1130"/>
                  </a:lnTo>
                  <a:cubicBezTo>
                    <a:pt x="785" y="1135"/>
                    <a:pt x="780" y="1145"/>
                    <a:pt x="774" y="1151"/>
                  </a:cubicBezTo>
                  <a:cubicBezTo>
                    <a:pt x="733" y="1249"/>
                    <a:pt x="691" y="1353"/>
                    <a:pt x="660" y="1446"/>
                  </a:cubicBezTo>
                  <a:cubicBezTo>
                    <a:pt x="647" y="1479"/>
                    <a:pt x="673" y="1511"/>
                    <a:pt x="705" y="1511"/>
                  </a:cubicBezTo>
                  <a:cubicBezTo>
                    <a:pt x="709" y="1511"/>
                    <a:pt x="713" y="1510"/>
                    <a:pt x="717" y="1509"/>
                  </a:cubicBezTo>
                  <a:lnTo>
                    <a:pt x="759" y="1498"/>
                  </a:lnTo>
                  <a:lnTo>
                    <a:pt x="759" y="1498"/>
                  </a:lnTo>
                  <a:lnTo>
                    <a:pt x="614" y="1607"/>
                  </a:lnTo>
                  <a:cubicBezTo>
                    <a:pt x="603" y="1613"/>
                    <a:pt x="598" y="1623"/>
                    <a:pt x="593" y="1633"/>
                  </a:cubicBezTo>
                  <a:cubicBezTo>
                    <a:pt x="1" y="3476"/>
                    <a:pt x="925" y="4224"/>
                    <a:pt x="1543" y="4712"/>
                  </a:cubicBezTo>
                  <a:cubicBezTo>
                    <a:pt x="1683" y="4821"/>
                    <a:pt x="1818" y="4940"/>
                    <a:pt x="1943" y="5075"/>
                  </a:cubicBezTo>
                  <a:cubicBezTo>
                    <a:pt x="2493" y="5745"/>
                    <a:pt x="2669" y="6207"/>
                    <a:pt x="2669" y="6207"/>
                  </a:cubicBezTo>
                  <a:cubicBezTo>
                    <a:pt x="2675" y="6228"/>
                    <a:pt x="2695" y="6244"/>
                    <a:pt x="2716" y="6244"/>
                  </a:cubicBezTo>
                  <a:cubicBezTo>
                    <a:pt x="2721" y="6238"/>
                    <a:pt x="2721" y="6238"/>
                    <a:pt x="2727" y="6238"/>
                  </a:cubicBezTo>
                  <a:cubicBezTo>
                    <a:pt x="2753" y="6228"/>
                    <a:pt x="2768" y="6202"/>
                    <a:pt x="2758" y="6176"/>
                  </a:cubicBezTo>
                  <a:cubicBezTo>
                    <a:pt x="2753" y="6166"/>
                    <a:pt x="2353" y="4878"/>
                    <a:pt x="2181" y="4375"/>
                  </a:cubicBezTo>
                  <a:cubicBezTo>
                    <a:pt x="2124" y="4198"/>
                    <a:pt x="2218" y="3793"/>
                    <a:pt x="2311" y="3435"/>
                  </a:cubicBezTo>
                  <a:cubicBezTo>
                    <a:pt x="2316" y="3424"/>
                    <a:pt x="2316" y="3409"/>
                    <a:pt x="2311" y="3399"/>
                  </a:cubicBezTo>
                  <a:lnTo>
                    <a:pt x="2259" y="3315"/>
                  </a:lnTo>
                  <a:lnTo>
                    <a:pt x="2259" y="3315"/>
                  </a:lnTo>
                  <a:lnTo>
                    <a:pt x="2270" y="3321"/>
                  </a:lnTo>
                  <a:cubicBezTo>
                    <a:pt x="2281" y="3328"/>
                    <a:pt x="2293" y="3333"/>
                    <a:pt x="2304" y="3333"/>
                  </a:cubicBezTo>
                  <a:cubicBezTo>
                    <a:pt x="2308" y="3333"/>
                    <a:pt x="2312" y="3332"/>
                    <a:pt x="2316" y="3331"/>
                  </a:cubicBezTo>
                  <a:cubicBezTo>
                    <a:pt x="2332" y="3326"/>
                    <a:pt x="2342" y="3315"/>
                    <a:pt x="2348" y="3300"/>
                  </a:cubicBezTo>
                  <a:lnTo>
                    <a:pt x="2374" y="3206"/>
                  </a:lnTo>
                  <a:cubicBezTo>
                    <a:pt x="2566" y="2480"/>
                    <a:pt x="2784" y="1659"/>
                    <a:pt x="2560" y="1208"/>
                  </a:cubicBezTo>
                  <a:cubicBezTo>
                    <a:pt x="2181" y="455"/>
                    <a:pt x="1444" y="24"/>
                    <a:pt x="1413" y="8"/>
                  </a:cubicBezTo>
                  <a:cubicBezTo>
                    <a:pt x="1406" y="3"/>
                    <a:pt x="1398" y="1"/>
                    <a:pt x="1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9"/>
            <p:cNvSpPr/>
            <p:nvPr/>
          </p:nvSpPr>
          <p:spPr>
            <a:xfrm>
              <a:off x="1923975" y="2966975"/>
              <a:ext cx="19750" cy="108275"/>
            </a:xfrm>
            <a:custGeom>
              <a:rect b="b" l="l" r="r" t="t"/>
              <a:pathLst>
                <a:path extrusionOk="0" h="4331" w="790">
                  <a:moveTo>
                    <a:pt x="255" y="0"/>
                  </a:moveTo>
                  <a:cubicBezTo>
                    <a:pt x="229" y="0"/>
                    <a:pt x="203" y="21"/>
                    <a:pt x="208" y="47"/>
                  </a:cubicBezTo>
                  <a:cubicBezTo>
                    <a:pt x="208" y="62"/>
                    <a:pt x="240" y="1594"/>
                    <a:pt x="125" y="2767"/>
                  </a:cubicBezTo>
                  <a:cubicBezTo>
                    <a:pt x="1" y="3982"/>
                    <a:pt x="681" y="4309"/>
                    <a:pt x="712" y="4325"/>
                  </a:cubicBezTo>
                  <a:cubicBezTo>
                    <a:pt x="717" y="4330"/>
                    <a:pt x="728" y="4330"/>
                    <a:pt x="733" y="4330"/>
                  </a:cubicBezTo>
                  <a:cubicBezTo>
                    <a:pt x="754" y="4330"/>
                    <a:pt x="769" y="4314"/>
                    <a:pt x="774" y="4299"/>
                  </a:cubicBezTo>
                  <a:cubicBezTo>
                    <a:pt x="790" y="4273"/>
                    <a:pt x="779" y="4247"/>
                    <a:pt x="754" y="4231"/>
                  </a:cubicBezTo>
                  <a:cubicBezTo>
                    <a:pt x="728" y="4221"/>
                    <a:pt x="110" y="3920"/>
                    <a:pt x="219" y="2778"/>
                  </a:cubicBezTo>
                  <a:cubicBezTo>
                    <a:pt x="338" y="1594"/>
                    <a:pt x="302" y="62"/>
                    <a:pt x="302" y="47"/>
                  </a:cubicBezTo>
                  <a:cubicBezTo>
                    <a:pt x="302" y="21"/>
                    <a:pt x="281"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9"/>
            <p:cNvSpPr/>
            <p:nvPr/>
          </p:nvSpPr>
          <p:spPr>
            <a:xfrm>
              <a:off x="1754600" y="3041975"/>
              <a:ext cx="13525" cy="70900"/>
            </a:xfrm>
            <a:custGeom>
              <a:rect b="b" l="l" r="r" t="t"/>
              <a:pathLst>
                <a:path extrusionOk="0" h="2836" w="541">
                  <a:moveTo>
                    <a:pt x="447" y="1"/>
                  </a:moveTo>
                  <a:cubicBezTo>
                    <a:pt x="426" y="84"/>
                    <a:pt x="1" y="2046"/>
                    <a:pt x="198" y="2836"/>
                  </a:cubicBezTo>
                  <a:lnTo>
                    <a:pt x="291" y="2810"/>
                  </a:lnTo>
                  <a:cubicBezTo>
                    <a:pt x="99" y="2046"/>
                    <a:pt x="535" y="37"/>
                    <a:pt x="541" y="2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9"/>
            <p:cNvSpPr/>
            <p:nvPr/>
          </p:nvSpPr>
          <p:spPr>
            <a:xfrm>
              <a:off x="1757850" y="2739375"/>
              <a:ext cx="54800" cy="46950"/>
            </a:xfrm>
            <a:custGeom>
              <a:rect b="b" l="l" r="r" t="t"/>
              <a:pathLst>
                <a:path extrusionOk="0" h="1878" w="2192">
                  <a:moveTo>
                    <a:pt x="1250" y="102"/>
                  </a:moveTo>
                  <a:cubicBezTo>
                    <a:pt x="1253" y="102"/>
                    <a:pt x="1255" y="102"/>
                    <a:pt x="1257" y="102"/>
                  </a:cubicBezTo>
                  <a:cubicBezTo>
                    <a:pt x="1719" y="102"/>
                    <a:pt x="2093" y="476"/>
                    <a:pt x="2098" y="938"/>
                  </a:cubicBezTo>
                  <a:cubicBezTo>
                    <a:pt x="2098" y="1447"/>
                    <a:pt x="1684" y="1783"/>
                    <a:pt x="1253" y="1783"/>
                  </a:cubicBezTo>
                  <a:cubicBezTo>
                    <a:pt x="1047" y="1783"/>
                    <a:pt x="836" y="1706"/>
                    <a:pt x="665" y="1535"/>
                  </a:cubicBezTo>
                  <a:cubicBezTo>
                    <a:pt x="137" y="1007"/>
                    <a:pt x="507" y="102"/>
                    <a:pt x="1250" y="102"/>
                  </a:cubicBezTo>
                  <a:close/>
                  <a:moveTo>
                    <a:pt x="1249" y="0"/>
                  </a:moveTo>
                  <a:cubicBezTo>
                    <a:pt x="1018" y="0"/>
                    <a:pt x="783" y="86"/>
                    <a:pt x="592" y="278"/>
                  </a:cubicBezTo>
                  <a:cubicBezTo>
                    <a:pt x="0" y="870"/>
                    <a:pt x="421" y="1877"/>
                    <a:pt x="1257" y="1877"/>
                  </a:cubicBezTo>
                  <a:cubicBezTo>
                    <a:pt x="1776" y="1872"/>
                    <a:pt x="2191" y="1457"/>
                    <a:pt x="2191" y="938"/>
                  </a:cubicBezTo>
                  <a:cubicBezTo>
                    <a:pt x="2191" y="373"/>
                    <a:pt x="1729"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9"/>
            <p:cNvSpPr/>
            <p:nvPr/>
          </p:nvSpPr>
          <p:spPr>
            <a:xfrm>
              <a:off x="1788100" y="2142400"/>
              <a:ext cx="2475" cy="598225"/>
            </a:xfrm>
            <a:custGeom>
              <a:rect b="b" l="l" r="r" t="t"/>
              <a:pathLst>
                <a:path extrusionOk="0" h="23929" w="99">
                  <a:moveTo>
                    <a:pt x="0" y="0"/>
                  </a:moveTo>
                  <a:lnTo>
                    <a:pt x="0" y="23929"/>
                  </a:lnTo>
                  <a:lnTo>
                    <a:pt x="99" y="23929"/>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9"/>
            <p:cNvSpPr/>
            <p:nvPr/>
          </p:nvSpPr>
          <p:spPr>
            <a:xfrm>
              <a:off x="1716050" y="3127525"/>
              <a:ext cx="97125" cy="205100"/>
            </a:xfrm>
            <a:custGeom>
              <a:rect b="b" l="l" r="r" t="t"/>
              <a:pathLst>
                <a:path extrusionOk="0" h="8204" w="3885">
                  <a:moveTo>
                    <a:pt x="1615" y="0"/>
                  </a:moveTo>
                  <a:cubicBezTo>
                    <a:pt x="1615" y="0"/>
                    <a:pt x="681" y="634"/>
                    <a:pt x="255" y="1656"/>
                  </a:cubicBezTo>
                  <a:cubicBezTo>
                    <a:pt x="1" y="2269"/>
                    <a:pt x="400" y="3390"/>
                    <a:pt x="712" y="4341"/>
                  </a:cubicBezTo>
                  <a:lnTo>
                    <a:pt x="982" y="4076"/>
                  </a:lnTo>
                  <a:lnTo>
                    <a:pt x="774" y="4517"/>
                  </a:lnTo>
                  <a:cubicBezTo>
                    <a:pt x="951" y="5062"/>
                    <a:pt x="1086" y="5535"/>
                    <a:pt x="1023" y="5779"/>
                  </a:cubicBezTo>
                  <a:cubicBezTo>
                    <a:pt x="847" y="6469"/>
                    <a:pt x="442" y="8203"/>
                    <a:pt x="442" y="8203"/>
                  </a:cubicBezTo>
                  <a:cubicBezTo>
                    <a:pt x="442" y="8203"/>
                    <a:pt x="618" y="7580"/>
                    <a:pt x="1293" y="6625"/>
                  </a:cubicBezTo>
                  <a:cubicBezTo>
                    <a:pt x="1859" y="5825"/>
                    <a:pt x="3884" y="4974"/>
                    <a:pt x="2726" y="2030"/>
                  </a:cubicBezTo>
                  <a:lnTo>
                    <a:pt x="2233" y="1708"/>
                  </a:lnTo>
                  <a:lnTo>
                    <a:pt x="2628" y="1797"/>
                  </a:lnTo>
                  <a:cubicBezTo>
                    <a:pt x="2576" y="1677"/>
                    <a:pt x="2513" y="1553"/>
                    <a:pt x="2451" y="1423"/>
                  </a:cubicBezTo>
                  <a:lnTo>
                    <a:pt x="1968" y="1101"/>
                  </a:lnTo>
                  <a:lnTo>
                    <a:pt x="2332" y="1184"/>
                  </a:lnTo>
                  <a:cubicBezTo>
                    <a:pt x="2114" y="779"/>
                    <a:pt x="1875" y="379"/>
                    <a:pt x="1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9"/>
            <p:cNvSpPr/>
            <p:nvPr/>
          </p:nvSpPr>
          <p:spPr>
            <a:xfrm>
              <a:off x="1773800" y="3081825"/>
              <a:ext cx="27025" cy="23000"/>
            </a:xfrm>
            <a:custGeom>
              <a:rect b="b" l="l" r="r" t="t"/>
              <a:pathLst>
                <a:path extrusionOk="0" h="920" w="1081">
                  <a:moveTo>
                    <a:pt x="619" y="99"/>
                  </a:moveTo>
                  <a:cubicBezTo>
                    <a:pt x="821" y="99"/>
                    <a:pt x="982" y="260"/>
                    <a:pt x="982" y="463"/>
                  </a:cubicBezTo>
                  <a:cubicBezTo>
                    <a:pt x="982" y="680"/>
                    <a:pt x="804" y="824"/>
                    <a:pt x="618" y="824"/>
                  </a:cubicBezTo>
                  <a:cubicBezTo>
                    <a:pt x="529" y="824"/>
                    <a:pt x="438" y="791"/>
                    <a:pt x="364" y="717"/>
                  </a:cubicBezTo>
                  <a:cubicBezTo>
                    <a:pt x="136" y="489"/>
                    <a:pt x="297" y="99"/>
                    <a:pt x="619" y="99"/>
                  </a:cubicBezTo>
                  <a:close/>
                  <a:moveTo>
                    <a:pt x="614" y="0"/>
                  </a:moveTo>
                  <a:cubicBezTo>
                    <a:pt x="501" y="0"/>
                    <a:pt x="385" y="42"/>
                    <a:pt x="292" y="136"/>
                  </a:cubicBezTo>
                  <a:cubicBezTo>
                    <a:pt x="1" y="427"/>
                    <a:pt x="209" y="920"/>
                    <a:pt x="619" y="920"/>
                  </a:cubicBezTo>
                  <a:cubicBezTo>
                    <a:pt x="873" y="920"/>
                    <a:pt x="1081" y="717"/>
                    <a:pt x="1081" y="463"/>
                  </a:cubicBezTo>
                  <a:cubicBezTo>
                    <a:pt x="1081" y="185"/>
                    <a:pt x="852"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9"/>
            <p:cNvSpPr/>
            <p:nvPr/>
          </p:nvSpPr>
          <p:spPr>
            <a:xfrm>
              <a:off x="1756550" y="3098325"/>
              <a:ext cx="28250" cy="15725"/>
            </a:xfrm>
            <a:custGeom>
              <a:rect b="b" l="l" r="r" t="t"/>
              <a:pathLst>
                <a:path extrusionOk="0" h="629" w="1130">
                  <a:moveTo>
                    <a:pt x="54" y="0"/>
                  </a:moveTo>
                  <a:cubicBezTo>
                    <a:pt x="37" y="0"/>
                    <a:pt x="21" y="8"/>
                    <a:pt x="11" y="26"/>
                  </a:cubicBezTo>
                  <a:cubicBezTo>
                    <a:pt x="0" y="47"/>
                    <a:pt x="11" y="78"/>
                    <a:pt x="32" y="88"/>
                  </a:cubicBezTo>
                  <a:cubicBezTo>
                    <a:pt x="51" y="103"/>
                    <a:pt x="426" y="303"/>
                    <a:pt x="763" y="303"/>
                  </a:cubicBezTo>
                  <a:cubicBezTo>
                    <a:pt x="779" y="303"/>
                    <a:pt x="795" y="302"/>
                    <a:pt x="810" y="301"/>
                  </a:cubicBezTo>
                  <a:lnTo>
                    <a:pt x="810" y="301"/>
                  </a:lnTo>
                  <a:cubicBezTo>
                    <a:pt x="649" y="414"/>
                    <a:pt x="446" y="531"/>
                    <a:pt x="306" y="531"/>
                  </a:cubicBezTo>
                  <a:cubicBezTo>
                    <a:pt x="297" y="531"/>
                    <a:pt x="289" y="531"/>
                    <a:pt x="281" y="530"/>
                  </a:cubicBezTo>
                  <a:cubicBezTo>
                    <a:pt x="278" y="529"/>
                    <a:pt x="275" y="529"/>
                    <a:pt x="272" y="529"/>
                  </a:cubicBezTo>
                  <a:cubicBezTo>
                    <a:pt x="213" y="529"/>
                    <a:pt x="206" y="623"/>
                    <a:pt x="270" y="628"/>
                  </a:cubicBezTo>
                  <a:lnTo>
                    <a:pt x="302" y="628"/>
                  </a:lnTo>
                  <a:cubicBezTo>
                    <a:pt x="603" y="628"/>
                    <a:pt x="1070" y="229"/>
                    <a:pt x="1091" y="213"/>
                  </a:cubicBezTo>
                  <a:cubicBezTo>
                    <a:pt x="1129" y="179"/>
                    <a:pt x="1097" y="127"/>
                    <a:pt x="1059" y="127"/>
                  </a:cubicBezTo>
                  <a:cubicBezTo>
                    <a:pt x="1051" y="127"/>
                    <a:pt x="1042" y="130"/>
                    <a:pt x="1034" y="135"/>
                  </a:cubicBezTo>
                  <a:cubicBezTo>
                    <a:pt x="961" y="187"/>
                    <a:pt x="868" y="207"/>
                    <a:pt x="770" y="207"/>
                  </a:cubicBezTo>
                  <a:cubicBezTo>
                    <a:pt x="456" y="207"/>
                    <a:pt x="82" y="5"/>
                    <a:pt x="78" y="5"/>
                  </a:cubicBezTo>
                  <a:cubicBezTo>
                    <a:pt x="70" y="2"/>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9"/>
            <p:cNvSpPr/>
            <p:nvPr/>
          </p:nvSpPr>
          <p:spPr>
            <a:xfrm>
              <a:off x="1728775" y="3103150"/>
              <a:ext cx="123450" cy="272025"/>
            </a:xfrm>
            <a:custGeom>
              <a:rect b="b" l="l" r="r" t="t"/>
              <a:pathLst>
                <a:path extrusionOk="0" h="10881" w="4938">
                  <a:moveTo>
                    <a:pt x="2228" y="119"/>
                  </a:moveTo>
                  <a:cubicBezTo>
                    <a:pt x="2555" y="601"/>
                    <a:pt x="2835" y="1069"/>
                    <a:pt x="3074" y="1515"/>
                  </a:cubicBezTo>
                  <a:lnTo>
                    <a:pt x="2700" y="1427"/>
                  </a:lnTo>
                  <a:cubicBezTo>
                    <a:pt x="2696" y="1426"/>
                    <a:pt x="2691" y="1426"/>
                    <a:pt x="2687" y="1426"/>
                  </a:cubicBezTo>
                  <a:cubicBezTo>
                    <a:pt x="2667" y="1426"/>
                    <a:pt x="2652" y="1436"/>
                    <a:pt x="2643" y="1453"/>
                  </a:cubicBezTo>
                  <a:cubicBezTo>
                    <a:pt x="2633" y="1474"/>
                    <a:pt x="2638" y="1500"/>
                    <a:pt x="2659" y="1515"/>
                  </a:cubicBezTo>
                  <a:lnTo>
                    <a:pt x="3287" y="1931"/>
                  </a:lnTo>
                  <a:cubicBezTo>
                    <a:pt x="3349" y="2060"/>
                    <a:pt x="3406" y="2190"/>
                    <a:pt x="3463" y="2310"/>
                  </a:cubicBezTo>
                  <a:lnTo>
                    <a:pt x="3032" y="2206"/>
                  </a:lnTo>
                  <a:cubicBezTo>
                    <a:pt x="3030" y="2205"/>
                    <a:pt x="3027" y="2205"/>
                    <a:pt x="3024" y="2205"/>
                  </a:cubicBezTo>
                  <a:cubicBezTo>
                    <a:pt x="3005" y="2205"/>
                    <a:pt x="2985" y="2219"/>
                    <a:pt x="2980" y="2237"/>
                  </a:cubicBezTo>
                  <a:cubicBezTo>
                    <a:pt x="2970" y="2258"/>
                    <a:pt x="2975" y="2284"/>
                    <a:pt x="2996" y="2294"/>
                  </a:cubicBezTo>
                  <a:lnTo>
                    <a:pt x="3629" y="2720"/>
                  </a:lnTo>
                  <a:cubicBezTo>
                    <a:pt x="4938" y="6146"/>
                    <a:pt x="2565" y="10050"/>
                    <a:pt x="2139" y="10710"/>
                  </a:cubicBezTo>
                  <a:cubicBezTo>
                    <a:pt x="1994" y="10014"/>
                    <a:pt x="1278" y="6536"/>
                    <a:pt x="1065" y="5840"/>
                  </a:cubicBezTo>
                  <a:lnTo>
                    <a:pt x="1350" y="5295"/>
                  </a:lnTo>
                  <a:cubicBezTo>
                    <a:pt x="1366" y="5260"/>
                    <a:pt x="1338" y="5225"/>
                    <a:pt x="1305" y="5225"/>
                  </a:cubicBezTo>
                  <a:cubicBezTo>
                    <a:pt x="1294" y="5225"/>
                    <a:pt x="1283" y="5229"/>
                    <a:pt x="1272" y="5238"/>
                  </a:cubicBezTo>
                  <a:lnTo>
                    <a:pt x="966" y="5523"/>
                  </a:lnTo>
                  <a:lnTo>
                    <a:pt x="940" y="5435"/>
                  </a:lnTo>
                  <a:cubicBezTo>
                    <a:pt x="551" y="4246"/>
                    <a:pt x="109" y="2896"/>
                    <a:pt x="442" y="2164"/>
                  </a:cubicBezTo>
                  <a:cubicBezTo>
                    <a:pt x="961" y="1027"/>
                    <a:pt x="2010" y="264"/>
                    <a:pt x="2228" y="119"/>
                  </a:cubicBezTo>
                  <a:close/>
                  <a:moveTo>
                    <a:pt x="2237" y="1"/>
                  </a:moveTo>
                  <a:cubicBezTo>
                    <a:pt x="2228" y="1"/>
                    <a:pt x="2220" y="4"/>
                    <a:pt x="2212" y="10"/>
                  </a:cubicBezTo>
                  <a:cubicBezTo>
                    <a:pt x="2197" y="15"/>
                    <a:pt x="930" y="825"/>
                    <a:pt x="348" y="2123"/>
                  </a:cubicBezTo>
                  <a:cubicBezTo>
                    <a:pt x="0" y="2891"/>
                    <a:pt x="447" y="4262"/>
                    <a:pt x="836" y="5466"/>
                  </a:cubicBezTo>
                  <a:lnTo>
                    <a:pt x="888" y="5622"/>
                  </a:lnTo>
                  <a:cubicBezTo>
                    <a:pt x="893" y="5637"/>
                    <a:pt x="909" y="5653"/>
                    <a:pt x="925" y="5658"/>
                  </a:cubicBezTo>
                  <a:cubicBezTo>
                    <a:pt x="940" y="5658"/>
                    <a:pt x="956" y="5658"/>
                    <a:pt x="966" y="5643"/>
                  </a:cubicBezTo>
                  <a:lnTo>
                    <a:pt x="1132" y="5497"/>
                  </a:lnTo>
                  <a:lnTo>
                    <a:pt x="966" y="5814"/>
                  </a:lnTo>
                  <a:cubicBezTo>
                    <a:pt x="961" y="5829"/>
                    <a:pt x="961" y="5840"/>
                    <a:pt x="966" y="5850"/>
                  </a:cubicBezTo>
                  <a:cubicBezTo>
                    <a:pt x="1189" y="6551"/>
                    <a:pt x="2056" y="10798"/>
                    <a:pt x="2067" y="10845"/>
                  </a:cubicBezTo>
                  <a:cubicBezTo>
                    <a:pt x="2072" y="10860"/>
                    <a:pt x="2082" y="10876"/>
                    <a:pt x="2103" y="10881"/>
                  </a:cubicBezTo>
                  <a:lnTo>
                    <a:pt x="2113" y="10881"/>
                  </a:lnTo>
                  <a:cubicBezTo>
                    <a:pt x="2129" y="10876"/>
                    <a:pt x="2139" y="10871"/>
                    <a:pt x="2145" y="10855"/>
                  </a:cubicBezTo>
                  <a:cubicBezTo>
                    <a:pt x="2690" y="10024"/>
                    <a:pt x="3136" y="9137"/>
                    <a:pt x="3479" y="8202"/>
                  </a:cubicBezTo>
                  <a:cubicBezTo>
                    <a:pt x="4003" y="6769"/>
                    <a:pt x="4470" y="4651"/>
                    <a:pt x="3707" y="2668"/>
                  </a:cubicBezTo>
                  <a:cubicBezTo>
                    <a:pt x="3702" y="2657"/>
                    <a:pt x="3697" y="2652"/>
                    <a:pt x="3687" y="2647"/>
                  </a:cubicBezTo>
                  <a:lnTo>
                    <a:pt x="3266" y="2367"/>
                  </a:lnTo>
                  <a:lnTo>
                    <a:pt x="3266" y="2367"/>
                  </a:lnTo>
                  <a:lnTo>
                    <a:pt x="3526" y="2429"/>
                  </a:lnTo>
                  <a:cubicBezTo>
                    <a:pt x="3530" y="2430"/>
                    <a:pt x="3534" y="2431"/>
                    <a:pt x="3538" y="2431"/>
                  </a:cubicBezTo>
                  <a:cubicBezTo>
                    <a:pt x="3570" y="2431"/>
                    <a:pt x="3596" y="2399"/>
                    <a:pt x="3583" y="2367"/>
                  </a:cubicBezTo>
                  <a:cubicBezTo>
                    <a:pt x="3515" y="2211"/>
                    <a:pt x="3443" y="2045"/>
                    <a:pt x="3359" y="1879"/>
                  </a:cubicBezTo>
                  <a:cubicBezTo>
                    <a:pt x="3354" y="1868"/>
                    <a:pt x="3349" y="1863"/>
                    <a:pt x="3344" y="1858"/>
                  </a:cubicBezTo>
                  <a:lnTo>
                    <a:pt x="2934" y="1588"/>
                  </a:lnTo>
                  <a:lnTo>
                    <a:pt x="3152" y="1640"/>
                  </a:lnTo>
                  <a:cubicBezTo>
                    <a:pt x="3155" y="1641"/>
                    <a:pt x="3157" y="1641"/>
                    <a:pt x="3160" y="1641"/>
                  </a:cubicBezTo>
                  <a:cubicBezTo>
                    <a:pt x="3174" y="1641"/>
                    <a:pt x="3190" y="1632"/>
                    <a:pt x="3199" y="1619"/>
                  </a:cubicBezTo>
                  <a:cubicBezTo>
                    <a:pt x="3214" y="1603"/>
                    <a:pt x="3214" y="1588"/>
                    <a:pt x="3204" y="1567"/>
                  </a:cubicBezTo>
                  <a:cubicBezTo>
                    <a:pt x="2923" y="1038"/>
                    <a:pt x="2612" y="518"/>
                    <a:pt x="2274" y="25"/>
                  </a:cubicBezTo>
                  <a:cubicBezTo>
                    <a:pt x="2265" y="9"/>
                    <a:pt x="2251"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9"/>
            <p:cNvSpPr/>
            <p:nvPr/>
          </p:nvSpPr>
          <p:spPr>
            <a:xfrm>
              <a:off x="1771475" y="3103125"/>
              <a:ext cx="31575" cy="182625"/>
            </a:xfrm>
            <a:custGeom>
              <a:rect b="b" l="l" r="r" t="t"/>
              <a:pathLst>
                <a:path extrusionOk="0" h="7305" w="1263">
                  <a:moveTo>
                    <a:pt x="530" y="0"/>
                  </a:moveTo>
                  <a:cubicBezTo>
                    <a:pt x="504" y="0"/>
                    <a:pt x="483" y="26"/>
                    <a:pt x="483" y="52"/>
                  </a:cubicBezTo>
                  <a:cubicBezTo>
                    <a:pt x="483" y="78"/>
                    <a:pt x="556" y="2674"/>
                    <a:pt x="862" y="4668"/>
                  </a:cubicBezTo>
                  <a:cubicBezTo>
                    <a:pt x="1158" y="6614"/>
                    <a:pt x="58" y="7206"/>
                    <a:pt x="47" y="7211"/>
                  </a:cubicBezTo>
                  <a:cubicBezTo>
                    <a:pt x="0" y="7237"/>
                    <a:pt x="16" y="7305"/>
                    <a:pt x="68" y="7305"/>
                  </a:cubicBezTo>
                  <a:cubicBezTo>
                    <a:pt x="78" y="7305"/>
                    <a:pt x="84" y="7305"/>
                    <a:pt x="94" y="7300"/>
                  </a:cubicBezTo>
                  <a:cubicBezTo>
                    <a:pt x="104" y="7295"/>
                    <a:pt x="1262" y="6672"/>
                    <a:pt x="956" y="4652"/>
                  </a:cubicBezTo>
                  <a:cubicBezTo>
                    <a:pt x="655" y="2664"/>
                    <a:pt x="582" y="73"/>
                    <a:pt x="582" y="47"/>
                  </a:cubicBezTo>
                  <a:cubicBezTo>
                    <a:pt x="577" y="21"/>
                    <a:pt x="556"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9"/>
            <p:cNvSpPr/>
            <p:nvPr/>
          </p:nvSpPr>
          <p:spPr>
            <a:xfrm>
              <a:off x="1734325" y="3122925"/>
              <a:ext cx="22000" cy="12675"/>
            </a:xfrm>
            <a:custGeom>
              <a:rect b="b" l="l" r="r" t="t"/>
              <a:pathLst>
                <a:path extrusionOk="0" h="507" w="880">
                  <a:moveTo>
                    <a:pt x="70" y="1"/>
                  </a:moveTo>
                  <a:cubicBezTo>
                    <a:pt x="26" y="1"/>
                    <a:pt x="0" y="64"/>
                    <a:pt x="48" y="91"/>
                  </a:cubicBezTo>
                  <a:cubicBezTo>
                    <a:pt x="64" y="101"/>
                    <a:pt x="340" y="247"/>
                    <a:pt x="596" y="247"/>
                  </a:cubicBezTo>
                  <a:cubicBezTo>
                    <a:pt x="600" y="247"/>
                    <a:pt x="605" y="247"/>
                    <a:pt x="609" y="247"/>
                  </a:cubicBezTo>
                  <a:lnTo>
                    <a:pt x="609" y="247"/>
                  </a:lnTo>
                  <a:cubicBezTo>
                    <a:pt x="493" y="332"/>
                    <a:pt x="353" y="413"/>
                    <a:pt x="259" y="413"/>
                  </a:cubicBezTo>
                  <a:cubicBezTo>
                    <a:pt x="256" y="413"/>
                    <a:pt x="254" y="413"/>
                    <a:pt x="251" y="413"/>
                  </a:cubicBezTo>
                  <a:cubicBezTo>
                    <a:pt x="246" y="412"/>
                    <a:pt x="242" y="411"/>
                    <a:pt x="238" y="411"/>
                  </a:cubicBezTo>
                  <a:cubicBezTo>
                    <a:pt x="182" y="411"/>
                    <a:pt x="178" y="506"/>
                    <a:pt x="240" y="506"/>
                  </a:cubicBezTo>
                  <a:lnTo>
                    <a:pt x="261" y="506"/>
                  </a:lnTo>
                  <a:cubicBezTo>
                    <a:pt x="490" y="506"/>
                    <a:pt x="822" y="205"/>
                    <a:pt x="858" y="169"/>
                  </a:cubicBezTo>
                  <a:cubicBezTo>
                    <a:pt x="879" y="148"/>
                    <a:pt x="879" y="122"/>
                    <a:pt x="863" y="101"/>
                  </a:cubicBezTo>
                  <a:cubicBezTo>
                    <a:pt x="854" y="92"/>
                    <a:pt x="842" y="87"/>
                    <a:pt x="829" y="87"/>
                  </a:cubicBezTo>
                  <a:cubicBezTo>
                    <a:pt x="820" y="87"/>
                    <a:pt x="810" y="89"/>
                    <a:pt x="801" y="96"/>
                  </a:cubicBezTo>
                  <a:cubicBezTo>
                    <a:pt x="746" y="139"/>
                    <a:pt x="675" y="155"/>
                    <a:pt x="599" y="155"/>
                  </a:cubicBezTo>
                  <a:cubicBezTo>
                    <a:pt x="370" y="155"/>
                    <a:pt x="99" y="8"/>
                    <a:pt x="95" y="8"/>
                  </a:cubicBezTo>
                  <a:cubicBezTo>
                    <a:pt x="86" y="3"/>
                    <a:pt x="7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9"/>
            <p:cNvSpPr/>
            <p:nvPr/>
          </p:nvSpPr>
          <p:spPr>
            <a:xfrm>
              <a:off x="1756200" y="3127800"/>
              <a:ext cx="17275" cy="7275"/>
            </a:xfrm>
            <a:custGeom>
              <a:rect b="b" l="l" r="r" t="t"/>
              <a:pathLst>
                <a:path extrusionOk="0" h="291" w="691">
                  <a:moveTo>
                    <a:pt x="67" y="1"/>
                  </a:moveTo>
                  <a:cubicBezTo>
                    <a:pt x="31" y="1"/>
                    <a:pt x="0" y="41"/>
                    <a:pt x="25" y="78"/>
                  </a:cubicBezTo>
                  <a:cubicBezTo>
                    <a:pt x="35" y="88"/>
                    <a:pt x="227" y="290"/>
                    <a:pt x="445" y="290"/>
                  </a:cubicBezTo>
                  <a:cubicBezTo>
                    <a:pt x="518" y="290"/>
                    <a:pt x="591" y="270"/>
                    <a:pt x="648" y="228"/>
                  </a:cubicBezTo>
                  <a:cubicBezTo>
                    <a:pt x="691" y="198"/>
                    <a:pt x="663" y="136"/>
                    <a:pt x="619" y="136"/>
                  </a:cubicBezTo>
                  <a:cubicBezTo>
                    <a:pt x="610" y="136"/>
                    <a:pt x="601" y="139"/>
                    <a:pt x="591" y="145"/>
                  </a:cubicBezTo>
                  <a:cubicBezTo>
                    <a:pt x="545" y="178"/>
                    <a:pt x="496" y="191"/>
                    <a:pt x="448" y="191"/>
                  </a:cubicBezTo>
                  <a:cubicBezTo>
                    <a:pt x="269" y="191"/>
                    <a:pt x="98" y="10"/>
                    <a:pt x="98" y="10"/>
                  </a:cubicBezTo>
                  <a:cubicBezTo>
                    <a:pt x="88" y="3"/>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9"/>
            <p:cNvSpPr/>
            <p:nvPr/>
          </p:nvSpPr>
          <p:spPr>
            <a:xfrm>
              <a:off x="1714875" y="3126350"/>
              <a:ext cx="93625" cy="207575"/>
            </a:xfrm>
            <a:custGeom>
              <a:rect b="b" l="l" r="r" t="t"/>
              <a:pathLst>
                <a:path extrusionOk="0" h="8303" w="3745">
                  <a:moveTo>
                    <a:pt x="1647" y="120"/>
                  </a:moveTo>
                  <a:cubicBezTo>
                    <a:pt x="1891" y="478"/>
                    <a:pt x="2104" y="831"/>
                    <a:pt x="2285" y="1163"/>
                  </a:cubicBezTo>
                  <a:lnTo>
                    <a:pt x="2026" y="1106"/>
                  </a:lnTo>
                  <a:cubicBezTo>
                    <a:pt x="2022" y="1106"/>
                    <a:pt x="2019" y="1105"/>
                    <a:pt x="2015" y="1105"/>
                  </a:cubicBezTo>
                  <a:cubicBezTo>
                    <a:pt x="1970" y="1105"/>
                    <a:pt x="1951" y="1166"/>
                    <a:pt x="1989" y="1195"/>
                  </a:cubicBezTo>
                  <a:lnTo>
                    <a:pt x="2462" y="1506"/>
                  </a:lnTo>
                  <a:cubicBezTo>
                    <a:pt x="2509" y="1600"/>
                    <a:pt x="2550" y="1693"/>
                    <a:pt x="2592" y="1776"/>
                  </a:cubicBezTo>
                  <a:lnTo>
                    <a:pt x="2290" y="1709"/>
                  </a:lnTo>
                  <a:cubicBezTo>
                    <a:pt x="2287" y="1708"/>
                    <a:pt x="2283" y="1708"/>
                    <a:pt x="2280" y="1708"/>
                  </a:cubicBezTo>
                  <a:cubicBezTo>
                    <a:pt x="2235" y="1708"/>
                    <a:pt x="2211" y="1768"/>
                    <a:pt x="2254" y="1797"/>
                  </a:cubicBezTo>
                  <a:lnTo>
                    <a:pt x="2737" y="2114"/>
                  </a:lnTo>
                  <a:cubicBezTo>
                    <a:pt x="3630" y="4413"/>
                    <a:pt x="2576" y="5400"/>
                    <a:pt x="1802" y="6122"/>
                  </a:cubicBezTo>
                  <a:cubicBezTo>
                    <a:pt x="1621" y="6277"/>
                    <a:pt x="1449" y="6454"/>
                    <a:pt x="1304" y="6646"/>
                  </a:cubicBezTo>
                  <a:cubicBezTo>
                    <a:pt x="1065" y="6973"/>
                    <a:pt x="858" y="7321"/>
                    <a:pt x="671" y="7684"/>
                  </a:cubicBezTo>
                  <a:cubicBezTo>
                    <a:pt x="811" y="7113"/>
                    <a:pt x="1013" y="6267"/>
                    <a:pt x="1122" y="5841"/>
                  </a:cubicBezTo>
                  <a:cubicBezTo>
                    <a:pt x="1185" y="5602"/>
                    <a:pt x="1076" y="5177"/>
                    <a:pt x="873" y="4569"/>
                  </a:cubicBezTo>
                  <a:lnTo>
                    <a:pt x="1076" y="4149"/>
                  </a:lnTo>
                  <a:cubicBezTo>
                    <a:pt x="1091" y="4111"/>
                    <a:pt x="1062" y="4076"/>
                    <a:pt x="1031" y="4076"/>
                  </a:cubicBezTo>
                  <a:cubicBezTo>
                    <a:pt x="1019" y="4076"/>
                    <a:pt x="1008" y="4080"/>
                    <a:pt x="998" y="4092"/>
                  </a:cubicBezTo>
                  <a:lnTo>
                    <a:pt x="785" y="4299"/>
                  </a:lnTo>
                  <a:lnTo>
                    <a:pt x="769" y="4253"/>
                  </a:lnTo>
                  <a:cubicBezTo>
                    <a:pt x="463" y="3339"/>
                    <a:pt x="110" y="2295"/>
                    <a:pt x="349" y="1724"/>
                  </a:cubicBezTo>
                  <a:cubicBezTo>
                    <a:pt x="712" y="852"/>
                    <a:pt x="1465" y="255"/>
                    <a:pt x="1647" y="120"/>
                  </a:cubicBezTo>
                  <a:close/>
                  <a:moveTo>
                    <a:pt x="1662" y="1"/>
                  </a:moveTo>
                  <a:cubicBezTo>
                    <a:pt x="1652" y="1"/>
                    <a:pt x="1636" y="1"/>
                    <a:pt x="1626" y="11"/>
                  </a:cubicBezTo>
                  <a:cubicBezTo>
                    <a:pt x="1616" y="16"/>
                    <a:pt x="676" y="665"/>
                    <a:pt x="255" y="1688"/>
                  </a:cubicBezTo>
                  <a:cubicBezTo>
                    <a:pt x="1" y="2290"/>
                    <a:pt x="354" y="3349"/>
                    <a:pt x="671" y="4284"/>
                  </a:cubicBezTo>
                  <a:lnTo>
                    <a:pt x="712" y="4408"/>
                  </a:lnTo>
                  <a:cubicBezTo>
                    <a:pt x="719" y="4427"/>
                    <a:pt x="736" y="4439"/>
                    <a:pt x="755" y="4439"/>
                  </a:cubicBezTo>
                  <a:cubicBezTo>
                    <a:pt x="767" y="4439"/>
                    <a:pt x="780" y="4434"/>
                    <a:pt x="790" y="4424"/>
                  </a:cubicBezTo>
                  <a:lnTo>
                    <a:pt x="863" y="4356"/>
                  </a:lnTo>
                  <a:lnTo>
                    <a:pt x="769" y="4548"/>
                  </a:lnTo>
                  <a:cubicBezTo>
                    <a:pt x="764" y="4559"/>
                    <a:pt x="764" y="4574"/>
                    <a:pt x="769" y="4585"/>
                  </a:cubicBezTo>
                  <a:cubicBezTo>
                    <a:pt x="930" y="5073"/>
                    <a:pt x="1086" y="5576"/>
                    <a:pt x="1024" y="5820"/>
                  </a:cubicBezTo>
                  <a:cubicBezTo>
                    <a:pt x="852" y="6501"/>
                    <a:pt x="442" y="8224"/>
                    <a:pt x="437" y="8245"/>
                  </a:cubicBezTo>
                  <a:cubicBezTo>
                    <a:pt x="432" y="8266"/>
                    <a:pt x="447" y="8292"/>
                    <a:pt x="473" y="8302"/>
                  </a:cubicBezTo>
                  <a:lnTo>
                    <a:pt x="484" y="8302"/>
                  </a:lnTo>
                  <a:cubicBezTo>
                    <a:pt x="505" y="8297"/>
                    <a:pt x="520" y="8286"/>
                    <a:pt x="525" y="8266"/>
                  </a:cubicBezTo>
                  <a:cubicBezTo>
                    <a:pt x="530" y="8255"/>
                    <a:pt x="712" y="7638"/>
                    <a:pt x="1372" y="6698"/>
                  </a:cubicBezTo>
                  <a:cubicBezTo>
                    <a:pt x="1517" y="6516"/>
                    <a:pt x="1683" y="6345"/>
                    <a:pt x="1860" y="6189"/>
                  </a:cubicBezTo>
                  <a:cubicBezTo>
                    <a:pt x="2612" y="5488"/>
                    <a:pt x="3744" y="4429"/>
                    <a:pt x="2810" y="2062"/>
                  </a:cubicBezTo>
                  <a:cubicBezTo>
                    <a:pt x="2810" y="2056"/>
                    <a:pt x="2799" y="2046"/>
                    <a:pt x="2794" y="2041"/>
                  </a:cubicBezTo>
                  <a:lnTo>
                    <a:pt x="2524" y="1864"/>
                  </a:lnTo>
                  <a:lnTo>
                    <a:pt x="2524" y="1864"/>
                  </a:lnTo>
                  <a:lnTo>
                    <a:pt x="2659" y="1890"/>
                  </a:lnTo>
                  <a:cubicBezTo>
                    <a:pt x="2663" y="1892"/>
                    <a:pt x="2668" y="1892"/>
                    <a:pt x="2672" y="1892"/>
                  </a:cubicBezTo>
                  <a:cubicBezTo>
                    <a:pt x="2702" y="1892"/>
                    <a:pt x="2725" y="1860"/>
                    <a:pt x="2711" y="1828"/>
                  </a:cubicBezTo>
                  <a:cubicBezTo>
                    <a:pt x="2659" y="1709"/>
                    <a:pt x="2602" y="1584"/>
                    <a:pt x="2540" y="1454"/>
                  </a:cubicBezTo>
                  <a:cubicBezTo>
                    <a:pt x="2534" y="1444"/>
                    <a:pt x="2529" y="1439"/>
                    <a:pt x="2519" y="1433"/>
                  </a:cubicBezTo>
                  <a:lnTo>
                    <a:pt x="2259" y="1257"/>
                  </a:lnTo>
                  <a:lnTo>
                    <a:pt x="2363" y="1283"/>
                  </a:lnTo>
                  <a:cubicBezTo>
                    <a:pt x="2368" y="1284"/>
                    <a:pt x="2373" y="1285"/>
                    <a:pt x="2378" y="1285"/>
                  </a:cubicBezTo>
                  <a:cubicBezTo>
                    <a:pt x="2392" y="1285"/>
                    <a:pt x="2403" y="1279"/>
                    <a:pt x="2415" y="1267"/>
                  </a:cubicBezTo>
                  <a:cubicBezTo>
                    <a:pt x="2425" y="1252"/>
                    <a:pt x="2425" y="1231"/>
                    <a:pt x="2415" y="1215"/>
                  </a:cubicBezTo>
                  <a:cubicBezTo>
                    <a:pt x="2197" y="805"/>
                    <a:pt x="1958" y="406"/>
                    <a:pt x="1693" y="21"/>
                  </a:cubicBezTo>
                  <a:cubicBezTo>
                    <a:pt x="1688" y="11"/>
                    <a:pt x="1678" y="6"/>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9"/>
            <p:cNvSpPr/>
            <p:nvPr/>
          </p:nvSpPr>
          <p:spPr>
            <a:xfrm>
              <a:off x="1748900" y="3126350"/>
              <a:ext cx="23900" cy="142675"/>
            </a:xfrm>
            <a:custGeom>
              <a:rect b="b" l="l" r="r" t="t"/>
              <a:pathLst>
                <a:path extrusionOk="0" h="5707" w="956">
                  <a:moveTo>
                    <a:pt x="296" y="1"/>
                  </a:moveTo>
                  <a:cubicBezTo>
                    <a:pt x="270" y="1"/>
                    <a:pt x="249" y="27"/>
                    <a:pt x="249" y="52"/>
                  </a:cubicBezTo>
                  <a:cubicBezTo>
                    <a:pt x="249" y="73"/>
                    <a:pt x="343" y="2093"/>
                    <a:pt x="602" y="3635"/>
                  </a:cubicBezTo>
                  <a:cubicBezTo>
                    <a:pt x="852" y="5140"/>
                    <a:pt x="42" y="5613"/>
                    <a:pt x="31" y="5618"/>
                  </a:cubicBezTo>
                  <a:cubicBezTo>
                    <a:pt x="11" y="5634"/>
                    <a:pt x="0" y="5659"/>
                    <a:pt x="11" y="5685"/>
                  </a:cubicBezTo>
                  <a:cubicBezTo>
                    <a:pt x="21" y="5701"/>
                    <a:pt x="36" y="5706"/>
                    <a:pt x="52" y="5706"/>
                  </a:cubicBezTo>
                  <a:cubicBezTo>
                    <a:pt x="62" y="5706"/>
                    <a:pt x="73" y="5706"/>
                    <a:pt x="78" y="5701"/>
                  </a:cubicBezTo>
                  <a:cubicBezTo>
                    <a:pt x="114" y="5685"/>
                    <a:pt x="955" y="5197"/>
                    <a:pt x="696" y="3619"/>
                  </a:cubicBezTo>
                  <a:cubicBezTo>
                    <a:pt x="441" y="2082"/>
                    <a:pt x="348" y="68"/>
                    <a:pt x="348" y="47"/>
                  </a:cubicBezTo>
                  <a:cubicBezTo>
                    <a:pt x="348" y="21"/>
                    <a:pt x="322"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9"/>
            <p:cNvSpPr/>
            <p:nvPr/>
          </p:nvSpPr>
          <p:spPr>
            <a:xfrm>
              <a:off x="1767325" y="3110900"/>
              <a:ext cx="150" cy="16125"/>
            </a:xfrm>
            <a:custGeom>
              <a:rect b="b" l="l" r="r" t="t"/>
              <a:pathLst>
                <a:path extrusionOk="0" h="645" w="6">
                  <a:moveTo>
                    <a:pt x="0" y="1"/>
                  </a:moveTo>
                  <a:lnTo>
                    <a:pt x="0" y="645"/>
                  </a:lnTo>
                  <a:lnTo>
                    <a:pt x="6" y="645"/>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9"/>
            <p:cNvSpPr/>
            <p:nvPr/>
          </p:nvSpPr>
          <p:spPr>
            <a:xfrm>
              <a:off x="1749800" y="3109750"/>
              <a:ext cx="18850" cy="18450"/>
            </a:xfrm>
            <a:custGeom>
              <a:rect b="b" l="l" r="r" t="t"/>
              <a:pathLst>
                <a:path extrusionOk="0" h="738" w="754">
                  <a:moveTo>
                    <a:pt x="395" y="93"/>
                  </a:moveTo>
                  <a:cubicBezTo>
                    <a:pt x="540" y="99"/>
                    <a:pt x="655" y="218"/>
                    <a:pt x="655" y="363"/>
                  </a:cubicBezTo>
                  <a:cubicBezTo>
                    <a:pt x="655" y="436"/>
                    <a:pt x="629" y="504"/>
                    <a:pt x="582" y="556"/>
                  </a:cubicBezTo>
                  <a:cubicBezTo>
                    <a:pt x="535" y="607"/>
                    <a:pt x="468" y="639"/>
                    <a:pt x="400" y="639"/>
                  </a:cubicBezTo>
                  <a:cubicBezTo>
                    <a:pt x="328" y="639"/>
                    <a:pt x="260" y="613"/>
                    <a:pt x="213" y="566"/>
                  </a:cubicBezTo>
                  <a:cubicBezTo>
                    <a:pt x="110" y="457"/>
                    <a:pt x="104" y="291"/>
                    <a:pt x="208" y="177"/>
                  </a:cubicBezTo>
                  <a:cubicBezTo>
                    <a:pt x="255" y="130"/>
                    <a:pt x="317" y="99"/>
                    <a:pt x="390" y="93"/>
                  </a:cubicBezTo>
                  <a:close/>
                  <a:moveTo>
                    <a:pt x="385" y="0"/>
                  </a:moveTo>
                  <a:cubicBezTo>
                    <a:pt x="291" y="0"/>
                    <a:pt x="198" y="42"/>
                    <a:pt x="135" y="114"/>
                  </a:cubicBezTo>
                  <a:cubicBezTo>
                    <a:pt x="0" y="260"/>
                    <a:pt x="0" y="488"/>
                    <a:pt x="146" y="633"/>
                  </a:cubicBezTo>
                  <a:cubicBezTo>
                    <a:pt x="208" y="701"/>
                    <a:pt x="302" y="737"/>
                    <a:pt x="395" y="737"/>
                  </a:cubicBezTo>
                  <a:lnTo>
                    <a:pt x="400" y="737"/>
                  </a:lnTo>
                  <a:cubicBezTo>
                    <a:pt x="494" y="732"/>
                    <a:pt x="587" y="691"/>
                    <a:pt x="655" y="623"/>
                  </a:cubicBezTo>
                  <a:cubicBezTo>
                    <a:pt x="717" y="550"/>
                    <a:pt x="753" y="457"/>
                    <a:pt x="753" y="363"/>
                  </a:cubicBezTo>
                  <a:cubicBezTo>
                    <a:pt x="748" y="161"/>
                    <a:pt x="587" y="0"/>
                    <a:pt x="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9"/>
            <p:cNvSpPr/>
            <p:nvPr/>
          </p:nvSpPr>
          <p:spPr>
            <a:xfrm>
              <a:off x="1822000" y="3096400"/>
              <a:ext cx="21275" cy="18300"/>
            </a:xfrm>
            <a:custGeom>
              <a:rect b="b" l="l" r="r" t="t"/>
              <a:pathLst>
                <a:path extrusionOk="0" h="732" w="851">
                  <a:moveTo>
                    <a:pt x="368" y="98"/>
                  </a:moveTo>
                  <a:cubicBezTo>
                    <a:pt x="435" y="98"/>
                    <a:pt x="497" y="124"/>
                    <a:pt x="544" y="165"/>
                  </a:cubicBezTo>
                  <a:cubicBezTo>
                    <a:pt x="596" y="212"/>
                    <a:pt x="627" y="280"/>
                    <a:pt x="632" y="347"/>
                  </a:cubicBezTo>
                  <a:cubicBezTo>
                    <a:pt x="643" y="498"/>
                    <a:pt x="529" y="622"/>
                    <a:pt x="383" y="627"/>
                  </a:cubicBezTo>
                  <a:cubicBezTo>
                    <a:pt x="376" y="628"/>
                    <a:pt x="370" y="628"/>
                    <a:pt x="363" y="628"/>
                  </a:cubicBezTo>
                  <a:cubicBezTo>
                    <a:pt x="302" y="628"/>
                    <a:pt x="243" y="607"/>
                    <a:pt x="196" y="565"/>
                  </a:cubicBezTo>
                  <a:cubicBezTo>
                    <a:pt x="144" y="518"/>
                    <a:pt x="113" y="451"/>
                    <a:pt x="108" y="378"/>
                  </a:cubicBezTo>
                  <a:cubicBezTo>
                    <a:pt x="103" y="233"/>
                    <a:pt x="212" y="108"/>
                    <a:pt x="357" y="98"/>
                  </a:cubicBezTo>
                  <a:close/>
                  <a:moveTo>
                    <a:pt x="375" y="0"/>
                  </a:moveTo>
                  <a:cubicBezTo>
                    <a:pt x="182" y="0"/>
                    <a:pt x="0" y="159"/>
                    <a:pt x="15" y="383"/>
                  </a:cubicBezTo>
                  <a:cubicBezTo>
                    <a:pt x="20" y="482"/>
                    <a:pt x="61" y="570"/>
                    <a:pt x="129" y="638"/>
                  </a:cubicBezTo>
                  <a:cubicBezTo>
                    <a:pt x="196" y="695"/>
                    <a:pt x="279" y="731"/>
                    <a:pt x="373" y="731"/>
                  </a:cubicBezTo>
                  <a:lnTo>
                    <a:pt x="394" y="731"/>
                  </a:lnTo>
                  <a:cubicBezTo>
                    <a:pt x="710" y="711"/>
                    <a:pt x="850" y="316"/>
                    <a:pt x="617" y="98"/>
                  </a:cubicBezTo>
                  <a:cubicBezTo>
                    <a:pt x="545" y="30"/>
                    <a:pt x="459"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9"/>
            <p:cNvSpPr/>
            <p:nvPr/>
          </p:nvSpPr>
          <p:spPr>
            <a:xfrm>
              <a:off x="1834950" y="3107825"/>
              <a:ext cx="21425" cy="12850"/>
            </a:xfrm>
            <a:custGeom>
              <a:rect b="b" l="l" r="r" t="t"/>
              <a:pathLst>
                <a:path extrusionOk="0" h="514" w="857">
                  <a:moveTo>
                    <a:pt x="805" y="1"/>
                  </a:moveTo>
                  <a:cubicBezTo>
                    <a:pt x="796" y="1"/>
                    <a:pt x="787" y="4"/>
                    <a:pt x="779" y="10"/>
                  </a:cubicBezTo>
                  <a:cubicBezTo>
                    <a:pt x="775" y="10"/>
                    <a:pt x="487" y="184"/>
                    <a:pt x="251" y="184"/>
                  </a:cubicBezTo>
                  <a:cubicBezTo>
                    <a:pt x="187" y="184"/>
                    <a:pt x="128" y="171"/>
                    <a:pt x="78" y="139"/>
                  </a:cubicBezTo>
                  <a:cubicBezTo>
                    <a:pt x="71" y="136"/>
                    <a:pt x="64" y="134"/>
                    <a:pt x="56" y="134"/>
                  </a:cubicBezTo>
                  <a:cubicBezTo>
                    <a:pt x="41" y="134"/>
                    <a:pt x="26" y="141"/>
                    <a:pt x="16" y="155"/>
                  </a:cubicBezTo>
                  <a:cubicBezTo>
                    <a:pt x="0" y="176"/>
                    <a:pt x="5" y="202"/>
                    <a:pt x="26" y="217"/>
                  </a:cubicBezTo>
                  <a:cubicBezTo>
                    <a:pt x="63" y="254"/>
                    <a:pt x="400" y="513"/>
                    <a:pt x="628" y="513"/>
                  </a:cubicBezTo>
                  <a:lnTo>
                    <a:pt x="665" y="513"/>
                  </a:lnTo>
                  <a:cubicBezTo>
                    <a:pt x="691" y="508"/>
                    <a:pt x="706" y="482"/>
                    <a:pt x="701" y="456"/>
                  </a:cubicBezTo>
                  <a:cubicBezTo>
                    <a:pt x="701" y="430"/>
                    <a:pt x="675" y="414"/>
                    <a:pt x="649" y="414"/>
                  </a:cubicBezTo>
                  <a:cubicBezTo>
                    <a:pt x="641" y="416"/>
                    <a:pt x="631" y="417"/>
                    <a:pt x="622" y="417"/>
                  </a:cubicBezTo>
                  <a:cubicBezTo>
                    <a:pt x="528" y="417"/>
                    <a:pt x="394" y="351"/>
                    <a:pt x="281" y="285"/>
                  </a:cubicBezTo>
                  <a:cubicBezTo>
                    <a:pt x="540" y="264"/>
                    <a:pt x="815" y="98"/>
                    <a:pt x="831" y="87"/>
                  </a:cubicBezTo>
                  <a:cubicBezTo>
                    <a:pt x="852" y="72"/>
                    <a:pt x="857" y="46"/>
                    <a:pt x="846" y="25"/>
                  </a:cubicBezTo>
                  <a:cubicBezTo>
                    <a:pt x="837" y="9"/>
                    <a:pt x="821"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9"/>
            <p:cNvSpPr/>
            <p:nvPr/>
          </p:nvSpPr>
          <p:spPr>
            <a:xfrm>
              <a:off x="1790425" y="3112075"/>
              <a:ext cx="89700" cy="201850"/>
            </a:xfrm>
            <a:custGeom>
              <a:rect b="b" l="l" r="r" t="t"/>
              <a:pathLst>
                <a:path extrusionOk="0" h="8074" w="3588">
                  <a:moveTo>
                    <a:pt x="1802" y="135"/>
                  </a:moveTo>
                  <a:cubicBezTo>
                    <a:pt x="1994" y="255"/>
                    <a:pt x="2788" y="790"/>
                    <a:pt x="3209" y="1625"/>
                  </a:cubicBezTo>
                  <a:cubicBezTo>
                    <a:pt x="3484" y="2171"/>
                    <a:pt x="3204" y="3219"/>
                    <a:pt x="2960" y="4143"/>
                  </a:cubicBezTo>
                  <a:lnTo>
                    <a:pt x="2949" y="4190"/>
                  </a:lnTo>
                  <a:lnTo>
                    <a:pt x="2508" y="3816"/>
                  </a:lnTo>
                  <a:lnTo>
                    <a:pt x="2877" y="4460"/>
                  </a:lnTo>
                  <a:cubicBezTo>
                    <a:pt x="2716" y="5068"/>
                    <a:pt x="2638" y="5493"/>
                    <a:pt x="2716" y="5727"/>
                  </a:cubicBezTo>
                  <a:cubicBezTo>
                    <a:pt x="2851" y="6142"/>
                    <a:pt x="3110" y="6957"/>
                    <a:pt x="3287" y="7508"/>
                  </a:cubicBezTo>
                  <a:cubicBezTo>
                    <a:pt x="3079" y="7165"/>
                    <a:pt x="2846" y="6838"/>
                    <a:pt x="2586" y="6526"/>
                  </a:cubicBezTo>
                  <a:cubicBezTo>
                    <a:pt x="2425" y="6350"/>
                    <a:pt x="2248" y="6189"/>
                    <a:pt x="2051" y="6044"/>
                  </a:cubicBezTo>
                  <a:cubicBezTo>
                    <a:pt x="1236" y="5389"/>
                    <a:pt x="115" y="4486"/>
                    <a:pt x="857" y="2171"/>
                  </a:cubicBezTo>
                  <a:lnTo>
                    <a:pt x="1532" y="1657"/>
                  </a:lnTo>
                  <a:lnTo>
                    <a:pt x="1532" y="1657"/>
                  </a:lnTo>
                  <a:lnTo>
                    <a:pt x="977" y="1828"/>
                  </a:lnTo>
                  <a:cubicBezTo>
                    <a:pt x="1008" y="1740"/>
                    <a:pt x="1044" y="1646"/>
                    <a:pt x="1086" y="1553"/>
                  </a:cubicBezTo>
                  <a:lnTo>
                    <a:pt x="1750" y="1049"/>
                  </a:lnTo>
                  <a:lnTo>
                    <a:pt x="1236" y="1205"/>
                  </a:lnTo>
                  <a:cubicBezTo>
                    <a:pt x="1397" y="862"/>
                    <a:pt x="1584" y="504"/>
                    <a:pt x="1802" y="135"/>
                  </a:cubicBezTo>
                  <a:close/>
                  <a:moveTo>
                    <a:pt x="1771" y="0"/>
                  </a:moveTo>
                  <a:lnTo>
                    <a:pt x="1745" y="42"/>
                  </a:lnTo>
                  <a:cubicBezTo>
                    <a:pt x="1511" y="437"/>
                    <a:pt x="1298" y="842"/>
                    <a:pt x="1106" y="1262"/>
                  </a:cubicBezTo>
                  <a:lnTo>
                    <a:pt x="1060" y="1361"/>
                  </a:lnTo>
                  <a:lnTo>
                    <a:pt x="1262" y="1298"/>
                  </a:lnTo>
                  <a:lnTo>
                    <a:pt x="1262" y="1298"/>
                  </a:lnTo>
                  <a:lnTo>
                    <a:pt x="1008" y="1490"/>
                  </a:lnTo>
                  <a:lnTo>
                    <a:pt x="1002" y="1506"/>
                  </a:lnTo>
                  <a:cubicBezTo>
                    <a:pt x="945" y="1636"/>
                    <a:pt x="893" y="1766"/>
                    <a:pt x="852" y="1885"/>
                  </a:cubicBezTo>
                  <a:lnTo>
                    <a:pt x="821" y="1978"/>
                  </a:lnTo>
                  <a:lnTo>
                    <a:pt x="821" y="1978"/>
                  </a:lnTo>
                  <a:lnTo>
                    <a:pt x="1039" y="1911"/>
                  </a:lnTo>
                  <a:lnTo>
                    <a:pt x="774" y="2113"/>
                  </a:lnTo>
                  <a:lnTo>
                    <a:pt x="769" y="2129"/>
                  </a:lnTo>
                  <a:cubicBezTo>
                    <a:pt x="0" y="4517"/>
                    <a:pt x="1200" y="5483"/>
                    <a:pt x="1994" y="6121"/>
                  </a:cubicBezTo>
                  <a:cubicBezTo>
                    <a:pt x="2181" y="6262"/>
                    <a:pt x="2352" y="6417"/>
                    <a:pt x="2513" y="6589"/>
                  </a:cubicBezTo>
                  <a:cubicBezTo>
                    <a:pt x="3235" y="7466"/>
                    <a:pt x="3463" y="8063"/>
                    <a:pt x="3463" y="8074"/>
                  </a:cubicBezTo>
                  <a:lnTo>
                    <a:pt x="3557" y="8037"/>
                  </a:lnTo>
                  <a:cubicBezTo>
                    <a:pt x="3552" y="8022"/>
                    <a:pt x="3027" y="6350"/>
                    <a:pt x="2809" y="5696"/>
                  </a:cubicBezTo>
                  <a:cubicBezTo>
                    <a:pt x="2731" y="5457"/>
                    <a:pt x="2856" y="4933"/>
                    <a:pt x="2975" y="4460"/>
                  </a:cubicBezTo>
                  <a:lnTo>
                    <a:pt x="2981" y="4439"/>
                  </a:lnTo>
                  <a:lnTo>
                    <a:pt x="2866" y="4247"/>
                  </a:lnTo>
                  <a:lnTo>
                    <a:pt x="3001" y="4361"/>
                  </a:lnTo>
                  <a:lnTo>
                    <a:pt x="3053" y="4164"/>
                  </a:lnTo>
                  <a:cubicBezTo>
                    <a:pt x="3302" y="3224"/>
                    <a:pt x="3588" y="2160"/>
                    <a:pt x="3297" y="1584"/>
                  </a:cubicBezTo>
                  <a:cubicBezTo>
                    <a:pt x="2804" y="603"/>
                    <a:pt x="1823" y="32"/>
                    <a:pt x="1812" y="26"/>
                  </a:cubicBezTo>
                  <a:lnTo>
                    <a:pt x="17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9"/>
            <p:cNvSpPr/>
            <p:nvPr/>
          </p:nvSpPr>
          <p:spPr>
            <a:xfrm>
              <a:off x="1827275" y="3112600"/>
              <a:ext cx="24700" cy="139925"/>
            </a:xfrm>
            <a:custGeom>
              <a:rect b="b" l="l" r="r" t="t"/>
              <a:pathLst>
                <a:path extrusionOk="0" h="5597" w="988">
                  <a:moveTo>
                    <a:pt x="312" y="0"/>
                  </a:moveTo>
                  <a:cubicBezTo>
                    <a:pt x="286" y="0"/>
                    <a:pt x="261" y="21"/>
                    <a:pt x="266" y="47"/>
                  </a:cubicBezTo>
                  <a:cubicBezTo>
                    <a:pt x="266" y="68"/>
                    <a:pt x="307" y="2056"/>
                    <a:pt x="157" y="3588"/>
                  </a:cubicBezTo>
                  <a:cubicBezTo>
                    <a:pt x="1" y="5156"/>
                    <a:pt x="873" y="5576"/>
                    <a:pt x="915" y="5592"/>
                  </a:cubicBezTo>
                  <a:cubicBezTo>
                    <a:pt x="920" y="5597"/>
                    <a:pt x="925" y="5597"/>
                    <a:pt x="930" y="5597"/>
                  </a:cubicBezTo>
                  <a:cubicBezTo>
                    <a:pt x="951" y="5597"/>
                    <a:pt x="967" y="5586"/>
                    <a:pt x="977" y="5571"/>
                  </a:cubicBezTo>
                  <a:cubicBezTo>
                    <a:pt x="987" y="5545"/>
                    <a:pt x="977" y="5514"/>
                    <a:pt x="951" y="5503"/>
                  </a:cubicBezTo>
                  <a:cubicBezTo>
                    <a:pt x="946" y="5498"/>
                    <a:pt x="105" y="5088"/>
                    <a:pt x="255" y="3593"/>
                  </a:cubicBezTo>
                  <a:cubicBezTo>
                    <a:pt x="406" y="2056"/>
                    <a:pt x="359" y="68"/>
                    <a:pt x="359" y="47"/>
                  </a:cubicBezTo>
                  <a:cubicBezTo>
                    <a:pt x="359" y="21"/>
                    <a:pt x="33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49"/>
          <p:cNvGrpSpPr/>
          <p:nvPr/>
        </p:nvGrpSpPr>
        <p:grpSpPr>
          <a:xfrm>
            <a:off x="7796593" y="342100"/>
            <a:ext cx="1054069" cy="1375513"/>
            <a:chOff x="7974093" y="204025"/>
            <a:chExt cx="1054069" cy="1375513"/>
          </a:xfrm>
        </p:grpSpPr>
        <p:sp>
          <p:nvSpPr>
            <p:cNvPr id="4250" name="Google Shape;4250;p49"/>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9"/>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9"/>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9"/>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9"/>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9"/>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9"/>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9"/>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9"/>
            <p:cNvSpPr/>
            <p:nvPr/>
          </p:nvSpPr>
          <p:spPr>
            <a:xfrm flipH="1" rot="-4511497">
              <a:off x="7977095" y="401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49"/>
          <p:cNvGrpSpPr/>
          <p:nvPr/>
        </p:nvGrpSpPr>
        <p:grpSpPr>
          <a:xfrm>
            <a:off x="-32603" y="192695"/>
            <a:ext cx="3287619" cy="252217"/>
            <a:chOff x="1378943" y="313427"/>
            <a:chExt cx="2694770" cy="979864"/>
          </a:xfrm>
        </p:grpSpPr>
        <p:sp>
          <p:nvSpPr>
            <p:cNvPr id="4260" name="Google Shape;4260;p49"/>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9"/>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9"/>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9"/>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9"/>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9"/>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9"/>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9"/>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9"/>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9"/>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9"/>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9"/>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9"/>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9"/>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9"/>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9"/>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9"/>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9"/>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9"/>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9"/>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9"/>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9"/>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9"/>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9"/>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9"/>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9"/>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9"/>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9"/>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9"/>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9"/>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9"/>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9"/>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9"/>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9"/>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9"/>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9"/>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9"/>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9"/>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9"/>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9"/>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9"/>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9"/>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9"/>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9"/>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9"/>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9"/>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9"/>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9"/>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9"/>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49"/>
          <p:cNvGrpSpPr/>
          <p:nvPr/>
        </p:nvGrpSpPr>
        <p:grpSpPr>
          <a:xfrm>
            <a:off x="7810493" y="4691076"/>
            <a:ext cx="1026276" cy="612558"/>
            <a:chOff x="5274100" y="3743727"/>
            <a:chExt cx="880772" cy="525756"/>
          </a:xfrm>
        </p:grpSpPr>
        <p:sp>
          <p:nvSpPr>
            <p:cNvPr id="4310" name="Google Shape;4310;p49"/>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9"/>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9"/>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9"/>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9"/>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9"/>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9"/>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9"/>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9"/>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9"/>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9"/>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9"/>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9"/>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9"/>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9"/>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9"/>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9"/>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9"/>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9"/>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9"/>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9"/>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9"/>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2" name="Google Shape;4332;p49"/>
          <p:cNvGrpSpPr/>
          <p:nvPr/>
        </p:nvGrpSpPr>
        <p:grpSpPr>
          <a:xfrm>
            <a:off x="455880" y="4737797"/>
            <a:ext cx="651869" cy="428931"/>
            <a:chOff x="887925" y="4108200"/>
            <a:chExt cx="570964" cy="375728"/>
          </a:xfrm>
        </p:grpSpPr>
        <p:sp>
          <p:nvSpPr>
            <p:cNvPr id="4333" name="Google Shape;4333;p49"/>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9"/>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9"/>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9"/>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9"/>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9"/>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9"/>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9"/>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9"/>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9"/>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9"/>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9"/>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9"/>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9"/>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9"/>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9"/>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9"/>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9"/>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9"/>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9"/>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9"/>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9"/>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9"/>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9"/>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9"/>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9"/>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9"/>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9"/>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9"/>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9"/>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9"/>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9"/>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9"/>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49"/>
          <p:cNvGrpSpPr/>
          <p:nvPr/>
        </p:nvGrpSpPr>
        <p:grpSpPr>
          <a:xfrm>
            <a:off x="264797" y="2806376"/>
            <a:ext cx="663573" cy="1824941"/>
            <a:chOff x="8208985" y="2658601"/>
            <a:chExt cx="663573" cy="1824941"/>
          </a:xfrm>
        </p:grpSpPr>
        <p:grpSp>
          <p:nvGrpSpPr>
            <p:cNvPr id="4367" name="Google Shape;4367;p49"/>
            <p:cNvGrpSpPr/>
            <p:nvPr/>
          </p:nvGrpSpPr>
          <p:grpSpPr>
            <a:xfrm>
              <a:off x="8305185" y="2658601"/>
              <a:ext cx="351210" cy="1614450"/>
              <a:chOff x="660135" y="2741801"/>
              <a:chExt cx="351210" cy="1614450"/>
            </a:xfrm>
          </p:grpSpPr>
          <p:sp>
            <p:nvSpPr>
              <p:cNvPr id="4368" name="Google Shape;4368;p49"/>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9"/>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9"/>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9"/>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9"/>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9"/>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9"/>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9"/>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6" name="Google Shape;4376;p49"/>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9"/>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9"/>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9"/>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3" name="Shape 4383"/>
        <p:cNvGrpSpPr/>
        <p:nvPr/>
      </p:nvGrpSpPr>
      <p:grpSpPr>
        <a:xfrm>
          <a:off x="0" y="0"/>
          <a:ext cx="0" cy="0"/>
          <a:chOff x="0" y="0"/>
          <a:chExt cx="0" cy="0"/>
        </a:xfrm>
      </p:grpSpPr>
      <p:sp>
        <p:nvSpPr>
          <p:cNvPr id="4384" name="Google Shape;4384;p50"/>
          <p:cNvSpPr txBox="1"/>
          <p:nvPr>
            <p:ph type="title"/>
          </p:nvPr>
        </p:nvSpPr>
        <p:spPr>
          <a:xfrm>
            <a:off x="2488350" y="1042050"/>
            <a:ext cx="4167300" cy="33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00000"/>
                </a:solidFill>
                <a:latin typeface="Arial"/>
                <a:ea typeface="Arial"/>
                <a:cs typeface="Arial"/>
                <a:sym typeface="Arial"/>
              </a:rPr>
              <a:t>There are also several themes that characterize the entrepreneurial mindset found in the literature Allan Gray Orbis Foundation tried to focus on the cultivation and development of an entrepreneurial mindset. </a:t>
            </a:r>
            <a:endParaRPr sz="2100"/>
          </a:p>
        </p:txBody>
      </p:sp>
      <p:grpSp>
        <p:nvGrpSpPr>
          <p:cNvPr id="4385" name="Google Shape;4385;p50"/>
          <p:cNvGrpSpPr/>
          <p:nvPr/>
        </p:nvGrpSpPr>
        <p:grpSpPr>
          <a:xfrm flipH="1">
            <a:off x="7016966" y="1399884"/>
            <a:ext cx="1767280" cy="3071728"/>
            <a:chOff x="490825" y="435425"/>
            <a:chExt cx="882625" cy="1534100"/>
          </a:xfrm>
        </p:grpSpPr>
        <p:sp>
          <p:nvSpPr>
            <p:cNvPr id="4386" name="Google Shape;4386;p50"/>
            <p:cNvSpPr/>
            <p:nvPr/>
          </p:nvSpPr>
          <p:spPr>
            <a:xfrm>
              <a:off x="510100" y="436225"/>
              <a:ext cx="862525" cy="1532500"/>
            </a:xfrm>
            <a:custGeom>
              <a:rect b="b" l="l" r="r" t="t"/>
              <a:pathLst>
                <a:path extrusionOk="0" h="61300" w="34501">
                  <a:moveTo>
                    <a:pt x="0" y="1"/>
                  </a:moveTo>
                  <a:lnTo>
                    <a:pt x="0" y="61299"/>
                  </a:lnTo>
                  <a:lnTo>
                    <a:pt x="34501" y="61299"/>
                  </a:lnTo>
                  <a:lnTo>
                    <a:pt x="3450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0"/>
            <p:cNvSpPr/>
            <p:nvPr/>
          </p:nvSpPr>
          <p:spPr>
            <a:xfrm>
              <a:off x="509275" y="435425"/>
              <a:ext cx="864175" cy="1534100"/>
            </a:xfrm>
            <a:custGeom>
              <a:rect b="b" l="l" r="r" t="t"/>
              <a:pathLst>
                <a:path extrusionOk="0" h="61364" w="34567">
                  <a:moveTo>
                    <a:pt x="34505" y="62"/>
                  </a:moveTo>
                  <a:lnTo>
                    <a:pt x="34505" y="61302"/>
                  </a:lnTo>
                  <a:lnTo>
                    <a:pt x="62" y="61302"/>
                  </a:lnTo>
                  <a:lnTo>
                    <a:pt x="62" y="62"/>
                  </a:lnTo>
                  <a:close/>
                  <a:moveTo>
                    <a:pt x="33" y="0"/>
                  </a:moveTo>
                  <a:cubicBezTo>
                    <a:pt x="17" y="0"/>
                    <a:pt x="0" y="13"/>
                    <a:pt x="0" y="33"/>
                  </a:cubicBezTo>
                  <a:lnTo>
                    <a:pt x="0" y="61331"/>
                  </a:lnTo>
                  <a:cubicBezTo>
                    <a:pt x="0" y="61351"/>
                    <a:pt x="17" y="61364"/>
                    <a:pt x="33" y="61364"/>
                  </a:cubicBezTo>
                  <a:lnTo>
                    <a:pt x="34534" y="61364"/>
                  </a:lnTo>
                  <a:cubicBezTo>
                    <a:pt x="34550" y="61364"/>
                    <a:pt x="34567" y="61351"/>
                    <a:pt x="34567" y="61331"/>
                  </a:cubicBezTo>
                  <a:lnTo>
                    <a:pt x="34567" y="33"/>
                  </a:lnTo>
                  <a:cubicBezTo>
                    <a:pt x="34567" y="13"/>
                    <a:pt x="34550" y="0"/>
                    <a:pt x="345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0"/>
            <p:cNvSpPr/>
            <p:nvPr/>
          </p:nvSpPr>
          <p:spPr>
            <a:xfrm>
              <a:off x="542900" y="469600"/>
              <a:ext cx="796925" cy="1465750"/>
            </a:xfrm>
            <a:custGeom>
              <a:rect b="b" l="l" r="r" t="t"/>
              <a:pathLst>
                <a:path extrusionOk="0" h="58630" w="31877">
                  <a:moveTo>
                    <a:pt x="0" y="1"/>
                  </a:moveTo>
                  <a:lnTo>
                    <a:pt x="0" y="58629"/>
                  </a:lnTo>
                  <a:lnTo>
                    <a:pt x="31877" y="58629"/>
                  </a:lnTo>
                  <a:lnTo>
                    <a:pt x="318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0"/>
            <p:cNvSpPr/>
            <p:nvPr/>
          </p:nvSpPr>
          <p:spPr>
            <a:xfrm>
              <a:off x="542075" y="468800"/>
              <a:ext cx="798575" cy="1467275"/>
            </a:xfrm>
            <a:custGeom>
              <a:rect b="b" l="l" r="r" t="t"/>
              <a:pathLst>
                <a:path extrusionOk="0" h="58691" w="31943">
                  <a:moveTo>
                    <a:pt x="31880" y="62"/>
                  </a:moveTo>
                  <a:lnTo>
                    <a:pt x="31880" y="58632"/>
                  </a:lnTo>
                  <a:lnTo>
                    <a:pt x="63" y="58632"/>
                  </a:lnTo>
                  <a:lnTo>
                    <a:pt x="63" y="62"/>
                  </a:lnTo>
                  <a:close/>
                  <a:moveTo>
                    <a:pt x="33" y="0"/>
                  </a:moveTo>
                  <a:cubicBezTo>
                    <a:pt x="14" y="0"/>
                    <a:pt x="1" y="13"/>
                    <a:pt x="1" y="33"/>
                  </a:cubicBezTo>
                  <a:lnTo>
                    <a:pt x="1" y="58661"/>
                  </a:lnTo>
                  <a:cubicBezTo>
                    <a:pt x="1" y="58678"/>
                    <a:pt x="14" y="58691"/>
                    <a:pt x="33" y="58691"/>
                  </a:cubicBezTo>
                  <a:lnTo>
                    <a:pt x="31910" y="58691"/>
                  </a:lnTo>
                  <a:cubicBezTo>
                    <a:pt x="31929" y="58691"/>
                    <a:pt x="31942" y="58678"/>
                    <a:pt x="31942" y="58661"/>
                  </a:cubicBezTo>
                  <a:lnTo>
                    <a:pt x="31942" y="33"/>
                  </a:lnTo>
                  <a:cubicBezTo>
                    <a:pt x="31942" y="13"/>
                    <a:pt x="31929" y="0"/>
                    <a:pt x="31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0"/>
            <p:cNvSpPr/>
            <p:nvPr/>
          </p:nvSpPr>
          <p:spPr>
            <a:xfrm>
              <a:off x="542900" y="469600"/>
              <a:ext cx="796925" cy="1465750"/>
            </a:xfrm>
            <a:custGeom>
              <a:rect b="b" l="l" r="r" t="t"/>
              <a:pathLst>
                <a:path extrusionOk="0" h="58630" w="31877">
                  <a:moveTo>
                    <a:pt x="0" y="1"/>
                  </a:moveTo>
                  <a:lnTo>
                    <a:pt x="0" y="58629"/>
                  </a:lnTo>
                  <a:lnTo>
                    <a:pt x="31877" y="58629"/>
                  </a:lnTo>
                  <a:lnTo>
                    <a:pt x="31877"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0"/>
            <p:cNvSpPr/>
            <p:nvPr/>
          </p:nvSpPr>
          <p:spPr>
            <a:xfrm>
              <a:off x="1253800" y="469600"/>
              <a:ext cx="86125" cy="1465650"/>
            </a:xfrm>
            <a:custGeom>
              <a:rect b="b" l="l" r="r" t="t"/>
              <a:pathLst>
                <a:path extrusionOk="0" h="58626" w="3445">
                  <a:moveTo>
                    <a:pt x="0" y="1"/>
                  </a:moveTo>
                  <a:lnTo>
                    <a:pt x="0" y="58626"/>
                  </a:lnTo>
                  <a:lnTo>
                    <a:pt x="3444" y="58626"/>
                  </a:lnTo>
                  <a:lnTo>
                    <a:pt x="34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0"/>
            <p:cNvSpPr/>
            <p:nvPr/>
          </p:nvSpPr>
          <p:spPr>
            <a:xfrm>
              <a:off x="1253075" y="468875"/>
              <a:ext cx="87575" cy="1467200"/>
            </a:xfrm>
            <a:custGeom>
              <a:rect b="b" l="l" r="r" t="t"/>
              <a:pathLst>
                <a:path extrusionOk="0" h="58688" w="3503">
                  <a:moveTo>
                    <a:pt x="3440" y="59"/>
                  </a:moveTo>
                  <a:lnTo>
                    <a:pt x="3440" y="58626"/>
                  </a:lnTo>
                  <a:lnTo>
                    <a:pt x="59" y="58626"/>
                  </a:lnTo>
                  <a:lnTo>
                    <a:pt x="59" y="59"/>
                  </a:lnTo>
                  <a:close/>
                  <a:moveTo>
                    <a:pt x="3475" y="0"/>
                  </a:moveTo>
                  <a:cubicBezTo>
                    <a:pt x="3473" y="0"/>
                    <a:pt x="3471" y="0"/>
                    <a:pt x="3470" y="0"/>
                  </a:cubicBezTo>
                  <a:lnTo>
                    <a:pt x="29" y="0"/>
                  </a:lnTo>
                  <a:cubicBezTo>
                    <a:pt x="13" y="0"/>
                    <a:pt x="0" y="14"/>
                    <a:pt x="0" y="30"/>
                  </a:cubicBezTo>
                  <a:lnTo>
                    <a:pt x="0" y="58655"/>
                  </a:lnTo>
                  <a:cubicBezTo>
                    <a:pt x="0" y="58671"/>
                    <a:pt x="13" y="58688"/>
                    <a:pt x="29" y="58688"/>
                  </a:cubicBezTo>
                  <a:lnTo>
                    <a:pt x="3470" y="58688"/>
                  </a:lnTo>
                  <a:cubicBezTo>
                    <a:pt x="3489" y="58688"/>
                    <a:pt x="3502" y="58671"/>
                    <a:pt x="3502" y="58655"/>
                  </a:cubicBezTo>
                  <a:lnTo>
                    <a:pt x="3502" y="30"/>
                  </a:lnTo>
                  <a:cubicBezTo>
                    <a:pt x="3502" y="15"/>
                    <a:pt x="3492" y="0"/>
                    <a:pt x="3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0"/>
            <p:cNvSpPr/>
            <p:nvPr/>
          </p:nvSpPr>
          <p:spPr>
            <a:xfrm>
              <a:off x="1253800" y="469600"/>
              <a:ext cx="86125" cy="1465650"/>
            </a:xfrm>
            <a:custGeom>
              <a:rect b="b" l="l" r="r" t="t"/>
              <a:pathLst>
                <a:path extrusionOk="0" h="58626" w="3445">
                  <a:moveTo>
                    <a:pt x="0" y="1"/>
                  </a:moveTo>
                  <a:lnTo>
                    <a:pt x="0" y="58626"/>
                  </a:lnTo>
                  <a:lnTo>
                    <a:pt x="3444" y="58626"/>
                  </a:lnTo>
                  <a:lnTo>
                    <a:pt x="3444"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0"/>
            <p:cNvSpPr/>
            <p:nvPr/>
          </p:nvSpPr>
          <p:spPr>
            <a:xfrm>
              <a:off x="542900" y="743550"/>
              <a:ext cx="796925" cy="31850"/>
            </a:xfrm>
            <a:custGeom>
              <a:rect b="b" l="l" r="r" t="t"/>
              <a:pathLst>
                <a:path extrusionOk="0" h="1274" w="31877">
                  <a:moveTo>
                    <a:pt x="0" y="0"/>
                  </a:moveTo>
                  <a:lnTo>
                    <a:pt x="0" y="1273"/>
                  </a:lnTo>
                  <a:lnTo>
                    <a:pt x="31877" y="1273"/>
                  </a:lnTo>
                  <a:lnTo>
                    <a:pt x="318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0"/>
            <p:cNvSpPr/>
            <p:nvPr/>
          </p:nvSpPr>
          <p:spPr>
            <a:xfrm>
              <a:off x="542075" y="742725"/>
              <a:ext cx="798575" cy="33475"/>
            </a:xfrm>
            <a:custGeom>
              <a:rect b="b" l="l" r="r" t="t"/>
              <a:pathLst>
                <a:path extrusionOk="0" h="1339" w="31943">
                  <a:moveTo>
                    <a:pt x="31880" y="63"/>
                  </a:moveTo>
                  <a:lnTo>
                    <a:pt x="31880" y="1277"/>
                  </a:lnTo>
                  <a:lnTo>
                    <a:pt x="63" y="1277"/>
                  </a:lnTo>
                  <a:lnTo>
                    <a:pt x="63" y="63"/>
                  </a:lnTo>
                  <a:close/>
                  <a:moveTo>
                    <a:pt x="33" y="1"/>
                  </a:moveTo>
                  <a:cubicBezTo>
                    <a:pt x="14" y="1"/>
                    <a:pt x="1" y="14"/>
                    <a:pt x="1" y="33"/>
                  </a:cubicBezTo>
                  <a:lnTo>
                    <a:pt x="1" y="1306"/>
                  </a:lnTo>
                  <a:cubicBezTo>
                    <a:pt x="1" y="1322"/>
                    <a:pt x="14" y="1336"/>
                    <a:pt x="33" y="1339"/>
                  </a:cubicBezTo>
                  <a:lnTo>
                    <a:pt x="31910" y="1339"/>
                  </a:lnTo>
                  <a:cubicBezTo>
                    <a:pt x="31929" y="1339"/>
                    <a:pt x="31942" y="1322"/>
                    <a:pt x="31942" y="1306"/>
                  </a:cubicBezTo>
                  <a:lnTo>
                    <a:pt x="31942" y="33"/>
                  </a:lnTo>
                  <a:cubicBezTo>
                    <a:pt x="31942" y="14"/>
                    <a:pt x="31929" y="1"/>
                    <a:pt x="31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0"/>
            <p:cNvSpPr/>
            <p:nvPr/>
          </p:nvSpPr>
          <p:spPr>
            <a:xfrm>
              <a:off x="542900" y="1008500"/>
              <a:ext cx="796925" cy="31850"/>
            </a:xfrm>
            <a:custGeom>
              <a:rect b="b" l="l" r="r" t="t"/>
              <a:pathLst>
                <a:path extrusionOk="0" h="1274" w="31877">
                  <a:moveTo>
                    <a:pt x="0" y="0"/>
                  </a:moveTo>
                  <a:lnTo>
                    <a:pt x="0" y="1273"/>
                  </a:lnTo>
                  <a:lnTo>
                    <a:pt x="31877" y="1273"/>
                  </a:lnTo>
                  <a:lnTo>
                    <a:pt x="318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0"/>
            <p:cNvSpPr/>
            <p:nvPr/>
          </p:nvSpPr>
          <p:spPr>
            <a:xfrm>
              <a:off x="542075" y="1007775"/>
              <a:ext cx="798575" cy="33400"/>
            </a:xfrm>
            <a:custGeom>
              <a:rect b="b" l="l" r="r" t="t"/>
              <a:pathLst>
                <a:path extrusionOk="0" h="1336" w="31943">
                  <a:moveTo>
                    <a:pt x="31880" y="59"/>
                  </a:moveTo>
                  <a:lnTo>
                    <a:pt x="31880" y="1273"/>
                  </a:lnTo>
                  <a:lnTo>
                    <a:pt x="63" y="1273"/>
                  </a:lnTo>
                  <a:lnTo>
                    <a:pt x="63" y="59"/>
                  </a:lnTo>
                  <a:close/>
                  <a:moveTo>
                    <a:pt x="30" y="0"/>
                  </a:moveTo>
                  <a:cubicBezTo>
                    <a:pt x="14" y="0"/>
                    <a:pt x="1" y="13"/>
                    <a:pt x="1" y="29"/>
                  </a:cubicBezTo>
                  <a:lnTo>
                    <a:pt x="1" y="1302"/>
                  </a:lnTo>
                  <a:cubicBezTo>
                    <a:pt x="1" y="1319"/>
                    <a:pt x="14" y="1335"/>
                    <a:pt x="33" y="1335"/>
                  </a:cubicBezTo>
                  <a:lnTo>
                    <a:pt x="31910" y="1335"/>
                  </a:lnTo>
                  <a:cubicBezTo>
                    <a:pt x="31929" y="1335"/>
                    <a:pt x="31942" y="1319"/>
                    <a:pt x="31942" y="1302"/>
                  </a:cubicBezTo>
                  <a:lnTo>
                    <a:pt x="31942" y="29"/>
                  </a:lnTo>
                  <a:cubicBezTo>
                    <a:pt x="31942" y="13"/>
                    <a:pt x="31929" y="0"/>
                    <a:pt x="31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0"/>
            <p:cNvSpPr/>
            <p:nvPr/>
          </p:nvSpPr>
          <p:spPr>
            <a:xfrm>
              <a:off x="542900" y="1273450"/>
              <a:ext cx="796925" cy="31925"/>
            </a:xfrm>
            <a:custGeom>
              <a:rect b="b" l="l" r="r" t="t"/>
              <a:pathLst>
                <a:path extrusionOk="0" h="1277" w="31877">
                  <a:moveTo>
                    <a:pt x="0" y="1"/>
                  </a:moveTo>
                  <a:lnTo>
                    <a:pt x="0" y="1277"/>
                  </a:lnTo>
                  <a:lnTo>
                    <a:pt x="31877" y="1277"/>
                  </a:lnTo>
                  <a:lnTo>
                    <a:pt x="318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0"/>
            <p:cNvSpPr/>
            <p:nvPr/>
          </p:nvSpPr>
          <p:spPr>
            <a:xfrm>
              <a:off x="542075" y="1272725"/>
              <a:ext cx="798575" cy="33400"/>
            </a:xfrm>
            <a:custGeom>
              <a:rect b="b" l="l" r="r" t="t"/>
              <a:pathLst>
                <a:path extrusionOk="0" h="1336" w="31943">
                  <a:moveTo>
                    <a:pt x="31880" y="62"/>
                  </a:moveTo>
                  <a:lnTo>
                    <a:pt x="31880" y="1273"/>
                  </a:lnTo>
                  <a:lnTo>
                    <a:pt x="63" y="1273"/>
                  </a:lnTo>
                  <a:lnTo>
                    <a:pt x="63" y="62"/>
                  </a:lnTo>
                  <a:close/>
                  <a:moveTo>
                    <a:pt x="33" y="0"/>
                  </a:moveTo>
                  <a:cubicBezTo>
                    <a:pt x="14" y="0"/>
                    <a:pt x="1" y="13"/>
                    <a:pt x="1" y="30"/>
                  </a:cubicBezTo>
                  <a:lnTo>
                    <a:pt x="1" y="1306"/>
                  </a:lnTo>
                  <a:cubicBezTo>
                    <a:pt x="1" y="1322"/>
                    <a:pt x="14" y="1335"/>
                    <a:pt x="33" y="1335"/>
                  </a:cubicBezTo>
                  <a:lnTo>
                    <a:pt x="31910" y="1335"/>
                  </a:lnTo>
                  <a:cubicBezTo>
                    <a:pt x="31929" y="1335"/>
                    <a:pt x="31942" y="1322"/>
                    <a:pt x="31942" y="1306"/>
                  </a:cubicBezTo>
                  <a:lnTo>
                    <a:pt x="31942" y="30"/>
                  </a:lnTo>
                  <a:cubicBezTo>
                    <a:pt x="31942" y="13"/>
                    <a:pt x="31929" y="0"/>
                    <a:pt x="31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0"/>
            <p:cNvSpPr/>
            <p:nvPr/>
          </p:nvSpPr>
          <p:spPr>
            <a:xfrm>
              <a:off x="542900" y="1538500"/>
              <a:ext cx="796925" cy="31850"/>
            </a:xfrm>
            <a:custGeom>
              <a:rect b="b" l="l" r="r" t="t"/>
              <a:pathLst>
                <a:path extrusionOk="0" h="1274" w="31877">
                  <a:moveTo>
                    <a:pt x="0" y="0"/>
                  </a:moveTo>
                  <a:lnTo>
                    <a:pt x="0" y="1273"/>
                  </a:lnTo>
                  <a:lnTo>
                    <a:pt x="31877" y="1273"/>
                  </a:lnTo>
                  <a:lnTo>
                    <a:pt x="318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0"/>
            <p:cNvSpPr/>
            <p:nvPr/>
          </p:nvSpPr>
          <p:spPr>
            <a:xfrm>
              <a:off x="542075" y="1537675"/>
              <a:ext cx="798575" cy="33400"/>
            </a:xfrm>
            <a:custGeom>
              <a:rect b="b" l="l" r="r" t="t"/>
              <a:pathLst>
                <a:path extrusionOk="0" h="1336" w="31943">
                  <a:moveTo>
                    <a:pt x="31880" y="63"/>
                  </a:moveTo>
                  <a:lnTo>
                    <a:pt x="31880" y="1274"/>
                  </a:lnTo>
                  <a:lnTo>
                    <a:pt x="63" y="1274"/>
                  </a:lnTo>
                  <a:lnTo>
                    <a:pt x="63" y="63"/>
                  </a:lnTo>
                  <a:close/>
                  <a:moveTo>
                    <a:pt x="33" y="1"/>
                  </a:moveTo>
                  <a:cubicBezTo>
                    <a:pt x="14" y="1"/>
                    <a:pt x="1" y="14"/>
                    <a:pt x="1" y="33"/>
                  </a:cubicBezTo>
                  <a:lnTo>
                    <a:pt x="1" y="1306"/>
                  </a:lnTo>
                  <a:cubicBezTo>
                    <a:pt x="1" y="1323"/>
                    <a:pt x="14" y="1336"/>
                    <a:pt x="33" y="1336"/>
                  </a:cubicBezTo>
                  <a:lnTo>
                    <a:pt x="31910" y="1336"/>
                  </a:lnTo>
                  <a:cubicBezTo>
                    <a:pt x="31929" y="1336"/>
                    <a:pt x="31942" y="1323"/>
                    <a:pt x="31942" y="1306"/>
                  </a:cubicBezTo>
                  <a:lnTo>
                    <a:pt x="31942" y="33"/>
                  </a:lnTo>
                  <a:cubicBezTo>
                    <a:pt x="31942" y="14"/>
                    <a:pt x="31929" y="1"/>
                    <a:pt x="31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0"/>
            <p:cNvSpPr/>
            <p:nvPr/>
          </p:nvSpPr>
          <p:spPr>
            <a:xfrm>
              <a:off x="491650" y="436225"/>
              <a:ext cx="18475" cy="1532500"/>
            </a:xfrm>
            <a:custGeom>
              <a:rect b="b" l="l" r="r" t="t"/>
              <a:pathLst>
                <a:path extrusionOk="0" h="61300" w="739">
                  <a:moveTo>
                    <a:pt x="738" y="1"/>
                  </a:moveTo>
                  <a:lnTo>
                    <a:pt x="0" y="2266"/>
                  </a:lnTo>
                  <a:lnTo>
                    <a:pt x="0" y="61299"/>
                  </a:lnTo>
                  <a:lnTo>
                    <a:pt x="738" y="61299"/>
                  </a:lnTo>
                  <a:lnTo>
                    <a:pt x="7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0"/>
            <p:cNvSpPr/>
            <p:nvPr/>
          </p:nvSpPr>
          <p:spPr>
            <a:xfrm>
              <a:off x="490825" y="435450"/>
              <a:ext cx="20025" cy="1534075"/>
            </a:xfrm>
            <a:custGeom>
              <a:rect b="b" l="l" r="r" t="t"/>
              <a:pathLst>
                <a:path extrusionOk="0" h="61363" w="801">
                  <a:moveTo>
                    <a:pt x="738" y="224"/>
                  </a:moveTo>
                  <a:lnTo>
                    <a:pt x="738" y="61301"/>
                  </a:lnTo>
                  <a:lnTo>
                    <a:pt x="63" y="61301"/>
                  </a:lnTo>
                  <a:lnTo>
                    <a:pt x="63" y="2304"/>
                  </a:lnTo>
                  <a:lnTo>
                    <a:pt x="738" y="224"/>
                  </a:lnTo>
                  <a:close/>
                  <a:moveTo>
                    <a:pt x="768" y="1"/>
                  </a:moveTo>
                  <a:cubicBezTo>
                    <a:pt x="756" y="1"/>
                    <a:pt x="744" y="8"/>
                    <a:pt x="738" y="22"/>
                  </a:cubicBezTo>
                  <a:lnTo>
                    <a:pt x="1" y="2287"/>
                  </a:lnTo>
                  <a:cubicBezTo>
                    <a:pt x="1" y="2291"/>
                    <a:pt x="1" y="2294"/>
                    <a:pt x="1" y="2297"/>
                  </a:cubicBezTo>
                  <a:lnTo>
                    <a:pt x="1" y="61330"/>
                  </a:lnTo>
                  <a:cubicBezTo>
                    <a:pt x="1" y="61350"/>
                    <a:pt x="17" y="61363"/>
                    <a:pt x="33" y="61363"/>
                  </a:cubicBezTo>
                  <a:lnTo>
                    <a:pt x="771" y="61363"/>
                  </a:lnTo>
                  <a:cubicBezTo>
                    <a:pt x="787" y="61360"/>
                    <a:pt x="800" y="61347"/>
                    <a:pt x="800" y="61330"/>
                  </a:cubicBezTo>
                  <a:lnTo>
                    <a:pt x="800" y="32"/>
                  </a:lnTo>
                  <a:cubicBezTo>
                    <a:pt x="799" y="12"/>
                    <a:pt x="783" y="1"/>
                    <a:pt x="7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0"/>
            <p:cNvSpPr/>
            <p:nvPr/>
          </p:nvSpPr>
          <p:spPr>
            <a:xfrm>
              <a:off x="491650" y="436225"/>
              <a:ext cx="18475" cy="1532500"/>
            </a:xfrm>
            <a:custGeom>
              <a:rect b="b" l="l" r="r" t="t"/>
              <a:pathLst>
                <a:path extrusionOk="0" h="61300" w="739">
                  <a:moveTo>
                    <a:pt x="738" y="1"/>
                  </a:moveTo>
                  <a:lnTo>
                    <a:pt x="0" y="2266"/>
                  </a:lnTo>
                  <a:lnTo>
                    <a:pt x="0" y="61299"/>
                  </a:lnTo>
                  <a:lnTo>
                    <a:pt x="738" y="61299"/>
                  </a:lnTo>
                  <a:lnTo>
                    <a:pt x="7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0"/>
            <p:cNvSpPr/>
            <p:nvPr/>
          </p:nvSpPr>
          <p:spPr>
            <a:xfrm>
              <a:off x="490825" y="435450"/>
              <a:ext cx="20025" cy="1534075"/>
            </a:xfrm>
            <a:custGeom>
              <a:rect b="b" l="l" r="r" t="t"/>
              <a:pathLst>
                <a:path extrusionOk="0" h="61363" w="801">
                  <a:moveTo>
                    <a:pt x="738" y="224"/>
                  </a:moveTo>
                  <a:lnTo>
                    <a:pt x="738" y="61301"/>
                  </a:lnTo>
                  <a:lnTo>
                    <a:pt x="63" y="61301"/>
                  </a:lnTo>
                  <a:lnTo>
                    <a:pt x="63" y="2304"/>
                  </a:lnTo>
                  <a:lnTo>
                    <a:pt x="738" y="224"/>
                  </a:lnTo>
                  <a:close/>
                  <a:moveTo>
                    <a:pt x="768" y="1"/>
                  </a:moveTo>
                  <a:cubicBezTo>
                    <a:pt x="756" y="1"/>
                    <a:pt x="744" y="8"/>
                    <a:pt x="738" y="22"/>
                  </a:cubicBezTo>
                  <a:lnTo>
                    <a:pt x="1" y="2287"/>
                  </a:lnTo>
                  <a:cubicBezTo>
                    <a:pt x="1" y="2291"/>
                    <a:pt x="1" y="2294"/>
                    <a:pt x="1" y="2297"/>
                  </a:cubicBezTo>
                  <a:lnTo>
                    <a:pt x="1" y="61330"/>
                  </a:lnTo>
                  <a:cubicBezTo>
                    <a:pt x="1" y="61350"/>
                    <a:pt x="17" y="61363"/>
                    <a:pt x="33" y="61363"/>
                  </a:cubicBezTo>
                  <a:lnTo>
                    <a:pt x="771" y="61363"/>
                  </a:lnTo>
                  <a:cubicBezTo>
                    <a:pt x="787" y="61360"/>
                    <a:pt x="800" y="61347"/>
                    <a:pt x="800" y="61330"/>
                  </a:cubicBezTo>
                  <a:lnTo>
                    <a:pt x="800" y="32"/>
                  </a:lnTo>
                  <a:cubicBezTo>
                    <a:pt x="799" y="12"/>
                    <a:pt x="783" y="1"/>
                    <a:pt x="7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0"/>
            <p:cNvSpPr/>
            <p:nvPr/>
          </p:nvSpPr>
          <p:spPr>
            <a:xfrm>
              <a:off x="491650" y="436225"/>
              <a:ext cx="18475" cy="1532500"/>
            </a:xfrm>
            <a:custGeom>
              <a:rect b="b" l="l" r="r" t="t"/>
              <a:pathLst>
                <a:path extrusionOk="0" h="61300" w="739">
                  <a:moveTo>
                    <a:pt x="738" y="1"/>
                  </a:moveTo>
                  <a:lnTo>
                    <a:pt x="0" y="2266"/>
                  </a:lnTo>
                  <a:lnTo>
                    <a:pt x="0" y="61299"/>
                  </a:lnTo>
                  <a:lnTo>
                    <a:pt x="738" y="61299"/>
                  </a:lnTo>
                  <a:lnTo>
                    <a:pt x="73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0"/>
            <p:cNvSpPr/>
            <p:nvPr/>
          </p:nvSpPr>
          <p:spPr>
            <a:xfrm>
              <a:off x="576750" y="55170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0"/>
            <p:cNvSpPr/>
            <p:nvPr/>
          </p:nvSpPr>
          <p:spPr>
            <a:xfrm>
              <a:off x="576025" y="550975"/>
              <a:ext cx="44425" cy="193075"/>
            </a:xfrm>
            <a:custGeom>
              <a:rect b="b" l="l" r="r" t="t"/>
              <a:pathLst>
                <a:path extrusionOk="0" h="7723" w="1777">
                  <a:moveTo>
                    <a:pt x="1717" y="59"/>
                  </a:moveTo>
                  <a:lnTo>
                    <a:pt x="1717" y="7661"/>
                  </a:lnTo>
                  <a:lnTo>
                    <a:pt x="62" y="7661"/>
                  </a:lnTo>
                  <a:lnTo>
                    <a:pt x="62" y="59"/>
                  </a:lnTo>
                  <a:close/>
                  <a:moveTo>
                    <a:pt x="30" y="0"/>
                  </a:moveTo>
                  <a:cubicBezTo>
                    <a:pt x="13" y="0"/>
                    <a:pt x="0" y="13"/>
                    <a:pt x="0" y="33"/>
                  </a:cubicBezTo>
                  <a:lnTo>
                    <a:pt x="0" y="7690"/>
                  </a:lnTo>
                  <a:cubicBezTo>
                    <a:pt x="0" y="7706"/>
                    <a:pt x="13" y="7723"/>
                    <a:pt x="30" y="7723"/>
                  </a:cubicBezTo>
                  <a:lnTo>
                    <a:pt x="1747" y="7723"/>
                  </a:lnTo>
                  <a:cubicBezTo>
                    <a:pt x="1763" y="7723"/>
                    <a:pt x="1776" y="7706"/>
                    <a:pt x="1776" y="7690"/>
                  </a:cubicBezTo>
                  <a:lnTo>
                    <a:pt x="1776" y="33"/>
                  </a:lnTo>
                  <a:cubicBezTo>
                    <a:pt x="1776" y="13"/>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0"/>
            <p:cNvSpPr/>
            <p:nvPr/>
          </p:nvSpPr>
          <p:spPr>
            <a:xfrm>
              <a:off x="589400" y="565325"/>
              <a:ext cx="16600" cy="26225"/>
            </a:xfrm>
            <a:custGeom>
              <a:rect b="b" l="l" r="r" t="t"/>
              <a:pathLst>
                <a:path extrusionOk="0" h="1049" w="664">
                  <a:moveTo>
                    <a:pt x="330" y="1"/>
                  </a:moveTo>
                  <a:cubicBezTo>
                    <a:pt x="148" y="1"/>
                    <a:pt x="1" y="236"/>
                    <a:pt x="1" y="526"/>
                  </a:cubicBezTo>
                  <a:cubicBezTo>
                    <a:pt x="1" y="813"/>
                    <a:pt x="148" y="1048"/>
                    <a:pt x="330" y="1048"/>
                  </a:cubicBezTo>
                  <a:cubicBezTo>
                    <a:pt x="513" y="1048"/>
                    <a:pt x="663" y="813"/>
                    <a:pt x="663" y="526"/>
                  </a:cubicBezTo>
                  <a:cubicBezTo>
                    <a:pt x="663"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0"/>
            <p:cNvSpPr/>
            <p:nvPr/>
          </p:nvSpPr>
          <p:spPr>
            <a:xfrm>
              <a:off x="591925" y="723800"/>
              <a:ext cx="12600" cy="18225"/>
            </a:xfrm>
            <a:custGeom>
              <a:rect b="b" l="l" r="r" t="t"/>
              <a:pathLst>
                <a:path extrusionOk="0" h="729" w="504">
                  <a:moveTo>
                    <a:pt x="1" y="0"/>
                  </a:moveTo>
                  <a:lnTo>
                    <a:pt x="1" y="728"/>
                  </a:lnTo>
                  <a:lnTo>
                    <a:pt x="504" y="728"/>
                  </a:lnTo>
                  <a:lnTo>
                    <a:pt x="50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0"/>
            <p:cNvSpPr/>
            <p:nvPr/>
          </p:nvSpPr>
          <p:spPr>
            <a:xfrm>
              <a:off x="619675" y="537000"/>
              <a:ext cx="42950" cy="206250"/>
            </a:xfrm>
            <a:custGeom>
              <a:rect b="b" l="l" r="r" t="t"/>
              <a:pathLst>
                <a:path extrusionOk="0" h="8250" w="1718">
                  <a:moveTo>
                    <a:pt x="1" y="1"/>
                  </a:moveTo>
                  <a:lnTo>
                    <a:pt x="1" y="8249"/>
                  </a:lnTo>
                  <a:lnTo>
                    <a:pt x="1718" y="8249"/>
                  </a:lnTo>
                  <a:lnTo>
                    <a:pt x="17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0"/>
            <p:cNvSpPr/>
            <p:nvPr/>
          </p:nvSpPr>
          <p:spPr>
            <a:xfrm>
              <a:off x="618950" y="536275"/>
              <a:ext cx="44400" cy="207775"/>
            </a:xfrm>
            <a:custGeom>
              <a:rect b="b" l="l" r="r" t="t"/>
              <a:pathLst>
                <a:path extrusionOk="0" h="8311" w="1776">
                  <a:moveTo>
                    <a:pt x="1717" y="63"/>
                  </a:moveTo>
                  <a:lnTo>
                    <a:pt x="1717" y="8249"/>
                  </a:lnTo>
                  <a:lnTo>
                    <a:pt x="59" y="8249"/>
                  </a:lnTo>
                  <a:lnTo>
                    <a:pt x="59" y="63"/>
                  </a:lnTo>
                  <a:close/>
                  <a:moveTo>
                    <a:pt x="30" y="1"/>
                  </a:moveTo>
                  <a:cubicBezTo>
                    <a:pt x="13" y="1"/>
                    <a:pt x="0" y="14"/>
                    <a:pt x="0" y="30"/>
                  </a:cubicBezTo>
                  <a:lnTo>
                    <a:pt x="0" y="8278"/>
                  </a:lnTo>
                  <a:cubicBezTo>
                    <a:pt x="0" y="8294"/>
                    <a:pt x="13" y="8311"/>
                    <a:pt x="30" y="8311"/>
                  </a:cubicBezTo>
                  <a:lnTo>
                    <a:pt x="1747" y="8311"/>
                  </a:lnTo>
                  <a:cubicBezTo>
                    <a:pt x="1763" y="8311"/>
                    <a:pt x="1776" y="8294"/>
                    <a:pt x="1776" y="8278"/>
                  </a:cubicBezTo>
                  <a:lnTo>
                    <a:pt x="1776" y="30"/>
                  </a:lnTo>
                  <a:cubicBezTo>
                    <a:pt x="1776" y="14"/>
                    <a:pt x="1763" y="1"/>
                    <a:pt x="1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0"/>
            <p:cNvSpPr/>
            <p:nvPr/>
          </p:nvSpPr>
          <p:spPr>
            <a:xfrm>
              <a:off x="632325" y="551700"/>
              <a:ext cx="16600" cy="28250"/>
            </a:xfrm>
            <a:custGeom>
              <a:rect b="b" l="l" r="r" t="t"/>
              <a:pathLst>
                <a:path extrusionOk="0" h="1130" w="664">
                  <a:moveTo>
                    <a:pt x="330" y="0"/>
                  </a:moveTo>
                  <a:cubicBezTo>
                    <a:pt x="147" y="0"/>
                    <a:pt x="1" y="252"/>
                    <a:pt x="1" y="565"/>
                  </a:cubicBezTo>
                  <a:cubicBezTo>
                    <a:pt x="1" y="878"/>
                    <a:pt x="147" y="1130"/>
                    <a:pt x="330" y="1130"/>
                  </a:cubicBezTo>
                  <a:cubicBezTo>
                    <a:pt x="513" y="1130"/>
                    <a:pt x="663" y="878"/>
                    <a:pt x="663" y="565"/>
                  </a:cubicBezTo>
                  <a:cubicBezTo>
                    <a:pt x="663" y="252"/>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0"/>
            <p:cNvSpPr/>
            <p:nvPr/>
          </p:nvSpPr>
          <p:spPr>
            <a:xfrm>
              <a:off x="634850" y="722325"/>
              <a:ext cx="12600" cy="19600"/>
            </a:xfrm>
            <a:custGeom>
              <a:rect b="b" l="l" r="r" t="t"/>
              <a:pathLst>
                <a:path extrusionOk="0" h="784" w="504">
                  <a:moveTo>
                    <a:pt x="1" y="1"/>
                  </a:moveTo>
                  <a:lnTo>
                    <a:pt x="1" y="784"/>
                  </a:lnTo>
                  <a:lnTo>
                    <a:pt x="503" y="784"/>
                  </a:lnTo>
                  <a:lnTo>
                    <a:pt x="50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0"/>
            <p:cNvSpPr/>
            <p:nvPr/>
          </p:nvSpPr>
          <p:spPr>
            <a:xfrm>
              <a:off x="662600" y="551700"/>
              <a:ext cx="42950" cy="191550"/>
            </a:xfrm>
            <a:custGeom>
              <a:rect b="b" l="l" r="r" t="t"/>
              <a:pathLst>
                <a:path extrusionOk="0" h="7662" w="1718">
                  <a:moveTo>
                    <a:pt x="1" y="0"/>
                  </a:moveTo>
                  <a:lnTo>
                    <a:pt x="1"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0"/>
            <p:cNvSpPr/>
            <p:nvPr/>
          </p:nvSpPr>
          <p:spPr>
            <a:xfrm>
              <a:off x="661875" y="550975"/>
              <a:ext cx="44400" cy="193075"/>
            </a:xfrm>
            <a:custGeom>
              <a:rect b="b" l="l" r="r" t="t"/>
              <a:pathLst>
                <a:path extrusionOk="0" h="7723" w="1776">
                  <a:moveTo>
                    <a:pt x="1717" y="59"/>
                  </a:moveTo>
                  <a:lnTo>
                    <a:pt x="1717" y="7661"/>
                  </a:lnTo>
                  <a:lnTo>
                    <a:pt x="59" y="7661"/>
                  </a:lnTo>
                  <a:lnTo>
                    <a:pt x="59" y="59"/>
                  </a:lnTo>
                  <a:close/>
                  <a:moveTo>
                    <a:pt x="30" y="0"/>
                  </a:moveTo>
                  <a:cubicBezTo>
                    <a:pt x="13" y="0"/>
                    <a:pt x="0" y="13"/>
                    <a:pt x="0" y="33"/>
                  </a:cubicBezTo>
                  <a:lnTo>
                    <a:pt x="0" y="7690"/>
                  </a:lnTo>
                  <a:cubicBezTo>
                    <a:pt x="0" y="7706"/>
                    <a:pt x="13" y="7723"/>
                    <a:pt x="30" y="7723"/>
                  </a:cubicBezTo>
                  <a:lnTo>
                    <a:pt x="1746" y="7723"/>
                  </a:lnTo>
                  <a:cubicBezTo>
                    <a:pt x="1763" y="7723"/>
                    <a:pt x="1776" y="7706"/>
                    <a:pt x="1776" y="7690"/>
                  </a:cubicBezTo>
                  <a:lnTo>
                    <a:pt x="1776" y="33"/>
                  </a:lnTo>
                  <a:cubicBezTo>
                    <a:pt x="1776" y="13"/>
                    <a:pt x="1763" y="0"/>
                    <a:pt x="17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0"/>
            <p:cNvSpPr/>
            <p:nvPr/>
          </p:nvSpPr>
          <p:spPr>
            <a:xfrm>
              <a:off x="675250" y="565325"/>
              <a:ext cx="16600" cy="26225"/>
            </a:xfrm>
            <a:custGeom>
              <a:rect b="b" l="l" r="r" t="t"/>
              <a:pathLst>
                <a:path extrusionOk="0" h="1049" w="664">
                  <a:moveTo>
                    <a:pt x="330" y="1"/>
                  </a:moveTo>
                  <a:cubicBezTo>
                    <a:pt x="147" y="1"/>
                    <a:pt x="0" y="236"/>
                    <a:pt x="0" y="526"/>
                  </a:cubicBezTo>
                  <a:cubicBezTo>
                    <a:pt x="0" y="813"/>
                    <a:pt x="147" y="1048"/>
                    <a:pt x="330" y="1048"/>
                  </a:cubicBezTo>
                  <a:cubicBezTo>
                    <a:pt x="513" y="1048"/>
                    <a:pt x="663" y="813"/>
                    <a:pt x="663" y="526"/>
                  </a:cubicBezTo>
                  <a:cubicBezTo>
                    <a:pt x="663"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0"/>
            <p:cNvSpPr/>
            <p:nvPr/>
          </p:nvSpPr>
          <p:spPr>
            <a:xfrm>
              <a:off x="677775" y="723800"/>
              <a:ext cx="12600" cy="18225"/>
            </a:xfrm>
            <a:custGeom>
              <a:rect b="b" l="l" r="r" t="t"/>
              <a:pathLst>
                <a:path extrusionOk="0" h="729" w="504">
                  <a:moveTo>
                    <a:pt x="1" y="0"/>
                  </a:moveTo>
                  <a:lnTo>
                    <a:pt x="1" y="728"/>
                  </a:lnTo>
                  <a:lnTo>
                    <a:pt x="503" y="728"/>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0"/>
            <p:cNvSpPr/>
            <p:nvPr/>
          </p:nvSpPr>
          <p:spPr>
            <a:xfrm>
              <a:off x="705525" y="551700"/>
              <a:ext cx="42950" cy="191550"/>
            </a:xfrm>
            <a:custGeom>
              <a:rect b="b" l="l" r="r" t="t"/>
              <a:pathLst>
                <a:path extrusionOk="0" h="7662" w="1718">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0"/>
            <p:cNvSpPr/>
            <p:nvPr/>
          </p:nvSpPr>
          <p:spPr>
            <a:xfrm>
              <a:off x="704800" y="550975"/>
              <a:ext cx="44400" cy="193075"/>
            </a:xfrm>
            <a:custGeom>
              <a:rect b="b" l="l" r="r" t="t"/>
              <a:pathLst>
                <a:path extrusionOk="0" h="7723" w="1776">
                  <a:moveTo>
                    <a:pt x="1717" y="59"/>
                  </a:moveTo>
                  <a:lnTo>
                    <a:pt x="1717" y="7661"/>
                  </a:lnTo>
                  <a:lnTo>
                    <a:pt x="62" y="7661"/>
                  </a:lnTo>
                  <a:lnTo>
                    <a:pt x="62" y="59"/>
                  </a:lnTo>
                  <a:close/>
                  <a:moveTo>
                    <a:pt x="29" y="0"/>
                  </a:moveTo>
                  <a:cubicBezTo>
                    <a:pt x="13" y="0"/>
                    <a:pt x="0" y="13"/>
                    <a:pt x="0" y="33"/>
                  </a:cubicBezTo>
                  <a:lnTo>
                    <a:pt x="0" y="7690"/>
                  </a:lnTo>
                  <a:cubicBezTo>
                    <a:pt x="0" y="7706"/>
                    <a:pt x="13" y="7723"/>
                    <a:pt x="29" y="7723"/>
                  </a:cubicBezTo>
                  <a:lnTo>
                    <a:pt x="1746" y="7723"/>
                  </a:lnTo>
                  <a:cubicBezTo>
                    <a:pt x="1763" y="7723"/>
                    <a:pt x="1776" y="7706"/>
                    <a:pt x="1776" y="7690"/>
                  </a:cubicBezTo>
                  <a:lnTo>
                    <a:pt x="1776" y="33"/>
                  </a:lnTo>
                  <a:cubicBezTo>
                    <a:pt x="1776" y="13"/>
                    <a:pt x="1763" y="0"/>
                    <a:pt x="17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0"/>
            <p:cNvSpPr/>
            <p:nvPr/>
          </p:nvSpPr>
          <p:spPr>
            <a:xfrm>
              <a:off x="718175" y="565325"/>
              <a:ext cx="16500" cy="26225"/>
            </a:xfrm>
            <a:custGeom>
              <a:rect b="b" l="l" r="r" t="t"/>
              <a:pathLst>
                <a:path extrusionOk="0" h="1049" w="660">
                  <a:moveTo>
                    <a:pt x="330" y="1"/>
                  </a:moveTo>
                  <a:cubicBezTo>
                    <a:pt x="147" y="1"/>
                    <a:pt x="0" y="236"/>
                    <a:pt x="0" y="526"/>
                  </a:cubicBezTo>
                  <a:cubicBezTo>
                    <a:pt x="0" y="813"/>
                    <a:pt x="147" y="1048"/>
                    <a:pt x="330" y="1048"/>
                  </a:cubicBezTo>
                  <a:cubicBezTo>
                    <a:pt x="513" y="1048"/>
                    <a:pt x="660" y="813"/>
                    <a:pt x="660" y="526"/>
                  </a:cubicBezTo>
                  <a:cubicBezTo>
                    <a:pt x="660"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0"/>
            <p:cNvSpPr/>
            <p:nvPr/>
          </p:nvSpPr>
          <p:spPr>
            <a:xfrm>
              <a:off x="720625" y="723800"/>
              <a:ext cx="12675" cy="18225"/>
            </a:xfrm>
            <a:custGeom>
              <a:rect b="b" l="l" r="r" t="t"/>
              <a:pathLst>
                <a:path extrusionOk="0" h="729" w="507">
                  <a:moveTo>
                    <a:pt x="0" y="0"/>
                  </a:moveTo>
                  <a:lnTo>
                    <a:pt x="0" y="728"/>
                  </a:lnTo>
                  <a:lnTo>
                    <a:pt x="506" y="728"/>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0"/>
            <p:cNvSpPr/>
            <p:nvPr/>
          </p:nvSpPr>
          <p:spPr>
            <a:xfrm>
              <a:off x="1259500" y="55170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0"/>
            <p:cNvSpPr/>
            <p:nvPr/>
          </p:nvSpPr>
          <p:spPr>
            <a:xfrm>
              <a:off x="1258700" y="550975"/>
              <a:ext cx="44500" cy="193075"/>
            </a:xfrm>
            <a:custGeom>
              <a:rect b="b" l="l" r="r" t="t"/>
              <a:pathLst>
                <a:path extrusionOk="0" h="7723" w="1780">
                  <a:moveTo>
                    <a:pt x="1717" y="59"/>
                  </a:moveTo>
                  <a:lnTo>
                    <a:pt x="1717" y="7661"/>
                  </a:lnTo>
                  <a:lnTo>
                    <a:pt x="62" y="7661"/>
                  </a:lnTo>
                  <a:lnTo>
                    <a:pt x="62" y="59"/>
                  </a:lnTo>
                  <a:close/>
                  <a:moveTo>
                    <a:pt x="33" y="0"/>
                  </a:moveTo>
                  <a:cubicBezTo>
                    <a:pt x="17" y="0"/>
                    <a:pt x="0" y="13"/>
                    <a:pt x="0" y="33"/>
                  </a:cubicBezTo>
                  <a:lnTo>
                    <a:pt x="0" y="7690"/>
                  </a:lnTo>
                  <a:cubicBezTo>
                    <a:pt x="0" y="7706"/>
                    <a:pt x="17" y="7723"/>
                    <a:pt x="33" y="7723"/>
                  </a:cubicBezTo>
                  <a:lnTo>
                    <a:pt x="1750" y="7723"/>
                  </a:lnTo>
                  <a:cubicBezTo>
                    <a:pt x="1766" y="7723"/>
                    <a:pt x="1779" y="7706"/>
                    <a:pt x="1779" y="7690"/>
                  </a:cubicBezTo>
                  <a:lnTo>
                    <a:pt x="1779" y="33"/>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0"/>
            <p:cNvSpPr/>
            <p:nvPr/>
          </p:nvSpPr>
          <p:spPr>
            <a:xfrm>
              <a:off x="1272150" y="565325"/>
              <a:ext cx="16525" cy="26225"/>
            </a:xfrm>
            <a:custGeom>
              <a:rect b="b" l="l" r="r" t="t"/>
              <a:pathLst>
                <a:path extrusionOk="0" h="1049" w="661">
                  <a:moveTo>
                    <a:pt x="331" y="1"/>
                  </a:moveTo>
                  <a:cubicBezTo>
                    <a:pt x="148" y="1"/>
                    <a:pt x="1" y="236"/>
                    <a:pt x="1" y="526"/>
                  </a:cubicBezTo>
                  <a:cubicBezTo>
                    <a:pt x="1" y="813"/>
                    <a:pt x="148" y="1048"/>
                    <a:pt x="331" y="1048"/>
                  </a:cubicBezTo>
                  <a:cubicBezTo>
                    <a:pt x="513" y="1048"/>
                    <a:pt x="660" y="813"/>
                    <a:pt x="660" y="526"/>
                  </a:cubicBezTo>
                  <a:cubicBezTo>
                    <a:pt x="660" y="236"/>
                    <a:pt x="513" y="1"/>
                    <a:pt x="3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0"/>
            <p:cNvSpPr/>
            <p:nvPr/>
          </p:nvSpPr>
          <p:spPr>
            <a:xfrm>
              <a:off x="1274700" y="723800"/>
              <a:ext cx="12575" cy="18225"/>
            </a:xfrm>
            <a:custGeom>
              <a:rect b="b" l="l" r="r" t="t"/>
              <a:pathLst>
                <a:path extrusionOk="0" h="729" w="503">
                  <a:moveTo>
                    <a:pt x="0" y="0"/>
                  </a:moveTo>
                  <a:lnTo>
                    <a:pt x="0" y="728"/>
                  </a:lnTo>
                  <a:lnTo>
                    <a:pt x="503" y="728"/>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0"/>
            <p:cNvSpPr/>
            <p:nvPr/>
          </p:nvSpPr>
          <p:spPr>
            <a:xfrm>
              <a:off x="1234700" y="551700"/>
              <a:ext cx="24825" cy="191550"/>
            </a:xfrm>
            <a:custGeom>
              <a:rect b="b" l="l" r="r" t="t"/>
              <a:pathLst>
                <a:path extrusionOk="0" h="7662" w="993">
                  <a:moveTo>
                    <a:pt x="993" y="0"/>
                  </a:moveTo>
                  <a:lnTo>
                    <a:pt x="1" y="490"/>
                  </a:lnTo>
                  <a:lnTo>
                    <a:pt x="1" y="7661"/>
                  </a:lnTo>
                  <a:lnTo>
                    <a:pt x="993" y="7661"/>
                  </a:lnTo>
                  <a:lnTo>
                    <a:pt x="9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0"/>
            <p:cNvSpPr/>
            <p:nvPr/>
          </p:nvSpPr>
          <p:spPr>
            <a:xfrm>
              <a:off x="1233900" y="550850"/>
              <a:ext cx="26375" cy="193200"/>
            </a:xfrm>
            <a:custGeom>
              <a:rect b="b" l="l" r="r" t="t"/>
              <a:pathLst>
                <a:path extrusionOk="0" h="7728" w="1055">
                  <a:moveTo>
                    <a:pt x="992" y="83"/>
                  </a:moveTo>
                  <a:lnTo>
                    <a:pt x="992" y="7666"/>
                  </a:lnTo>
                  <a:lnTo>
                    <a:pt x="62" y="7666"/>
                  </a:lnTo>
                  <a:lnTo>
                    <a:pt x="62" y="540"/>
                  </a:lnTo>
                  <a:lnTo>
                    <a:pt x="992" y="83"/>
                  </a:lnTo>
                  <a:close/>
                  <a:moveTo>
                    <a:pt x="1025" y="0"/>
                  </a:moveTo>
                  <a:cubicBezTo>
                    <a:pt x="1020" y="0"/>
                    <a:pt x="1015" y="2"/>
                    <a:pt x="1012" y="5"/>
                  </a:cubicBezTo>
                  <a:lnTo>
                    <a:pt x="16" y="495"/>
                  </a:lnTo>
                  <a:cubicBezTo>
                    <a:pt x="7" y="501"/>
                    <a:pt x="0" y="511"/>
                    <a:pt x="0" y="524"/>
                  </a:cubicBezTo>
                  <a:lnTo>
                    <a:pt x="0" y="7695"/>
                  </a:lnTo>
                  <a:cubicBezTo>
                    <a:pt x="0" y="7711"/>
                    <a:pt x="13" y="7728"/>
                    <a:pt x="33" y="7728"/>
                  </a:cubicBezTo>
                  <a:lnTo>
                    <a:pt x="1025" y="7728"/>
                  </a:lnTo>
                  <a:cubicBezTo>
                    <a:pt x="1041" y="7728"/>
                    <a:pt x="1054" y="7711"/>
                    <a:pt x="1054" y="7695"/>
                  </a:cubicBezTo>
                  <a:lnTo>
                    <a:pt x="1054" y="31"/>
                  </a:lnTo>
                  <a:cubicBezTo>
                    <a:pt x="1054" y="21"/>
                    <a:pt x="1048" y="12"/>
                    <a:pt x="1041" y="5"/>
                  </a:cubicBezTo>
                  <a:cubicBezTo>
                    <a:pt x="1036" y="2"/>
                    <a:pt x="1031" y="0"/>
                    <a:pt x="10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0"/>
            <p:cNvSpPr/>
            <p:nvPr/>
          </p:nvSpPr>
          <p:spPr>
            <a:xfrm>
              <a:off x="748450" y="523700"/>
              <a:ext cx="42950" cy="219550"/>
            </a:xfrm>
            <a:custGeom>
              <a:rect b="b" l="l" r="r" t="t"/>
              <a:pathLst>
                <a:path extrusionOk="0" h="8782" w="1718">
                  <a:moveTo>
                    <a:pt x="0" y="1"/>
                  </a:moveTo>
                  <a:lnTo>
                    <a:pt x="0" y="8781"/>
                  </a:lnTo>
                  <a:lnTo>
                    <a:pt x="1717" y="8781"/>
                  </a:lnTo>
                  <a:lnTo>
                    <a:pt x="171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0"/>
            <p:cNvSpPr/>
            <p:nvPr/>
          </p:nvSpPr>
          <p:spPr>
            <a:xfrm>
              <a:off x="747700" y="522975"/>
              <a:ext cx="44425" cy="221075"/>
            </a:xfrm>
            <a:custGeom>
              <a:rect b="b" l="l" r="r" t="t"/>
              <a:pathLst>
                <a:path extrusionOk="0" h="8843" w="1777">
                  <a:moveTo>
                    <a:pt x="1715" y="59"/>
                  </a:moveTo>
                  <a:lnTo>
                    <a:pt x="1715" y="8781"/>
                  </a:lnTo>
                  <a:lnTo>
                    <a:pt x="60" y="8781"/>
                  </a:lnTo>
                  <a:lnTo>
                    <a:pt x="60" y="59"/>
                  </a:lnTo>
                  <a:close/>
                  <a:moveTo>
                    <a:pt x="30" y="1"/>
                  </a:moveTo>
                  <a:cubicBezTo>
                    <a:pt x="14" y="1"/>
                    <a:pt x="1" y="14"/>
                    <a:pt x="1" y="30"/>
                  </a:cubicBezTo>
                  <a:lnTo>
                    <a:pt x="1" y="8810"/>
                  </a:lnTo>
                  <a:cubicBezTo>
                    <a:pt x="1" y="8826"/>
                    <a:pt x="14" y="8843"/>
                    <a:pt x="30" y="8843"/>
                  </a:cubicBezTo>
                  <a:lnTo>
                    <a:pt x="1747" y="8843"/>
                  </a:lnTo>
                  <a:cubicBezTo>
                    <a:pt x="1763" y="8843"/>
                    <a:pt x="1777" y="8826"/>
                    <a:pt x="1777" y="8810"/>
                  </a:cubicBezTo>
                  <a:lnTo>
                    <a:pt x="1777" y="30"/>
                  </a:lnTo>
                  <a:cubicBezTo>
                    <a:pt x="1777" y="14"/>
                    <a:pt x="1763" y="1"/>
                    <a:pt x="1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0"/>
            <p:cNvSpPr/>
            <p:nvPr/>
          </p:nvSpPr>
          <p:spPr>
            <a:xfrm>
              <a:off x="761000" y="539300"/>
              <a:ext cx="16600" cy="30125"/>
            </a:xfrm>
            <a:custGeom>
              <a:rect b="b" l="l" r="r" t="t"/>
              <a:pathLst>
                <a:path extrusionOk="0" h="1205" w="664">
                  <a:moveTo>
                    <a:pt x="334" y="0"/>
                  </a:moveTo>
                  <a:cubicBezTo>
                    <a:pt x="151" y="0"/>
                    <a:pt x="1" y="271"/>
                    <a:pt x="1" y="604"/>
                  </a:cubicBezTo>
                  <a:cubicBezTo>
                    <a:pt x="1" y="934"/>
                    <a:pt x="151" y="1205"/>
                    <a:pt x="334" y="1205"/>
                  </a:cubicBezTo>
                  <a:cubicBezTo>
                    <a:pt x="517" y="1205"/>
                    <a:pt x="664" y="934"/>
                    <a:pt x="664" y="604"/>
                  </a:cubicBezTo>
                  <a:cubicBezTo>
                    <a:pt x="664" y="271"/>
                    <a:pt x="517"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0"/>
            <p:cNvSpPr/>
            <p:nvPr/>
          </p:nvSpPr>
          <p:spPr>
            <a:xfrm>
              <a:off x="763550" y="720950"/>
              <a:ext cx="12675" cy="20900"/>
            </a:xfrm>
            <a:custGeom>
              <a:rect b="b" l="l" r="r" t="t"/>
              <a:pathLst>
                <a:path extrusionOk="0" h="836" w="507">
                  <a:moveTo>
                    <a:pt x="0" y="0"/>
                  </a:moveTo>
                  <a:lnTo>
                    <a:pt x="0" y="836"/>
                  </a:lnTo>
                  <a:lnTo>
                    <a:pt x="506" y="836"/>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0"/>
            <p:cNvSpPr/>
            <p:nvPr/>
          </p:nvSpPr>
          <p:spPr>
            <a:xfrm>
              <a:off x="791375" y="523700"/>
              <a:ext cx="42950" cy="219550"/>
            </a:xfrm>
            <a:custGeom>
              <a:rect b="b" l="l" r="r" t="t"/>
              <a:pathLst>
                <a:path extrusionOk="0" h="8782" w="1718">
                  <a:moveTo>
                    <a:pt x="0" y="1"/>
                  </a:moveTo>
                  <a:lnTo>
                    <a:pt x="0" y="8781"/>
                  </a:lnTo>
                  <a:lnTo>
                    <a:pt x="1717" y="8781"/>
                  </a:lnTo>
                  <a:lnTo>
                    <a:pt x="171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0"/>
            <p:cNvSpPr/>
            <p:nvPr/>
          </p:nvSpPr>
          <p:spPr>
            <a:xfrm>
              <a:off x="790550" y="522975"/>
              <a:ext cx="44500" cy="221075"/>
            </a:xfrm>
            <a:custGeom>
              <a:rect b="b" l="l" r="r" t="t"/>
              <a:pathLst>
                <a:path extrusionOk="0" h="8843" w="1780">
                  <a:moveTo>
                    <a:pt x="1717" y="59"/>
                  </a:moveTo>
                  <a:lnTo>
                    <a:pt x="1717" y="8781"/>
                  </a:lnTo>
                  <a:lnTo>
                    <a:pt x="63" y="8781"/>
                  </a:lnTo>
                  <a:lnTo>
                    <a:pt x="63" y="59"/>
                  </a:lnTo>
                  <a:close/>
                  <a:moveTo>
                    <a:pt x="33" y="1"/>
                  </a:moveTo>
                  <a:cubicBezTo>
                    <a:pt x="17" y="1"/>
                    <a:pt x="1" y="14"/>
                    <a:pt x="1" y="30"/>
                  </a:cubicBezTo>
                  <a:lnTo>
                    <a:pt x="1" y="8810"/>
                  </a:lnTo>
                  <a:cubicBezTo>
                    <a:pt x="1" y="8826"/>
                    <a:pt x="17" y="8843"/>
                    <a:pt x="33" y="8843"/>
                  </a:cubicBezTo>
                  <a:lnTo>
                    <a:pt x="1750" y="8843"/>
                  </a:lnTo>
                  <a:cubicBezTo>
                    <a:pt x="1766" y="8843"/>
                    <a:pt x="1779" y="8826"/>
                    <a:pt x="1779" y="8810"/>
                  </a:cubicBezTo>
                  <a:lnTo>
                    <a:pt x="1779" y="30"/>
                  </a:lnTo>
                  <a:cubicBezTo>
                    <a:pt x="1779" y="14"/>
                    <a:pt x="1766" y="1"/>
                    <a:pt x="1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0"/>
            <p:cNvSpPr/>
            <p:nvPr/>
          </p:nvSpPr>
          <p:spPr>
            <a:xfrm>
              <a:off x="804025" y="539300"/>
              <a:ext cx="16575" cy="30125"/>
            </a:xfrm>
            <a:custGeom>
              <a:rect b="b" l="l" r="r" t="t"/>
              <a:pathLst>
                <a:path extrusionOk="0" h="1205" w="663">
                  <a:moveTo>
                    <a:pt x="330" y="0"/>
                  </a:moveTo>
                  <a:cubicBezTo>
                    <a:pt x="147" y="0"/>
                    <a:pt x="0" y="271"/>
                    <a:pt x="0" y="604"/>
                  </a:cubicBezTo>
                  <a:cubicBezTo>
                    <a:pt x="0" y="934"/>
                    <a:pt x="147" y="1205"/>
                    <a:pt x="330" y="1205"/>
                  </a:cubicBezTo>
                  <a:cubicBezTo>
                    <a:pt x="513" y="1205"/>
                    <a:pt x="663" y="934"/>
                    <a:pt x="663" y="604"/>
                  </a:cubicBezTo>
                  <a:cubicBezTo>
                    <a:pt x="663" y="271"/>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0"/>
            <p:cNvSpPr/>
            <p:nvPr/>
          </p:nvSpPr>
          <p:spPr>
            <a:xfrm>
              <a:off x="806475" y="720950"/>
              <a:ext cx="12650" cy="20900"/>
            </a:xfrm>
            <a:custGeom>
              <a:rect b="b" l="l" r="r" t="t"/>
              <a:pathLst>
                <a:path extrusionOk="0" h="836" w="506">
                  <a:moveTo>
                    <a:pt x="0" y="0"/>
                  </a:moveTo>
                  <a:lnTo>
                    <a:pt x="0" y="836"/>
                  </a:lnTo>
                  <a:lnTo>
                    <a:pt x="506" y="836"/>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0"/>
            <p:cNvSpPr/>
            <p:nvPr/>
          </p:nvSpPr>
          <p:spPr>
            <a:xfrm>
              <a:off x="834300" y="551700"/>
              <a:ext cx="42925" cy="191550"/>
            </a:xfrm>
            <a:custGeom>
              <a:rect b="b" l="l" r="r" t="t"/>
              <a:pathLst>
                <a:path extrusionOk="0" h="7662" w="1717">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0"/>
            <p:cNvSpPr/>
            <p:nvPr/>
          </p:nvSpPr>
          <p:spPr>
            <a:xfrm>
              <a:off x="833475" y="550975"/>
              <a:ext cx="44500" cy="193075"/>
            </a:xfrm>
            <a:custGeom>
              <a:rect b="b" l="l" r="r" t="t"/>
              <a:pathLst>
                <a:path extrusionOk="0" h="7723" w="1780">
                  <a:moveTo>
                    <a:pt x="1717" y="59"/>
                  </a:moveTo>
                  <a:lnTo>
                    <a:pt x="1717" y="7661"/>
                  </a:lnTo>
                  <a:lnTo>
                    <a:pt x="62" y="7661"/>
                  </a:lnTo>
                  <a:lnTo>
                    <a:pt x="62" y="59"/>
                  </a:lnTo>
                  <a:close/>
                  <a:moveTo>
                    <a:pt x="33" y="0"/>
                  </a:moveTo>
                  <a:cubicBezTo>
                    <a:pt x="17" y="0"/>
                    <a:pt x="0" y="13"/>
                    <a:pt x="0" y="33"/>
                  </a:cubicBezTo>
                  <a:lnTo>
                    <a:pt x="0" y="7690"/>
                  </a:lnTo>
                  <a:cubicBezTo>
                    <a:pt x="0" y="7706"/>
                    <a:pt x="17" y="7723"/>
                    <a:pt x="33" y="7723"/>
                  </a:cubicBezTo>
                  <a:lnTo>
                    <a:pt x="1750" y="7723"/>
                  </a:lnTo>
                  <a:cubicBezTo>
                    <a:pt x="1766" y="7723"/>
                    <a:pt x="1779" y="7706"/>
                    <a:pt x="1779" y="7690"/>
                  </a:cubicBezTo>
                  <a:lnTo>
                    <a:pt x="1779" y="33"/>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0"/>
            <p:cNvSpPr/>
            <p:nvPr/>
          </p:nvSpPr>
          <p:spPr>
            <a:xfrm>
              <a:off x="846850" y="565325"/>
              <a:ext cx="16600" cy="26225"/>
            </a:xfrm>
            <a:custGeom>
              <a:rect b="b" l="l" r="r" t="t"/>
              <a:pathLst>
                <a:path extrusionOk="0" h="1049" w="664">
                  <a:moveTo>
                    <a:pt x="334" y="1"/>
                  </a:moveTo>
                  <a:cubicBezTo>
                    <a:pt x="151" y="1"/>
                    <a:pt x="1" y="236"/>
                    <a:pt x="1" y="526"/>
                  </a:cubicBezTo>
                  <a:cubicBezTo>
                    <a:pt x="1" y="813"/>
                    <a:pt x="151" y="1048"/>
                    <a:pt x="334" y="1048"/>
                  </a:cubicBezTo>
                  <a:cubicBezTo>
                    <a:pt x="516" y="1048"/>
                    <a:pt x="663" y="813"/>
                    <a:pt x="663" y="526"/>
                  </a:cubicBezTo>
                  <a:cubicBezTo>
                    <a:pt x="663" y="236"/>
                    <a:pt x="516" y="1"/>
                    <a:pt x="3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0"/>
            <p:cNvSpPr/>
            <p:nvPr/>
          </p:nvSpPr>
          <p:spPr>
            <a:xfrm>
              <a:off x="849375" y="723800"/>
              <a:ext cx="12675" cy="18225"/>
            </a:xfrm>
            <a:custGeom>
              <a:rect b="b" l="l" r="r" t="t"/>
              <a:pathLst>
                <a:path extrusionOk="0" h="729" w="507">
                  <a:moveTo>
                    <a:pt x="1" y="0"/>
                  </a:moveTo>
                  <a:lnTo>
                    <a:pt x="1" y="728"/>
                  </a:lnTo>
                  <a:lnTo>
                    <a:pt x="507" y="728"/>
                  </a:lnTo>
                  <a:lnTo>
                    <a:pt x="5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0"/>
            <p:cNvSpPr/>
            <p:nvPr/>
          </p:nvSpPr>
          <p:spPr>
            <a:xfrm>
              <a:off x="930100" y="545325"/>
              <a:ext cx="87175" cy="196775"/>
            </a:xfrm>
            <a:custGeom>
              <a:rect b="b" l="l" r="r" t="t"/>
              <a:pathLst>
                <a:path extrusionOk="0" h="7871" w="3487">
                  <a:moveTo>
                    <a:pt x="1661" y="1"/>
                  </a:moveTo>
                  <a:lnTo>
                    <a:pt x="0" y="458"/>
                  </a:lnTo>
                  <a:lnTo>
                    <a:pt x="1825" y="7870"/>
                  </a:lnTo>
                  <a:lnTo>
                    <a:pt x="3486" y="7417"/>
                  </a:lnTo>
                  <a:lnTo>
                    <a:pt x="16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0"/>
            <p:cNvSpPr/>
            <p:nvPr/>
          </p:nvSpPr>
          <p:spPr>
            <a:xfrm>
              <a:off x="929275" y="544575"/>
              <a:ext cx="88875" cy="198350"/>
            </a:xfrm>
            <a:custGeom>
              <a:rect b="b" l="l" r="r" t="t"/>
              <a:pathLst>
                <a:path extrusionOk="0" h="7934" w="3555">
                  <a:moveTo>
                    <a:pt x="1672" y="67"/>
                  </a:moveTo>
                  <a:lnTo>
                    <a:pt x="3486" y="7424"/>
                  </a:lnTo>
                  <a:lnTo>
                    <a:pt x="1880" y="7865"/>
                  </a:lnTo>
                  <a:lnTo>
                    <a:pt x="69" y="507"/>
                  </a:lnTo>
                  <a:lnTo>
                    <a:pt x="1672" y="67"/>
                  </a:lnTo>
                  <a:close/>
                  <a:moveTo>
                    <a:pt x="1694" y="0"/>
                  </a:moveTo>
                  <a:cubicBezTo>
                    <a:pt x="1692" y="0"/>
                    <a:pt x="1690" y="1"/>
                    <a:pt x="1688" y="1"/>
                  </a:cubicBezTo>
                  <a:lnTo>
                    <a:pt x="26" y="458"/>
                  </a:lnTo>
                  <a:cubicBezTo>
                    <a:pt x="10" y="462"/>
                    <a:pt x="0" y="478"/>
                    <a:pt x="4" y="494"/>
                  </a:cubicBezTo>
                  <a:lnTo>
                    <a:pt x="1828" y="7910"/>
                  </a:lnTo>
                  <a:cubicBezTo>
                    <a:pt x="1832" y="7917"/>
                    <a:pt x="1835" y="7923"/>
                    <a:pt x="1845" y="7927"/>
                  </a:cubicBezTo>
                  <a:cubicBezTo>
                    <a:pt x="1848" y="7930"/>
                    <a:pt x="1854" y="7933"/>
                    <a:pt x="1858" y="7933"/>
                  </a:cubicBezTo>
                  <a:cubicBezTo>
                    <a:pt x="1861" y="7933"/>
                    <a:pt x="1864" y="7933"/>
                    <a:pt x="1867" y="7930"/>
                  </a:cubicBezTo>
                  <a:lnTo>
                    <a:pt x="3529" y="7476"/>
                  </a:lnTo>
                  <a:cubicBezTo>
                    <a:pt x="3545" y="7470"/>
                    <a:pt x="3555" y="7453"/>
                    <a:pt x="3552" y="7437"/>
                  </a:cubicBezTo>
                  <a:lnTo>
                    <a:pt x="1724" y="24"/>
                  </a:lnTo>
                  <a:cubicBezTo>
                    <a:pt x="1724" y="15"/>
                    <a:pt x="1717" y="8"/>
                    <a:pt x="1711" y="5"/>
                  </a:cubicBezTo>
                  <a:cubicBezTo>
                    <a:pt x="1706" y="2"/>
                    <a:pt x="1700" y="0"/>
                    <a:pt x="16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0"/>
            <p:cNvSpPr/>
            <p:nvPr/>
          </p:nvSpPr>
          <p:spPr>
            <a:xfrm>
              <a:off x="946975" y="564150"/>
              <a:ext cx="19450" cy="25800"/>
            </a:xfrm>
            <a:custGeom>
              <a:rect b="b" l="l" r="r" t="t"/>
              <a:pathLst>
                <a:path extrusionOk="0" h="1032" w="778">
                  <a:moveTo>
                    <a:pt x="322" y="1"/>
                  </a:moveTo>
                  <a:cubicBezTo>
                    <a:pt x="303" y="1"/>
                    <a:pt x="284" y="3"/>
                    <a:pt x="265" y="8"/>
                  </a:cubicBezTo>
                  <a:cubicBezTo>
                    <a:pt x="89" y="57"/>
                    <a:pt x="1" y="325"/>
                    <a:pt x="69" y="606"/>
                  </a:cubicBezTo>
                  <a:cubicBezTo>
                    <a:pt x="130" y="856"/>
                    <a:pt x="296" y="1031"/>
                    <a:pt x="456" y="1031"/>
                  </a:cubicBezTo>
                  <a:cubicBezTo>
                    <a:pt x="475" y="1031"/>
                    <a:pt x="494" y="1029"/>
                    <a:pt x="513" y="1023"/>
                  </a:cubicBezTo>
                  <a:cubicBezTo>
                    <a:pt x="693" y="975"/>
                    <a:pt x="778" y="710"/>
                    <a:pt x="709" y="429"/>
                  </a:cubicBezTo>
                  <a:cubicBezTo>
                    <a:pt x="648" y="179"/>
                    <a:pt x="482" y="1"/>
                    <a:pt x="3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0"/>
            <p:cNvSpPr/>
            <p:nvPr/>
          </p:nvSpPr>
          <p:spPr>
            <a:xfrm>
              <a:off x="985750" y="715875"/>
              <a:ext cx="16575" cy="21075"/>
            </a:xfrm>
            <a:custGeom>
              <a:rect b="b" l="l" r="r" t="t"/>
              <a:pathLst>
                <a:path extrusionOk="0" h="843" w="663">
                  <a:moveTo>
                    <a:pt x="490" y="1"/>
                  </a:moveTo>
                  <a:lnTo>
                    <a:pt x="0" y="134"/>
                  </a:lnTo>
                  <a:lnTo>
                    <a:pt x="173" y="843"/>
                  </a:lnTo>
                  <a:lnTo>
                    <a:pt x="663" y="706"/>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0"/>
            <p:cNvSpPr/>
            <p:nvPr/>
          </p:nvSpPr>
          <p:spPr>
            <a:xfrm>
              <a:off x="923975" y="556750"/>
              <a:ext cx="51750" cy="185350"/>
            </a:xfrm>
            <a:custGeom>
              <a:rect b="b" l="l" r="r" t="t"/>
              <a:pathLst>
                <a:path extrusionOk="0" h="7414" w="2070">
                  <a:moveTo>
                    <a:pt x="245" y="1"/>
                  </a:moveTo>
                  <a:lnTo>
                    <a:pt x="0" y="663"/>
                  </a:lnTo>
                  <a:lnTo>
                    <a:pt x="1626" y="7348"/>
                  </a:lnTo>
                  <a:lnTo>
                    <a:pt x="2070" y="7413"/>
                  </a:lnTo>
                  <a:lnTo>
                    <a:pt x="2070" y="7413"/>
                  </a:lnTo>
                  <a:lnTo>
                    <a:pt x="2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0"/>
            <p:cNvSpPr/>
            <p:nvPr/>
          </p:nvSpPr>
          <p:spPr>
            <a:xfrm>
              <a:off x="923150" y="555975"/>
              <a:ext cx="53300" cy="186950"/>
            </a:xfrm>
            <a:custGeom>
              <a:rect b="b" l="l" r="r" t="t"/>
              <a:pathLst>
                <a:path extrusionOk="0" h="7478" w="2132">
                  <a:moveTo>
                    <a:pt x="271" y="133"/>
                  </a:moveTo>
                  <a:lnTo>
                    <a:pt x="2063" y="7412"/>
                  </a:lnTo>
                  <a:lnTo>
                    <a:pt x="1682" y="7353"/>
                  </a:lnTo>
                  <a:lnTo>
                    <a:pt x="63" y="694"/>
                  </a:lnTo>
                  <a:lnTo>
                    <a:pt x="271" y="133"/>
                  </a:lnTo>
                  <a:close/>
                  <a:moveTo>
                    <a:pt x="276" y="1"/>
                  </a:moveTo>
                  <a:cubicBezTo>
                    <a:pt x="264" y="1"/>
                    <a:pt x="253" y="7"/>
                    <a:pt x="249" y="19"/>
                  </a:cubicBezTo>
                  <a:lnTo>
                    <a:pt x="4" y="681"/>
                  </a:lnTo>
                  <a:cubicBezTo>
                    <a:pt x="1" y="688"/>
                    <a:pt x="1" y="694"/>
                    <a:pt x="4" y="701"/>
                  </a:cubicBezTo>
                  <a:lnTo>
                    <a:pt x="1626" y="7386"/>
                  </a:lnTo>
                  <a:cubicBezTo>
                    <a:pt x="1629" y="7399"/>
                    <a:pt x="1639" y="7409"/>
                    <a:pt x="1652" y="7412"/>
                  </a:cubicBezTo>
                  <a:lnTo>
                    <a:pt x="2099" y="7477"/>
                  </a:lnTo>
                  <a:lnTo>
                    <a:pt x="2103" y="7477"/>
                  </a:lnTo>
                  <a:cubicBezTo>
                    <a:pt x="2112" y="7477"/>
                    <a:pt x="2119" y="7471"/>
                    <a:pt x="2125" y="7467"/>
                  </a:cubicBezTo>
                  <a:cubicBezTo>
                    <a:pt x="2132" y="7457"/>
                    <a:pt x="2132" y="7448"/>
                    <a:pt x="2132" y="7438"/>
                  </a:cubicBezTo>
                  <a:lnTo>
                    <a:pt x="307" y="22"/>
                  </a:lnTo>
                  <a:cubicBezTo>
                    <a:pt x="302" y="8"/>
                    <a:pt x="289" y="1"/>
                    <a:pt x="2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0"/>
            <p:cNvSpPr/>
            <p:nvPr/>
          </p:nvSpPr>
          <p:spPr>
            <a:xfrm>
              <a:off x="885200" y="55170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0"/>
            <p:cNvSpPr/>
            <p:nvPr/>
          </p:nvSpPr>
          <p:spPr>
            <a:xfrm>
              <a:off x="884400" y="550975"/>
              <a:ext cx="44500" cy="193075"/>
            </a:xfrm>
            <a:custGeom>
              <a:rect b="b" l="l" r="r" t="t"/>
              <a:pathLst>
                <a:path extrusionOk="0" h="7723" w="1780">
                  <a:moveTo>
                    <a:pt x="1717" y="59"/>
                  </a:moveTo>
                  <a:lnTo>
                    <a:pt x="1717" y="7661"/>
                  </a:lnTo>
                  <a:lnTo>
                    <a:pt x="62" y="7661"/>
                  </a:lnTo>
                  <a:lnTo>
                    <a:pt x="62" y="59"/>
                  </a:lnTo>
                  <a:close/>
                  <a:moveTo>
                    <a:pt x="33" y="0"/>
                  </a:moveTo>
                  <a:cubicBezTo>
                    <a:pt x="16" y="0"/>
                    <a:pt x="0" y="13"/>
                    <a:pt x="3" y="33"/>
                  </a:cubicBezTo>
                  <a:lnTo>
                    <a:pt x="3" y="7690"/>
                  </a:lnTo>
                  <a:cubicBezTo>
                    <a:pt x="3" y="7706"/>
                    <a:pt x="16" y="7723"/>
                    <a:pt x="33" y="7723"/>
                  </a:cubicBezTo>
                  <a:lnTo>
                    <a:pt x="1750" y="7723"/>
                  </a:lnTo>
                  <a:cubicBezTo>
                    <a:pt x="1766" y="7723"/>
                    <a:pt x="1779" y="7706"/>
                    <a:pt x="1779" y="7690"/>
                  </a:cubicBezTo>
                  <a:lnTo>
                    <a:pt x="1779" y="33"/>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0"/>
            <p:cNvSpPr/>
            <p:nvPr/>
          </p:nvSpPr>
          <p:spPr>
            <a:xfrm>
              <a:off x="897850" y="565325"/>
              <a:ext cx="16600" cy="26225"/>
            </a:xfrm>
            <a:custGeom>
              <a:rect b="b" l="l" r="r" t="t"/>
              <a:pathLst>
                <a:path extrusionOk="0" h="1049" w="664">
                  <a:moveTo>
                    <a:pt x="330" y="1"/>
                  </a:moveTo>
                  <a:cubicBezTo>
                    <a:pt x="148" y="1"/>
                    <a:pt x="1" y="236"/>
                    <a:pt x="1" y="526"/>
                  </a:cubicBezTo>
                  <a:cubicBezTo>
                    <a:pt x="1" y="813"/>
                    <a:pt x="148" y="1048"/>
                    <a:pt x="330" y="1048"/>
                  </a:cubicBezTo>
                  <a:cubicBezTo>
                    <a:pt x="513" y="1048"/>
                    <a:pt x="663" y="813"/>
                    <a:pt x="663" y="526"/>
                  </a:cubicBezTo>
                  <a:cubicBezTo>
                    <a:pt x="663"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0"/>
            <p:cNvSpPr/>
            <p:nvPr/>
          </p:nvSpPr>
          <p:spPr>
            <a:xfrm>
              <a:off x="900300" y="723800"/>
              <a:ext cx="12675" cy="18225"/>
            </a:xfrm>
            <a:custGeom>
              <a:rect b="b" l="l" r="r" t="t"/>
              <a:pathLst>
                <a:path extrusionOk="0" h="729" w="507">
                  <a:moveTo>
                    <a:pt x="1" y="0"/>
                  </a:moveTo>
                  <a:lnTo>
                    <a:pt x="1" y="728"/>
                  </a:lnTo>
                  <a:lnTo>
                    <a:pt x="507" y="728"/>
                  </a:lnTo>
                  <a:lnTo>
                    <a:pt x="5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0"/>
            <p:cNvSpPr/>
            <p:nvPr/>
          </p:nvSpPr>
          <p:spPr>
            <a:xfrm>
              <a:off x="576750" y="108235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0"/>
            <p:cNvSpPr/>
            <p:nvPr/>
          </p:nvSpPr>
          <p:spPr>
            <a:xfrm>
              <a:off x="576025" y="1081625"/>
              <a:ext cx="44425" cy="193075"/>
            </a:xfrm>
            <a:custGeom>
              <a:rect b="b" l="l" r="r" t="t"/>
              <a:pathLst>
                <a:path extrusionOk="0" h="7723" w="1777">
                  <a:moveTo>
                    <a:pt x="1717" y="62"/>
                  </a:moveTo>
                  <a:lnTo>
                    <a:pt x="1717" y="7661"/>
                  </a:lnTo>
                  <a:lnTo>
                    <a:pt x="62" y="7661"/>
                  </a:lnTo>
                  <a:lnTo>
                    <a:pt x="62" y="62"/>
                  </a:lnTo>
                  <a:close/>
                  <a:moveTo>
                    <a:pt x="30" y="0"/>
                  </a:moveTo>
                  <a:cubicBezTo>
                    <a:pt x="13" y="0"/>
                    <a:pt x="0" y="13"/>
                    <a:pt x="0" y="29"/>
                  </a:cubicBezTo>
                  <a:lnTo>
                    <a:pt x="0" y="7690"/>
                  </a:lnTo>
                  <a:cubicBezTo>
                    <a:pt x="0" y="7706"/>
                    <a:pt x="13" y="7723"/>
                    <a:pt x="30" y="7723"/>
                  </a:cubicBezTo>
                  <a:lnTo>
                    <a:pt x="1747" y="7723"/>
                  </a:lnTo>
                  <a:cubicBezTo>
                    <a:pt x="1763" y="7723"/>
                    <a:pt x="1776" y="7710"/>
                    <a:pt x="1776" y="7693"/>
                  </a:cubicBezTo>
                  <a:lnTo>
                    <a:pt x="1776" y="29"/>
                  </a:lnTo>
                  <a:cubicBezTo>
                    <a:pt x="1776" y="13"/>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0"/>
            <p:cNvSpPr/>
            <p:nvPr/>
          </p:nvSpPr>
          <p:spPr>
            <a:xfrm>
              <a:off x="589400" y="1095975"/>
              <a:ext cx="16600" cy="26225"/>
            </a:xfrm>
            <a:custGeom>
              <a:rect b="b" l="l" r="r" t="t"/>
              <a:pathLst>
                <a:path extrusionOk="0" h="1049" w="664">
                  <a:moveTo>
                    <a:pt x="330" y="0"/>
                  </a:moveTo>
                  <a:cubicBezTo>
                    <a:pt x="148" y="0"/>
                    <a:pt x="1" y="235"/>
                    <a:pt x="1" y="526"/>
                  </a:cubicBezTo>
                  <a:cubicBezTo>
                    <a:pt x="1" y="813"/>
                    <a:pt x="148" y="1048"/>
                    <a:pt x="330" y="1048"/>
                  </a:cubicBezTo>
                  <a:cubicBezTo>
                    <a:pt x="513" y="1048"/>
                    <a:pt x="663" y="813"/>
                    <a:pt x="663" y="526"/>
                  </a:cubicBezTo>
                  <a:cubicBezTo>
                    <a:pt x="663" y="235"/>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0"/>
            <p:cNvSpPr/>
            <p:nvPr/>
          </p:nvSpPr>
          <p:spPr>
            <a:xfrm>
              <a:off x="591925" y="1254450"/>
              <a:ext cx="12600" cy="18225"/>
            </a:xfrm>
            <a:custGeom>
              <a:rect b="b" l="l" r="r" t="t"/>
              <a:pathLst>
                <a:path extrusionOk="0" h="729" w="504">
                  <a:moveTo>
                    <a:pt x="1" y="0"/>
                  </a:moveTo>
                  <a:lnTo>
                    <a:pt x="1" y="728"/>
                  </a:lnTo>
                  <a:lnTo>
                    <a:pt x="504" y="728"/>
                  </a:lnTo>
                  <a:lnTo>
                    <a:pt x="50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0"/>
            <p:cNvSpPr/>
            <p:nvPr/>
          </p:nvSpPr>
          <p:spPr>
            <a:xfrm>
              <a:off x="619675" y="1067650"/>
              <a:ext cx="42950" cy="206250"/>
            </a:xfrm>
            <a:custGeom>
              <a:rect b="b" l="l" r="r" t="t"/>
              <a:pathLst>
                <a:path extrusionOk="0" h="8250" w="1718">
                  <a:moveTo>
                    <a:pt x="1" y="1"/>
                  </a:moveTo>
                  <a:lnTo>
                    <a:pt x="1" y="8249"/>
                  </a:lnTo>
                  <a:lnTo>
                    <a:pt x="1718" y="8249"/>
                  </a:lnTo>
                  <a:lnTo>
                    <a:pt x="17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0"/>
            <p:cNvSpPr/>
            <p:nvPr/>
          </p:nvSpPr>
          <p:spPr>
            <a:xfrm>
              <a:off x="618950" y="1066925"/>
              <a:ext cx="44400" cy="207775"/>
            </a:xfrm>
            <a:custGeom>
              <a:rect b="b" l="l" r="r" t="t"/>
              <a:pathLst>
                <a:path extrusionOk="0" h="8311" w="1776">
                  <a:moveTo>
                    <a:pt x="1717" y="63"/>
                  </a:moveTo>
                  <a:lnTo>
                    <a:pt x="1717" y="8249"/>
                  </a:lnTo>
                  <a:lnTo>
                    <a:pt x="59" y="8249"/>
                  </a:lnTo>
                  <a:lnTo>
                    <a:pt x="59" y="63"/>
                  </a:lnTo>
                  <a:close/>
                  <a:moveTo>
                    <a:pt x="30" y="0"/>
                  </a:moveTo>
                  <a:cubicBezTo>
                    <a:pt x="13" y="0"/>
                    <a:pt x="0" y="14"/>
                    <a:pt x="0" y="30"/>
                  </a:cubicBezTo>
                  <a:lnTo>
                    <a:pt x="0" y="8278"/>
                  </a:lnTo>
                  <a:cubicBezTo>
                    <a:pt x="0" y="8294"/>
                    <a:pt x="13" y="8311"/>
                    <a:pt x="30" y="8311"/>
                  </a:cubicBezTo>
                  <a:lnTo>
                    <a:pt x="1747" y="8311"/>
                  </a:lnTo>
                  <a:cubicBezTo>
                    <a:pt x="1763" y="8311"/>
                    <a:pt x="1776" y="8298"/>
                    <a:pt x="1776" y="8281"/>
                  </a:cubicBezTo>
                  <a:lnTo>
                    <a:pt x="1776" y="30"/>
                  </a:lnTo>
                  <a:cubicBezTo>
                    <a:pt x="1776" y="14"/>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0"/>
            <p:cNvSpPr/>
            <p:nvPr/>
          </p:nvSpPr>
          <p:spPr>
            <a:xfrm>
              <a:off x="632325" y="1082350"/>
              <a:ext cx="16600" cy="28250"/>
            </a:xfrm>
            <a:custGeom>
              <a:rect b="b" l="l" r="r" t="t"/>
              <a:pathLst>
                <a:path extrusionOk="0" h="1130" w="664">
                  <a:moveTo>
                    <a:pt x="330" y="0"/>
                  </a:moveTo>
                  <a:cubicBezTo>
                    <a:pt x="147" y="0"/>
                    <a:pt x="1" y="252"/>
                    <a:pt x="1" y="565"/>
                  </a:cubicBezTo>
                  <a:cubicBezTo>
                    <a:pt x="1" y="878"/>
                    <a:pt x="147" y="1130"/>
                    <a:pt x="330" y="1130"/>
                  </a:cubicBezTo>
                  <a:cubicBezTo>
                    <a:pt x="513" y="1130"/>
                    <a:pt x="663" y="878"/>
                    <a:pt x="663" y="565"/>
                  </a:cubicBezTo>
                  <a:cubicBezTo>
                    <a:pt x="663" y="252"/>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0"/>
            <p:cNvSpPr/>
            <p:nvPr/>
          </p:nvSpPr>
          <p:spPr>
            <a:xfrm>
              <a:off x="634850" y="1252975"/>
              <a:ext cx="12600" cy="19600"/>
            </a:xfrm>
            <a:custGeom>
              <a:rect b="b" l="l" r="r" t="t"/>
              <a:pathLst>
                <a:path extrusionOk="0" h="784" w="504">
                  <a:moveTo>
                    <a:pt x="1" y="0"/>
                  </a:moveTo>
                  <a:lnTo>
                    <a:pt x="1" y="784"/>
                  </a:lnTo>
                  <a:lnTo>
                    <a:pt x="503" y="784"/>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0"/>
            <p:cNvSpPr/>
            <p:nvPr/>
          </p:nvSpPr>
          <p:spPr>
            <a:xfrm>
              <a:off x="662600" y="1082350"/>
              <a:ext cx="42950" cy="191550"/>
            </a:xfrm>
            <a:custGeom>
              <a:rect b="b" l="l" r="r" t="t"/>
              <a:pathLst>
                <a:path extrusionOk="0" h="7662" w="1718">
                  <a:moveTo>
                    <a:pt x="1" y="0"/>
                  </a:moveTo>
                  <a:lnTo>
                    <a:pt x="1"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0"/>
            <p:cNvSpPr/>
            <p:nvPr/>
          </p:nvSpPr>
          <p:spPr>
            <a:xfrm>
              <a:off x="661875" y="1081625"/>
              <a:ext cx="44400" cy="193075"/>
            </a:xfrm>
            <a:custGeom>
              <a:rect b="b" l="l" r="r" t="t"/>
              <a:pathLst>
                <a:path extrusionOk="0" h="7723" w="1776">
                  <a:moveTo>
                    <a:pt x="1717" y="62"/>
                  </a:moveTo>
                  <a:lnTo>
                    <a:pt x="1717" y="7661"/>
                  </a:lnTo>
                  <a:lnTo>
                    <a:pt x="59" y="7661"/>
                  </a:lnTo>
                  <a:lnTo>
                    <a:pt x="59" y="62"/>
                  </a:lnTo>
                  <a:close/>
                  <a:moveTo>
                    <a:pt x="30" y="0"/>
                  </a:moveTo>
                  <a:cubicBezTo>
                    <a:pt x="13" y="0"/>
                    <a:pt x="0" y="13"/>
                    <a:pt x="0" y="29"/>
                  </a:cubicBezTo>
                  <a:lnTo>
                    <a:pt x="0" y="7690"/>
                  </a:lnTo>
                  <a:cubicBezTo>
                    <a:pt x="0" y="7706"/>
                    <a:pt x="13" y="7723"/>
                    <a:pt x="30" y="7723"/>
                  </a:cubicBezTo>
                  <a:lnTo>
                    <a:pt x="1746" y="7723"/>
                  </a:lnTo>
                  <a:cubicBezTo>
                    <a:pt x="1763" y="7723"/>
                    <a:pt x="1776" y="7710"/>
                    <a:pt x="1776" y="7693"/>
                  </a:cubicBezTo>
                  <a:lnTo>
                    <a:pt x="1776" y="29"/>
                  </a:lnTo>
                  <a:cubicBezTo>
                    <a:pt x="1776" y="13"/>
                    <a:pt x="1763" y="0"/>
                    <a:pt x="17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0"/>
            <p:cNvSpPr/>
            <p:nvPr/>
          </p:nvSpPr>
          <p:spPr>
            <a:xfrm>
              <a:off x="675250" y="1095975"/>
              <a:ext cx="16600" cy="26225"/>
            </a:xfrm>
            <a:custGeom>
              <a:rect b="b" l="l" r="r" t="t"/>
              <a:pathLst>
                <a:path extrusionOk="0" h="1049" w="664">
                  <a:moveTo>
                    <a:pt x="330" y="0"/>
                  </a:moveTo>
                  <a:cubicBezTo>
                    <a:pt x="147" y="0"/>
                    <a:pt x="0" y="235"/>
                    <a:pt x="0" y="526"/>
                  </a:cubicBezTo>
                  <a:cubicBezTo>
                    <a:pt x="0" y="813"/>
                    <a:pt x="147" y="1048"/>
                    <a:pt x="330" y="1048"/>
                  </a:cubicBezTo>
                  <a:cubicBezTo>
                    <a:pt x="513" y="1048"/>
                    <a:pt x="663" y="813"/>
                    <a:pt x="663" y="526"/>
                  </a:cubicBezTo>
                  <a:cubicBezTo>
                    <a:pt x="663" y="235"/>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0"/>
            <p:cNvSpPr/>
            <p:nvPr/>
          </p:nvSpPr>
          <p:spPr>
            <a:xfrm>
              <a:off x="677775" y="1254450"/>
              <a:ext cx="12600" cy="18225"/>
            </a:xfrm>
            <a:custGeom>
              <a:rect b="b" l="l" r="r" t="t"/>
              <a:pathLst>
                <a:path extrusionOk="0" h="729" w="504">
                  <a:moveTo>
                    <a:pt x="1" y="0"/>
                  </a:moveTo>
                  <a:lnTo>
                    <a:pt x="1" y="728"/>
                  </a:lnTo>
                  <a:lnTo>
                    <a:pt x="503" y="728"/>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0"/>
            <p:cNvSpPr/>
            <p:nvPr/>
          </p:nvSpPr>
          <p:spPr>
            <a:xfrm>
              <a:off x="1023125" y="1082350"/>
              <a:ext cx="42925" cy="191550"/>
            </a:xfrm>
            <a:custGeom>
              <a:rect b="b" l="l" r="r" t="t"/>
              <a:pathLst>
                <a:path extrusionOk="0" h="7662" w="1717">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0"/>
            <p:cNvSpPr/>
            <p:nvPr/>
          </p:nvSpPr>
          <p:spPr>
            <a:xfrm>
              <a:off x="1022300" y="1081625"/>
              <a:ext cx="44500" cy="193075"/>
            </a:xfrm>
            <a:custGeom>
              <a:rect b="b" l="l" r="r" t="t"/>
              <a:pathLst>
                <a:path extrusionOk="0" h="7723" w="1780">
                  <a:moveTo>
                    <a:pt x="1717" y="62"/>
                  </a:moveTo>
                  <a:lnTo>
                    <a:pt x="1717" y="7661"/>
                  </a:lnTo>
                  <a:lnTo>
                    <a:pt x="62" y="7661"/>
                  </a:lnTo>
                  <a:lnTo>
                    <a:pt x="62" y="62"/>
                  </a:lnTo>
                  <a:close/>
                  <a:moveTo>
                    <a:pt x="33" y="0"/>
                  </a:moveTo>
                  <a:cubicBezTo>
                    <a:pt x="13" y="0"/>
                    <a:pt x="0" y="13"/>
                    <a:pt x="0" y="29"/>
                  </a:cubicBezTo>
                  <a:lnTo>
                    <a:pt x="0" y="7690"/>
                  </a:lnTo>
                  <a:cubicBezTo>
                    <a:pt x="0" y="7706"/>
                    <a:pt x="13" y="7723"/>
                    <a:pt x="33" y="7723"/>
                  </a:cubicBezTo>
                  <a:lnTo>
                    <a:pt x="1750" y="7723"/>
                  </a:lnTo>
                  <a:cubicBezTo>
                    <a:pt x="1766" y="7723"/>
                    <a:pt x="1779" y="7710"/>
                    <a:pt x="1779" y="7693"/>
                  </a:cubicBezTo>
                  <a:lnTo>
                    <a:pt x="1779" y="29"/>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0"/>
            <p:cNvSpPr/>
            <p:nvPr/>
          </p:nvSpPr>
          <p:spPr>
            <a:xfrm>
              <a:off x="1035750" y="1095975"/>
              <a:ext cx="16525" cy="26225"/>
            </a:xfrm>
            <a:custGeom>
              <a:rect b="b" l="l" r="r" t="t"/>
              <a:pathLst>
                <a:path extrusionOk="0" h="1049" w="661">
                  <a:moveTo>
                    <a:pt x="331" y="0"/>
                  </a:moveTo>
                  <a:cubicBezTo>
                    <a:pt x="148" y="0"/>
                    <a:pt x="1" y="235"/>
                    <a:pt x="1" y="526"/>
                  </a:cubicBezTo>
                  <a:cubicBezTo>
                    <a:pt x="1" y="813"/>
                    <a:pt x="148" y="1048"/>
                    <a:pt x="331" y="1048"/>
                  </a:cubicBezTo>
                  <a:cubicBezTo>
                    <a:pt x="513" y="1048"/>
                    <a:pt x="660" y="813"/>
                    <a:pt x="660" y="526"/>
                  </a:cubicBezTo>
                  <a:cubicBezTo>
                    <a:pt x="660" y="235"/>
                    <a:pt x="513" y="0"/>
                    <a:pt x="3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0"/>
            <p:cNvSpPr/>
            <p:nvPr/>
          </p:nvSpPr>
          <p:spPr>
            <a:xfrm>
              <a:off x="1038200" y="1254450"/>
              <a:ext cx="12675" cy="18225"/>
            </a:xfrm>
            <a:custGeom>
              <a:rect b="b" l="l" r="r" t="t"/>
              <a:pathLst>
                <a:path extrusionOk="0" h="729" w="507">
                  <a:moveTo>
                    <a:pt x="1" y="0"/>
                  </a:moveTo>
                  <a:lnTo>
                    <a:pt x="1" y="728"/>
                  </a:lnTo>
                  <a:lnTo>
                    <a:pt x="507" y="728"/>
                  </a:lnTo>
                  <a:lnTo>
                    <a:pt x="5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0"/>
            <p:cNvSpPr/>
            <p:nvPr/>
          </p:nvSpPr>
          <p:spPr>
            <a:xfrm>
              <a:off x="1066025" y="1054350"/>
              <a:ext cx="42950" cy="219550"/>
            </a:xfrm>
            <a:custGeom>
              <a:rect b="b" l="l" r="r" t="t"/>
              <a:pathLst>
                <a:path extrusionOk="0" h="8782" w="1718">
                  <a:moveTo>
                    <a:pt x="1" y="1"/>
                  </a:moveTo>
                  <a:lnTo>
                    <a:pt x="1" y="8781"/>
                  </a:lnTo>
                  <a:lnTo>
                    <a:pt x="1718" y="8781"/>
                  </a:lnTo>
                  <a:lnTo>
                    <a:pt x="17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0"/>
            <p:cNvSpPr/>
            <p:nvPr/>
          </p:nvSpPr>
          <p:spPr>
            <a:xfrm>
              <a:off x="1065225" y="1053625"/>
              <a:ext cx="44500" cy="221075"/>
            </a:xfrm>
            <a:custGeom>
              <a:rect b="b" l="l" r="r" t="t"/>
              <a:pathLst>
                <a:path extrusionOk="0" h="8843" w="1780">
                  <a:moveTo>
                    <a:pt x="1720" y="59"/>
                  </a:moveTo>
                  <a:lnTo>
                    <a:pt x="1720" y="8781"/>
                  </a:lnTo>
                  <a:lnTo>
                    <a:pt x="62" y="8781"/>
                  </a:lnTo>
                  <a:lnTo>
                    <a:pt x="62" y="59"/>
                  </a:lnTo>
                  <a:close/>
                  <a:moveTo>
                    <a:pt x="33" y="0"/>
                  </a:moveTo>
                  <a:cubicBezTo>
                    <a:pt x="13" y="0"/>
                    <a:pt x="0" y="14"/>
                    <a:pt x="0" y="30"/>
                  </a:cubicBezTo>
                  <a:lnTo>
                    <a:pt x="0" y="8810"/>
                  </a:lnTo>
                  <a:cubicBezTo>
                    <a:pt x="0" y="8826"/>
                    <a:pt x="13" y="8843"/>
                    <a:pt x="33" y="8843"/>
                  </a:cubicBezTo>
                  <a:lnTo>
                    <a:pt x="1750" y="8843"/>
                  </a:lnTo>
                  <a:cubicBezTo>
                    <a:pt x="1766" y="8843"/>
                    <a:pt x="1779" y="8830"/>
                    <a:pt x="1779" y="8813"/>
                  </a:cubicBezTo>
                  <a:lnTo>
                    <a:pt x="1779" y="30"/>
                  </a:lnTo>
                  <a:cubicBezTo>
                    <a:pt x="1779" y="14"/>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0"/>
            <p:cNvSpPr/>
            <p:nvPr/>
          </p:nvSpPr>
          <p:spPr>
            <a:xfrm>
              <a:off x="1078600" y="1069950"/>
              <a:ext cx="16600" cy="30125"/>
            </a:xfrm>
            <a:custGeom>
              <a:rect b="b" l="l" r="r" t="t"/>
              <a:pathLst>
                <a:path extrusionOk="0" h="1205" w="664">
                  <a:moveTo>
                    <a:pt x="330" y="0"/>
                  </a:moveTo>
                  <a:cubicBezTo>
                    <a:pt x="147" y="0"/>
                    <a:pt x="1" y="271"/>
                    <a:pt x="1" y="604"/>
                  </a:cubicBezTo>
                  <a:cubicBezTo>
                    <a:pt x="1" y="934"/>
                    <a:pt x="151" y="1205"/>
                    <a:pt x="334" y="1205"/>
                  </a:cubicBezTo>
                  <a:cubicBezTo>
                    <a:pt x="516" y="1205"/>
                    <a:pt x="663" y="934"/>
                    <a:pt x="663" y="604"/>
                  </a:cubicBezTo>
                  <a:cubicBezTo>
                    <a:pt x="663" y="271"/>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0"/>
            <p:cNvSpPr/>
            <p:nvPr/>
          </p:nvSpPr>
          <p:spPr>
            <a:xfrm>
              <a:off x="1081125" y="1251575"/>
              <a:ext cx="12675" cy="20925"/>
            </a:xfrm>
            <a:custGeom>
              <a:rect b="b" l="l" r="r" t="t"/>
              <a:pathLst>
                <a:path extrusionOk="0" h="837" w="507">
                  <a:moveTo>
                    <a:pt x="1" y="1"/>
                  </a:moveTo>
                  <a:lnTo>
                    <a:pt x="1" y="837"/>
                  </a:lnTo>
                  <a:lnTo>
                    <a:pt x="507" y="837"/>
                  </a:lnTo>
                  <a:lnTo>
                    <a:pt x="5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0"/>
            <p:cNvSpPr/>
            <p:nvPr/>
          </p:nvSpPr>
          <p:spPr>
            <a:xfrm>
              <a:off x="1108950" y="1054350"/>
              <a:ext cx="42875" cy="219550"/>
            </a:xfrm>
            <a:custGeom>
              <a:rect b="b" l="l" r="r" t="t"/>
              <a:pathLst>
                <a:path extrusionOk="0" h="8782" w="1715">
                  <a:moveTo>
                    <a:pt x="1" y="1"/>
                  </a:moveTo>
                  <a:lnTo>
                    <a:pt x="1" y="8781"/>
                  </a:lnTo>
                  <a:lnTo>
                    <a:pt x="1714" y="8781"/>
                  </a:lnTo>
                  <a:lnTo>
                    <a:pt x="171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0"/>
            <p:cNvSpPr/>
            <p:nvPr/>
          </p:nvSpPr>
          <p:spPr>
            <a:xfrm>
              <a:off x="1108225" y="1053625"/>
              <a:ext cx="44425" cy="221075"/>
            </a:xfrm>
            <a:custGeom>
              <a:rect b="b" l="l" r="r" t="t"/>
              <a:pathLst>
                <a:path extrusionOk="0" h="8843" w="1777">
                  <a:moveTo>
                    <a:pt x="1714" y="59"/>
                  </a:moveTo>
                  <a:lnTo>
                    <a:pt x="1714" y="8781"/>
                  </a:lnTo>
                  <a:lnTo>
                    <a:pt x="59" y="8781"/>
                  </a:lnTo>
                  <a:lnTo>
                    <a:pt x="59" y="59"/>
                  </a:lnTo>
                  <a:close/>
                  <a:moveTo>
                    <a:pt x="30" y="0"/>
                  </a:moveTo>
                  <a:cubicBezTo>
                    <a:pt x="13" y="0"/>
                    <a:pt x="0" y="14"/>
                    <a:pt x="0" y="30"/>
                  </a:cubicBezTo>
                  <a:lnTo>
                    <a:pt x="0" y="8813"/>
                  </a:lnTo>
                  <a:cubicBezTo>
                    <a:pt x="0" y="8826"/>
                    <a:pt x="13" y="8839"/>
                    <a:pt x="30" y="8843"/>
                  </a:cubicBezTo>
                  <a:lnTo>
                    <a:pt x="1747" y="8843"/>
                  </a:lnTo>
                  <a:cubicBezTo>
                    <a:pt x="1763" y="8843"/>
                    <a:pt x="1776" y="8830"/>
                    <a:pt x="1776" y="8813"/>
                  </a:cubicBezTo>
                  <a:lnTo>
                    <a:pt x="1776" y="30"/>
                  </a:lnTo>
                  <a:cubicBezTo>
                    <a:pt x="1776" y="14"/>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0"/>
            <p:cNvSpPr/>
            <p:nvPr/>
          </p:nvSpPr>
          <p:spPr>
            <a:xfrm>
              <a:off x="1121525" y="1069950"/>
              <a:ext cx="16600" cy="30125"/>
            </a:xfrm>
            <a:custGeom>
              <a:rect b="b" l="l" r="r" t="t"/>
              <a:pathLst>
                <a:path extrusionOk="0" h="1205" w="664">
                  <a:moveTo>
                    <a:pt x="333" y="0"/>
                  </a:moveTo>
                  <a:cubicBezTo>
                    <a:pt x="151" y="0"/>
                    <a:pt x="0" y="271"/>
                    <a:pt x="0" y="604"/>
                  </a:cubicBezTo>
                  <a:cubicBezTo>
                    <a:pt x="0" y="934"/>
                    <a:pt x="151" y="1205"/>
                    <a:pt x="333" y="1205"/>
                  </a:cubicBezTo>
                  <a:cubicBezTo>
                    <a:pt x="516" y="1205"/>
                    <a:pt x="663" y="934"/>
                    <a:pt x="663" y="604"/>
                  </a:cubicBezTo>
                  <a:cubicBezTo>
                    <a:pt x="663" y="271"/>
                    <a:pt x="516"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0"/>
            <p:cNvSpPr/>
            <p:nvPr/>
          </p:nvSpPr>
          <p:spPr>
            <a:xfrm>
              <a:off x="1124050" y="1251575"/>
              <a:ext cx="12675" cy="20925"/>
            </a:xfrm>
            <a:custGeom>
              <a:rect b="b" l="l" r="r" t="t"/>
              <a:pathLst>
                <a:path extrusionOk="0" h="837" w="507">
                  <a:moveTo>
                    <a:pt x="1" y="1"/>
                  </a:moveTo>
                  <a:lnTo>
                    <a:pt x="1" y="837"/>
                  </a:lnTo>
                  <a:lnTo>
                    <a:pt x="507" y="837"/>
                  </a:lnTo>
                  <a:lnTo>
                    <a:pt x="5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0"/>
            <p:cNvSpPr/>
            <p:nvPr/>
          </p:nvSpPr>
          <p:spPr>
            <a:xfrm>
              <a:off x="1151800" y="1082350"/>
              <a:ext cx="42950" cy="191550"/>
            </a:xfrm>
            <a:custGeom>
              <a:rect b="b" l="l" r="r" t="t"/>
              <a:pathLst>
                <a:path extrusionOk="0" h="7662" w="1718">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0"/>
            <p:cNvSpPr/>
            <p:nvPr/>
          </p:nvSpPr>
          <p:spPr>
            <a:xfrm>
              <a:off x="1151075" y="1081625"/>
              <a:ext cx="44475" cy="193075"/>
            </a:xfrm>
            <a:custGeom>
              <a:rect b="b" l="l" r="r" t="t"/>
              <a:pathLst>
                <a:path extrusionOk="0" h="7723" w="1779">
                  <a:moveTo>
                    <a:pt x="1717" y="62"/>
                  </a:moveTo>
                  <a:lnTo>
                    <a:pt x="1717" y="7661"/>
                  </a:lnTo>
                  <a:lnTo>
                    <a:pt x="62" y="7661"/>
                  </a:lnTo>
                  <a:lnTo>
                    <a:pt x="62" y="62"/>
                  </a:lnTo>
                  <a:close/>
                  <a:moveTo>
                    <a:pt x="33" y="0"/>
                  </a:moveTo>
                  <a:cubicBezTo>
                    <a:pt x="13" y="0"/>
                    <a:pt x="0" y="13"/>
                    <a:pt x="0" y="29"/>
                  </a:cubicBezTo>
                  <a:lnTo>
                    <a:pt x="0" y="7690"/>
                  </a:lnTo>
                  <a:cubicBezTo>
                    <a:pt x="0" y="7706"/>
                    <a:pt x="13" y="7723"/>
                    <a:pt x="33" y="7723"/>
                  </a:cubicBezTo>
                  <a:lnTo>
                    <a:pt x="1750" y="7723"/>
                  </a:lnTo>
                  <a:cubicBezTo>
                    <a:pt x="1766" y="7723"/>
                    <a:pt x="1779" y="7710"/>
                    <a:pt x="1779" y="7693"/>
                  </a:cubicBezTo>
                  <a:lnTo>
                    <a:pt x="1779" y="29"/>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0"/>
            <p:cNvSpPr/>
            <p:nvPr/>
          </p:nvSpPr>
          <p:spPr>
            <a:xfrm>
              <a:off x="1164450" y="1095975"/>
              <a:ext cx="16575" cy="26225"/>
            </a:xfrm>
            <a:custGeom>
              <a:rect b="b" l="l" r="r" t="t"/>
              <a:pathLst>
                <a:path extrusionOk="0" h="1049" w="663">
                  <a:moveTo>
                    <a:pt x="333" y="0"/>
                  </a:moveTo>
                  <a:cubicBezTo>
                    <a:pt x="150" y="0"/>
                    <a:pt x="0" y="235"/>
                    <a:pt x="0" y="526"/>
                  </a:cubicBezTo>
                  <a:cubicBezTo>
                    <a:pt x="0" y="813"/>
                    <a:pt x="150" y="1048"/>
                    <a:pt x="333" y="1048"/>
                  </a:cubicBezTo>
                  <a:cubicBezTo>
                    <a:pt x="516" y="1048"/>
                    <a:pt x="663" y="813"/>
                    <a:pt x="663" y="526"/>
                  </a:cubicBezTo>
                  <a:cubicBezTo>
                    <a:pt x="663" y="235"/>
                    <a:pt x="516"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0"/>
            <p:cNvSpPr/>
            <p:nvPr/>
          </p:nvSpPr>
          <p:spPr>
            <a:xfrm>
              <a:off x="1166975" y="1254450"/>
              <a:ext cx="12675" cy="18225"/>
            </a:xfrm>
            <a:custGeom>
              <a:rect b="b" l="l" r="r" t="t"/>
              <a:pathLst>
                <a:path extrusionOk="0" h="729" w="507">
                  <a:moveTo>
                    <a:pt x="1" y="0"/>
                  </a:moveTo>
                  <a:lnTo>
                    <a:pt x="1" y="728"/>
                  </a:lnTo>
                  <a:lnTo>
                    <a:pt x="506" y="728"/>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0"/>
            <p:cNvSpPr/>
            <p:nvPr/>
          </p:nvSpPr>
          <p:spPr>
            <a:xfrm>
              <a:off x="1247675" y="1075975"/>
              <a:ext cx="87175" cy="196775"/>
            </a:xfrm>
            <a:custGeom>
              <a:rect b="b" l="l" r="r" t="t"/>
              <a:pathLst>
                <a:path extrusionOk="0" h="7871" w="3487">
                  <a:moveTo>
                    <a:pt x="1662" y="1"/>
                  </a:moveTo>
                  <a:lnTo>
                    <a:pt x="1" y="458"/>
                  </a:lnTo>
                  <a:lnTo>
                    <a:pt x="1825" y="7870"/>
                  </a:lnTo>
                  <a:lnTo>
                    <a:pt x="3487" y="7417"/>
                  </a:lnTo>
                  <a:lnTo>
                    <a:pt x="166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0"/>
            <p:cNvSpPr/>
            <p:nvPr/>
          </p:nvSpPr>
          <p:spPr>
            <a:xfrm>
              <a:off x="1246775" y="1075225"/>
              <a:ext cx="88900" cy="198350"/>
            </a:xfrm>
            <a:custGeom>
              <a:rect b="b" l="l" r="r" t="t"/>
              <a:pathLst>
                <a:path extrusionOk="0" h="7934" w="3556">
                  <a:moveTo>
                    <a:pt x="1675" y="67"/>
                  </a:moveTo>
                  <a:lnTo>
                    <a:pt x="3487" y="7424"/>
                  </a:lnTo>
                  <a:lnTo>
                    <a:pt x="1884" y="7864"/>
                  </a:lnTo>
                  <a:lnTo>
                    <a:pt x="73" y="507"/>
                  </a:lnTo>
                  <a:lnTo>
                    <a:pt x="1675" y="67"/>
                  </a:lnTo>
                  <a:close/>
                  <a:moveTo>
                    <a:pt x="1696" y="0"/>
                  </a:moveTo>
                  <a:cubicBezTo>
                    <a:pt x="1694" y="0"/>
                    <a:pt x="1691" y="0"/>
                    <a:pt x="1688" y="1"/>
                  </a:cubicBezTo>
                  <a:lnTo>
                    <a:pt x="27" y="458"/>
                  </a:lnTo>
                  <a:cubicBezTo>
                    <a:pt x="11" y="462"/>
                    <a:pt x="1" y="478"/>
                    <a:pt x="7" y="494"/>
                  </a:cubicBezTo>
                  <a:lnTo>
                    <a:pt x="1832" y="7910"/>
                  </a:lnTo>
                  <a:cubicBezTo>
                    <a:pt x="1835" y="7917"/>
                    <a:pt x="1838" y="7923"/>
                    <a:pt x="1845" y="7926"/>
                  </a:cubicBezTo>
                  <a:cubicBezTo>
                    <a:pt x="1851" y="7930"/>
                    <a:pt x="1855" y="7933"/>
                    <a:pt x="1861" y="7933"/>
                  </a:cubicBezTo>
                  <a:cubicBezTo>
                    <a:pt x="1865" y="7933"/>
                    <a:pt x="1868" y="7933"/>
                    <a:pt x="1868" y="7930"/>
                  </a:cubicBezTo>
                  <a:lnTo>
                    <a:pt x="3529" y="7476"/>
                  </a:lnTo>
                  <a:cubicBezTo>
                    <a:pt x="3545" y="7470"/>
                    <a:pt x="3555" y="7453"/>
                    <a:pt x="3552" y="7437"/>
                  </a:cubicBezTo>
                  <a:lnTo>
                    <a:pt x="1727" y="24"/>
                  </a:lnTo>
                  <a:cubicBezTo>
                    <a:pt x="1724" y="14"/>
                    <a:pt x="1721" y="8"/>
                    <a:pt x="1711" y="5"/>
                  </a:cubicBezTo>
                  <a:cubicBezTo>
                    <a:pt x="1706" y="2"/>
                    <a:pt x="1702" y="0"/>
                    <a:pt x="16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0"/>
            <p:cNvSpPr/>
            <p:nvPr/>
          </p:nvSpPr>
          <p:spPr>
            <a:xfrm>
              <a:off x="1264575" y="1094800"/>
              <a:ext cx="19450" cy="25800"/>
            </a:xfrm>
            <a:custGeom>
              <a:rect b="b" l="l" r="r" t="t"/>
              <a:pathLst>
                <a:path extrusionOk="0" h="1032" w="778">
                  <a:moveTo>
                    <a:pt x="321" y="1"/>
                  </a:moveTo>
                  <a:cubicBezTo>
                    <a:pt x="302" y="1"/>
                    <a:pt x="283" y="3"/>
                    <a:pt x="265" y="8"/>
                  </a:cubicBezTo>
                  <a:cubicBezTo>
                    <a:pt x="85" y="57"/>
                    <a:pt x="0" y="325"/>
                    <a:pt x="69" y="606"/>
                  </a:cubicBezTo>
                  <a:cubicBezTo>
                    <a:pt x="130" y="856"/>
                    <a:pt x="295" y="1031"/>
                    <a:pt x="455" y="1031"/>
                  </a:cubicBezTo>
                  <a:cubicBezTo>
                    <a:pt x="475" y="1031"/>
                    <a:pt x="494" y="1029"/>
                    <a:pt x="513" y="1023"/>
                  </a:cubicBezTo>
                  <a:cubicBezTo>
                    <a:pt x="689" y="974"/>
                    <a:pt x="777" y="710"/>
                    <a:pt x="709" y="429"/>
                  </a:cubicBezTo>
                  <a:cubicBezTo>
                    <a:pt x="647" y="178"/>
                    <a:pt x="482" y="1"/>
                    <a:pt x="3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0"/>
            <p:cNvSpPr/>
            <p:nvPr/>
          </p:nvSpPr>
          <p:spPr>
            <a:xfrm>
              <a:off x="1303325" y="1246525"/>
              <a:ext cx="16600" cy="21075"/>
            </a:xfrm>
            <a:custGeom>
              <a:rect b="b" l="l" r="r" t="t"/>
              <a:pathLst>
                <a:path extrusionOk="0" h="843" w="664">
                  <a:moveTo>
                    <a:pt x="490" y="1"/>
                  </a:moveTo>
                  <a:lnTo>
                    <a:pt x="1" y="134"/>
                  </a:lnTo>
                  <a:lnTo>
                    <a:pt x="174" y="843"/>
                  </a:lnTo>
                  <a:lnTo>
                    <a:pt x="663" y="706"/>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0"/>
            <p:cNvSpPr/>
            <p:nvPr/>
          </p:nvSpPr>
          <p:spPr>
            <a:xfrm>
              <a:off x="1241475" y="1087400"/>
              <a:ext cx="51850" cy="185350"/>
            </a:xfrm>
            <a:custGeom>
              <a:rect b="b" l="l" r="r" t="t"/>
              <a:pathLst>
                <a:path extrusionOk="0" h="7414" w="2074">
                  <a:moveTo>
                    <a:pt x="249" y="1"/>
                  </a:moveTo>
                  <a:lnTo>
                    <a:pt x="1" y="663"/>
                  </a:lnTo>
                  <a:lnTo>
                    <a:pt x="1626" y="7348"/>
                  </a:lnTo>
                  <a:lnTo>
                    <a:pt x="2073" y="7413"/>
                  </a:lnTo>
                  <a:lnTo>
                    <a:pt x="2073" y="7413"/>
                  </a:lnTo>
                  <a:lnTo>
                    <a:pt x="2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0"/>
            <p:cNvSpPr/>
            <p:nvPr/>
          </p:nvSpPr>
          <p:spPr>
            <a:xfrm>
              <a:off x="1240750" y="1086600"/>
              <a:ext cx="53375" cy="186975"/>
            </a:xfrm>
            <a:custGeom>
              <a:rect b="b" l="l" r="r" t="t"/>
              <a:pathLst>
                <a:path extrusionOk="0" h="7479" w="2135">
                  <a:moveTo>
                    <a:pt x="271" y="134"/>
                  </a:moveTo>
                  <a:lnTo>
                    <a:pt x="2063" y="7413"/>
                  </a:lnTo>
                  <a:lnTo>
                    <a:pt x="1681" y="7354"/>
                  </a:lnTo>
                  <a:lnTo>
                    <a:pt x="62" y="695"/>
                  </a:lnTo>
                  <a:lnTo>
                    <a:pt x="271" y="134"/>
                  </a:lnTo>
                  <a:close/>
                  <a:moveTo>
                    <a:pt x="278" y="0"/>
                  </a:moveTo>
                  <a:cubicBezTo>
                    <a:pt x="265" y="0"/>
                    <a:pt x="252" y="10"/>
                    <a:pt x="248" y="20"/>
                  </a:cubicBezTo>
                  <a:lnTo>
                    <a:pt x="3" y="682"/>
                  </a:lnTo>
                  <a:cubicBezTo>
                    <a:pt x="0" y="689"/>
                    <a:pt x="0" y="695"/>
                    <a:pt x="3" y="702"/>
                  </a:cubicBezTo>
                  <a:lnTo>
                    <a:pt x="1626" y="7387"/>
                  </a:lnTo>
                  <a:cubicBezTo>
                    <a:pt x="1629" y="7400"/>
                    <a:pt x="1639" y="7409"/>
                    <a:pt x="1652" y="7413"/>
                  </a:cubicBezTo>
                  <a:lnTo>
                    <a:pt x="2099" y="7478"/>
                  </a:lnTo>
                  <a:lnTo>
                    <a:pt x="2102" y="7478"/>
                  </a:lnTo>
                  <a:cubicBezTo>
                    <a:pt x="2122" y="7478"/>
                    <a:pt x="2135" y="7458"/>
                    <a:pt x="2132" y="7439"/>
                  </a:cubicBezTo>
                  <a:lnTo>
                    <a:pt x="304" y="23"/>
                  </a:lnTo>
                  <a:cubicBezTo>
                    <a:pt x="300" y="10"/>
                    <a:pt x="291" y="3"/>
                    <a:pt x="2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0"/>
            <p:cNvSpPr/>
            <p:nvPr/>
          </p:nvSpPr>
          <p:spPr>
            <a:xfrm>
              <a:off x="1202800" y="1082350"/>
              <a:ext cx="42950" cy="191550"/>
            </a:xfrm>
            <a:custGeom>
              <a:rect b="b" l="l" r="r" t="t"/>
              <a:pathLst>
                <a:path extrusionOk="0" h="7662" w="1718">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0"/>
            <p:cNvSpPr/>
            <p:nvPr/>
          </p:nvSpPr>
          <p:spPr>
            <a:xfrm>
              <a:off x="1201975" y="1081625"/>
              <a:ext cx="44500" cy="193075"/>
            </a:xfrm>
            <a:custGeom>
              <a:rect b="b" l="l" r="r" t="t"/>
              <a:pathLst>
                <a:path extrusionOk="0" h="7723" w="1780">
                  <a:moveTo>
                    <a:pt x="1718" y="62"/>
                  </a:moveTo>
                  <a:lnTo>
                    <a:pt x="1718" y="7661"/>
                  </a:lnTo>
                  <a:lnTo>
                    <a:pt x="63" y="7661"/>
                  </a:lnTo>
                  <a:lnTo>
                    <a:pt x="63" y="62"/>
                  </a:lnTo>
                  <a:close/>
                  <a:moveTo>
                    <a:pt x="33" y="0"/>
                  </a:moveTo>
                  <a:cubicBezTo>
                    <a:pt x="17" y="0"/>
                    <a:pt x="1" y="13"/>
                    <a:pt x="4" y="29"/>
                  </a:cubicBezTo>
                  <a:lnTo>
                    <a:pt x="4" y="7693"/>
                  </a:lnTo>
                  <a:cubicBezTo>
                    <a:pt x="4" y="7706"/>
                    <a:pt x="17" y="7719"/>
                    <a:pt x="33" y="7723"/>
                  </a:cubicBezTo>
                  <a:lnTo>
                    <a:pt x="1750" y="7723"/>
                  </a:lnTo>
                  <a:cubicBezTo>
                    <a:pt x="1767" y="7723"/>
                    <a:pt x="1780" y="7710"/>
                    <a:pt x="1780" y="7693"/>
                  </a:cubicBezTo>
                  <a:lnTo>
                    <a:pt x="1780" y="29"/>
                  </a:lnTo>
                  <a:cubicBezTo>
                    <a:pt x="1780" y="13"/>
                    <a:pt x="1767"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0"/>
            <p:cNvSpPr/>
            <p:nvPr/>
          </p:nvSpPr>
          <p:spPr>
            <a:xfrm>
              <a:off x="1215375" y="1095975"/>
              <a:ext cx="16575" cy="26225"/>
            </a:xfrm>
            <a:custGeom>
              <a:rect b="b" l="l" r="r" t="t"/>
              <a:pathLst>
                <a:path extrusionOk="0" h="1049" w="663">
                  <a:moveTo>
                    <a:pt x="333" y="0"/>
                  </a:moveTo>
                  <a:cubicBezTo>
                    <a:pt x="150" y="0"/>
                    <a:pt x="0" y="235"/>
                    <a:pt x="0" y="526"/>
                  </a:cubicBezTo>
                  <a:cubicBezTo>
                    <a:pt x="0" y="813"/>
                    <a:pt x="150" y="1048"/>
                    <a:pt x="333" y="1048"/>
                  </a:cubicBezTo>
                  <a:cubicBezTo>
                    <a:pt x="516" y="1048"/>
                    <a:pt x="663" y="813"/>
                    <a:pt x="663" y="526"/>
                  </a:cubicBezTo>
                  <a:cubicBezTo>
                    <a:pt x="663" y="235"/>
                    <a:pt x="516"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0"/>
            <p:cNvSpPr/>
            <p:nvPr/>
          </p:nvSpPr>
          <p:spPr>
            <a:xfrm>
              <a:off x="1217900" y="1254450"/>
              <a:ext cx="12675" cy="18225"/>
            </a:xfrm>
            <a:custGeom>
              <a:rect b="b" l="l" r="r" t="t"/>
              <a:pathLst>
                <a:path extrusionOk="0" h="729" w="507">
                  <a:moveTo>
                    <a:pt x="0" y="0"/>
                  </a:moveTo>
                  <a:lnTo>
                    <a:pt x="0" y="728"/>
                  </a:lnTo>
                  <a:lnTo>
                    <a:pt x="506" y="728"/>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0"/>
            <p:cNvSpPr/>
            <p:nvPr/>
          </p:nvSpPr>
          <p:spPr>
            <a:xfrm>
              <a:off x="598700"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0"/>
            <p:cNvSpPr/>
            <p:nvPr/>
          </p:nvSpPr>
          <p:spPr>
            <a:xfrm>
              <a:off x="597975" y="815025"/>
              <a:ext cx="24175" cy="193100"/>
            </a:xfrm>
            <a:custGeom>
              <a:rect b="b" l="l" r="r" t="t"/>
              <a:pathLst>
                <a:path extrusionOk="0" h="7724" w="967">
                  <a:moveTo>
                    <a:pt x="908" y="59"/>
                  </a:moveTo>
                  <a:lnTo>
                    <a:pt x="908" y="7661"/>
                  </a:lnTo>
                  <a:lnTo>
                    <a:pt x="62" y="7661"/>
                  </a:lnTo>
                  <a:lnTo>
                    <a:pt x="62" y="59"/>
                  </a:lnTo>
                  <a:close/>
                  <a:moveTo>
                    <a:pt x="30" y="0"/>
                  </a:moveTo>
                  <a:cubicBezTo>
                    <a:pt x="13" y="0"/>
                    <a:pt x="0" y="14"/>
                    <a:pt x="0" y="30"/>
                  </a:cubicBezTo>
                  <a:lnTo>
                    <a:pt x="0" y="7690"/>
                  </a:lnTo>
                  <a:cubicBezTo>
                    <a:pt x="0" y="7707"/>
                    <a:pt x="13" y="7723"/>
                    <a:pt x="30" y="7723"/>
                  </a:cubicBezTo>
                  <a:lnTo>
                    <a:pt x="937" y="7723"/>
                  </a:lnTo>
                  <a:cubicBezTo>
                    <a:pt x="953" y="7723"/>
                    <a:pt x="967" y="7707"/>
                    <a:pt x="967" y="7690"/>
                  </a:cubicBezTo>
                  <a:lnTo>
                    <a:pt x="967" y="30"/>
                  </a:lnTo>
                  <a:cubicBezTo>
                    <a:pt x="967" y="14"/>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0"/>
            <p:cNvSpPr/>
            <p:nvPr/>
          </p:nvSpPr>
          <p:spPr>
            <a:xfrm>
              <a:off x="603925" y="98172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0"/>
            <p:cNvSpPr/>
            <p:nvPr/>
          </p:nvSpPr>
          <p:spPr>
            <a:xfrm>
              <a:off x="603925" y="96597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0"/>
            <p:cNvSpPr/>
            <p:nvPr/>
          </p:nvSpPr>
          <p:spPr>
            <a:xfrm>
              <a:off x="603925" y="832825"/>
              <a:ext cx="12275" cy="9725"/>
            </a:xfrm>
            <a:custGeom>
              <a:rect b="b" l="l" r="r" t="t"/>
              <a:pathLst>
                <a:path extrusionOk="0" h="389" w="491">
                  <a:moveTo>
                    <a:pt x="1" y="0"/>
                  </a:moveTo>
                  <a:lnTo>
                    <a:pt x="1"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0"/>
            <p:cNvSpPr/>
            <p:nvPr/>
          </p:nvSpPr>
          <p:spPr>
            <a:xfrm>
              <a:off x="621300"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0"/>
            <p:cNvSpPr/>
            <p:nvPr/>
          </p:nvSpPr>
          <p:spPr>
            <a:xfrm>
              <a:off x="620575" y="815025"/>
              <a:ext cx="24175" cy="193100"/>
            </a:xfrm>
            <a:custGeom>
              <a:rect b="b" l="l" r="r" t="t"/>
              <a:pathLst>
                <a:path extrusionOk="0" h="7724" w="967">
                  <a:moveTo>
                    <a:pt x="908" y="59"/>
                  </a:moveTo>
                  <a:lnTo>
                    <a:pt x="908" y="7661"/>
                  </a:lnTo>
                  <a:lnTo>
                    <a:pt x="63" y="7661"/>
                  </a:lnTo>
                  <a:lnTo>
                    <a:pt x="63" y="59"/>
                  </a:lnTo>
                  <a:close/>
                  <a:moveTo>
                    <a:pt x="30" y="0"/>
                  </a:moveTo>
                  <a:cubicBezTo>
                    <a:pt x="14" y="0"/>
                    <a:pt x="1" y="14"/>
                    <a:pt x="1" y="30"/>
                  </a:cubicBezTo>
                  <a:lnTo>
                    <a:pt x="1" y="7690"/>
                  </a:lnTo>
                  <a:cubicBezTo>
                    <a:pt x="1" y="7707"/>
                    <a:pt x="14" y="7723"/>
                    <a:pt x="30" y="7723"/>
                  </a:cubicBezTo>
                  <a:lnTo>
                    <a:pt x="937" y="7723"/>
                  </a:lnTo>
                  <a:cubicBezTo>
                    <a:pt x="954" y="7723"/>
                    <a:pt x="967" y="7707"/>
                    <a:pt x="967" y="7690"/>
                  </a:cubicBezTo>
                  <a:lnTo>
                    <a:pt x="967" y="30"/>
                  </a:lnTo>
                  <a:cubicBezTo>
                    <a:pt x="967" y="14"/>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0"/>
            <p:cNvSpPr/>
            <p:nvPr/>
          </p:nvSpPr>
          <p:spPr>
            <a:xfrm>
              <a:off x="626525" y="98172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0"/>
            <p:cNvSpPr/>
            <p:nvPr/>
          </p:nvSpPr>
          <p:spPr>
            <a:xfrm>
              <a:off x="626525" y="96597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0"/>
            <p:cNvSpPr/>
            <p:nvPr/>
          </p:nvSpPr>
          <p:spPr>
            <a:xfrm>
              <a:off x="626525" y="832825"/>
              <a:ext cx="12275" cy="9725"/>
            </a:xfrm>
            <a:custGeom>
              <a:rect b="b" l="l" r="r" t="t"/>
              <a:pathLst>
                <a:path extrusionOk="0" h="389" w="491">
                  <a:moveTo>
                    <a:pt x="1" y="0"/>
                  </a:moveTo>
                  <a:lnTo>
                    <a:pt x="1"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0"/>
            <p:cNvSpPr/>
            <p:nvPr/>
          </p:nvSpPr>
          <p:spPr>
            <a:xfrm>
              <a:off x="643925" y="815750"/>
              <a:ext cx="22700" cy="191550"/>
            </a:xfrm>
            <a:custGeom>
              <a:rect b="b" l="l" r="r" t="t"/>
              <a:pathLst>
                <a:path extrusionOk="0" h="7662" w="908">
                  <a:moveTo>
                    <a:pt x="0" y="1"/>
                  </a:moveTo>
                  <a:lnTo>
                    <a:pt x="0" y="7661"/>
                  </a:lnTo>
                  <a:lnTo>
                    <a:pt x="907" y="7661"/>
                  </a:lnTo>
                  <a:lnTo>
                    <a:pt x="9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0"/>
            <p:cNvSpPr/>
            <p:nvPr/>
          </p:nvSpPr>
          <p:spPr>
            <a:xfrm>
              <a:off x="643175" y="815025"/>
              <a:ext cx="24175" cy="193100"/>
            </a:xfrm>
            <a:custGeom>
              <a:rect b="b" l="l" r="r" t="t"/>
              <a:pathLst>
                <a:path extrusionOk="0" h="7724" w="967">
                  <a:moveTo>
                    <a:pt x="908" y="59"/>
                  </a:moveTo>
                  <a:lnTo>
                    <a:pt x="908" y="7661"/>
                  </a:lnTo>
                  <a:lnTo>
                    <a:pt x="63" y="7661"/>
                  </a:lnTo>
                  <a:lnTo>
                    <a:pt x="63" y="59"/>
                  </a:lnTo>
                  <a:close/>
                  <a:moveTo>
                    <a:pt x="30" y="0"/>
                  </a:moveTo>
                  <a:cubicBezTo>
                    <a:pt x="14" y="0"/>
                    <a:pt x="1" y="14"/>
                    <a:pt x="1" y="30"/>
                  </a:cubicBezTo>
                  <a:lnTo>
                    <a:pt x="1" y="7690"/>
                  </a:lnTo>
                  <a:cubicBezTo>
                    <a:pt x="1" y="7707"/>
                    <a:pt x="14" y="7723"/>
                    <a:pt x="30" y="7723"/>
                  </a:cubicBezTo>
                  <a:lnTo>
                    <a:pt x="937" y="7723"/>
                  </a:lnTo>
                  <a:cubicBezTo>
                    <a:pt x="954" y="7723"/>
                    <a:pt x="967" y="7707"/>
                    <a:pt x="967" y="7690"/>
                  </a:cubicBezTo>
                  <a:lnTo>
                    <a:pt x="967" y="30"/>
                  </a:lnTo>
                  <a:cubicBezTo>
                    <a:pt x="967" y="14"/>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0"/>
            <p:cNvSpPr/>
            <p:nvPr/>
          </p:nvSpPr>
          <p:spPr>
            <a:xfrm>
              <a:off x="649125" y="981725"/>
              <a:ext cx="12275" cy="9750"/>
            </a:xfrm>
            <a:custGeom>
              <a:rect b="b" l="l" r="r" t="t"/>
              <a:pathLst>
                <a:path extrusionOk="0" h="390" w="491">
                  <a:moveTo>
                    <a:pt x="1" y="1"/>
                  </a:moveTo>
                  <a:lnTo>
                    <a:pt x="1" y="389"/>
                  </a:lnTo>
                  <a:lnTo>
                    <a:pt x="491" y="389"/>
                  </a:lnTo>
                  <a:lnTo>
                    <a:pt x="49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0"/>
            <p:cNvSpPr/>
            <p:nvPr/>
          </p:nvSpPr>
          <p:spPr>
            <a:xfrm>
              <a:off x="649125" y="965975"/>
              <a:ext cx="12275" cy="9750"/>
            </a:xfrm>
            <a:custGeom>
              <a:rect b="b" l="l" r="r" t="t"/>
              <a:pathLst>
                <a:path extrusionOk="0" h="390" w="491">
                  <a:moveTo>
                    <a:pt x="1" y="1"/>
                  </a:moveTo>
                  <a:lnTo>
                    <a:pt x="1" y="389"/>
                  </a:lnTo>
                  <a:lnTo>
                    <a:pt x="491" y="389"/>
                  </a:lnTo>
                  <a:lnTo>
                    <a:pt x="49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0"/>
            <p:cNvSpPr/>
            <p:nvPr/>
          </p:nvSpPr>
          <p:spPr>
            <a:xfrm>
              <a:off x="649125" y="832825"/>
              <a:ext cx="12275" cy="9725"/>
            </a:xfrm>
            <a:custGeom>
              <a:rect b="b" l="l" r="r" t="t"/>
              <a:pathLst>
                <a:path extrusionOk="0" h="389" w="491">
                  <a:moveTo>
                    <a:pt x="1" y="0"/>
                  </a:moveTo>
                  <a:lnTo>
                    <a:pt x="1" y="388"/>
                  </a:lnTo>
                  <a:lnTo>
                    <a:pt x="491" y="388"/>
                  </a:lnTo>
                  <a:lnTo>
                    <a:pt x="49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0"/>
            <p:cNvSpPr/>
            <p:nvPr/>
          </p:nvSpPr>
          <p:spPr>
            <a:xfrm>
              <a:off x="666525" y="815750"/>
              <a:ext cx="22700" cy="191550"/>
            </a:xfrm>
            <a:custGeom>
              <a:rect b="b" l="l" r="r" t="t"/>
              <a:pathLst>
                <a:path extrusionOk="0" h="7662" w="908">
                  <a:moveTo>
                    <a:pt x="0" y="1"/>
                  </a:moveTo>
                  <a:lnTo>
                    <a:pt x="0"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0"/>
            <p:cNvSpPr/>
            <p:nvPr/>
          </p:nvSpPr>
          <p:spPr>
            <a:xfrm>
              <a:off x="665775" y="815025"/>
              <a:ext cx="24175" cy="193100"/>
            </a:xfrm>
            <a:custGeom>
              <a:rect b="b" l="l" r="r" t="t"/>
              <a:pathLst>
                <a:path extrusionOk="0" h="7724" w="967">
                  <a:moveTo>
                    <a:pt x="908" y="59"/>
                  </a:moveTo>
                  <a:lnTo>
                    <a:pt x="908" y="7661"/>
                  </a:lnTo>
                  <a:lnTo>
                    <a:pt x="63" y="7661"/>
                  </a:lnTo>
                  <a:lnTo>
                    <a:pt x="63" y="59"/>
                  </a:lnTo>
                  <a:close/>
                  <a:moveTo>
                    <a:pt x="30" y="0"/>
                  </a:moveTo>
                  <a:cubicBezTo>
                    <a:pt x="14" y="0"/>
                    <a:pt x="1" y="14"/>
                    <a:pt x="1" y="30"/>
                  </a:cubicBezTo>
                  <a:lnTo>
                    <a:pt x="1" y="7690"/>
                  </a:lnTo>
                  <a:cubicBezTo>
                    <a:pt x="1" y="7707"/>
                    <a:pt x="14" y="7723"/>
                    <a:pt x="30" y="7723"/>
                  </a:cubicBezTo>
                  <a:lnTo>
                    <a:pt x="938" y="7723"/>
                  </a:lnTo>
                  <a:cubicBezTo>
                    <a:pt x="954" y="7720"/>
                    <a:pt x="967" y="7707"/>
                    <a:pt x="967" y="7690"/>
                  </a:cubicBezTo>
                  <a:lnTo>
                    <a:pt x="967" y="30"/>
                  </a:lnTo>
                  <a:cubicBezTo>
                    <a:pt x="967" y="14"/>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0"/>
            <p:cNvSpPr/>
            <p:nvPr/>
          </p:nvSpPr>
          <p:spPr>
            <a:xfrm>
              <a:off x="671750" y="98172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0"/>
            <p:cNvSpPr/>
            <p:nvPr/>
          </p:nvSpPr>
          <p:spPr>
            <a:xfrm>
              <a:off x="671750" y="96597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0"/>
            <p:cNvSpPr/>
            <p:nvPr/>
          </p:nvSpPr>
          <p:spPr>
            <a:xfrm>
              <a:off x="671750" y="832825"/>
              <a:ext cx="12250" cy="9725"/>
            </a:xfrm>
            <a:custGeom>
              <a:rect b="b" l="l" r="r" t="t"/>
              <a:pathLst>
                <a:path extrusionOk="0" h="389" w="490">
                  <a:moveTo>
                    <a:pt x="0" y="0"/>
                  </a:moveTo>
                  <a:lnTo>
                    <a:pt x="0"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0"/>
            <p:cNvSpPr/>
            <p:nvPr/>
          </p:nvSpPr>
          <p:spPr>
            <a:xfrm>
              <a:off x="869300" y="815100"/>
              <a:ext cx="47850" cy="192850"/>
            </a:xfrm>
            <a:custGeom>
              <a:rect b="b" l="l" r="r" t="t"/>
              <a:pathLst>
                <a:path extrusionOk="0" h="7714" w="1914">
                  <a:moveTo>
                    <a:pt x="901" y="1"/>
                  </a:moveTo>
                  <a:lnTo>
                    <a:pt x="0" y="118"/>
                  </a:lnTo>
                  <a:lnTo>
                    <a:pt x="1015" y="7714"/>
                  </a:lnTo>
                  <a:lnTo>
                    <a:pt x="1913" y="7593"/>
                  </a:lnTo>
                  <a:lnTo>
                    <a:pt x="90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0"/>
            <p:cNvSpPr/>
            <p:nvPr/>
          </p:nvSpPr>
          <p:spPr>
            <a:xfrm>
              <a:off x="868475" y="814350"/>
              <a:ext cx="49475" cy="194425"/>
            </a:xfrm>
            <a:custGeom>
              <a:rect b="b" l="l" r="r" t="t"/>
              <a:pathLst>
                <a:path extrusionOk="0" h="7777" w="1979">
                  <a:moveTo>
                    <a:pt x="905" y="63"/>
                  </a:moveTo>
                  <a:lnTo>
                    <a:pt x="1910" y="7600"/>
                  </a:lnTo>
                  <a:lnTo>
                    <a:pt x="1075" y="7711"/>
                  </a:lnTo>
                  <a:lnTo>
                    <a:pt x="69" y="178"/>
                  </a:lnTo>
                  <a:lnTo>
                    <a:pt x="905" y="63"/>
                  </a:lnTo>
                  <a:close/>
                  <a:moveTo>
                    <a:pt x="933" y="0"/>
                  </a:moveTo>
                  <a:cubicBezTo>
                    <a:pt x="931" y="0"/>
                    <a:pt x="929" y="0"/>
                    <a:pt x="928" y="1"/>
                  </a:cubicBezTo>
                  <a:lnTo>
                    <a:pt x="30" y="119"/>
                  </a:lnTo>
                  <a:cubicBezTo>
                    <a:pt x="14" y="122"/>
                    <a:pt x="1" y="138"/>
                    <a:pt x="4" y="155"/>
                  </a:cubicBezTo>
                  <a:lnTo>
                    <a:pt x="1016" y="7747"/>
                  </a:lnTo>
                  <a:cubicBezTo>
                    <a:pt x="1019" y="7757"/>
                    <a:pt x="1022" y="7763"/>
                    <a:pt x="1029" y="7770"/>
                  </a:cubicBezTo>
                  <a:cubicBezTo>
                    <a:pt x="1035" y="7773"/>
                    <a:pt x="1042" y="7776"/>
                    <a:pt x="1048" y="7776"/>
                  </a:cubicBezTo>
                  <a:lnTo>
                    <a:pt x="1052" y="7776"/>
                  </a:lnTo>
                  <a:lnTo>
                    <a:pt x="1949" y="7655"/>
                  </a:lnTo>
                  <a:cubicBezTo>
                    <a:pt x="1966" y="7652"/>
                    <a:pt x="1979" y="7636"/>
                    <a:pt x="1975" y="7620"/>
                  </a:cubicBezTo>
                  <a:lnTo>
                    <a:pt x="960" y="27"/>
                  </a:lnTo>
                  <a:cubicBezTo>
                    <a:pt x="960" y="18"/>
                    <a:pt x="957" y="11"/>
                    <a:pt x="951" y="8"/>
                  </a:cubicBezTo>
                  <a:cubicBezTo>
                    <a:pt x="946" y="3"/>
                    <a:pt x="939" y="0"/>
                    <a:pt x="9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0"/>
            <p:cNvSpPr/>
            <p:nvPr/>
          </p:nvSpPr>
          <p:spPr>
            <a:xfrm>
              <a:off x="894100" y="981075"/>
              <a:ext cx="13400" cy="11200"/>
            </a:xfrm>
            <a:custGeom>
              <a:rect b="b" l="l" r="r" t="t"/>
              <a:pathLst>
                <a:path extrusionOk="0" h="448" w="536">
                  <a:moveTo>
                    <a:pt x="487" y="1"/>
                  </a:moveTo>
                  <a:lnTo>
                    <a:pt x="1" y="63"/>
                  </a:lnTo>
                  <a:lnTo>
                    <a:pt x="50" y="448"/>
                  </a:lnTo>
                  <a:lnTo>
                    <a:pt x="536" y="386"/>
                  </a:lnTo>
                  <a:lnTo>
                    <a:pt x="48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0"/>
            <p:cNvSpPr/>
            <p:nvPr/>
          </p:nvSpPr>
          <p:spPr>
            <a:xfrm>
              <a:off x="892050" y="965500"/>
              <a:ext cx="13425" cy="11275"/>
            </a:xfrm>
            <a:custGeom>
              <a:rect b="b" l="l" r="r" t="t"/>
              <a:pathLst>
                <a:path extrusionOk="0" h="451" w="537">
                  <a:moveTo>
                    <a:pt x="487" y="0"/>
                  </a:moveTo>
                  <a:lnTo>
                    <a:pt x="1" y="66"/>
                  </a:lnTo>
                  <a:lnTo>
                    <a:pt x="50" y="451"/>
                  </a:lnTo>
                  <a:lnTo>
                    <a:pt x="536" y="385"/>
                  </a:lnTo>
                  <a:lnTo>
                    <a:pt x="4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0"/>
            <p:cNvSpPr/>
            <p:nvPr/>
          </p:nvSpPr>
          <p:spPr>
            <a:xfrm>
              <a:off x="876725" y="832650"/>
              <a:ext cx="13475" cy="11275"/>
            </a:xfrm>
            <a:custGeom>
              <a:rect b="b" l="l" r="r" t="t"/>
              <a:pathLst>
                <a:path extrusionOk="0" h="451" w="539">
                  <a:moveTo>
                    <a:pt x="487" y="0"/>
                  </a:moveTo>
                  <a:lnTo>
                    <a:pt x="0" y="66"/>
                  </a:lnTo>
                  <a:lnTo>
                    <a:pt x="53" y="451"/>
                  </a:lnTo>
                  <a:lnTo>
                    <a:pt x="539" y="386"/>
                  </a:lnTo>
                  <a:lnTo>
                    <a:pt x="4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0"/>
            <p:cNvSpPr/>
            <p:nvPr/>
          </p:nvSpPr>
          <p:spPr>
            <a:xfrm>
              <a:off x="889775" y="817950"/>
              <a:ext cx="88800" cy="187225"/>
            </a:xfrm>
            <a:custGeom>
              <a:rect b="b" l="l" r="r" t="t"/>
              <a:pathLst>
                <a:path extrusionOk="0" h="7489" w="3552">
                  <a:moveTo>
                    <a:pt x="849" y="1"/>
                  </a:moveTo>
                  <a:lnTo>
                    <a:pt x="1" y="321"/>
                  </a:lnTo>
                  <a:lnTo>
                    <a:pt x="2703" y="7489"/>
                  </a:lnTo>
                  <a:lnTo>
                    <a:pt x="3552" y="7169"/>
                  </a:lnTo>
                  <a:lnTo>
                    <a:pt x="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0"/>
            <p:cNvSpPr/>
            <p:nvPr/>
          </p:nvSpPr>
          <p:spPr>
            <a:xfrm>
              <a:off x="888875" y="817075"/>
              <a:ext cx="90600" cy="188825"/>
            </a:xfrm>
            <a:custGeom>
              <a:rect b="b" l="l" r="r" t="t"/>
              <a:pathLst>
                <a:path extrusionOk="0" h="7553" w="3624">
                  <a:moveTo>
                    <a:pt x="866" y="75"/>
                  </a:moveTo>
                  <a:lnTo>
                    <a:pt x="3552" y="7184"/>
                  </a:lnTo>
                  <a:lnTo>
                    <a:pt x="2759" y="7484"/>
                  </a:lnTo>
                  <a:lnTo>
                    <a:pt x="76" y="372"/>
                  </a:lnTo>
                  <a:lnTo>
                    <a:pt x="866" y="75"/>
                  </a:lnTo>
                  <a:close/>
                  <a:moveTo>
                    <a:pt x="885" y="1"/>
                  </a:moveTo>
                  <a:cubicBezTo>
                    <a:pt x="881" y="1"/>
                    <a:pt x="877" y="2"/>
                    <a:pt x="872" y="3"/>
                  </a:cubicBezTo>
                  <a:lnTo>
                    <a:pt x="24" y="323"/>
                  </a:lnTo>
                  <a:cubicBezTo>
                    <a:pt x="7" y="330"/>
                    <a:pt x="1" y="349"/>
                    <a:pt x="7" y="366"/>
                  </a:cubicBezTo>
                  <a:lnTo>
                    <a:pt x="2713" y="7533"/>
                  </a:lnTo>
                  <a:cubicBezTo>
                    <a:pt x="2716" y="7540"/>
                    <a:pt x="2720" y="7546"/>
                    <a:pt x="2729" y="7550"/>
                  </a:cubicBezTo>
                  <a:cubicBezTo>
                    <a:pt x="2733" y="7553"/>
                    <a:pt x="2736" y="7553"/>
                    <a:pt x="2742" y="7553"/>
                  </a:cubicBezTo>
                  <a:cubicBezTo>
                    <a:pt x="2746" y="7553"/>
                    <a:pt x="2749" y="7553"/>
                    <a:pt x="2752" y="7550"/>
                  </a:cubicBezTo>
                  <a:lnTo>
                    <a:pt x="3601" y="7230"/>
                  </a:lnTo>
                  <a:cubicBezTo>
                    <a:pt x="3617" y="7223"/>
                    <a:pt x="3624" y="7207"/>
                    <a:pt x="3617" y="7191"/>
                  </a:cubicBezTo>
                  <a:lnTo>
                    <a:pt x="911" y="23"/>
                  </a:lnTo>
                  <a:cubicBezTo>
                    <a:pt x="911" y="13"/>
                    <a:pt x="905" y="7"/>
                    <a:pt x="898" y="3"/>
                  </a:cubicBezTo>
                  <a:cubicBezTo>
                    <a:pt x="893" y="2"/>
                    <a:pt x="889" y="1"/>
                    <a:pt x="8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0"/>
            <p:cNvSpPr/>
            <p:nvPr/>
          </p:nvSpPr>
          <p:spPr>
            <a:xfrm>
              <a:off x="953175" y="975050"/>
              <a:ext cx="14975" cy="13475"/>
            </a:xfrm>
            <a:custGeom>
              <a:rect b="b" l="l" r="r" t="t"/>
              <a:pathLst>
                <a:path extrusionOk="0" h="539" w="599">
                  <a:moveTo>
                    <a:pt x="461" y="0"/>
                  </a:moveTo>
                  <a:lnTo>
                    <a:pt x="1" y="176"/>
                  </a:lnTo>
                  <a:lnTo>
                    <a:pt x="138" y="539"/>
                  </a:lnTo>
                  <a:lnTo>
                    <a:pt x="598" y="366"/>
                  </a:lnTo>
                  <a:lnTo>
                    <a:pt x="46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0"/>
            <p:cNvSpPr/>
            <p:nvPr/>
          </p:nvSpPr>
          <p:spPr>
            <a:xfrm>
              <a:off x="947625" y="960350"/>
              <a:ext cx="14975" cy="13500"/>
            </a:xfrm>
            <a:custGeom>
              <a:rect b="b" l="l" r="r" t="t"/>
              <a:pathLst>
                <a:path extrusionOk="0" h="540" w="599">
                  <a:moveTo>
                    <a:pt x="461" y="1"/>
                  </a:moveTo>
                  <a:lnTo>
                    <a:pt x="1" y="174"/>
                  </a:lnTo>
                  <a:lnTo>
                    <a:pt x="138" y="539"/>
                  </a:lnTo>
                  <a:lnTo>
                    <a:pt x="598" y="366"/>
                  </a:lnTo>
                  <a:lnTo>
                    <a:pt x="46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0"/>
            <p:cNvSpPr/>
            <p:nvPr/>
          </p:nvSpPr>
          <p:spPr>
            <a:xfrm>
              <a:off x="900625" y="835750"/>
              <a:ext cx="14975" cy="13500"/>
            </a:xfrm>
            <a:custGeom>
              <a:rect b="b" l="l" r="r" t="t"/>
              <a:pathLst>
                <a:path extrusionOk="0" h="540" w="599">
                  <a:moveTo>
                    <a:pt x="461" y="1"/>
                  </a:moveTo>
                  <a:lnTo>
                    <a:pt x="1" y="174"/>
                  </a:lnTo>
                  <a:lnTo>
                    <a:pt x="138" y="539"/>
                  </a:lnTo>
                  <a:lnTo>
                    <a:pt x="598" y="363"/>
                  </a:lnTo>
                  <a:lnTo>
                    <a:pt x="46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0"/>
            <p:cNvSpPr/>
            <p:nvPr/>
          </p:nvSpPr>
          <p:spPr>
            <a:xfrm>
              <a:off x="689125" y="808100"/>
              <a:ext cx="22700" cy="199200"/>
            </a:xfrm>
            <a:custGeom>
              <a:rect b="b" l="l" r="r" t="t"/>
              <a:pathLst>
                <a:path extrusionOk="0" h="7968" w="908">
                  <a:moveTo>
                    <a:pt x="0" y="0"/>
                  </a:moveTo>
                  <a:lnTo>
                    <a:pt x="0"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0"/>
            <p:cNvSpPr/>
            <p:nvPr/>
          </p:nvSpPr>
          <p:spPr>
            <a:xfrm>
              <a:off x="688375" y="807275"/>
              <a:ext cx="24200" cy="200850"/>
            </a:xfrm>
            <a:custGeom>
              <a:rect b="b" l="l" r="r" t="t"/>
              <a:pathLst>
                <a:path extrusionOk="0" h="8034" w="968">
                  <a:moveTo>
                    <a:pt x="908" y="62"/>
                  </a:moveTo>
                  <a:lnTo>
                    <a:pt x="908" y="7971"/>
                  </a:lnTo>
                  <a:lnTo>
                    <a:pt x="60" y="7971"/>
                  </a:lnTo>
                  <a:lnTo>
                    <a:pt x="63" y="62"/>
                  </a:lnTo>
                  <a:close/>
                  <a:moveTo>
                    <a:pt x="30" y="0"/>
                  </a:moveTo>
                  <a:cubicBezTo>
                    <a:pt x="14" y="0"/>
                    <a:pt x="1" y="13"/>
                    <a:pt x="1" y="33"/>
                  </a:cubicBezTo>
                  <a:lnTo>
                    <a:pt x="1" y="8000"/>
                  </a:lnTo>
                  <a:cubicBezTo>
                    <a:pt x="1" y="8017"/>
                    <a:pt x="14" y="8033"/>
                    <a:pt x="30" y="8033"/>
                  </a:cubicBezTo>
                  <a:lnTo>
                    <a:pt x="938" y="8033"/>
                  </a:lnTo>
                  <a:cubicBezTo>
                    <a:pt x="954" y="8033"/>
                    <a:pt x="967" y="8017"/>
                    <a:pt x="967" y="8000"/>
                  </a:cubicBezTo>
                  <a:lnTo>
                    <a:pt x="967" y="33"/>
                  </a:lnTo>
                  <a:cubicBezTo>
                    <a:pt x="967" y="13"/>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0"/>
            <p:cNvSpPr/>
            <p:nvPr/>
          </p:nvSpPr>
          <p:spPr>
            <a:xfrm>
              <a:off x="694350" y="980675"/>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0"/>
            <p:cNvSpPr/>
            <p:nvPr/>
          </p:nvSpPr>
          <p:spPr>
            <a:xfrm>
              <a:off x="694350" y="964350"/>
              <a:ext cx="12250" cy="10150"/>
            </a:xfrm>
            <a:custGeom>
              <a:rect b="b" l="l" r="r" t="t"/>
              <a:pathLst>
                <a:path extrusionOk="0" h="406" w="490">
                  <a:moveTo>
                    <a:pt x="0" y="1"/>
                  </a:moveTo>
                  <a:lnTo>
                    <a:pt x="0" y="405"/>
                  </a:lnTo>
                  <a:lnTo>
                    <a:pt x="490" y="405"/>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0"/>
            <p:cNvSpPr/>
            <p:nvPr/>
          </p:nvSpPr>
          <p:spPr>
            <a:xfrm>
              <a:off x="694350" y="825800"/>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0"/>
            <p:cNvSpPr/>
            <p:nvPr/>
          </p:nvSpPr>
          <p:spPr>
            <a:xfrm>
              <a:off x="711725" y="808100"/>
              <a:ext cx="22700" cy="199200"/>
            </a:xfrm>
            <a:custGeom>
              <a:rect b="b" l="l" r="r" t="t"/>
              <a:pathLst>
                <a:path extrusionOk="0" h="7968" w="908">
                  <a:moveTo>
                    <a:pt x="0" y="0"/>
                  </a:moveTo>
                  <a:lnTo>
                    <a:pt x="0"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0"/>
            <p:cNvSpPr/>
            <p:nvPr/>
          </p:nvSpPr>
          <p:spPr>
            <a:xfrm>
              <a:off x="711000" y="807275"/>
              <a:ext cx="24175" cy="200850"/>
            </a:xfrm>
            <a:custGeom>
              <a:rect b="b" l="l" r="r" t="t"/>
              <a:pathLst>
                <a:path extrusionOk="0" h="8034" w="967">
                  <a:moveTo>
                    <a:pt x="907" y="62"/>
                  </a:moveTo>
                  <a:lnTo>
                    <a:pt x="907" y="7971"/>
                  </a:lnTo>
                  <a:lnTo>
                    <a:pt x="62" y="7971"/>
                  </a:lnTo>
                  <a:lnTo>
                    <a:pt x="62" y="62"/>
                  </a:lnTo>
                  <a:close/>
                  <a:moveTo>
                    <a:pt x="29" y="0"/>
                  </a:moveTo>
                  <a:cubicBezTo>
                    <a:pt x="13" y="0"/>
                    <a:pt x="0" y="13"/>
                    <a:pt x="0" y="33"/>
                  </a:cubicBezTo>
                  <a:lnTo>
                    <a:pt x="0" y="8000"/>
                  </a:lnTo>
                  <a:cubicBezTo>
                    <a:pt x="0" y="8017"/>
                    <a:pt x="13" y="8033"/>
                    <a:pt x="29" y="8033"/>
                  </a:cubicBezTo>
                  <a:lnTo>
                    <a:pt x="937" y="8033"/>
                  </a:lnTo>
                  <a:cubicBezTo>
                    <a:pt x="953" y="8033"/>
                    <a:pt x="966" y="8017"/>
                    <a:pt x="966" y="8000"/>
                  </a:cubicBezTo>
                  <a:lnTo>
                    <a:pt x="966" y="33"/>
                  </a:lnTo>
                  <a:cubicBezTo>
                    <a:pt x="966" y="13"/>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0"/>
            <p:cNvSpPr/>
            <p:nvPr/>
          </p:nvSpPr>
          <p:spPr>
            <a:xfrm>
              <a:off x="716950" y="980675"/>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0"/>
            <p:cNvSpPr/>
            <p:nvPr/>
          </p:nvSpPr>
          <p:spPr>
            <a:xfrm>
              <a:off x="716950" y="964350"/>
              <a:ext cx="12250" cy="10150"/>
            </a:xfrm>
            <a:custGeom>
              <a:rect b="b" l="l" r="r" t="t"/>
              <a:pathLst>
                <a:path extrusionOk="0" h="406" w="490">
                  <a:moveTo>
                    <a:pt x="0" y="1"/>
                  </a:moveTo>
                  <a:lnTo>
                    <a:pt x="0" y="405"/>
                  </a:lnTo>
                  <a:lnTo>
                    <a:pt x="490" y="405"/>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0"/>
            <p:cNvSpPr/>
            <p:nvPr/>
          </p:nvSpPr>
          <p:spPr>
            <a:xfrm>
              <a:off x="716950" y="825800"/>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0"/>
            <p:cNvSpPr/>
            <p:nvPr/>
          </p:nvSpPr>
          <p:spPr>
            <a:xfrm>
              <a:off x="734325"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0"/>
            <p:cNvSpPr/>
            <p:nvPr/>
          </p:nvSpPr>
          <p:spPr>
            <a:xfrm>
              <a:off x="733600" y="815025"/>
              <a:ext cx="24175" cy="193100"/>
            </a:xfrm>
            <a:custGeom>
              <a:rect b="b" l="l" r="r" t="t"/>
              <a:pathLst>
                <a:path extrusionOk="0" h="7724" w="967">
                  <a:moveTo>
                    <a:pt x="908" y="59"/>
                  </a:moveTo>
                  <a:lnTo>
                    <a:pt x="908" y="7661"/>
                  </a:lnTo>
                  <a:lnTo>
                    <a:pt x="59" y="7661"/>
                  </a:lnTo>
                  <a:lnTo>
                    <a:pt x="59" y="59"/>
                  </a:lnTo>
                  <a:close/>
                  <a:moveTo>
                    <a:pt x="30" y="0"/>
                  </a:moveTo>
                  <a:cubicBezTo>
                    <a:pt x="13" y="0"/>
                    <a:pt x="0" y="14"/>
                    <a:pt x="0" y="30"/>
                  </a:cubicBezTo>
                  <a:lnTo>
                    <a:pt x="0" y="7690"/>
                  </a:lnTo>
                  <a:cubicBezTo>
                    <a:pt x="0" y="7707"/>
                    <a:pt x="13" y="7723"/>
                    <a:pt x="30" y="7723"/>
                  </a:cubicBezTo>
                  <a:lnTo>
                    <a:pt x="937" y="7723"/>
                  </a:lnTo>
                  <a:cubicBezTo>
                    <a:pt x="953" y="7723"/>
                    <a:pt x="966" y="7707"/>
                    <a:pt x="966" y="7690"/>
                  </a:cubicBezTo>
                  <a:lnTo>
                    <a:pt x="966" y="30"/>
                  </a:lnTo>
                  <a:cubicBezTo>
                    <a:pt x="966" y="14"/>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0"/>
            <p:cNvSpPr/>
            <p:nvPr/>
          </p:nvSpPr>
          <p:spPr>
            <a:xfrm>
              <a:off x="739550" y="981725"/>
              <a:ext cx="12275" cy="9750"/>
            </a:xfrm>
            <a:custGeom>
              <a:rect b="b" l="l" r="r" t="t"/>
              <a:pathLst>
                <a:path extrusionOk="0" h="390" w="491">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0"/>
            <p:cNvSpPr/>
            <p:nvPr/>
          </p:nvSpPr>
          <p:spPr>
            <a:xfrm>
              <a:off x="739550" y="965975"/>
              <a:ext cx="12275" cy="9750"/>
            </a:xfrm>
            <a:custGeom>
              <a:rect b="b" l="l" r="r" t="t"/>
              <a:pathLst>
                <a:path extrusionOk="0" h="390" w="491">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0"/>
            <p:cNvSpPr/>
            <p:nvPr/>
          </p:nvSpPr>
          <p:spPr>
            <a:xfrm>
              <a:off x="739550" y="832825"/>
              <a:ext cx="12275" cy="9725"/>
            </a:xfrm>
            <a:custGeom>
              <a:rect b="b" l="l" r="r" t="t"/>
              <a:pathLst>
                <a:path extrusionOk="0" h="389" w="491">
                  <a:moveTo>
                    <a:pt x="0" y="0"/>
                  </a:moveTo>
                  <a:lnTo>
                    <a:pt x="0"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0"/>
            <p:cNvSpPr/>
            <p:nvPr/>
          </p:nvSpPr>
          <p:spPr>
            <a:xfrm>
              <a:off x="756925"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0"/>
            <p:cNvSpPr/>
            <p:nvPr/>
          </p:nvSpPr>
          <p:spPr>
            <a:xfrm>
              <a:off x="756200" y="815025"/>
              <a:ext cx="24175" cy="193100"/>
            </a:xfrm>
            <a:custGeom>
              <a:rect b="b" l="l" r="r" t="t"/>
              <a:pathLst>
                <a:path extrusionOk="0" h="7724" w="967">
                  <a:moveTo>
                    <a:pt x="905" y="59"/>
                  </a:moveTo>
                  <a:lnTo>
                    <a:pt x="905" y="7661"/>
                  </a:lnTo>
                  <a:lnTo>
                    <a:pt x="59" y="7661"/>
                  </a:lnTo>
                  <a:lnTo>
                    <a:pt x="59" y="59"/>
                  </a:lnTo>
                  <a:close/>
                  <a:moveTo>
                    <a:pt x="30" y="0"/>
                  </a:moveTo>
                  <a:cubicBezTo>
                    <a:pt x="13" y="0"/>
                    <a:pt x="0" y="14"/>
                    <a:pt x="0" y="30"/>
                  </a:cubicBezTo>
                  <a:lnTo>
                    <a:pt x="0" y="7690"/>
                  </a:lnTo>
                  <a:cubicBezTo>
                    <a:pt x="0" y="7707"/>
                    <a:pt x="13" y="7723"/>
                    <a:pt x="30" y="7723"/>
                  </a:cubicBezTo>
                  <a:lnTo>
                    <a:pt x="937" y="7723"/>
                  </a:lnTo>
                  <a:cubicBezTo>
                    <a:pt x="953" y="7723"/>
                    <a:pt x="967" y="7707"/>
                    <a:pt x="967" y="7690"/>
                  </a:cubicBezTo>
                  <a:lnTo>
                    <a:pt x="967" y="30"/>
                  </a:lnTo>
                  <a:cubicBezTo>
                    <a:pt x="967" y="14"/>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0"/>
            <p:cNvSpPr/>
            <p:nvPr/>
          </p:nvSpPr>
          <p:spPr>
            <a:xfrm>
              <a:off x="762075" y="981725"/>
              <a:ext cx="12350" cy="9750"/>
            </a:xfrm>
            <a:custGeom>
              <a:rect b="b" l="l" r="r" t="t"/>
              <a:pathLst>
                <a:path extrusionOk="0" h="390" w="494">
                  <a:moveTo>
                    <a:pt x="0" y="1"/>
                  </a:moveTo>
                  <a:lnTo>
                    <a:pt x="0" y="389"/>
                  </a:lnTo>
                  <a:lnTo>
                    <a:pt x="493" y="389"/>
                  </a:lnTo>
                  <a:lnTo>
                    <a:pt x="49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0"/>
            <p:cNvSpPr/>
            <p:nvPr/>
          </p:nvSpPr>
          <p:spPr>
            <a:xfrm>
              <a:off x="762075" y="965975"/>
              <a:ext cx="12350" cy="9750"/>
            </a:xfrm>
            <a:custGeom>
              <a:rect b="b" l="l" r="r" t="t"/>
              <a:pathLst>
                <a:path extrusionOk="0" h="390" w="494">
                  <a:moveTo>
                    <a:pt x="0" y="1"/>
                  </a:moveTo>
                  <a:lnTo>
                    <a:pt x="0" y="389"/>
                  </a:lnTo>
                  <a:lnTo>
                    <a:pt x="493" y="389"/>
                  </a:lnTo>
                  <a:lnTo>
                    <a:pt x="49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0"/>
            <p:cNvSpPr/>
            <p:nvPr/>
          </p:nvSpPr>
          <p:spPr>
            <a:xfrm>
              <a:off x="762075" y="832825"/>
              <a:ext cx="12350" cy="9725"/>
            </a:xfrm>
            <a:custGeom>
              <a:rect b="b" l="l" r="r" t="t"/>
              <a:pathLst>
                <a:path extrusionOk="0" h="389" w="494">
                  <a:moveTo>
                    <a:pt x="0" y="0"/>
                  </a:moveTo>
                  <a:lnTo>
                    <a:pt x="0" y="388"/>
                  </a:lnTo>
                  <a:lnTo>
                    <a:pt x="493" y="388"/>
                  </a:lnTo>
                  <a:lnTo>
                    <a:pt x="4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0"/>
            <p:cNvSpPr/>
            <p:nvPr/>
          </p:nvSpPr>
          <p:spPr>
            <a:xfrm>
              <a:off x="779525" y="808100"/>
              <a:ext cx="22725" cy="199200"/>
            </a:xfrm>
            <a:custGeom>
              <a:rect b="b" l="l" r="r" t="t"/>
              <a:pathLst>
                <a:path extrusionOk="0" h="7968" w="909">
                  <a:moveTo>
                    <a:pt x="1" y="0"/>
                  </a:moveTo>
                  <a:lnTo>
                    <a:pt x="1"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0"/>
            <p:cNvSpPr/>
            <p:nvPr/>
          </p:nvSpPr>
          <p:spPr>
            <a:xfrm>
              <a:off x="778800" y="807275"/>
              <a:ext cx="24175" cy="200850"/>
            </a:xfrm>
            <a:custGeom>
              <a:rect b="b" l="l" r="r" t="t"/>
              <a:pathLst>
                <a:path extrusionOk="0" h="8034" w="967">
                  <a:moveTo>
                    <a:pt x="905" y="62"/>
                  </a:moveTo>
                  <a:lnTo>
                    <a:pt x="905" y="7971"/>
                  </a:lnTo>
                  <a:lnTo>
                    <a:pt x="59" y="7971"/>
                  </a:lnTo>
                  <a:lnTo>
                    <a:pt x="59" y="62"/>
                  </a:lnTo>
                  <a:close/>
                  <a:moveTo>
                    <a:pt x="30" y="0"/>
                  </a:moveTo>
                  <a:cubicBezTo>
                    <a:pt x="14" y="0"/>
                    <a:pt x="1" y="13"/>
                    <a:pt x="1" y="33"/>
                  </a:cubicBezTo>
                  <a:lnTo>
                    <a:pt x="1" y="8000"/>
                  </a:lnTo>
                  <a:cubicBezTo>
                    <a:pt x="1" y="8017"/>
                    <a:pt x="14" y="8033"/>
                    <a:pt x="30" y="8033"/>
                  </a:cubicBezTo>
                  <a:lnTo>
                    <a:pt x="937" y="8033"/>
                  </a:lnTo>
                  <a:cubicBezTo>
                    <a:pt x="954" y="8033"/>
                    <a:pt x="967" y="8017"/>
                    <a:pt x="967" y="8000"/>
                  </a:cubicBezTo>
                  <a:lnTo>
                    <a:pt x="967" y="33"/>
                  </a:lnTo>
                  <a:cubicBezTo>
                    <a:pt x="967" y="13"/>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0"/>
            <p:cNvSpPr/>
            <p:nvPr/>
          </p:nvSpPr>
          <p:spPr>
            <a:xfrm>
              <a:off x="784750" y="980675"/>
              <a:ext cx="12275" cy="10150"/>
            </a:xfrm>
            <a:custGeom>
              <a:rect b="b" l="l" r="r" t="t"/>
              <a:pathLst>
                <a:path extrusionOk="0" h="406" w="491">
                  <a:moveTo>
                    <a:pt x="1" y="0"/>
                  </a:moveTo>
                  <a:lnTo>
                    <a:pt x="1"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0"/>
            <p:cNvSpPr/>
            <p:nvPr/>
          </p:nvSpPr>
          <p:spPr>
            <a:xfrm>
              <a:off x="784750" y="964350"/>
              <a:ext cx="12275" cy="10150"/>
            </a:xfrm>
            <a:custGeom>
              <a:rect b="b" l="l" r="r" t="t"/>
              <a:pathLst>
                <a:path extrusionOk="0" h="406" w="491">
                  <a:moveTo>
                    <a:pt x="1" y="1"/>
                  </a:moveTo>
                  <a:lnTo>
                    <a:pt x="1" y="405"/>
                  </a:lnTo>
                  <a:lnTo>
                    <a:pt x="490" y="405"/>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0"/>
            <p:cNvSpPr/>
            <p:nvPr/>
          </p:nvSpPr>
          <p:spPr>
            <a:xfrm>
              <a:off x="784750" y="825800"/>
              <a:ext cx="12275" cy="10150"/>
            </a:xfrm>
            <a:custGeom>
              <a:rect b="b" l="l" r="r" t="t"/>
              <a:pathLst>
                <a:path extrusionOk="0" h="406" w="491">
                  <a:moveTo>
                    <a:pt x="1" y="0"/>
                  </a:moveTo>
                  <a:lnTo>
                    <a:pt x="1"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0"/>
            <p:cNvSpPr/>
            <p:nvPr/>
          </p:nvSpPr>
          <p:spPr>
            <a:xfrm>
              <a:off x="802150" y="815750"/>
              <a:ext cx="22700" cy="191550"/>
            </a:xfrm>
            <a:custGeom>
              <a:rect b="b" l="l" r="r" t="t"/>
              <a:pathLst>
                <a:path extrusionOk="0" h="7662" w="908">
                  <a:moveTo>
                    <a:pt x="0" y="1"/>
                  </a:moveTo>
                  <a:lnTo>
                    <a:pt x="0" y="7661"/>
                  </a:lnTo>
                  <a:lnTo>
                    <a:pt x="907" y="7661"/>
                  </a:lnTo>
                  <a:lnTo>
                    <a:pt x="9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0"/>
            <p:cNvSpPr/>
            <p:nvPr/>
          </p:nvSpPr>
          <p:spPr>
            <a:xfrm>
              <a:off x="801400" y="815025"/>
              <a:ext cx="24275" cy="193100"/>
            </a:xfrm>
            <a:custGeom>
              <a:rect b="b" l="l" r="r" t="t"/>
              <a:pathLst>
                <a:path extrusionOk="0" h="7724" w="971">
                  <a:moveTo>
                    <a:pt x="905" y="59"/>
                  </a:moveTo>
                  <a:lnTo>
                    <a:pt x="905" y="7661"/>
                  </a:lnTo>
                  <a:lnTo>
                    <a:pt x="59" y="7661"/>
                  </a:lnTo>
                  <a:lnTo>
                    <a:pt x="59" y="59"/>
                  </a:lnTo>
                  <a:close/>
                  <a:moveTo>
                    <a:pt x="33" y="0"/>
                  </a:moveTo>
                  <a:cubicBezTo>
                    <a:pt x="14" y="0"/>
                    <a:pt x="1" y="14"/>
                    <a:pt x="1" y="30"/>
                  </a:cubicBezTo>
                  <a:lnTo>
                    <a:pt x="1" y="7690"/>
                  </a:lnTo>
                  <a:cubicBezTo>
                    <a:pt x="1" y="7707"/>
                    <a:pt x="14" y="7723"/>
                    <a:pt x="33" y="7723"/>
                  </a:cubicBezTo>
                  <a:lnTo>
                    <a:pt x="937" y="7723"/>
                  </a:lnTo>
                  <a:cubicBezTo>
                    <a:pt x="954" y="7723"/>
                    <a:pt x="970" y="7710"/>
                    <a:pt x="970" y="7690"/>
                  </a:cubicBezTo>
                  <a:lnTo>
                    <a:pt x="970" y="30"/>
                  </a:lnTo>
                  <a:cubicBezTo>
                    <a:pt x="970" y="14"/>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0"/>
            <p:cNvSpPr/>
            <p:nvPr/>
          </p:nvSpPr>
          <p:spPr>
            <a:xfrm>
              <a:off x="807275" y="981725"/>
              <a:ext cx="12350" cy="9750"/>
            </a:xfrm>
            <a:custGeom>
              <a:rect b="b" l="l" r="r" t="t"/>
              <a:pathLst>
                <a:path extrusionOk="0" h="390" w="494">
                  <a:moveTo>
                    <a:pt x="1" y="1"/>
                  </a:moveTo>
                  <a:lnTo>
                    <a:pt x="1" y="389"/>
                  </a:lnTo>
                  <a:lnTo>
                    <a:pt x="494" y="389"/>
                  </a:lnTo>
                  <a:lnTo>
                    <a:pt x="4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0"/>
            <p:cNvSpPr/>
            <p:nvPr/>
          </p:nvSpPr>
          <p:spPr>
            <a:xfrm>
              <a:off x="807275" y="965975"/>
              <a:ext cx="12350" cy="9750"/>
            </a:xfrm>
            <a:custGeom>
              <a:rect b="b" l="l" r="r" t="t"/>
              <a:pathLst>
                <a:path extrusionOk="0" h="390" w="494">
                  <a:moveTo>
                    <a:pt x="1" y="1"/>
                  </a:moveTo>
                  <a:lnTo>
                    <a:pt x="1" y="389"/>
                  </a:lnTo>
                  <a:lnTo>
                    <a:pt x="494" y="389"/>
                  </a:lnTo>
                  <a:lnTo>
                    <a:pt x="4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0"/>
            <p:cNvSpPr/>
            <p:nvPr/>
          </p:nvSpPr>
          <p:spPr>
            <a:xfrm>
              <a:off x="807275" y="832825"/>
              <a:ext cx="12350" cy="9725"/>
            </a:xfrm>
            <a:custGeom>
              <a:rect b="b" l="l" r="r" t="t"/>
              <a:pathLst>
                <a:path extrusionOk="0" h="389" w="494">
                  <a:moveTo>
                    <a:pt x="1" y="0"/>
                  </a:moveTo>
                  <a:lnTo>
                    <a:pt x="1" y="388"/>
                  </a:lnTo>
                  <a:lnTo>
                    <a:pt x="494" y="388"/>
                  </a:lnTo>
                  <a:lnTo>
                    <a:pt x="4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0"/>
            <p:cNvSpPr/>
            <p:nvPr/>
          </p:nvSpPr>
          <p:spPr>
            <a:xfrm>
              <a:off x="824750" y="815750"/>
              <a:ext cx="22700" cy="191550"/>
            </a:xfrm>
            <a:custGeom>
              <a:rect b="b" l="l" r="r" t="t"/>
              <a:pathLst>
                <a:path extrusionOk="0" h="7662" w="908">
                  <a:moveTo>
                    <a:pt x="0" y="1"/>
                  </a:moveTo>
                  <a:lnTo>
                    <a:pt x="0"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0"/>
            <p:cNvSpPr/>
            <p:nvPr/>
          </p:nvSpPr>
          <p:spPr>
            <a:xfrm>
              <a:off x="824000" y="815025"/>
              <a:ext cx="24175" cy="193100"/>
            </a:xfrm>
            <a:custGeom>
              <a:rect b="b" l="l" r="r" t="t"/>
              <a:pathLst>
                <a:path extrusionOk="0" h="7724" w="967">
                  <a:moveTo>
                    <a:pt x="905" y="59"/>
                  </a:moveTo>
                  <a:lnTo>
                    <a:pt x="905" y="7661"/>
                  </a:lnTo>
                  <a:lnTo>
                    <a:pt x="60" y="7661"/>
                  </a:lnTo>
                  <a:lnTo>
                    <a:pt x="60" y="59"/>
                  </a:lnTo>
                  <a:close/>
                  <a:moveTo>
                    <a:pt x="30" y="0"/>
                  </a:moveTo>
                  <a:cubicBezTo>
                    <a:pt x="14" y="0"/>
                    <a:pt x="1" y="14"/>
                    <a:pt x="1" y="30"/>
                  </a:cubicBezTo>
                  <a:lnTo>
                    <a:pt x="1" y="7690"/>
                  </a:lnTo>
                  <a:cubicBezTo>
                    <a:pt x="1" y="7707"/>
                    <a:pt x="14" y="7723"/>
                    <a:pt x="30" y="7723"/>
                  </a:cubicBezTo>
                  <a:lnTo>
                    <a:pt x="938" y="7723"/>
                  </a:lnTo>
                  <a:cubicBezTo>
                    <a:pt x="954" y="7723"/>
                    <a:pt x="967" y="7707"/>
                    <a:pt x="967" y="7690"/>
                  </a:cubicBezTo>
                  <a:lnTo>
                    <a:pt x="967" y="30"/>
                  </a:lnTo>
                  <a:cubicBezTo>
                    <a:pt x="967" y="14"/>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0"/>
            <p:cNvSpPr/>
            <p:nvPr/>
          </p:nvSpPr>
          <p:spPr>
            <a:xfrm>
              <a:off x="829975" y="98172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0"/>
            <p:cNvSpPr/>
            <p:nvPr/>
          </p:nvSpPr>
          <p:spPr>
            <a:xfrm>
              <a:off x="829975" y="96597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0"/>
            <p:cNvSpPr/>
            <p:nvPr/>
          </p:nvSpPr>
          <p:spPr>
            <a:xfrm>
              <a:off x="829975" y="832825"/>
              <a:ext cx="12250" cy="9725"/>
            </a:xfrm>
            <a:custGeom>
              <a:rect b="b" l="l" r="r" t="t"/>
              <a:pathLst>
                <a:path extrusionOk="0" h="389" w="490">
                  <a:moveTo>
                    <a:pt x="0" y="0"/>
                  </a:moveTo>
                  <a:lnTo>
                    <a:pt x="0"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0"/>
            <p:cNvSpPr/>
            <p:nvPr/>
          </p:nvSpPr>
          <p:spPr>
            <a:xfrm>
              <a:off x="847350" y="808100"/>
              <a:ext cx="22700" cy="199200"/>
            </a:xfrm>
            <a:custGeom>
              <a:rect b="b" l="l" r="r" t="t"/>
              <a:pathLst>
                <a:path extrusionOk="0" h="7968" w="908">
                  <a:moveTo>
                    <a:pt x="0" y="0"/>
                  </a:moveTo>
                  <a:lnTo>
                    <a:pt x="0"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0"/>
            <p:cNvSpPr/>
            <p:nvPr/>
          </p:nvSpPr>
          <p:spPr>
            <a:xfrm>
              <a:off x="846600" y="807275"/>
              <a:ext cx="24200" cy="200850"/>
            </a:xfrm>
            <a:custGeom>
              <a:rect b="b" l="l" r="r" t="t"/>
              <a:pathLst>
                <a:path extrusionOk="0" h="8034" w="968">
                  <a:moveTo>
                    <a:pt x="905" y="62"/>
                  </a:moveTo>
                  <a:lnTo>
                    <a:pt x="905" y="7971"/>
                  </a:lnTo>
                  <a:lnTo>
                    <a:pt x="60" y="7971"/>
                  </a:lnTo>
                  <a:lnTo>
                    <a:pt x="60" y="62"/>
                  </a:lnTo>
                  <a:close/>
                  <a:moveTo>
                    <a:pt x="30" y="0"/>
                  </a:moveTo>
                  <a:cubicBezTo>
                    <a:pt x="14" y="0"/>
                    <a:pt x="1" y="13"/>
                    <a:pt x="1" y="33"/>
                  </a:cubicBezTo>
                  <a:lnTo>
                    <a:pt x="1" y="8000"/>
                  </a:lnTo>
                  <a:cubicBezTo>
                    <a:pt x="1" y="8017"/>
                    <a:pt x="14" y="8033"/>
                    <a:pt x="30" y="8033"/>
                  </a:cubicBezTo>
                  <a:lnTo>
                    <a:pt x="938" y="8033"/>
                  </a:lnTo>
                  <a:cubicBezTo>
                    <a:pt x="954" y="8033"/>
                    <a:pt x="967" y="8017"/>
                    <a:pt x="967" y="8000"/>
                  </a:cubicBezTo>
                  <a:lnTo>
                    <a:pt x="967" y="33"/>
                  </a:lnTo>
                  <a:cubicBezTo>
                    <a:pt x="967" y="13"/>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0"/>
            <p:cNvSpPr/>
            <p:nvPr/>
          </p:nvSpPr>
          <p:spPr>
            <a:xfrm>
              <a:off x="852475" y="980675"/>
              <a:ext cx="12350" cy="10150"/>
            </a:xfrm>
            <a:custGeom>
              <a:rect b="b" l="l" r="r" t="t"/>
              <a:pathLst>
                <a:path extrusionOk="0" h="406" w="494">
                  <a:moveTo>
                    <a:pt x="1" y="0"/>
                  </a:moveTo>
                  <a:lnTo>
                    <a:pt x="1" y="405"/>
                  </a:lnTo>
                  <a:lnTo>
                    <a:pt x="494" y="405"/>
                  </a:lnTo>
                  <a:lnTo>
                    <a:pt x="4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0"/>
            <p:cNvSpPr/>
            <p:nvPr/>
          </p:nvSpPr>
          <p:spPr>
            <a:xfrm>
              <a:off x="852475" y="964350"/>
              <a:ext cx="12350" cy="10150"/>
            </a:xfrm>
            <a:custGeom>
              <a:rect b="b" l="l" r="r" t="t"/>
              <a:pathLst>
                <a:path extrusionOk="0" h="406" w="494">
                  <a:moveTo>
                    <a:pt x="1" y="1"/>
                  </a:moveTo>
                  <a:lnTo>
                    <a:pt x="1" y="405"/>
                  </a:lnTo>
                  <a:lnTo>
                    <a:pt x="494" y="405"/>
                  </a:lnTo>
                  <a:lnTo>
                    <a:pt x="4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0"/>
            <p:cNvSpPr/>
            <p:nvPr/>
          </p:nvSpPr>
          <p:spPr>
            <a:xfrm>
              <a:off x="852475" y="825800"/>
              <a:ext cx="12350" cy="10150"/>
            </a:xfrm>
            <a:custGeom>
              <a:rect b="b" l="l" r="r" t="t"/>
              <a:pathLst>
                <a:path extrusionOk="0" h="406" w="494">
                  <a:moveTo>
                    <a:pt x="1" y="0"/>
                  </a:moveTo>
                  <a:lnTo>
                    <a:pt x="1" y="405"/>
                  </a:lnTo>
                  <a:lnTo>
                    <a:pt x="494" y="405"/>
                  </a:lnTo>
                  <a:lnTo>
                    <a:pt x="4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0"/>
            <p:cNvSpPr/>
            <p:nvPr/>
          </p:nvSpPr>
          <p:spPr>
            <a:xfrm>
              <a:off x="1067175" y="957650"/>
              <a:ext cx="222150" cy="50150"/>
            </a:xfrm>
            <a:custGeom>
              <a:rect b="b" l="l" r="r" t="t"/>
              <a:pathLst>
                <a:path extrusionOk="0" h="2006" w="8886">
                  <a:moveTo>
                    <a:pt x="1" y="1"/>
                  </a:moveTo>
                  <a:lnTo>
                    <a:pt x="1" y="2005"/>
                  </a:lnTo>
                  <a:lnTo>
                    <a:pt x="8885" y="2005"/>
                  </a:lnTo>
                  <a:lnTo>
                    <a:pt x="88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0"/>
            <p:cNvSpPr/>
            <p:nvPr/>
          </p:nvSpPr>
          <p:spPr>
            <a:xfrm>
              <a:off x="1066450" y="956850"/>
              <a:ext cx="223675" cy="51750"/>
            </a:xfrm>
            <a:custGeom>
              <a:rect b="b" l="l" r="r" t="t"/>
              <a:pathLst>
                <a:path extrusionOk="0" h="2070" w="8947">
                  <a:moveTo>
                    <a:pt x="8885" y="62"/>
                  </a:moveTo>
                  <a:lnTo>
                    <a:pt x="8885" y="2008"/>
                  </a:lnTo>
                  <a:lnTo>
                    <a:pt x="62" y="2008"/>
                  </a:lnTo>
                  <a:lnTo>
                    <a:pt x="62" y="62"/>
                  </a:lnTo>
                  <a:close/>
                  <a:moveTo>
                    <a:pt x="30" y="0"/>
                  </a:moveTo>
                  <a:cubicBezTo>
                    <a:pt x="13" y="0"/>
                    <a:pt x="0" y="13"/>
                    <a:pt x="0" y="33"/>
                  </a:cubicBezTo>
                  <a:lnTo>
                    <a:pt x="0" y="2037"/>
                  </a:lnTo>
                  <a:cubicBezTo>
                    <a:pt x="0" y="2053"/>
                    <a:pt x="13" y="2066"/>
                    <a:pt x="30" y="2070"/>
                  </a:cubicBezTo>
                  <a:lnTo>
                    <a:pt x="8914" y="2070"/>
                  </a:lnTo>
                  <a:cubicBezTo>
                    <a:pt x="8931" y="2066"/>
                    <a:pt x="8944" y="2053"/>
                    <a:pt x="8947" y="2037"/>
                  </a:cubicBezTo>
                  <a:lnTo>
                    <a:pt x="8947" y="33"/>
                  </a:lnTo>
                  <a:cubicBezTo>
                    <a:pt x="8944" y="13"/>
                    <a:pt x="8931" y="0"/>
                    <a:pt x="89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0"/>
            <p:cNvSpPr/>
            <p:nvPr/>
          </p:nvSpPr>
          <p:spPr>
            <a:xfrm>
              <a:off x="1082275" y="973650"/>
              <a:ext cx="29075" cy="19375"/>
            </a:xfrm>
            <a:custGeom>
              <a:rect b="b" l="l" r="r" t="t"/>
              <a:pathLst>
                <a:path extrusionOk="0" h="775" w="1163">
                  <a:moveTo>
                    <a:pt x="581" y="1"/>
                  </a:moveTo>
                  <a:cubicBezTo>
                    <a:pt x="262" y="1"/>
                    <a:pt x="0" y="174"/>
                    <a:pt x="0" y="389"/>
                  </a:cubicBezTo>
                  <a:cubicBezTo>
                    <a:pt x="0" y="601"/>
                    <a:pt x="262" y="774"/>
                    <a:pt x="581" y="774"/>
                  </a:cubicBezTo>
                  <a:cubicBezTo>
                    <a:pt x="901" y="774"/>
                    <a:pt x="1162" y="601"/>
                    <a:pt x="1162" y="389"/>
                  </a:cubicBezTo>
                  <a:cubicBezTo>
                    <a:pt x="1162" y="174"/>
                    <a:pt x="901" y="1"/>
                    <a:pt x="5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0"/>
            <p:cNvSpPr/>
            <p:nvPr/>
          </p:nvSpPr>
          <p:spPr>
            <a:xfrm>
              <a:off x="1054775" y="856975"/>
              <a:ext cx="222050" cy="50125"/>
            </a:xfrm>
            <a:custGeom>
              <a:rect b="b" l="l" r="r" t="t"/>
              <a:pathLst>
                <a:path extrusionOk="0" h="2005" w="8882">
                  <a:moveTo>
                    <a:pt x="0" y="0"/>
                  </a:moveTo>
                  <a:lnTo>
                    <a:pt x="0" y="2004"/>
                  </a:lnTo>
                  <a:lnTo>
                    <a:pt x="8882" y="2004"/>
                  </a:lnTo>
                  <a:lnTo>
                    <a:pt x="888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0"/>
            <p:cNvSpPr/>
            <p:nvPr/>
          </p:nvSpPr>
          <p:spPr>
            <a:xfrm>
              <a:off x="1053950" y="856225"/>
              <a:ext cx="223700" cy="51675"/>
            </a:xfrm>
            <a:custGeom>
              <a:rect b="b" l="l" r="r" t="t"/>
              <a:pathLst>
                <a:path extrusionOk="0" h="2067" w="8948">
                  <a:moveTo>
                    <a:pt x="8886" y="63"/>
                  </a:moveTo>
                  <a:lnTo>
                    <a:pt x="8886" y="2005"/>
                  </a:lnTo>
                  <a:lnTo>
                    <a:pt x="63" y="2005"/>
                  </a:lnTo>
                  <a:lnTo>
                    <a:pt x="63" y="63"/>
                  </a:lnTo>
                  <a:close/>
                  <a:moveTo>
                    <a:pt x="33" y="1"/>
                  </a:moveTo>
                  <a:cubicBezTo>
                    <a:pt x="14" y="1"/>
                    <a:pt x="1" y="14"/>
                    <a:pt x="1" y="30"/>
                  </a:cubicBezTo>
                  <a:lnTo>
                    <a:pt x="1" y="2034"/>
                  </a:lnTo>
                  <a:cubicBezTo>
                    <a:pt x="1" y="2054"/>
                    <a:pt x="14" y="2067"/>
                    <a:pt x="33" y="2067"/>
                  </a:cubicBezTo>
                  <a:lnTo>
                    <a:pt x="8915" y="2067"/>
                  </a:lnTo>
                  <a:cubicBezTo>
                    <a:pt x="8931" y="2067"/>
                    <a:pt x="8948" y="2054"/>
                    <a:pt x="8948" y="2034"/>
                  </a:cubicBezTo>
                  <a:lnTo>
                    <a:pt x="8948" y="30"/>
                  </a:lnTo>
                  <a:cubicBezTo>
                    <a:pt x="8948" y="14"/>
                    <a:pt x="8931" y="1"/>
                    <a:pt x="8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0"/>
            <p:cNvSpPr/>
            <p:nvPr/>
          </p:nvSpPr>
          <p:spPr>
            <a:xfrm>
              <a:off x="1069800" y="873050"/>
              <a:ext cx="29075" cy="19350"/>
            </a:xfrm>
            <a:custGeom>
              <a:rect b="b" l="l" r="r" t="t"/>
              <a:pathLst>
                <a:path extrusionOk="0" h="774" w="1163">
                  <a:moveTo>
                    <a:pt x="581" y="0"/>
                  </a:moveTo>
                  <a:cubicBezTo>
                    <a:pt x="261" y="0"/>
                    <a:pt x="0" y="173"/>
                    <a:pt x="0" y="389"/>
                  </a:cubicBezTo>
                  <a:cubicBezTo>
                    <a:pt x="0" y="601"/>
                    <a:pt x="261" y="774"/>
                    <a:pt x="581" y="774"/>
                  </a:cubicBezTo>
                  <a:cubicBezTo>
                    <a:pt x="901" y="774"/>
                    <a:pt x="1162" y="601"/>
                    <a:pt x="1162" y="389"/>
                  </a:cubicBezTo>
                  <a:cubicBezTo>
                    <a:pt x="1162" y="173"/>
                    <a:pt x="901" y="0"/>
                    <a:pt x="5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0"/>
            <p:cNvSpPr/>
            <p:nvPr/>
          </p:nvSpPr>
          <p:spPr>
            <a:xfrm>
              <a:off x="1090425" y="907400"/>
              <a:ext cx="222150" cy="50125"/>
            </a:xfrm>
            <a:custGeom>
              <a:rect b="b" l="l" r="r" t="t"/>
              <a:pathLst>
                <a:path extrusionOk="0" h="2005" w="8886">
                  <a:moveTo>
                    <a:pt x="1" y="0"/>
                  </a:moveTo>
                  <a:lnTo>
                    <a:pt x="1" y="2004"/>
                  </a:lnTo>
                  <a:lnTo>
                    <a:pt x="8886" y="2004"/>
                  </a:lnTo>
                  <a:lnTo>
                    <a:pt x="888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0"/>
            <p:cNvSpPr/>
            <p:nvPr/>
          </p:nvSpPr>
          <p:spPr>
            <a:xfrm>
              <a:off x="1089700" y="906575"/>
              <a:ext cx="223600" cy="51775"/>
            </a:xfrm>
            <a:custGeom>
              <a:rect b="b" l="l" r="r" t="t"/>
              <a:pathLst>
                <a:path extrusionOk="0" h="2071" w="8944">
                  <a:moveTo>
                    <a:pt x="8882" y="63"/>
                  </a:moveTo>
                  <a:lnTo>
                    <a:pt x="8882" y="2008"/>
                  </a:lnTo>
                  <a:lnTo>
                    <a:pt x="59" y="2008"/>
                  </a:lnTo>
                  <a:lnTo>
                    <a:pt x="59" y="63"/>
                  </a:lnTo>
                  <a:close/>
                  <a:moveTo>
                    <a:pt x="30" y="1"/>
                  </a:moveTo>
                  <a:cubicBezTo>
                    <a:pt x="14" y="1"/>
                    <a:pt x="0" y="17"/>
                    <a:pt x="0" y="33"/>
                  </a:cubicBezTo>
                  <a:lnTo>
                    <a:pt x="0" y="2041"/>
                  </a:lnTo>
                  <a:cubicBezTo>
                    <a:pt x="0" y="2057"/>
                    <a:pt x="14" y="2070"/>
                    <a:pt x="30" y="2070"/>
                  </a:cubicBezTo>
                  <a:lnTo>
                    <a:pt x="8915" y="2070"/>
                  </a:lnTo>
                  <a:cubicBezTo>
                    <a:pt x="8931" y="2070"/>
                    <a:pt x="8944" y="2057"/>
                    <a:pt x="8944" y="2037"/>
                  </a:cubicBezTo>
                  <a:lnTo>
                    <a:pt x="8944" y="33"/>
                  </a:lnTo>
                  <a:cubicBezTo>
                    <a:pt x="8944" y="17"/>
                    <a:pt x="8931" y="1"/>
                    <a:pt x="8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0"/>
            <p:cNvSpPr/>
            <p:nvPr/>
          </p:nvSpPr>
          <p:spPr>
            <a:xfrm>
              <a:off x="1105525" y="923475"/>
              <a:ext cx="29000" cy="19350"/>
            </a:xfrm>
            <a:custGeom>
              <a:rect b="b" l="l" r="r" t="t"/>
              <a:pathLst>
                <a:path extrusionOk="0" h="774" w="1160">
                  <a:moveTo>
                    <a:pt x="582" y="0"/>
                  </a:moveTo>
                  <a:cubicBezTo>
                    <a:pt x="259" y="0"/>
                    <a:pt x="1" y="173"/>
                    <a:pt x="1" y="385"/>
                  </a:cubicBezTo>
                  <a:cubicBezTo>
                    <a:pt x="1" y="601"/>
                    <a:pt x="259" y="774"/>
                    <a:pt x="582" y="774"/>
                  </a:cubicBezTo>
                  <a:cubicBezTo>
                    <a:pt x="902" y="774"/>
                    <a:pt x="1159" y="601"/>
                    <a:pt x="1159" y="385"/>
                  </a:cubicBezTo>
                  <a:cubicBezTo>
                    <a:pt x="1159" y="173"/>
                    <a:pt x="902" y="0"/>
                    <a:pt x="58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0"/>
            <p:cNvSpPr/>
            <p:nvPr/>
          </p:nvSpPr>
          <p:spPr>
            <a:xfrm>
              <a:off x="1040500" y="556675"/>
              <a:ext cx="141275" cy="185825"/>
            </a:xfrm>
            <a:custGeom>
              <a:rect b="b" l="l" r="r" t="t"/>
              <a:pathLst>
                <a:path extrusionOk="0" h="7433" w="5651">
                  <a:moveTo>
                    <a:pt x="0" y="1"/>
                  </a:moveTo>
                  <a:lnTo>
                    <a:pt x="0" y="7433"/>
                  </a:lnTo>
                  <a:lnTo>
                    <a:pt x="5650" y="7433"/>
                  </a:lnTo>
                  <a:lnTo>
                    <a:pt x="56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0"/>
            <p:cNvSpPr/>
            <p:nvPr/>
          </p:nvSpPr>
          <p:spPr>
            <a:xfrm>
              <a:off x="1039675" y="555850"/>
              <a:ext cx="142900" cy="187475"/>
            </a:xfrm>
            <a:custGeom>
              <a:rect b="b" l="l" r="r" t="t"/>
              <a:pathLst>
                <a:path extrusionOk="0" h="7499" w="5716">
                  <a:moveTo>
                    <a:pt x="5654" y="63"/>
                  </a:moveTo>
                  <a:lnTo>
                    <a:pt x="5654" y="7436"/>
                  </a:lnTo>
                  <a:lnTo>
                    <a:pt x="63" y="7436"/>
                  </a:lnTo>
                  <a:lnTo>
                    <a:pt x="63" y="63"/>
                  </a:lnTo>
                  <a:close/>
                  <a:moveTo>
                    <a:pt x="33" y="1"/>
                  </a:moveTo>
                  <a:cubicBezTo>
                    <a:pt x="17" y="1"/>
                    <a:pt x="1" y="17"/>
                    <a:pt x="1" y="34"/>
                  </a:cubicBezTo>
                  <a:lnTo>
                    <a:pt x="1" y="7466"/>
                  </a:lnTo>
                  <a:cubicBezTo>
                    <a:pt x="1" y="7482"/>
                    <a:pt x="17" y="7498"/>
                    <a:pt x="33" y="7498"/>
                  </a:cubicBezTo>
                  <a:lnTo>
                    <a:pt x="5683" y="7498"/>
                  </a:lnTo>
                  <a:cubicBezTo>
                    <a:pt x="5700" y="7498"/>
                    <a:pt x="5716" y="7482"/>
                    <a:pt x="5713" y="7466"/>
                  </a:cubicBezTo>
                  <a:lnTo>
                    <a:pt x="5713" y="34"/>
                  </a:lnTo>
                  <a:cubicBezTo>
                    <a:pt x="5713" y="17"/>
                    <a:pt x="5700" y="1"/>
                    <a:pt x="5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0"/>
            <p:cNvSpPr/>
            <p:nvPr/>
          </p:nvSpPr>
          <p:spPr>
            <a:xfrm>
              <a:off x="1048650" y="564600"/>
              <a:ext cx="124950" cy="170000"/>
            </a:xfrm>
            <a:custGeom>
              <a:rect b="b" l="l" r="r" t="t"/>
              <a:pathLst>
                <a:path extrusionOk="0" h="6800" w="4998">
                  <a:moveTo>
                    <a:pt x="1" y="0"/>
                  </a:moveTo>
                  <a:lnTo>
                    <a:pt x="1" y="6799"/>
                  </a:lnTo>
                  <a:lnTo>
                    <a:pt x="4998" y="6799"/>
                  </a:lnTo>
                  <a:lnTo>
                    <a:pt x="49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0"/>
            <p:cNvSpPr/>
            <p:nvPr/>
          </p:nvSpPr>
          <p:spPr>
            <a:xfrm>
              <a:off x="1047925" y="563850"/>
              <a:ext cx="126425" cy="171550"/>
            </a:xfrm>
            <a:custGeom>
              <a:rect b="b" l="l" r="r" t="t"/>
              <a:pathLst>
                <a:path extrusionOk="0" h="6862" w="5057">
                  <a:moveTo>
                    <a:pt x="4994" y="60"/>
                  </a:moveTo>
                  <a:lnTo>
                    <a:pt x="4994" y="6800"/>
                  </a:lnTo>
                  <a:lnTo>
                    <a:pt x="62" y="6800"/>
                  </a:lnTo>
                  <a:lnTo>
                    <a:pt x="62" y="60"/>
                  </a:lnTo>
                  <a:close/>
                  <a:moveTo>
                    <a:pt x="30" y="1"/>
                  </a:moveTo>
                  <a:cubicBezTo>
                    <a:pt x="13" y="1"/>
                    <a:pt x="0" y="14"/>
                    <a:pt x="0" y="30"/>
                  </a:cubicBezTo>
                  <a:lnTo>
                    <a:pt x="0" y="6829"/>
                  </a:lnTo>
                  <a:cubicBezTo>
                    <a:pt x="0" y="6845"/>
                    <a:pt x="13" y="6862"/>
                    <a:pt x="30" y="6862"/>
                  </a:cubicBezTo>
                  <a:lnTo>
                    <a:pt x="5027" y="6862"/>
                  </a:lnTo>
                  <a:cubicBezTo>
                    <a:pt x="5043" y="6862"/>
                    <a:pt x="5056" y="6845"/>
                    <a:pt x="5056" y="6829"/>
                  </a:cubicBezTo>
                  <a:lnTo>
                    <a:pt x="5056" y="30"/>
                  </a:lnTo>
                  <a:cubicBezTo>
                    <a:pt x="5056" y="14"/>
                    <a:pt x="5043" y="1"/>
                    <a:pt x="50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0"/>
            <p:cNvSpPr/>
            <p:nvPr/>
          </p:nvSpPr>
          <p:spPr>
            <a:xfrm>
              <a:off x="1048650" y="678150"/>
              <a:ext cx="124950" cy="56450"/>
            </a:xfrm>
            <a:custGeom>
              <a:rect b="b" l="l" r="r" t="t"/>
              <a:pathLst>
                <a:path extrusionOk="0" h="2258" w="4998">
                  <a:moveTo>
                    <a:pt x="1714" y="1"/>
                  </a:moveTo>
                  <a:cubicBezTo>
                    <a:pt x="1516" y="1"/>
                    <a:pt x="1279" y="108"/>
                    <a:pt x="392" y="876"/>
                  </a:cubicBezTo>
                  <a:cubicBezTo>
                    <a:pt x="252" y="997"/>
                    <a:pt x="121" y="1108"/>
                    <a:pt x="1" y="1213"/>
                  </a:cubicBezTo>
                  <a:lnTo>
                    <a:pt x="1" y="2257"/>
                  </a:lnTo>
                  <a:lnTo>
                    <a:pt x="4998" y="2257"/>
                  </a:lnTo>
                  <a:lnTo>
                    <a:pt x="4998" y="1265"/>
                  </a:lnTo>
                  <a:cubicBezTo>
                    <a:pt x="4695" y="818"/>
                    <a:pt x="4183" y="447"/>
                    <a:pt x="3905" y="447"/>
                  </a:cubicBezTo>
                  <a:cubicBezTo>
                    <a:pt x="3892" y="447"/>
                    <a:pt x="3880" y="447"/>
                    <a:pt x="3869" y="449"/>
                  </a:cubicBezTo>
                  <a:cubicBezTo>
                    <a:pt x="3503" y="495"/>
                    <a:pt x="3203" y="1268"/>
                    <a:pt x="2863" y="1294"/>
                  </a:cubicBezTo>
                  <a:cubicBezTo>
                    <a:pt x="2858" y="1295"/>
                    <a:pt x="2852" y="1295"/>
                    <a:pt x="2847" y="1295"/>
                  </a:cubicBezTo>
                  <a:cubicBezTo>
                    <a:pt x="2435" y="1295"/>
                    <a:pt x="2524" y="44"/>
                    <a:pt x="1744" y="2"/>
                  </a:cubicBezTo>
                  <a:cubicBezTo>
                    <a:pt x="1734" y="1"/>
                    <a:pt x="1724" y="1"/>
                    <a:pt x="17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0"/>
            <p:cNvSpPr/>
            <p:nvPr/>
          </p:nvSpPr>
          <p:spPr>
            <a:xfrm>
              <a:off x="1096075" y="606050"/>
              <a:ext cx="51825" cy="47575"/>
            </a:xfrm>
            <a:custGeom>
              <a:rect b="b" l="l" r="r" t="t"/>
              <a:pathLst>
                <a:path extrusionOk="0" h="1903" w="2073">
                  <a:moveTo>
                    <a:pt x="966" y="0"/>
                  </a:moveTo>
                  <a:cubicBezTo>
                    <a:pt x="278" y="170"/>
                    <a:pt x="0" y="1002"/>
                    <a:pt x="451" y="1551"/>
                  </a:cubicBezTo>
                  <a:cubicBezTo>
                    <a:pt x="647" y="1789"/>
                    <a:pt x="922" y="1902"/>
                    <a:pt x="1195" y="1902"/>
                  </a:cubicBezTo>
                  <a:cubicBezTo>
                    <a:pt x="1551" y="1902"/>
                    <a:pt x="1903" y="1709"/>
                    <a:pt x="2073" y="1345"/>
                  </a:cubicBezTo>
                  <a:lnTo>
                    <a:pt x="2073" y="1345"/>
                  </a:lnTo>
                  <a:cubicBezTo>
                    <a:pt x="2043" y="1352"/>
                    <a:pt x="2014" y="1361"/>
                    <a:pt x="1985" y="1365"/>
                  </a:cubicBezTo>
                  <a:cubicBezTo>
                    <a:pt x="1934" y="1372"/>
                    <a:pt x="1885" y="1376"/>
                    <a:pt x="1836" y="1376"/>
                  </a:cubicBezTo>
                  <a:cubicBezTo>
                    <a:pt x="1151" y="1376"/>
                    <a:pt x="661" y="652"/>
                    <a:pt x="96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0"/>
            <p:cNvSpPr/>
            <p:nvPr/>
          </p:nvSpPr>
          <p:spPr>
            <a:xfrm>
              <a:off x="791850" y="1086925"/>
              <a:ext cx="141375" cy="185900"/>
            </a:xfrm>
            <a:custGeom>
              <a:rect b="b" l="l" r="r" t="t"/>
              <a:pathLst>
                <a:path extrusionOk="0" h="7436" w="5655">
                  <a:moveTo>
                    <a:pt x="1" y="0"/>
                  </a:moveTo>
                  <a:lnTo>
                    <a:pt x="1" y="7436"/>
                  </a:lnTo>
                  <a:lnTo>
                    <a:pt x="5654" y="7436"/>
                  </a:lnTo>
                  <a:lnTo>
                    <a:pt x="56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0"/>
            <p:cNvSpPr/>
            <p:nvPr/>
          </p:nvSpPr>
          <p:spPr>
            <a:xfrm>
              <a:off x="791125" y="1086175"/>
              <a:ext cx="142825" cy="187400"/>
            </a:xfrm>
            <a:custGeom>
              <a:rect b="b" l="l" r="r" t="t"/>
              <a:pathLst>
                <a:path extrusionOk="0" h="7496" w="5713">
                  <a:moveTo>
                    <a:pt x="5650" y="63"/>
                  </a:moveTo>
                  <a:lnTo>
                    <a:pt x="5650" y="7436"/>
                  </a:lnTo>
                  <a:lnTo>
                    <a:pt x="62" y="7436"/>
                  </a:lnTo>
                  <a:lnTo>
                    <a:pt x="62" y="63"/>
                  </a:lnTo>
                  <a:close/>
                  <a:moveTo>
                    <a:pt x="30" y="1"/>
                  </a:moveTo>
                  <a:cubicBezTo>
                    <a:pt x="13" y="1"/>
                    <a:pt x="0" y="14"/>
                    <a:pt x="0" y="33"/>
                  </a:cubicBezTo>
                  <a:lnTo>
                    <a:pt x="0" y="7466"/>
                  </a:lnTo>
                  <a:cubicBezTo>
                    <a:pt x="0" y="7482"/>
                    <a:pt x="13" y="7495"/>
                    <a:pt x="30" y="7495"/>
                  </a:cubicBezTo>
                  <a:lnTo>
                    <a:pt x="5683" y="7495"/>
                  </a:lnTo>
                  <a:cubicBezTo>
                    <a:pt x="5699" y="7495"/>
                    <a:pt x="5712" y="7482"/>
                    <a:pt x="5712" y="7466"/>
                  </a:cubicBezTo>
                  <a:lnTo>
                    <a:pt x="5712" y="33"/>
                  </a:lnTo>
                  <a:cubicBezTo>
                    <a:pt x="5712" y="14"/>
                    <a:pt x="5699" y="1"/>
                    <a:pt x="5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0"/>
            <p:cNvSpPr/>
            <p:nvPr/>
          </p:nvSpPr>
          <p:spPr>
            <a:xfrm>
              <a:off x="800100" y="1094925"/>
              <a:ext cx="124875" cy="170000"/>
            </a:xfrm>
            <a:custGeom>
              <a:rect b="b" l="l" r="r" t="t"/>
              <a:pathLst>
                <a:path extrusionOk="0" h="6800" w="4995">
                  <a:moveTo>
                    <a:pt x="0" y="0"/>
                  </a:moveTo>
                  <a:lnTo>
                    <a:pt x="0" y="6799"/>
                  </a:lnTo>
                  <a:lnTo>
                    <a:pt x="4994" y="6799"/>
                  </a:lnTo>
                  <a:lnTo>
                    <a:pt x="49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0"/>
            <p:cNvSpPr/>
            <p:nvPr/>
          </p:nvSpPr>
          <p:spPr>
            <a:xfrm>
              <a:off x="799275" y="1094100"/>
              <a:ext cx="126525" cy="171550"/>
            </a:xfrm>
            <a:custGeom>
              <a:rect b="b" l="l" r="r" t="t"/>
              <a:pathLst>
                <a:path extrusionOk="0" h="6862" w="5061">
                  <a:moveTo>
                    <a:pt x="4998" y="62"/>
                  </a:moveTo>
                  <a:lnTo>
                    <a:pt x="4998" y="6799"/>
                  </a:lnTo>
                  <a:lnTo>
                    <a:pt x="63" y="6799"/>
                  </a:lnTo>
                  <a:lnTo>
                    <a:pt x="63" y="62"/>
                  </a:lnTo>
                  <a:close/>
                  <a:moveTo>
                    <a:pt x="33" y="0"/>
                  </a:moveTo>
                  <a:cubicBezTo>
                    <a:pt x="17" y="0"/>
                    <a:pt x="1" y="17"/>
                    <a:pt x="1" y="33"/>
                  </a:cubicBezTo>
                  <a:lnTo>
                    <a:pt x="1" y="6832"/>
                  </a:lnTo>
                  <a:cubicBezTo>
                    <a:pt x="1" y="6848"/>
                    <a:pt x="17" y="6861"/>
                    <a:pt x="33" y="6861"/>
                  </a:cubicBezTo>
                  <a:lnTo>
                    <a:pt x="5027" y="6861"/>
                  </a:lnTo>
                  <a:cubicBezTo>
                    <a:pt x="5044" y="6861"/>
                    <a:pt x="5060" y="6848"/>
                    <a:pt x="5060" y="6832"/>
                  </a:cubicBezTo>
                  <a:lnTo>
                    <a:pt x="5060" y="33"/>
                  </a:lnTo>
                  <a:cubicBezTo>
                    <a:pt x="5060" y="17"/>
                    <a:pt x="5044" y="0"/>
                    <a:pt x="50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0"/>
            <p:cNvSpPr/>
            <p:nvPr/>
          </p:nvSpPr>
          <p:spPr>
            <a:xfrm>
              <a:off x="863500" y="1110700"/>
              <a:ext cx="21650" cy="48875"/>
            </a:xfrm>
            <a:custGeom>
              <a:rect b="b" l="l" r="r" t="t"/>
              <a:pathLst>
                <a:path extrusionOk="0" h="1955" w="866">
                  <a:moveTo>
                    <a:pt x="786" y="0"/>
                  </a:moveTo>
                  <a:cubicBezTo>
                    <a:pt x="660" y="0"/>
                    <a:pt x="232" y="581"/>
                    <a:pt x="121" y="929"/>
                  </a:cubicBezTo>
                  <a:cubicBezTo>
                    <a:pt x="1" y="1314"/>
                    <a:pt x="121" y="1954"/>
                    <a:pt x="121" y="1954"/>
                  </a:cubicBezTo>
                  <a:cubicBezTo>
                    <a:pt x="121" y="1954"/>
                    <a:pt x="379" y="1461"/>
                    <a:pt x="549" y="1187"/>
                  </a:cubicBezTo>
                  <a:cubicBezTo>
                    <a:pt x="722" y="913"/>
                    <a:pt x="866" y="188"/>
                    <a:pt x="817" y="25"/>
                  </a:cubicBezTo>
                  <a:cubicBezTo>
                    <a:pt x="811" y="8"/>
                    <a:pt x="801" y="0"/>
                    <a:pt x="786"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0"/>
            <p:cNvSpPr/>
            <p:nvPr/>
          </p:nvSpPr>
          <p:spPr>
            <a:xfrm>
              <a:off x="864575" y="1145150"/>
              <a:ext cx="38525" cy="23550"/>
            </a:xfrm>
            <a:custGeom>
              <a:rect b="b" l="l" r="r" t="t"/>
              <a:pathLst>
                <a:path extrusionOk="0" h="942" w="1541">
                  <a:moveTo>
                    <a:pt x="1226" y="1"/>
                  </a:moveTo>
                  <a:cubicBezTo>
                    <a:pt x="1031" y="1"/>
                    <a:pt x="671" y="121"/>
                    <a:pt x="450" y="315"/>
                  </a:cubicBezTo>
                  <a:cubicBezTo>
                    <a:pt x="180" y="547"/>
                    <a:pt x="131" y="805"/>
                    <a:pt x="131" y="805"/>
                  </a:cubicBezTo>
                  <a:lnTo>
                    <a:pt x="0" y="903"/>
                  </a:lnTo>
                  <a:lnTo>
                    <a:pt x="16" y="942"/>
                  </a:lnTo>
                  <a:cubicBezTo>
                    <a:pt x="118" y="873"/>
                    <a:pt x="225" y="814"/>
                    <a:pt x="339" y="765"/>
                  </a:cubicBezTo>
                  <a:cubicBezTo>
                    <a:pt x="490" y="703"/>
                    <a:pt x="800" y="648"/>
                    <a:pt x="1172" y="403"/>
                  </a:cubicBezTo>
                  <a:cubicBezTo>
                    <a:pt x="1541" y="155"/>
                    <a:pt x="1462" y="87"/>
                    <a:pt x="1325" y="18"/>
                  </a:cubicBezTo>
                  <a:cubicBezTo>
                    <a:pt x="1302" y="7"/>
                    <a:pt x="1267" y="1"/>
                    <a:pt x="1226"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0"/>
            <p:cNvSpPr/>
            <p:nvPr/>
          </p:nvSpPr>
          <p:spPr>
            <a:xfrm>
              <a:off x="858350" y="1165475"/>
              <a:ext cx="42950" cy="33025"/>
            </a:xfrm>
            <a:custGeom>
              <a:rect b="b" l="l" r="r" t="t"/>
              <a:pathLst>
                <a:path extrusionOk="0" h="1321" w="1718">
                  <a:moveTo>
                    <a:pt x="1407" y="0"/>
                  </a:moveTo>
                  <a:cubicBezTo>
                    <a:pt x="1291" y="0"/>
                    <a:pt x="1175" y="22"/>
                    <a:pt x="1065" y="67"/>
                  </a:cubicBezTo>
                  <a:cubicBezTo>
                    <a:pt x="699" y="204"/>
                    <a:pt x="282" y="651"/>
                    <a:pt x="184" y="1092"/>
                  </a:cubicBezTo>
                  <a:lnTo>
                    <a:pt x="21" y="1225"/>
                  </a:lnTo>
                  <a:lnTo>
                    <a:pt x="1" y="1320"/>
                  </a:lnTo>
                  <a:lnTo>
                    <a:pt x="194" y="1157"/>
                  </a:lnTo>
                  <a:cubicBezTo>
                    <a:pt x="194" y="1157"/>
                    <a:pt x="196" y="1183"/>
                    <a:pt x="236" y="1183"/>
                  </a:cubicBezTo>
                  <a:cubicBezTo>
                    <a:pt x="277" y="1183"/>
                    <a:pt x="357" y="1156"/>
                    <a:pt x="513" y="1049"/>
                  </a:cubicBezTo>
                  <a:cubicBezTo>
                    <a:pt x="827" y="837"/>
                    <a:pt x="1336" y="553"/>
                    <a:pt x="1489" y="377"/>
                  </a:cubicBezTo>
                  <a:cubicBezTo>
                    <a:pt x="1574" y="276"/>
                    <a:pt x="1653" y="168"/>
                    <a:pt x="1718" y="54"/>
                  </a:cubicBezTo>
                  <a:cubicBezTo>
                    <a:pt x="1617" y="18"/>
                    <a:pt x="1512" y="0"/>
                    <a:pt x="1407"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0"/>
            <p:cNvSpPr/>
            <p:nvPr/>
          </p:nvSpPr>
          <p:spPr>
            <a:xfrm>
              <a:off x="844150" y="1147150"/>
              <a:ext cx="14325" cy="49625"/>
            </a:xfrm>
            <a:custGeom>
              <a:rect b="b" l="l" r="r" t="t"/>
              <a:pathLst>
                <a:path extrusionOk="0" h="1985" w="573">
                  <a:moveTo>
                    <a:pt x="386" y="0"/>
                  </a:moveTo>
                  <a:cubicBezTo>
                    <a:pt x="386" y="0"/>
                    <a:pt x="161" y="72"/>
                    <a:pt x="83" y="398"/>
                  </a:cubicBezTo>
                  <a:cubicBezTo>
                    <a:pt x="1" y="725"/>
                    <a:pt x="1" y="1198"/>
                    <a:pt x="200" y="1426"/>
                  </a:cubicBezTo>
                  <a:cubicBezTo>
                    <a:pt x="399" y="1652"/>
                    <a:pt x="425" y="1746"/>
                    <a:pt x="425" y="1746"/>
                  </a:cubicBezTo>
                  <a:lnTo>
                    <a:pt x="497" y="1985"/>
                  </a:lnTo>
                  <a:lnTo>
                    <a:pt x="540" y="1870"/>
                  </a:lnTo>
                  <a:cubicBezTo>
                    <a:pt x="540" y="1870"/>
                    <a:pt x="484" y="1750"/>
                    <a:pt x="471" y="1730"/>
                  </a:cubicBezTo>
                  <a:cubicBezTo>
                    <a:pt x="471" y="1730"/>
                    <a:pt x="523" y="1658"/>
                    <a:pt x="523" y="1302"/>
                  </a:cubicBezTo>
                  <a:cubicBezTo>
                    <a:pt x="520" y="947"/>
                    <a:pt x="572" y="437"/>
                    <a:pt x="504" y="235"/>
                  </a:cubicBezTo>
                  <a:cubicBezTo>
                    <a:pt x="432" y="33"/>
                    <a:pt x="386" y="0"/>
                    <a:pt x="386"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0"/>
            <p:cNvSpPr/>
            <p:nvPr/>
          </p:nvSpPr>
          <p:spPr>
            <a:xfrm>
              <a:off x="825150" y="1192500"/>
              <a:ext cx="18800" cy="48175"/>
            </a:xfrm>
            <a:custGeom>
              <a:rect b="b" l="l" r="r" t="t"/>
              <a:pathLst>
                <a:path extrusionOk="0" h="1927" w="752">
                  <a:moveTo>
                    <a:pt x="239" y="1"/>
                  </a:moveTo>
                  <a:cubicBezTo>
                    <a:pt x="239" y="1"/>
                    <a:pt x="33" y="118"/>
                    <a:pt x="17" y="451"/>
                  </a:cubicBezTo>
                  <a:cubicBezTo>
                    <a:pt x="0" y="784"/>
                    <a:pt x="92" y="1251"/>
                    <a:pt x="330" y="1437"/>
                  </a:cubicBezTo>
                  <a:cubicBezTo>
                    <a:pt x="568" y="1620"/>
                    <a:pt x="614" y="1705"/>
                    <a:pt x="614" y="1705"/>
                  </a:cubicBezTo>
                  <a:lnTo>
                    <a:pt x="728" y="1927"/>
                  </a:lnTo>
                  <a:lnTo>
                    <a:pt x="751" y="1806"/>
                  </a:lnTo>
                  <a:cubicBezTo>
                    <a:pt x="751" y="1806"/>
                    <a:pt x="673" y="1701"/>
                    <a:pt x="657" y="1685"/>
                  </a:cubicBezTo>
                  <a:cubicBezTo>
                    <a:pt x="657" y="1685"/>
                    <a:pt x="692" y="1603"/>
                    <a:pt x="624" y="1254"/>
                  </a:cubicBezTo>
                  <a:cubicBezTo>
                    <a:pt x="555" y="905"/>
                    <a:pt x="506" y="399"/>
                    <a:pt x="402" y="210"/>
                  </a:cubicBezTo>
                  <a:cubicBezTo>
                    <a:pt x="294" y="24"/>
                    <a:pt x="239" y="1"/>
                    <a:pt x="239"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0"/>
            <p:cNvSpPr/>
            <p:nvPr/>
          </p:nvSpPr>
          <p:spPr>
            <a:xfrm>
              <a:off x="844975" y="1131625"/>
              <a:ext cx="20425" cy="35050"/>
            </a:xfrm>
            <a:custGeom>
              <a:rect b="b" l="l" r="r" t="t"/>
              <a:pathLst>
                <a:path extrusionOk="0" h="1402" w="817">
                  <a:moveTo>
                    <a:pt x="107" y="0"/>
                  </a:moveTo>
                  <a:cubicBezTo>
                    <a:pt x="96" y="0"/>
                    <a:pt x="95" y="4"/>
                    <a:pt x="95" y="4"/>
                  </a:cubicBezTo>
                  <a:cubicBezTo>
                    <a:pt x="95" y="4"/>
                    <a:pt x="1" y="161"/>
                    <a:pt x="141" y="402"/>
                  </a:cubicBezTo>
                  <a:cubicBezTo>
                    <a:pt x="285" y="644"/>
                    <a:pt x="399" y="898"/>
                    <a:pt x="725" y="1251"/>
                  </a:cubicBezTo>
                  <a:lnTo>
                    <a:pt x="781" y="1401"/>
                  </a:lnTo>
                  <a:lnTo>
                    <a:pt x="787" y="1352"/>
                  </a:lnTo>
                  <a:lnTo>
                    <a:pt x="758" y="1222"/>
                  </a:lnTo>
                  <a:cubicBezTo>
                    <a:pt x="758" y="1222"/>
                    <a:pt x="817" y="1045"/>
                    <a:pt x="725" y="791"/>
                  </a:cubicBezTo>
                  <a:cubicBezTo>
                    <a:pt x="631" y="536"/>
                    <a:pt x="549" y="249"/>
                    <a:pt x="327" y="109"/>
                  </a:cubicBezTo>
                  <a:cubicBezTo>
                    <a:pt x="180" y="16"/>
                    <a:pt x="126" y="0"/>
                    <a:pt x="107"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0"/>
            <p:cNvSpPr/>
            <p:nvPr/>
          </p:nvSpPr>
          <p:spPr>
            <a:xfrm>
              <a:off x="848250" y="1196550"/>
              <a:ext cx="54200" cy="32375"/>
            </a:xfrm>
            <a:custGeom>
              <a:rect b="b" l="l" r="r" t="t"/>
              <a:pathLst>
                <a:path extrusionOk="0" h="1295" w="2168">
                  <a:moveTo>
                    <a:pt x="1817" y="0"/>
                  </a:moveTo>
                  <a:cubicBezTo>
                    <a:pt x="1527" y="0"/>
                    <a:pt x="1188" y="121"/>
                    <a:pt x="823" y="312"/>
                  </a:cubicBezTo>
                  <a:cubicBezTo>
                    <a:pt x="509" y="475"/>
                    <a:pt x="268" y="753"/>
                    <a:pt x="144" y="1086"/>
                  </a:cubicBezTo>
                  <a:lnTo>
                    <a:pt x="33" y="1184"/>
                  </a:lnTo>
                  <a:lnTo>
                    <a:pt x="0" y="1295"/>
                  </a:lnTo>
                  <a:lnTo>
                    <a:pt x="193" y="1138"/>
                  </a:lnTo>
                  <a:cubicBezTo>
                    <a:pt x="193" y="1138"/>
                    <a:pt x="473" y="1060"/>
                    <a:pt x="673" y="1007"/>
                  </a:cubicBezTo>
                  <a:cubicBezTo>
                    <a:pt x="872" y="952"/>
                    <a:pt x="1185" y="792"/>
                    <a:pt x="1596" y="642"/>
                  </a:cubicBezTo>
                  <a:cubicBezTo>
                    <a:pt x="2008" y="492"/>
                    <a:pt x="2168" y="74"/>
                    <a:pt x="2168" y="74"/>
                  </a:cubicBezTo>
                  <a:cubicBezTo>
                    <a:pt x="2061" y="23"/>
                    <a:pt x="1944" y="0"/>
                    <a:pt x="1817"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0"/>
            <p:cNvSpPr/>
            <p:nvPr/>
          </p:nvSpPr>
          <p:spPr>
            <a:xfrm>
              <a:off x="827800" y="1176925"/>
              <a:ext cx="27075" cy="38125"/>
            </a:xfrm>
            <a:custGeom>
              <a:rect b="b" l="l" r="r" t="t"/>
              <a:pathLst>
                <a:path extrusionOk="0" h="1525" w="1083">
                  <a:moveTo>
                    <a:pt x="15" y="0"/>
                  </a:moveTo>
                  <a:cubicBezTo>
                    <a:pt x="5" y="0"/>
                    <a:pt x="0" y="9"/>
                    <a:pt x="2" y="33"/>
                  </a:cubicBezTo>
                  <a:cubicBezTo>
                    <a:pt x="5" y="118"/>
                    <a:pt x="84" y="382"/>
                    <a:pt x="205" y="457"/>
                  </a:cubicBezTo>
                  <a:cubicBezTo>
                    <a:pt x="329" y="529"/>
                    <a:pt x="335" y="758"/>
                    <a:pt x="671" y="865"/>
                  </a:cubicBezTo>
                  <a:cubicBezTo>
                    <a:pt x="671" y="865"/>
                    <a:pt x="916" y="1215"/>
                    <a:pt x="955" y="1309"/>
                  </a:cubicBezTo>
                  <a:cubicBezTo>
                    <a:pt x="981" y="1378"/>
                    <a:pt x="988" y="1453"/>
                    <a:pt x="978" y="1525"/>
                  </a:cubicBezTo>
                  <a:lnTo>
                    <a:pt x="1027" y="1505"/>
                  </a:lnTo>
                  <a:cubicBezTo>
                    <a:pt x="1011" y="1463"/>
                    <a:pt x="1008" y="1417"/>
                    <a:pt x="1017" y="1375"/>
                  </a:cubicBezTo>
                  <a:cubicBezTo>
                    <a:pt x="1040" y="1316"/>
                    <a:pt x="1083" y="1241"/>
                    <a:pt x="1063" y="1169"/>
                  </a:cubicBezTo>
                  <a:cubicBezTo>
                    <a:pt x="1043" y="1100"/>
                    <a:pt x="570" y="262"/>
                    <a:pt x="518" y="209"/>
                  </a:cubicBezTo>
                  <a:cubicBezTo>
                    <a:pt x="466" y="154"/>
                    <a:pt x="309" y="82"/>
                    <a:pt x="188" y="66"/>
                  </a:cubicBezTo>
                  <a:cubicBezTo>
                    <a:pt x="102" y="56"/>
                    <a:pt x="40" y="0"/>
                    <a:pt x="15"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0"/>
            <p:cNvSpPr/>
            <p:nvPr/>
          </p:nvSpPr>
          <p:spPr>
            <a:xfrm>
              <a:off x="840975" y="1154800"/>
              <a:ext cx="27700" cy="89800"/>
            </a:xfrm>
            <a:custGeom>
              <a:rect b="b" l="l" r="r" t="t"/>
              <a:pathLst>
                <a:path extrusionOk="0" h="3592" w="1108">
                  <a:moveTo>
                    <a:pt x="1107" y="1"/>
                  </a:moveTo>
                  <a:lnTo>
                    <a:pt x="1052" y="30"/>
                  </a:lnTo>
                  <a:cubicBezTo>
                    <a:pt x="947" y="376"/>
                    <a:pt x="712" y="1205"/>
                    <a:pt x="552" y="1923"/>
                  </a:cubicBezTo>
                  <a:cubicBezTo>
                    <a:pt x="396" y="2638"/>
                    <a:pt x="1" y="3513"/>
                    <a:pt x="1" y="3513"/>
                  </a:cubicBezTo>
                  <a:cubicBezTo>
                    <a:pt x="10" y="3565"/>
                    <a:pt x="76" y="3591"/>
                    <a:pt x="76" y="3591"/>
                  </a:cubicBezTo>
                  <a:cubicBezTo>
                    <a:pt x="76" y="3591"/>
                    <a:pt x="229" y="3262"/>
                    <a:pt x="268" y="3098"/>
                  </a:cubicBezTo>
                  <a:cubicBezTo>
                    <a:pt x="308" y="2935"/>
                    <a:pt x="445" y="2648"/>
                    <a:pt x="474" y="2508"/>
                  </a:cubicBezTo>
                  <a:cubicBezTo>
                    <a:pt x="507" y="2371"/>
                    <a:pt x="585" y="2034"/>
                    <a:pt x="667" y="1835"/>
                  </a:cubicBezTo>
                  <a:cubicBezTo>
                    <a:pt x="748" y="1639"/>
                    <a:pt x="915" y="758"/>
                    <a:pt x="954" y="588"/>
                  </a:cubicBezTo>
                  <a:cubicBezTo>
                    <a:pt x="993" y="419"/>
                    <a:pt x="1107" y="1"/>
                    <a:pt x="1107"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50"/>
          <p:cNvGrpSpPr/>
          <p:nvPr/>
        </p:nvGrpSpPr>
        <p:grpSpPr>
          <a:xfrm>
            <a:off x="1079255" y="3474932"/>
            <a:ext cx="1009782" cy="1219763"/>
            <a:chOff x="1512200" y="3048350"/>
            <a:chExt cx="1367712" cy="1652124"/>
          </a:xfrm>
        </p:grpSpPr>
        <p:sp>
          <p:nvSpPr>
            <p:cNvPr id="4588" name="Google Shape;4588;p50"/>
            <p:cNvSpPr/>
            <p:nvPr/>
          </p:nvSpPr>
          <p:spPr>
            <a:xfrm>
              <a:off x="1786854" y="4508734"/>
              <a:ext cx="1093058" cy="191740"/>
            </a:xfrm>
            <a:custGeom>
              <a:rect b="b" l="l" r="r" t="t"/>
              <a:pathLst>
                <a:path extrusionOk="0" h="2456" w="14001">
                  <a:moveTo>
                    <a:pt x="6242" y="0"/>
                  </a:moveTo>
                  <a:cubicBezTo>
                    <a:pt x="5548" y="0"/>
                    <a:pt x="4878" y="14"/>
                    <a:pt x="4248" y="45"/>
                  </a:cubicBezTo>
                  <a:cubicBezTo>
                    <a:pt x="2364" y="136"/>
                    <a:pt x="80" y="548"/>
                    <a:pt x="40" y="1101"/>
                  </a:cubicBezTo>
                  <a:cubicBezTo>
                    <a:pt x="0" y="1654"/>
                    <a:pt x="485" y="1809"/>
                    <a:pt x="2321" y="2240"/>
                  </a:cubicBezTo>
                  <a:cubicBezTo>
                    <a:pt x="2971" y="2389"/>
                    <a:pt x="4322" y="2455"/>
                    <a:pt x="5989" y="2455"/>
                  </a:cubicBezTo>
                  <a:cubicBezTo>
                    <a:pt x="7261" y="2455"/>
                    <a:pt x="8717" y="2417"/>
                    <a:pt x="10187" y="2348"/>
                  </a:cubicBezTo>
                  <a:lnTo>
                    <a:pt x="14001" y="432"/>
                  </a:lnTo>
                  <a:cubicBezTo>
                    <a:pt x="11662" y="191"/>
                    <a:pt x="8793" y="0"/>
                    <a:pt x="62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9" name="Google Shape;4589;p50"/>
            <p:cNvGrpSpPr/>
            <p:nvPr/>
          </p:nvGrpSpPr>
          <p:grpSpPr>
            <a:xfrm>
              <a:off x="1512200" y="3048350"/>
              <a:ext cx="858303" cy="1604187"/>
              <a:chOff x="1512200" y="3155175"/>
              <a:chExt cx="858303" cy="1604187"/>
            </a:xfrm>
          </p:grpSpPr>
          <p:sp>
            <p:nvSpPr>
              <p:cNvPr id="4590" name="Google Shape;4590;p50"/>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0"/>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0"/>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0"/>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0"/>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0"/>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0"/>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0"/>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0"/>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0"/>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0"/>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0"/>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0"/>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0"/>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0"/>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0"/>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0"/>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0"/>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0"/>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0"/>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0"/>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0"/>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0"/>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0"/>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0"/>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0"/>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0"/>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0"/>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0"/>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0"/>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0"/>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0"/>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0"/>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0"/>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0"/>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0"/>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0"/>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0"/>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0"/>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0"/>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0"/>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0"/>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0"/>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0"/>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0"/>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0"/>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0"/>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0"/>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0"/>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0"/>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0"/>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0"/>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0"/>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0"/>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0"/>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0"/>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0"/>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0"/>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0"/>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0"/>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0"/>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0"/>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0"/>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0"/>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0"/>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0"/>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0"/>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0"/>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0"/>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0"/>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0"/>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0"/>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0"/>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0"/>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0"/>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7" name="Google Shape;4667;p50"/>
          <p:cNvGrpSpPr/>
          <p:nvPr/>
        </p:nvGrpSpPr>
        <p:grpSpPr>
          <a:xfrm>
            <a:off x="6620555" y="3792803"/>
            <a:ext cx="955576" cy="1350696"/>
            <a:chOff x="3933975" y="4826900"/>
            <a:chExt cx="416700" cy="588975"/>
          </a:xfrm>
        </p:grpSpPr>
        <p:sp>
          <p:nvSpPr>
            <p:cNvPr id="4668" name="Google Shape;4668;p50"/>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0"/>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0"/>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0"/>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0"/>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0"/>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0"/>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0"/>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0"/>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0"/>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0"/>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0"/>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0"/>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0"/>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0"/>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0"/>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0"/>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0"/>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0"/>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0"/>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0"/>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0"/>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0"/>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0"/>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0"/>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0"/>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0"/>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0"/>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0"/>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0"/>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0"/>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0"/>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0"/>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0"/>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0"/>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0"/>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0"/>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0"/>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0"/>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0"/>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0"/>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0"/>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0"/>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0"/>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0"/>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0"/>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0"/>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0"/>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0"/>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0"/>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0"/>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0"/>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0"/>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0"/>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0"/>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0"/>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0"/>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0"/>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0"/>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0"/>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0"/>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0"/>
          <p:cNvGrpSpPr/>
          <p:nvPr/>
        </p:nvGrpSpPr>
        <p:grpSpPr>
          <a:xfrm>
            <a:off x="3320694" y="895434"/>
            <a:ext cx="3634440" cy="504443"/>
            <a:chOff x="3468945" y="990512"/>
            <a:chExt cx="2949314" cy="409351"/>
          </a:xfrm>
        </p:grpSpPr>
        <p:sp>
          <p:nvSpPr>
            <p:cNvPr id="4730" name="Google Shape;4730;p50"/>
            <p:cNvSpPr/>
            <p:nvPr/>
          </p:nvSpPr>
          <p:spPr>
            <a:xfrm>
              <a:off x="3471784" y="992487"/>
              <a:ext cx="2946475" cy="407376"/>
            </a:xfrm>
            <a:custGeom>
              <a:rect b="b" l="l" r="r" t="t"/>
              <a:pathLst>
                <a:path extrusionOk="0" h="6602" w="47751">
                  <a:moveTo>
                    <a:pt x="0" y="1378"/>
                  </a:moveTo>
                  <a:lnTo>
                    <a:pt x="10252" y="6602"/>
                  </a:lnTo>
                  <a:lnTo>
                    <a:pt x="47751" y="6602"/>
                  </a:lnTo>
                  <a:lnTo>
                    <a:pt x="33276"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0"/>
            <p:cNvSpPr/>
            <p:nvPr/>
          </p:nvSpPr>
          <p:spPr>
            <a:xfrm>
              <a:off x="3471784" y="992487"/>
              <a:ext cx="2053357" cy="94224"/>
            </a:xfrm>
            <a:custGeom>
              <a:rect b="b" l="l" r="r" t="t"/>
              <a:pathLst>
                <a:path extrusionOk="0" h="1527" w="33277">
                  <a:moveTo>
                    <a:pt x="0" y="1"/>
                  </a:moveTo>
                  <a:lnTo>
                    <a:pt x="0" y="1526"/>
                  </a:lnTo>
                  <a:lnTo>
                    <a:pt x="33276" y="1526"/>
                  </a:lnTo>
                  <a:lnTo>
                    <a:pt x="3327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0"/>
            <p:cNvSpPr/>
            <p:nvPr/>
          </p:nvSpPr>
          <p:spPr>
            <a:xfrm>
              <a:off x="3469562" y="990512"/>
              <a:ext cx="2057368" cy="98173"/>
            </a:xfrm>
            <a:custGeom>
              <a:rect b="b" l="l" r="r" t="t"/>
              <a:pathLst>
                <a:path extrusionOk="0" h="1591" w="33342">
                  <a:moveTo>
                    <a:pt x="33276" y="65"/>
                  </a:moveTo>
                  <a:lnTo>
                    <a:pt x="33276" y="1522"/>
                  </a:lnTo>
                  <a:lnTo>
                    <a:pt x="69" y="1522"/>
                  </a:lnTo>
                  <a:lnTo>
                    <a:pt x="69" y="65"/>
                  </a:lnTo>
                  <a:close/>
                  <a:moveTo>
                    <a:pt x="36" y="0"/>
                  </a:moveTo>
                  <a:cubicBezTo>
                    <a:pt x="18" y="0"/>
                    <a:pt x="0" y="15"/>
                    <a:pt x="4" y="33"/>
                  </a:cubicBezTo>
                  <a:lnTo>
                    <a:pt x="4" y="1558"/>
                  </a:lnTo>
                  <a:cubicBezTo>
                    <a:pt x="4" y="1576"/>
                    <a:pt x="18" y="1591"/>
                    <a:pt x="36" y="1591"/>
                  </a:cubicBezTo>
                  <a:lnTo>
                    <a:pt x="33309" y="1591"/>
                  </a:lnTo>
                  <a:cubicBezTo>
                    <a:pt x="33327" y="1591"/>
                    <a:pt x="33341" y="1576"/>
                    <a:pt x="33341" y="1558"/>
                  </a:cubicBezTo>
                  <a:lnTo>
                    <a:pt x="33341" y="33"/>
                  </a:lnTo>
                  <a:cubicBezTo>
                    <a:pt x="33341" y="15"/>
                    <a:pt x="33327" y="0"/>
                    <a:pt x="333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0"/>
            <p:cNvSpPr/>
            <p:nvPr/>
          </p:nvSpPr>
          <p:spPr>
            <a:xfrm>
              <a:off x="3471784" y="1086648"/>
              <a:ext cx="2053357" cy="26163"/>
            </a:xfrm>
            <a:custGeom>
              <a:rect b="b" l="l" r="r" t="t"/>
              <a:pathLst>
                <a:path extrusionOk="0" h="424" w="33277">
                  <a:moveTo>
                    <a:pt x="0" y="0"/>
                  </a:moveTo>
                  <a:lnTo>
                    <a:pt x="2520" y="423"/>
                  </a:lnTo>
                  <a:lnTo>
                    <a:pt x="30753" y="423"/>
                  </a:lnTo>
                  <a:lnTo>
                    <a:pt x="3327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0"/>
            <p:cNvSpPr/>
            <p:nvPr/>
          </p:nvSpPr>
          <p:spPr>
            <a:xfrm>
              <a:off x="3468945" y="1084612"/>
              <a:ext cx="2058787" cy="30174"/>
            </a:xfrm>
            <a:custGeom>
              <a:rect b="b" l="l" r="r" t="t"/>
              <a:pathLst>
                <a:path extrusionOk="0" h="489" w="33365">
                  <a:moveTo>
                    <a:pt x="32914" y="66"/>
                  </a:moveTo>
                  <a:lnTo>
                    <a:pt x="30795" y="420"/>
                  </a:lnTo>
                  <a:lnTo>
                    <a:pt x="2570" y="420"/>
                  </a:lnTo>
                  <a:lnTo>
                    <a:pt x="455" y="66"/>
                  </a:lnTo>
                  <a:close/>
                  <a:moveTo>
                    <a:pt x="43" y="1"/>
                  </a:moveTo>
                  <a:cubicBezTo>
                    <a:pt x="3" y="1"/>
                    <a:pt x="0" y="59"/>
                    <a:pt x="39" y="66"/>
                  </a:cubicBezTo>
                  <a:lnTo>
                    <a:pt x="2562" y="489"/>
                  </a:lnTo>
                  <a:lnTo>
                    <a:pt x="30803" y="489"/>
                  </a:lnTo>
                  <a:lnTo>
                    <a:pt x="33326" y="66"/>
                  </a:lnTo>
                  <a:cubicBezTo>
                    <a:pt x="33364" y="59"/>
                    <a:pt x="33362" y="1"/>
                    <a:pt x="33322" y="1"/>
                  </a:cubicBezTo>
                  <a:cubicBezTo>
                    <a:pt x="33321" y="1"/>
                    <a:pt x="33320" y="1"/>
                    <a:pt x="33319" y="1"/>
                  </a:cubicBezTo>
                  <a:lnTo>
                    <a:pt x="46" y="1"/>
                  </a:lnTo>
                  <a:cubicBezTo>
                    <a:pt x="45" y="1"/>
                    <a:pt x="44" y="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0"/>
            <p:cNvSpPr/>
            <p:nvPr/>
          </p:nvSpPr>
          <p:spPr>
            <a:xfrm>
              <a:off x="3769572" y="1112750"/>
              <a:ext cx="112241" cy="193692"/>
            </a:xfrm>
            <a:custGeom>
              <a:rect b="b" l="l" r="r" t="t"/>
              <a:pathLst>
                <a:path extrusionOk="0" h="3139" w="1819">
                  <a:moveTo>
                    <a:pt x="0" y="0"/>
                  </a:moveTo>
                  <a:lnTo>
                    <a:pt x="0" y="3138"/>
                  </a:lnTo>
                  <a:lnTo>
                    <a:pt x="1819" y="3138"/>
                  </a:lnTo>
                  <a:lnTo>
                    <a:pt x="18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0"/>
            <p:cNvSpPr/>
            <p:nvPr/>
          </p:nvSpPr>
          <p:spPr>
            <a:xfrm>
              <a:off x="3778951" y="1234062"/>
              <a:ext cx="102862" cy="61643"/>
            </a:xfrm>
            <a:custGeom>
              <a:rect b="b" l="l" r="r" t="t"/>
              <a:pathLst>
                <a:path extrusionOk="0" h="999" w="1667">
                  <a:moveTo>
                    <a:pt x="1667" y="847"/>
                  </a:moveTo>
                  <a:lnTo>
                    <a:pt x="0" y="1"/>
                  </a:lnTo>
                  <a:lnTo>
                    <a:pt x="0" y="999"/>
                  </a:lnTo>
                  <a:lnTo>
                    <a:pt x="1667" y="99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0"/>
            <p:cNvSpPr/>
            <p:nvPr/>
          </p:nvSpPr>
          <p:spPr>
            <a:xfrm>
              <a:off x="3767536" y="1110528"/>
              <a:ext cx="116314" cy="197888"/>
            </a:xfrm>
            <a:custGeom>
              <a:rect b="b" l="l" r="r" t="t"/>
              <a:pathLst>
                <a:path extrusionOk="0" h="3207" w="1885">
                  <a:moveTo>
                    <a:pt x="1819" y="69"/>
                  </a:moveTo>
                  <a:lnTo>
                    <a:pt x="1819" y="3142"/>
                  </a:lnTo>
                  <a:lnTo>
                    <a:pt x="69" y="3142"/>
                  </a:lnTo>
                  <a:lnTo>
                    <a:pt x="69" y="69"/>
                  </a:lnTo>
                  <a:close/>
                  <a:moveTo>
                    <a:pt x="33" y="0"/>
                  </a:moveTo>
                  <a:cubicBezTo>
                    <a:pt x="15" y="0"/>
                    <a:pt x="1" y="15"/>
                    <a:pt x="1" y="36"/>
                  </a:cubicBezTo>
                  <a:lnTo>
                    <a:pt x="1" y="3174"/>
                  </a:lnTo>
                  <a:cubicBezTo>
                    <a:pt x="1" y="3192"/>
                    <a:pt x="15" y="3207"/>
                    <a:pt x="33" y="3207"/>
                  </a:cubicBezTo>
                  <a:lnTo>
                    <a:pt x="1852" y="3207"/>
                  </a:lnTo>
                  <a:cubicBezTo>
                    <a:pt x="1870" y="3207"/>
                    <a:pt x="1884" y="3192"/>
                    <a:pt x="1884" y="3174"/>
                  </a:cubicBezTo>
                  <a:lnTo>
                    <a:pt x="1884" y="36"/>
                  </a:lnTo>
                  <a:cubicBezTo>
                    <a:pt x="1884" y="15"/>
                    <a:pt x="1870" y="0"/>
                    <a:pt x="1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0"/>
            <p:cNvSpPr/>
            <p:nvPr/>
          </p:nvSpPr>
          <p:spPr>
            <a:xfrm>
              <a:off x="3692626" y="1103556"/>
              <a:ext cx="194803" cy="11230"/>
            </a:xfrm>
            <a:custGeom>
              <a:rect b="b" l="l" r="r" t="t"/>
              <a:pathLst>
                <a:path extrusionOk="0" h="182" w="3157">
                  <a:moveTo>
                    <a:pt x="1902" y="66"/>
                  </a:moveTo>
                  <a:lnTo>
                    <a:pt x="2400" y="113"/>
                  </a:lnTo>
                  <a:lnTo>
                    <a:pt x="1255" y="113"/>
                  </a:lnTo>
                  <a:lnTo>
                    <a:pt x="752" y="66"/>
                  </a:lnTo>
                  <a:close/>
                  <a:moveTo>
                    <a:pt x="27" y="1"/>
                  </a:moveTo>
                  <a:cubicBezTo>
                    <a:pt x="12" y="1"/>
                    <a:pt x="0" y="14"/>
                    <a:pt x="0" y="34"/>
                  </a:cubicBezTo>
                  <a:cubicBezTo>
                    <a:pt x="0" y="48"/>
                    <a:pt x="11" y="66"/>
                    <a:pt x="29" y="66"/>
                  </a:cubicBezTo>
                  <a:lnTo>
                    <a:pt x="1251" y="182"/>
                  </a:lnTo>
                  <a:lnTo>
                    <a:pt x="3123" y="182"/>
                  </a:lnTo>
                  <a:cubicBezTo>
                    <a:pt x="3142" y="182"/>
                    <a:pt x="3152" y="167"/>
                    <a:pt x="3156" y="149"/>
                  </a:cubicBezTo>
                  <a:cubicBezTo>
                    <a:pt x="3156" y="131"/>
                    <a:pt x="3142" y="117"/>
                    <a:pt x="3123" y="113"/>
                  </a:cubicBezTo>
                  <a:lnTo>
                    <a:pt x="1905" y="1"/>
                  </a:lnTo>
                  <a:lnTo>
                    <a:pt x="33" y="1"/>
                  </a:lnTo>
                  <a:cubicBezTo>
                    <a:pt x="31" y="1"/>
                    <a:pt x="29" y="1"/>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0"/>
            <p:cNvSpPr/>
            <p:nvPr/>
          </p:nvSpPr>
          <p:spPr>
            <a:xfrm>
              <a:off x="3809742" y="1240973"/>
              <a:ext cx="25237" cy="28878"/>
            </a:xfrm>
            <a:custGeom>
              <a:rect b="b" l="l" r="r" t="t"/>
              <a:pathLst>
                <a:path extrusionOk="0" h="468" w="409">
                  <a:moveTo>
                    <a:pt x="206" y="1"/>
                  </a:moveTo>
                  <a:cubicBezTo>
                    <a:pt x="90" y="1"/>
                    <a:pt x="0" y="106"/>
                    <a:pt x="0" y="236"/>
                  </a:cubicBezTo>
                  <a:cubicBezTo>
                    <a:pt x="0" y="362"/>
                    <a:pt x="90" y="467"/>
                    <a:pt x="206" y="467"/>
                  </a:cubicBezTo>
                  <a:cubicBezTo>
                    <a:pt x="318" y="467"/>
                    <a:pt x="408" y="362"/>
                    <a:pt x="408" y="236"/>
                  </a:cubicBezTo>
                  <a:cubicBezTo>
                    <a:pt x="408" y="106"/>
                    <a:pt x="318" y="1"/>
                    <a:pt x="20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0"/>
            <p:cNvSpPr/>
            <p:nvPr/>
          </p:nvSpPr>
          <p:spPr>
            <a:xfrm>
              <a:off x="5139608" y="1112750"/>
              <a:ext cx="112241" cy="193692"/>
            </a:xfrm>
            <a:custGeom>
              <a:rect b="b" l="l" r="r" t="t"/>
              <a:pathLst>
                <a:path extrusionOk="0" h="3139" w="1819">
                  <a:moveTo>
                    <a:pt x="0" y="0"/>
                  </a:moveTo>
                  <a:lnTo>
                    <a:pt x="0" y="3138"/>
                  </a:lnTo>
                  <a:lnTo>
                    <a:pt x="1819" y="3138"/>
                  </a:lnTo>
                  <a:lnTo>
                    <a:pt x="18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0"/>
            <p:cNvSpPr/>
            <p:nvPr/>
          </p:nvSpPr>
          <p:spPr>
            <a:xfrm>
              <a:off x="5137572" y="1110528"/>
              <a:ext cx="116499" cy="197888"/>
            </a:xfrm>
            <a:custGeom>
              <a:rect b="b" l="l" r="r" t="t"/>
              <a:pathLst>
                <a:path extrusionOk="0" h="3207" w="1888">
                  <a:moveTo>
                    <a:pt x="1819" y="69"/>
                  </a:moveTo>
                  <a:lnTo>
                    <a:pt x="1819" y="3142"/>
                  </a:lnTo>
                  <a:lnTo>
                    <a:pt x="70" y="3142"/>
                  </a:lnTo>
                  <a:lnTo>
                    <a:pt x="70" y="69"/>
                  </a:lnTo>
                  <a:close/>
                  <a:moveTo>
                    <a:pt x="37" y="0"/>
                  </a:moveTo>
                  <a:cubicBezTo>
                    <a:pt x="15" y="0"/>
                    <a:pt x="1" y="15"/>
                    <a:pt x="1" y="36"/>
                  </a:cubicBezTo>
                  <a:lnTo>
                    <a:pt x="1" y="3174"/>
                  </a:lnTo>
                  <a:cubicBezTo>
                    <a:pt x="1" y="3192"/>
                    <a:pt x="15" y="3207"/>
                    <a:pt x="37" y="3207"/>
                  </a:cubicBezTo>
                  <a:lnTo>
                    <a:pt x="1852" y="3207"/>
                  </a:lnTo>
                  <a:cubicBezTo>
                    <a:pt x="1870" y="3207"/>
                    <a:pt x="1888" y="3192"/>
                    <a:pt x="1888" y="3174"/>
                  </a:cubicBezTo>
                  <a:lnTo>
                    <a:pt x="1888" y="36"/>
                  </a:lnTo>
                  <a:cubicBezTo>
                    <a:pt x="1888" y="15"/>
                    <a:pt x="1870" y="0"/>
                    <a:pt x="1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0"/>
            <p:cNvSpPr/>
            <p:nvPr/>
          </p:nvSpPr>
          <p:spPr>
            <a:xfrm>
              <a:off x="5133376" y="1102260"/>
              <a:ext cx="187398" cy="12526"/>
            </a:xfrm>
            <a:custGeom>
              <a:rect b="b" l="l" r="r" t="t"/>
              <a:pathLst>
                <a:path extrusionOk="0" h="203" w="3037">
                  <a:moveTo>
                    <a:pt x="2458" y="65"/>
                  </a:moveTo>
                  <a:lnTo>
                    <a:pt x="1920" y="134"/>
                  </a:lnTo>
                  <a:lnTo>
                    <a:pt x="582" y="134"/>
                  </a:lnTo>
                  <a:lnTo>
                    <a:pt x="1117" y="65"/>
                  </a:lnTo>
                  <a:close/>
                  <a:moveTo>
                    <a:pt x="1114" y="0"/>
                  </a:moveTo>
                  <a:lnTo>
                    <a:pt x="44" y="134"/>
                  </a:lnTo>
                  <a:cubicBezTo>
                    <a:pt x="0" y="141"/>
                    <a:pt x="4" y="203"/>
                    <a:pt x="47" y="203"/>
                  </a:cubicBezTo>
                  <a:lnTo>
                    <a:pt x="1923" y="203"/>
                  </a:lnTo>
                  <a:lnTo>
                    <a:pt x="2997" y="69"/>
                  </a:lnTo>
                  <a:cubicBezTo>
                    <a:pt x="3037" y="62"/>
                    <a:pt x="3033" y="0"/>
                    <a:pt x="2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0"/>
            <p:cNvSpPr/>
            <p:nvPr/>
          </p:nvSpPr>
          <p:spPr>
            <a:xfrm>
              <a:off x="5186442" y="1240973"/>
              <a:ext cx="25299" cy="28878"/>
            </a:xfrm>
            <a:custGeom>
              <a:rect b="b" l="l" r="r" t="t"/>
              <a:pathLst>
                <a:path extrusionOk="0" h="468" w="410">
                  <a:moveTo>
                    <a:pt x="207" y="1"/>
                  </a:moveTo>
                  <a:cubicBezTo>
                    <a:pt x="91" y="1"/>
                    <a:pt x="1" y="106"/>
                    <a:pt x="1" y="236"/>
                  </a:cubicBezTo>
                  <a:cubicBezTo>
                    <a:pt x="1" y="362"/>
                    <a:pt x="91" y="467"/>
                    <a:pt x="207" y="467"/>
                  </a:cubicBezTo>
                  <a:cubicBezTo>
                    <a:pt x="319" y="467"/>
                    <a:pt x="409" y="362"/>
                    <a:pt x="409" y="236"/>
                  </a:cubicBezTo>
                  <a:cubicBezTo>
                    <a:pt x="409" y="106"/>
                    <a:pt x="319" y="1"/>
                    <a:pt x="2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0"/>
            <p:cNvSpPr/>
            <p:nvPr/>
          </p:nvSpPr>
          <p:spPr>
            <a:xfrm>
              <a:off x="3471615" y="992475"/>
              <a:ext cx="2053377" cy="94224"/>
            </a:xfrm>
            <a:custGeom>
              <a:rect b="b" l="l" r="r" t="t"/>
              <a:pathLst>
                <a:path extrusionOk="0" h="1527" w="2007">
                  <a:moveTo>
                    <a:pt x="0" y="1"/>
                  </a:moveTo>
                  <a:lnTo>
                    <a:pt x="0" y="1526"/>
                  </a:lnTo>
                  <a:lnTo>
                    <a:pt x="2007" y="1526"/>
                  </a:lnTo>
                  <a:lnTo>
                    <a:pt x="2007" y="1"/>
                  </a:lnTo>
                  <a:close/>
                </a:path>
              </a:pathLst>
            </a:custGeom>
            <a:gradFill>
              <a:gsLst>
                <a:gs pos="0">
                  <a:schemeClr val="accent1"/>
                </a:gs>
                <a:gs pos="6100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0"/>
            <p:cNvSpPr/>
            <p:nvPr/>
          </p:nvSpPr>
          <p:spPr>
            <a:xfrm>
              <a:off x="3469747" y="990512"/>
              <a:ext cx="2057368" cy="98173"/>
            </a:xfrm>
            <a:custGeom>
              <a:rect b="b" l="l" r="r" t="t"/>
              <a:pathLst>
                <a:path extrusionOk="0" h="1591" w="33342">
                  <a:moveTo>
                    <a:pt x="33273" y="65"/>
                  </a:moveTo>
                  <a:lnTo>
                    <a:pt x="33273" y="1522"/>
                  </a:lnTo>
                  <a:lnTo>
                    <a:pt x="66" y="1522"/>
                  </a:lnTo>
                  <a:lnTo>
                    <a:pt x="66" y="65"/>
                  </a:lnTo>
                  <a:close/>
                  <a:moveTo>
                    <a:pt x="1" y="0"/>
                  </a:moveTo>
                  <a:lnTo>
                    <a:pt x="1" y="1591"/>
                  </a:lnTo>
                  <a:lnTo>
                    <a:pt x="33342" y="1591"/>
                  </a:lnTo>
                  <a:lnTo>
                    <a:pt x="3334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50"/>
          <p:cNvGrpSpPr/>
          <p:nvPr/>
        </p:nvGrpSpPr>
        <p:grpSpPr>
          <a:xfrm>
            <a:off x="5121994" y="535003"/>
            <a:ext cx="319938" cy="360412"/>
            <a:chOff x="4181675" y="698025"/>
            <a:chExt cx="259627" cy="292471"/>
          </a:xfrm>
        </p:grpSpPr>
        <p:sp>
          <p:nvSpPr>
            <p:cNvPr id="4747" name="Google Shape;4747;p50"/>
            <p:cNvSpPr/>
            <p:nvPr/>
          </p:nvSpPr>
          <p:spPr>
            <a:xfrm>
              <a:off x="4348267" y="771841"/>
              <a:ext cx="91382" cy="115501"/>
            </a:xfrm>
            <a:custGeom>
              <a:rect b="b" l="l" r="r" t="t"/>
              <a:pathLst>
                <a:path extrusionOk="0" h="2236" w="1769">
                  <a:moveTo>
                    <a:pt x="1178" y="1"/>
                  </a:moveTo>
                  <a:cubicBezTo>
                    <a:pt x="853" y="1"/>
                    <a:pt x="478" y="283"/>
                    <a:pt x="239" y="737"/>
                  </a:cubicBezTo>
                  <a:lnTo>
                    <a:pt x="619" y="914"/>
                  </a:lnTo>
                  <a:cubicBezTo>
                    <a:pt x="818" y="535"/>
                    <a:pt x="1072" y="401"/>
                    <a:pt x="1171" y="401"/>
                  </a:cubicBezTo>
                  <a:cubicBezTo>
                    <a:pt x="1180" y="401"/>
                    <a:pt x="1187" y="402"/>
                    <a:pt x="1193" y="404"/>
                  </a:cubicBezTo>
                  <a:cubicBezTo>
                    <a:pt x="1269" y="429"/>
                    <a:pt x="1342" y="700"/>
                    <a:pt x="1324" y="1019"/>
                  </a:cubicBezTo>
                  <a:cubicBezTo>
                    <a:pt x="1309" y="1214"/>
                    <a:pt x="1208" y="1781"/>
                    <a:pt x="915" y="1832"/>
                  </a:cubicBezTo>
                  <a:cubicBezTo>
                    <a:pt x="900" y="1835"/>
                    <a:pt x="884" y="1836"/>
                    <a:pt x="868" y="1836"/>
                  </a:cubicBezTo>
                  <a:cubicBezTo>
                    <a:pt x="702" y="1836"/>
                    <a:pt x="503" y="1703"/>
                    <a:pt x="351" y="1496"/>
                  </a:cubicBezTo>
                  <a:lnTo>
                    <a:pt x="1" y="1720"/>
                  </a:lnTo>
                  <a:cubicBezTo>
                    <a:pt x="232" y="2046"/>
                    <a:pt x="556" y="2235"/>
                    <a:pt x="865" y="2235"/>
                  </a:cubicBezTo>
                  <a:cubicBezTo>
                    <a:pt x="884" y="2235"/>
                    <a:pt x="903" y="2235"/>
                    <a:pt x="922" y="2233"/>
                  </a:cubicBezTo>
                  <a:cubicBezTo>
                    <a:pt x="944" y="2233"/>
                    <a:pt x="966" y="2230"/>
                    <a:pt x="984" y="2226"/>
                  </a:cubicBezTo>
                  <a:cubicBezTo>
                    <a:pt x="1645" y="2118"/>
                    <a:pt x="1736" y="1221"/>
                    <a:pt x="1747" y="1040"/>
                  </a:cubicBezTo>
                  <a:cubicBezTo>
                    <a:pt x="1757" y="838"/>
                    <a:pt x="1768" y="165"/>
                    <a:pt x="1334" y="24"/>
                  </a:cubicBezTo>
                  <a:cubicBezTo>
                    <a:pt x="1284" y="9"/>
                    <a:pt x="1232" y="1"/>
                    <a:pt x="11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0"/>
            <p:cNvSpPr/>
            <p:nvPr/>
          </p:nvSpPr>
          <p:spPr>
            <a:xfrm>
              <a:off x="4346407" y="770085"/>
              <a:ext cx="94895" cy="119013"/>
            </a:xfrm>
            <a:custGeom>
              <a:rect b="b" l="l" r="r" t="t"/>
              <a:pathLst>
                <a:path extrusionOk="0" h="2304" w="1837">
                  <a:moveTo>
                    <a:pt x="1211" y="68"/>
                  </a:moveTo>
                  <a:cubicBezTo>
                    <a:pt x="1262" y="68"/>
                    <a:pt x="1312" y="75"/>
                    <a:pt x="1360" y="91"/>
                  </a:cubicBezTo>
                  <a:cubicBezTo>
                    <a:pt x="1772" y="225"/>
                    <a:pt x="1761" y="875"/>
                    <a:pt x="1750" y="1071"/>
                  </a:cubicBezTo>
                  <a:cubicBezTo>
                    <a:pt x="1739" y="1244"/>
                    <a:pt x="1649" y="2123"/>
                    <a:pt x="1016" y="2224"/>
                  </a:cubicBezTo>
                  <a:cubicBezTo>
                    <a:pt x="998" y="2227"/>
                    <a:pt x="976" y="2231"/>
                    <a:pt x="958" y="2231"/>
                  </a:cubicBezTo>
                  <a:cubicBezTo>
                    <a:pt x="937" y="2233"/>
                    <a:pt x="915" y="2234"/>
                    <a:pt x="893" y="2234"/>
                  </a:cubicBezTo>
                  <a:cubicBezTo>
                    <a:pt x="602" y="2234"/>
                    <a:pt x="305" y="2057"/>
                    <a:pt x="84" y="1761"/>
                  </a:cubicBezTo>
                  <a:lnTo>
                    <a:pt x="376" y="1573"/>
                  </a:lnTo>
                  <a:cubicBezTo>
                    <a:pt x="533" y="1779"/>
                    <a:pt x="732" y="1903"/>
                    <a:pt x="902" y="1903"/>
                  </a:cubicBezTo>
                  <a:cubicBezTo>
                    <a:pt x="920" y="1903"/>
                    <a:pt x="938" y="1901"/>
                    <a:pt x="955" y="1898"/>
                  </a:cubicBezTo>
                  <a:cubicBezTo>
                    <a:pt x="1273" y="1848"/>
                    <a:pt x="1378" y="1273"/>
                    <a:pt x="1392" y="1056"/>
                  </a:cubicBezTo>
                  <a:cubicBezTo>
                    <a:pt x="1410" y="771"/>
                    <a:pt x="1352" y="442"/>
                    <a:pt x="1240" y="405"/>
                  </a:cubicBezTo>
                  <a:cubicBezTo>
                    <a:pt x="1231" y="403"/>
                    <a:pt x="1221" y="401"/>
                    <a:pt x="1209" y="401"/>
                  </a:cubicBezTo>
                  <a:cubicBezTo>
                    <a:pt x="1091" y="401"/>
                    <a:pt x="834" y="552"/>
                    <a:pt x="637" y="904"/>
                  </a:cubicBezTo>
                  <a:lnTo>
                    <a:pt x="322" y="753"/>
                  </a:lnTo>
                  <a:cubicBezTo>
                    <a:pt x="557" y="332"/>
                    <a:pt x="908" y="68"/>
                    <a:pt x="1211" y="68"/>
                  </a:cubicBezTo>
                  <a:close/>
                  <a:moveTo>
                    <a:pt x="1214" y="0"/>
                  </a:moveTo>
                  <a:cubicBezTo>
                    <a:pt x="877" y="0"/>
                    <a:pt x="490" y="289"/>
                    <a:pt x="243" y="753"/>
                  </a:cubicBezTo>
                  <a:cubicBezTo>
                    <a:pt x="239" y="763"/>
                    <a:pt x="239" y="771"/>
                    <a:pt x="243" y="781"/>
                  </a:cubicBezTo>
                  <a:cubicBezTo>
                    <a:pt x="243" y="789"/>
                    <a:pt x="250" y="796"/>
                    <a:pt x="261" y="800"/>
                  </a:cubicBezTo>
                  <a:lnTo>
                    <a:pt x="637" y="977"/>
                  </a:lnTo>
                  <a:cubicBezTo>
                    <a:pt x="642" y="980"/>
                    <a:pt x="649" y="982"/>
                    <a:pt x="655" y="982"/>
                  </a:cubicBezTo>
                  <a:cubicBezTo>
                    <a:pt x="667" y="982"/>
                    <a:pt x="679" y="974"/>
                    <a:pt x="684" y="962"/>
                  </a:cubicBezTo>
                  <a:cubicBezTo>
                    <a:pt x="893" y="571"/>
                    <a:pt x="1143" y="469"/>
                    <a:pt x="1208" y="469"/>
                  </a:cubicBezTo>
                  <a:cubicBezTo>
                    <a:pt x="1212" y="469"/>
                    <a:pt x="1216" y="470"/>
                    <a:pt x="1219" y="471"/>
                  </a:cubicBezTo>
                  <a:cubicBezTo>
                    <a:pt x="1262" y="485"/>
                    <a:pt x="1345" y="716"/>
                    <a:pt x="1323" y="1049"/>
                  </a:cubicBezTo>
                  <a:cubicBezTo>
                    <a:pt x="1305" y="1288"/>
                    <a:pt x="1197" y="1790"/>
                    <a:pt x="944" y="1830"/>
                  </a:cubicBezTo>
                  <a:cubicBezTo>
                    <a:pt x="929" y="1832"/>
                    <a:pt x="914" y="1834"/>
                    <a:pt x="898" y="1834"/>
                  </a:cubicBezTo>
                  <a:cubicBezTo>
                    <a:pt x="746" y="1834"/>
                    <a:pt x="557" y="1708"/>
                    <a:pt x="416" y="1508"/>
                  </a:cubicBezTo>
                  <a:cubicBezTo>
                    <a:pt x="410" y="1499"/>
                    <a:pt x="399" y="1495"/>
                    <a:pt x="388" y="1495"/>
                  </a:cubicBezTo>
                  <a:cubicBezTo>
                    <a:pt x="382" y="1495"/>
                    <a:pt x="375" y="1497"/>
                    <a:pt x="369" y="1501"/>
                  </a:cubicBezTo>
                  <a:lnTo>
                    <a:pt x="18" y="1725"/>
                  </a:lnTo>
                  <a:cubicBezTo>
                    <a:pt x="8" y="1729"/>
                    <a:pt x="4" y="1739"/>
                    <a:pt x="4" y="1747"/>
                  </a:cubicBezTo>
                  <a:cubicBezTo>
                    <a:pt x="0" y="1757"/>
                    <a:pt x="4" y="1765"/>
                    <a:pt x="8" y="1772"/>
                  </a:cubicBezTo>
                  <a:cubicBezTo>
                    <a:pt x="246" y="2108"/>
                    <a:pt x="579" y="2303"/>
                    <a:pt x="901" y="2303"/>
                  </a:cubicBezTo>
                  <a:cubicBezTo>
                    <a:pt x="922" y="2303"/>
                    <a:pt x="940" y="2303"/>
                    <a:pt x="958" y="2300"/>
                  </a:cubicBezTo>
                  <a:cubicBezTo>
                    <a:pt x="984" y="2300"/>
                    <a:pt x="1005" y="2296"/>
                    <a:pt x="1027" y="2293"/>
                  </a:cubicBezTo>
                  <a:cubicBezTo>
                    <a:pt x="1710" y="2180"/>
                    <a:pt x="1804" y="1259"/>
                    <a:pt x="1815" y="1074"/>
                  </a:cubicBezTo>
                  <a:cubicBezTo>
                    <a:pt x="1830" y="868"/>
                    <a:pt x="1837" y="174"/>
                    <a:pt x="1381" y="26"/>
                  </a:cubicBezTo>
                  <a:cubicBezTo>
                    <a:pt x="1328" y="9"/>
                    <a:pt x="1272"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0"/>
            <p:cNvSpPr/>
            <p:nvPr/>
          </p:nvSpPr>
          <p:spPr>
            <a:xfrm>
              <a:off x="4183586" y="699885"/>
              <a:ext cx="209574" cy="288906"/>
            </a:xfrm>
            <a:custGeom>
              <a:rect b="b" l="l" r="r" t="t"/>
              <a:pathLst>
                <a:path extrusionOk="0" h="5593" w="4057">
                  <a:moveTo>
                    <a:pt x="7" y="0"/>
                  </a:moveTo>
                  <a:lnTo>
                    <a:pt x="0" y="2936"/>
                  </a:lnTo>
                  <a:cubicBezTo>
                    <a:pt x="0" y="4403"/>
                    <a:pt x="810" y="5593"/>
                    <a:pt x="1811" y="5593"/>
                  </a:cubicBezTo>
                  <a:lnTo>
                    <a:pt x="2245" y="5593"/>
                  </a:lnTo>
                  <a:cubicBezTo>
                    <a:pt x="3246" y="5593"/>
                    <a:pt x="4056" y="4403"/>
                    <a:pt x="4056" y="2936"/>
                  </a:cubicBezTo>
                  <a:lnTo>
                    <a:pt x="4056" y="29"/>
                  </a:lnTo>
                  <a:lnTo>
                    <a:pt x="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0"/>
            <p:cNvSpPr/>
            <p:nvPr/>
          </p:nvSpPr>
          <p:spPr>
            <a:xfrm>
              <a:off x="4183586" y="699678"/>
              <a:ext cx="209574" cy="288958"/>
            </a:xfrm>
            <a:custGeom>
              <a:rect b="b" l="l" r="r" t="t"/>
              <a:pathLst>
                <a:path extrusionOk="0" h="5594" w="4057">
                  <a:moveTo>
                    <a:pt x="4056" y="30"/>
                  </a:moveTo>
                  <a:lnTo>
                    <a:pt x="4056" y="2940"/>
                  </a:lnTo>
                  <a:cubicBezTo>
                    <a:pt x="4056" y="4407"/>
                    <a:pt x="3243" y="5593"/>
                    <a:pt x="2245" y="5593"/>
                  </a:cubicBezTo>
                  <a:lnTo>
                    <a:pt x="1811" y="5593"/>
                  </a:lnTo>
                  <a:cubicBezTo>
                    <a:pt x="810" y="5593"/>
                    <a:pt x="0" y="4407"/>
                    <a:pt x="0" y="2940"/>
                  </a:cubicBezTo>
                  <a:lnTo>
                    <a:pt x="7"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0"/>
            <p:cNvSpPr/>
            <p:nvPr/>
          </p:nvSpPr>
          <p:spPr>
            <a:xfrm>
              <a:off x="4181675" y="698025"/>
              <a:ext cx="213345" cy="292471"/>
            </a:xfrm>
            <a:custGeom>
              <a:rect b="b" l="l" r="r" t="t"/>
              <a:pathLst>
                <a:path extrusionOk="0" h="5662" w="4130">
                  <a:moveTo>
                    <a:pt x="77" y="69"/>
                  </a:moveTo>
                  <a:lnTo>
                    <a:pt x="4061" y="98"/>
                  </a:lnTo>
                  <a:lnTo>
                    <a:pt x="4061" y="2972"/>
                  </a:lnTo>
                  <a:cubicBezTo>
                    <a:pt x="4061" y="4418"/>
                    <a:pt x="3262" y="5593"/>
                    <a:pt x="2282" y="5593"/>
                  </a:cubicBezTo>
                  <a:lnTo>
                    <a:pt x="1848" y="5593"/>
                  </a:lnTo>
                  <a:cubicBezTo>
                    <a:pt x="869" y="5593"/>
                    <a:pt x="70" y="4418"/>
                    <a:pt x="70" y="2972"/>
                  </a:cubicBezTo>
                  <a:lnTo>
                    <a:pt x="77" y="69"/>
                  </a:lnTo>
                  <a:close/>
                  <a:moveTo>
                    <a:pt x="44" y="0"/>
                  </a:moveTo>
                  <a:cubicBezTo>
                    <a:pt x="23" y="0"/>
                    <a:pt x="8" y="15"/>
                    <a:pt x="8" y="33"/>
                  </a:cubicBezTo>
                  <a:lnTo>
                    <a:pt x="1" y="2972"/>
                  </a:lnTo>
                  <a:cubicBezTo>
                    <a:pt x="1" y="4454"/>
                    <a:pt x="829" y="5661"/>
                    <a:pt x="1848" y="5661"/>
                  </a:cubicBezTo>
                  <a:lnTo>
                    <a:pt x="2282" y="5661"/>
                  </a:lnTo>
                  <a:cubicBezTo>
                    <a:pt x="3301" y="5661"/>
                    <a:pt x="4129" y="4458"/>
                    <a:pt x="4126" y="2972"/>
                  </a:cubicBezTo>
                  <a:lnTo>
                    <a:pt x="4126" y="62"/>
                  </a:lnTo>
                  <a:cubicBezTo>
                    <a:pt x="4126" y="44"/>
                    <a:pt x="4111" y="29"/>
                    <a:pt x="4093" y="29"/>
                  </a:cubicBezTo>
                  <a:lnTo>
                    <a:pt x="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50"/>
          <p:cNvGrpSpPr/>
          <p:nvPr/>
        </p:nvGrpSpPr>
        <p:grpSpPr>
          <a:xfrm rot="-5400000">
            <a:off x="559934" y="938161"/>
            <a:ext cx="2769729" cy="880754"/>
            <a:chOff x="3085325" y="2284150"/>
            <a:chExt cx="1452630" cy="461950"/>
          </a:xfrm>
        </p:grpSpPr>
        <p:sp>
          <p:nvSpPr>
            <p:cNvPr id="4753" name="Google Shape;4753;p50"/>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0"/>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0"/>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0"/>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0"/>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0"/>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0"/>
            <p:cNvSpPr/>
            <p:nvPr/>
          </p:nvSpPr>
          <p:spPr>
            <a:xfrm>
              <a:off x="4017224" y="2520973"/>
              <a:ext cx="520731" cy="2688"/>
            </a:xfrm>
            <a:custGeom>
              <a:rect b="b" l="l" r="r" t="t"/>
              <a:pathLst>
                <a:path extrusionOk="0" h="59" w="9473">
                  <a:moveTo>
                    <a:pt x="0" y="0"/>
                  </a:moveTo>
                  <a:lnTo>
                    <a:pt x="0" y="59"/>
                  </a:lnTo>
                  <a:lnTo>
                    <a:pt x="9472" y="59"/>
                  </a:lnTo>
                  <a:lnTo>
                    <a:pt x="94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0"/>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0"/>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0"/>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0"/>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0"/>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0"/>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0"/>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0"/>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0"/>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0"/>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0"/>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0"/>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0"/>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0"/>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0"/>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0"/>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0"/>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0"/>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0"/>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0"/>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0"/>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0"/>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0"/>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50"/>
          <p:cNvGrpSpPr/>
          <p:nvPr/>
        </p:nvGrpSpPr>
        <p:grpSpPr>
          <a:xfrm>
            <a:off x="3002168" y="4574137"/>
            <a:ext cx="440955" cy="290137"/>
            <a:chOff x="887925" y="4108200"/>
            <a:chExt cx="570964" cy="375728"/>
          </a:xfrm>
        </p:grpSpPr>
        <p:sp>
          <p:nvSpPr>
            <p:cNvPr id="4784" name="Google Shape;4784;p50"/>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0"/>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0"/>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0"/>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0"/>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0"/>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0"/>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0"/>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0"/>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0"/>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0"/>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0"/>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0"/>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0"/>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0"/>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0"/>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0"/>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0"/>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0"/>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0"/>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0"/>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0"/>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0"/>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0"/>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0"/>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0"/>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0"/>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0"/>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0"/>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0"/>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0"/>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0"/>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0"/>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50"/>
          <p:cNvGrpSpPr/>
          <p:nvPr/>
        </p:nvGrpSpPr>
        <p:grpSpPr>
          <a:xfrm>
            <a:off x="7792318" y="204025"/>
            <a:ext cx="1219232" cy="1950288"/>
            <a:chOff x="7944618" y="204025"/>
            <a:chExt cx="1219232" cy="1950288"/>
          </a:xfrm>
        </p:grpSpPr>
        <p:sp>
          <p:nvSpPr>
            <p:cNvPr id="4818" name="Google Shape;4818;p50"/>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0"/>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0"/>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0"/>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0"/>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0"/>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0"/>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0"/>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0"/>
            <p:cNvSpPr/>
            <p:nvPr/>
          </p:nvSpPr>
          <p:spPr>
            <a:xfrm flipH="1" rot="-4511497">
              <a:off x="7947620"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50"/>
          <p:cNvGrpSpPr/>
          <p:nvPr/>
        </p:nvGrpSpPr>
        <p:grpSpPr>
          <a:xfrm>
            <a:off x="1187150" y="91613"/>
            <a:ext cx="3554800" cy="3121163"/>
            <a:chOff x="1187150" y="91613"/>
            <a:chExt cx="3554800" cy="3121163"/>
          </a:xfrm>
        </p:grpSpPr>
        <p:sp>
          <p:nvSpPr>
            <p:cNvPr id="4828" name="Google Shape;4828;p50"/>
            <p:cNvSpPr/>
            <p:nvPr/>
          </p:nvSpPr>
          <p:spPr>
            <a:xfrm>
              <a:off x="1214150" y="1253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0"/>
            <p:cNvSpPr/>
            <p:nvPr/>
          </p:nvSpPr>
          <p:spPr>
            <a:xfrm>
              <a:off x="1555475" y="128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0"/>
            <p:cNvSpPr/>
            <p:nvPr/>
          </p:nvSpPr>
          <p:spPr>
            <a:xfrm>
              <a:off x="1187150" y="157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0"/>
            <p:cNvSpPr/>
            <p:nvPr/>
          </p:nvSpPr>
          <p:spPr>
            <a:xfrm rot="4514075">
              <a:off x="2482102" y="215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0"/>
            <p:cNvSpPr/>
            <p:nvPr/>
          </p:nvSpPr>
          <p:spPr>
            <a:xfrm rot="4504115">
              <a:off x="2426887" y="5006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0"/>
            <p:cNvSpPr/>
            <p:nvPr/>
          </p:nvSpPr>
          <p:spPr>
            <a:xfrm rot="4511497">
              <a:off x="2178984"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0"/>
            <p:cNvSpPr/>
            <p:nvPr/>
          </p:nvSpPr>
          <p:spPr>
            <a:xfrm rot="4511497">
              <a:off x="2059704" y="544066"/>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0"/>
            <p:cNvSpPr/>
            <p:nvPr/>
          </p:nvSpPr>
          <p:spPr>
            <a:xfrm>
              <a:off x="1480125" y="962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0"/>
            <p:cNvSpPr/>
            <p:nvPr/>
          </p:nvSpPr>
          <p:spPr>
            <a:xfrm rot="4504115">
              <a:off x="2296730" y="59435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0"/>
            <p:cNvSpPr/>
            <p:nvPr/>
          </p:nvSpPr>
          <p:spPr>
            <a:xfrm>
              <a:off x="1829850" y="860700"/>
              <a:ext cx="18600" cy="18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0"/>
            <p:cNvSpPr/>
            <p:nvPr/>
          </p:nvSpPr>
          <p:spPr>
            <a:xfrm>
              <a:off x="2856700" y="91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0"/>
            <p:cNvSpPr/>
            <p:nvPr/>
          </p:nvSpPr>
          <p:spPr>
            <a:xfrm rot="4504115">
              <a:off x="3180362" y="12066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0"/>
            <p:cNvSpPr/>
            <p:nvPr/>
          </p:nvSpPr>
          <p:spPr>
            <a:xfrm>
              <a:off x="1549025" y="2103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0"/>
            <p:cNvSpPr/>
            <p:nvPr/>
          </p:nvSpPr>
          <p:spPr>
            <a:xfrm>
              <a:off x="1850200" y="2307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0"/>
            <p:cNvSpPr/>
            <p:nvPr/>
          </p:nvSpPr>
          <p:spPr>
            <a:xfrm>
              <a:off x="2447750" y="1151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0"/>
            <p:cNvSpPr/>
            <p:nvPr/>
          </p:nvSpPr>
          <p:spPr>
            <a:xfrm rot="4514075">
              <a:off x="2779652" y="903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0"/>
            <p:cNvSpPr/>
            <p:nvPr/>
          </p:nvSpPr>
          <p:spPr>
            <a:xfrm rot="4504115">
              <a:off x="3303912" y="4097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0"/>
            <p:cNvSpPr/>
            <p:nvPr/>
          </p:nvSpPr>
          <p:spPr>
            <a:xfrm>
              <a:off x="1409925" y="24256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0"/>
            <p:cNvSpPr/>
            <p:nvPr/>
          </p:nvSpPr>
          <p:spPr>
            <a:xfrm>
              <a:off x="3528800" y="5440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0"/>
            <p:cNvSpPr/>
            <p:nvPr/>
          </p:nvSpPr>
          <p:spPr>
            <a:xfrm rot="4514075">
              <a:off x="3917189" y="363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0"/>
            <p:cNvSpPr/>
            <p:nvPr/>
          </p:nvSpPr>
          <p:spPr>
            <a:xfrm>
              <a:off x="2119588" y="27177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0"/>
            <p:cNvSpPr/>
            <p:nvPr/>
          </p:nvSpPr>
          <p:spPr>
            <a:xfrm>
              <a:off x="3961500" y="8719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0"/>
            <p:cNvSpPr/>
            <p:nvPr/>
          </p:nvSpPr>
          <p:spPr>
            <a:xfrm>
              <a:off x="3113875" y="9691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0"/>
            <p:cNvSpPr/>
            <p:nvPr/>
          </p:nvSpPr>
          <p:spPr>
            <a:xfrm>
              <a:off x="1416375" y="31857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0"/>
            <p:cNvSpPr/>
            <p:nvPr/>
          </p:nvSpPr>
          <p:spPr>
            <a:xfrm>
              <a:off x="4714950" y="221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6" name="Shape 4856"/>
        <p:cNvGrpSpPr/>
        <p:nvPr/>
      </p:nvGrpSpPr>
      <p:grpSpPr>
        <a:xfrm>
          <a:off x="0" y="0"/>
          <a:ext cx="0" cy="0"/>
          <a:chOff x="0" y="0"/>
          <a:chExt cx="0" cy="0"/>
        </a:xfrm>
      </p:grpSpPr>
      <p:sp>
        <p:nvSpPr>
          <p:cNvPr id="4857" name="Google Shape;4857;p51"/>
          <p:cNvSpPr/>
          <p:nvPr/>
        </p:nvSpPr>
        <p:spPr>
          <a:xfrm>
            <a:off x="1943100" y="65175"/>
            <a:ext cx="6407700" cy="44010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0" y="0"/>
            <a:ext cx="21435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9" name="Google Shape;4859;p51"/>
          <p:cNvGrpSpPr/>
          <p:nvPr/>
        </p:nvGrpSpPr>
        <p:grpSpPr>
          <a:xfrm>
            <a:off x="486492" y="4615657"/>
            <a:ext cx="1707817" cy="251415"/>
            <a:chOff x="486492" y="3375432"/>
            <a:chExt cx="1707817" cy="251415"/>
          </a:xfrm>
        </p:grpSpPr>
        <p:sp>
          <p:nvSpPr>
            <p:cNvPr id="4860" name="Google Shape;4860;p51"/>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1" name="Google Shape;4861;p51"/>
            <p:cNvGrpSpPr/>
            <p:nvPr/>
          </p:nvGrpSpPr>
          <p:grpSpPr>
            <a:xfrm>
              <a:off x="2098544" y="3452903"/>
              <a:ext cx="95765" cy="95765"/>
              <a:chOff x="5925100" y="2102500"/>
              <a:chExt cx="372625" cy="372625"/>
            </a:xfrm>
          </p:grpSpPr>
          <p:sp>
            <p:nvSpPr>
              <p:cNvPr id="4862" name="Google Shape;4862;p51"/>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6110000" y="2214550"/>
                <a:ext cx="25" cy="151300"/>
              </a:xfrm>
              <a:custGeom>
                <a:rect b="b" l="l" r="r" t="t"/>
                <a:pathLst>
                  <a:path extrusionOk="0" fill="none" h="6052" w="1">
                    <a:moveTo>
                      <a:pt x="0" y="1"/>
                    </a:moveTo>
                    <a:lnTo>
                      <a:pt x="0" y="6052"/>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1"/>
              <p:cNvSpPr/>
              <p:nvPr/>
            </p:nvSpPr>
            <p:spPr>
              <a:xfrm>
                <a:off x="6034350" y="2287400"/>
                <a:ext cx="151300" cy="25"/>
              </a:xfrm>
              <a:custGeom>
                <a:rect b="b" l="l" r="r" t="t"/>
                <a:pathLst>
                  <a:path extrusionOk="0" fill="none" h="1" w="6052">
                    <a:moveTo>
                      <a:pt x="6052" y="0"/>
                    </a:moveTo>
                    <a:lnTo>
                      <a:pt x="1" y="0"/>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51"/>
            <p:cNvGrpSpPr/>
            <p:nvPr/>
          </p:nvGrpSpPr>
          <p:grpSpPr>
            <a:xfrm>
              <a:off x="1224774" y="3375432"/>
              <a:ext cx="251415" cy="251415"/>
              <a:chOff x="5664289" y="4604097"/>
              <a:chExt cx="302399" cy="302399"/>
            </a:xfrm>
          </p:grpSpPr>
          <p:sp>
            <p:nvSpPr>
              <p:cNvPr id="4866" name="Google Shape;4866;p51"/>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1"/>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51"/>
            <p:cNvGrpSpPr/>
            <p:nvPr/>
          </p:nvGrpSpPr>
          <p:grpSpPr>
            <a:xfrm>
              <a:off x="1713986" y="3466582"/>
              <a:ext cx="70559" cy="69120"/>
              <a:chOff x="6341136" y="4613307"/>
              <a:chExt cx="70559" cy="69120"/>
            </a:xfrm>
          </p:grpSpPr>
          <p:sp>
            <p:nvSpPr>
              <p:cNvPr id="4869" name="Google Shape;4869;p51">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1"/>
            <p:cNvGrpSpPr/>
            <p:nvPr/>
          </p:nvGrpSpPr>
          <p:grpSpPr>
            <a:xfrm>
              <a:off x="915690" y="3466582"/>
              <a:ext cx="71285" cy="69120"/>
              <a:chOff x="5085640" y="4613307"/>
              <a:chExt cx="71285" cy="69120"/>
            </a:xfrm>
          </p:grpSpPr>
          <p:sp>
            <p:nvSpPr>
              <p:cNvPr id="4872" name="Google Shape;4872;p51">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4874" name="Google Shape;4874;p51"/>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sp>
        <p:nvSpPr>
          <p:cNvPr id="4875" name="Google Shape;4875;p51"/>
          <p:cNvSpPr/>
          <p:nvPr/>
        </p:nvSpPr>
        <p:spPr>
          <a:xfrm>
            <a:off x="133050" y="335675"/>
            <a:ext cx="18774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425700" y="2293038"/>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01</a:t>
            </a:r>
            <a:endParaRPr>
              <a:solidFill>
                <a:schemeClr val="dk1"/>
              </a:solidFill>
              <a:latin typeface="Barlow"/>
              <a:ea typeface="Barlow"/>
              <a:cs typeface="Barlow"/>
              <a:sym typeface="Barlow"/>
            </a:endParaRPr>
          </a:p>
        </p:txBody>
      </p:sp>
      <p:sp>
        <p:nvSpPr>
          <p:cNvPr id="4877" name="Google Shape;4877;p51"/>
          <p:cNvSpPr/>
          <p:nvPr/>
        </p:nvSpPr>
        <p:spPr>
          <a:xfrm>
            <a:off x="425700" y="2907149"/>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02</a:t>
            </a:r>
            <a:endParaRPr>
              <a:solidFill>
                <a:schemeClr val="dk1"/>
              </a:solidFill>
              <a:latin typeface="Barlow"/>
              <a:ea typeface="Barlow"/>
              <a:cs typeface="Barlow"/>
              <a:sym typeface="Barlow"/>
            </a:endParaRPr>
          </a:p>
        </p:txBody>
      </p:sp>
      <p:sp>
        <p:nvSpPr>
          <p:cNvPr id="4878" name="Google Shape;4878;p51"/>
          <p:cNvSpPr/>
          <p:nvPr/>
        </p:nvSpPr>
        <p:spPr>
          <a:xfrm>
            <a:off x="425700" y="3521260"/>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03</a:t>
            </a:r>
            <a:endParaRPr>
              <a:solidFill>
                <a:schemeClr val="dk1"/>
              </a:solidFill>
              <a:latin typeface="Barlow"/>
              <a:ea typeface="Barlow"/>
              <a:cs typeface="Barlow"/>
              <a:sym typeface="Barlow"/>
            </a:endParaRPr>
          </a:p>
        </p:txBody>
      </p:sp>
      <p:sp>
        <p:nvSpPr>
          <p:cNvPr id="4879" name="Google Shape;4879;p51"/>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4880" name="Google Shape;4880;p51"/>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sp>
        <p:nvSpPr>
          <p:cNvPr id="4881" name="Google Shape;4881;p51"/>
          <p:cNvSpPr/>
          <p:nvPr/>
        </p:nvSpPr>
        <p:spPr>
          <a:xfrm>
            <a:off x="53737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677100" y="2254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1"/>
          <p:cNvSpPr/>
          <p:nvPr/>
        </p:nvSpPr>
        <p:spPr>
          <a:xfrm>
            <a:off x="1270538"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4" name="Google Shape;4884;p51"/>
          <p:cNvGrpSpPr/>
          <p:nvPr/>
        </p:nvGrpSpPr>
        <p:grpSpPr>
          <a:xfrm>
            <a:off x="8259879" y="-260341"/>
            <a:ext cx="932262" cy="2838322"/>
            <a:chOff x="973775" y="2233375"/>
            <a:chExt cx="404575" cy="1231750"/>
          </a:xfrm>
        </p:grpSpPr>
        <p:sp>
          <p:nvSpPr>
            <p:cNvPr id="4885" name="Google Shape;4885;p51"/>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1"/>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1"/>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1"/>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1"/>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1"/>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1"/>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1"/>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1"/>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1"/>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1"/>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1"/>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1"/>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1"/>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1"/>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1"/>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1"/>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1"/>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1"/>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1"/>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1"/>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1"/>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1"/>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1"/>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1"/>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1"/>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1"/>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1"/>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1"/>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1"/>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1"/>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1"/>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1"/>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1"/>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1"/>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1"/>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1"/>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1"/>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1"/>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1"/>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1"/>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1"/>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1"/>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1"/>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1"/>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1"/>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1"/>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1"/>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1"/>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1"/>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1"/>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1"/>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1"/>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1"/>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1"/>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1"/>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1"/>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1"/>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5" name="Google Shape;4985;p51"/>
          <p:cNvSpPr txBox="1"/>
          <p:nvPr>
            <p:ph type="title"/>
          </p:nvPr>
        </p:nvSpPr>
        <p:spPr>
          <a:xfrm>
            <a:off x="2003700" y="445025"/>
            <a:ext cx="6420300" cy="40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800"/>
              <a:t>Hoping to achieve the following:</a:t>
            </a:r>
            <a:endParaRPr sz="2800"/>
          </a:p>
          <a:p>
            <a:pPr indent="0" lvl="0" marL="0" rtl="0" algn="just">
              <a:lnSpc>
                <a:spcPct val="115000"/>
              </a:lnSpc>
              <a:spcBef>
                <a:spcPts val="1200"/>
              </a:spcBef>
              <a:spcAft>
                <a:spcPts val="0"/>
              </a:spcAft>
              <a:buNone/>
            </a:pPr>
            <a:r>
              <a:rPr lang="en" sz="2400"/>
              <a:t>(1) development of a shared understanding of entrepreneurial mindset: </a:t>
            </a:r>
            <a:endParaRPr sz="2400"/>
          </a:p>
          <a:p>
            <a:pPr indent="0" lvl="0" marL="0" rtl="0" algn="just">
              <a:lnSpc>
                <a:spcPct val="115000"/>
              </a:lnSpc>
              <a:spcBef>
                <a:spcPts val="1200"/>
              </a:spcBef>
              <a:spcAft>
                <a:spcPts val="0"/>
              </a:spcAft>
              <a:buNone/>
            </a:pPr>
            <a:r>
              <a:rPr lang="en" sz="2400"/>
              <a:t>(2) the development of a universal methodology for measuring entrepreneurial mindset; and </a:t>
            </a:r>
            <a:endParaRPr sz="2400"/>
          </a:p>
          <a:p>
            <a:pPr indent="0" lvl="0" marL="0" rtl="0" algn="just">
              <a:lnSpc>
                <a:spcPct val="115000"/>
              </a:lnSpc>
              <a:spcBef>
                <a:spcPts val="1200"/>
              </a:spcBef>
              <a:spcAft>
                <a:spcPts val="0"/>
              </a:spcAft>
              <a:buNone/>
            </a:pPr>
            <a:r>
              <a:rPr lang="en" sz="2400"/>
              <a:t>(3) the development of an evidence-based approach for enhancing entrepreneurial mindset education theory and practice. </a:t>
            </a:r>
            <a:endParaRPr sz="2400"/>
          </a:p>
          <a:p>
            <a:pPr indent="0" lvl="0" marL="0" rtl="0" algn="ctr">
              <a:spcBef>
                <a:spcPts val="0"/>
              </a:spcBef>
              <a:spcAft>
                <a:spcPts val="0"/>
              </a:spcAft>
              <a:buNone/>
            </a:pPr>
            <a:r>
              <a:t/>
            </a:r>
            <a:endParaRPr sz="24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9" name="Shape 4989"/>
        <p:cNvGrpSpPr/>
        <p:nvPr/>
      </p:nvGrpSpPr>
      <p:grpSpPr>
        <a:xfrm>
          <a:off x="0" y="0"/>
          <a:ext cx="0" cy="0"/>
          <a:chOff x="0" y="0"/>
          <a:chExt cx="0" cy="0"/>
        </a:xfrm>
      </p:grpSpPr>
      <p:sp>
        <p:nvSpPr>
          <p:cNvPr id="4990" name="Google Shape;4990;p52"/>
          <p:cNvSpPr/>
          <p:nvPr/>
        </p:nvSpPr>
        <p:spPr>
          <a:xfrm>
            <a:off x="4685550" y="4543000"/>
            <a:ext cx="3017700" cy="310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2"/>
          <p:cNvSpPr/>
          <p:nvPr/>
        </p:nvSpPr>
        <p:spPr>
          <a:xfrm>
            <a:off x="1440750" y="4543000"/>
            <a:ext cx="2945100" cy="39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2"/>
          <p:cNvSpPr txBox="1"/>
          <p:nvPr/>
        </p:nvSpPr>
        <p:spPr>
          <a:xfrm>
            <a:off x="397700" y="0"/>
            <a:ext cx="8026200" cy="44178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1200"/>
              </a:spcBef>
              <a:spcAft>
                <a:spcPts val="0"/>
              </a:spcAft>
              <a:buNone/>
            </a:pPr>
            <a:r>
              <a:rPr lang="en" sz="1100"/>
              <a:t> </a:t>
            </a:r>
            <a:endParaRPr sz="1100"/>
          </a:p>
          <a:p>
            <a:pPr indent="12700" lvl="0" marL="0" rtl="0" algn="just">
              <a:lnSpc>
                <a:spcPct val="115000"/>
              </a:lnSpc>
              <a:spcBef>
                <a:spcPts val="1200"/>
              </a:spcBef>
              <a:spcAft>
                <a:spcPts val="0"/>
              </a:spcAft>
              <a:buNone/>
            </a:pPr>
            <a:r>
              <a:rPr lang="en" sz="2100"/>
              <a:t>This state of mind or lens is influenced by </a:t>
            </a:r>
            <a:r>
              <a:rPr b="1" lang="en" sz="2100"/>
              <a:t>multiple factors</a:t>
            </a:r>
            <a:r>
              <a:rPr lang="en" sz="2100"/>
              <a:t> that include: </a:t>
            </a:r>
            <a:endParaRPr sz="2100"/>
          </a:p>
          <a:p>
            <a:pPr indent="0" lvl="0" marL="0" rtl="0" algn="just">
              <a:lnSpc>
                <a:spcPct val="115000"/>
              </a:lnSpc>
              <a:spcBef>
                <a:spcPts val="1200"/>
              </a:spcBef>
              <a:spcAft>
                <a:spcPts val="0"/>
              </a:spcAft>
              <a:buNone/>
            </a:pPr>
            <a:r>
              <a:rPr lang="en" sz="2100"/>
              <a:t>1) what people know or do not know (related to their knowledge), </a:t>
            </a:r>
            <a:endParaRPr sz="2100"/>
          </a:p>
          <a:p>
            <a:pPr indent="0" lvl="0" marL="0" rtl="0" algn="just">
              <a:lnSpc>
                <a:spcPct val="115000"/>
              </a:lnSpc>
              <a:spcBef>
                <a:spcPts val="1200"/>
              </a:spcBef>
              <a:spcAft>
                <a:spcPts val="0"/>
              </a:spcAft>
              <a:buNone/>
            </a:pPr>
            <a:r>
              <a:rPr lang="en" sz="2100"/>
              <a:t>2) what people have done or have not done (related to their experience), </a:t>
            </a:r>
            <a:endParaRPr sz="2100"/>
          </a:p>
          <a:p>
            <a:pPr indent="0" lvl="0" marL="0" rtl="0" algn="just">
              <a:lnSpc>
                <a:spcPct val="115000"/>
              </a:lnSpc>
              <a:spcBef>
                <a:spcPts val="1200"/>
              </a:spcBef>
              <a:spcAft>
                <a:spcPts val="0"/>
              </a:spcAft>
              <a:buNone/>
            </a:pPr>
            <a:r>
              <a:rPr lang="en" sz="2100"/>
              <a:t>3) what people can do or believe they can do (related to their level of competency and self-belief), and </a:t>
            </a:r>
            <a:endParaRPr sz="2100"/>
          </a:p>
          <a:p>
            <a:pPr indent="0" lvl="0" marL="0" rtl="0" algn="just">
              <a:lnSpc>
                <a:spcPct val="115000"/>
              </a:lnSpc>
              <a:spcBef>
                <a:spcPts val="1200"/>
              </a:spcBef>
              <a:spcAft>
                <a:spcPts val="0"/>
              </a:spcAft>
              <a:buNone/>
            </a:pPr>
            <a:r>
              <a:rPr lang="en" sz="2100"/>
              <a:t>4) who they are (related to their personality, values, </a:t>
            </a:r>
            <a:br>
              <a:rPr lang="en" sz="2100"/>
            </a:br>
            <a:r>
              <a:rPr lang="en" sz="2100"/>
              <a:t>attitudes and beliefs). </a:t>
            </a:r>
            <a:endParaRPr sz="2100"/>
          </a:p>
          <a:p>
            <a:pPr indent="0" lvl="0" marL="0" rtl="0" algn="just">
              <a:lnSpc>
                <a:spcPct val="115000"/>
              </a:lnSpc>
              <a:spcBef>
                <a:spcPts val="1200"/>
              </a:spcBef>
              <a:spcAft>
                <a:spcPts val="0"/>
              </a:spcAft>
              <a:buNone/>
            </a:pPr>
            <a:r>
              <a:rPr lang="en" sz="1100"/>
              <a:t> </a:t>
            </a:r>
            <a:endParaRPr sz="1100"/>
          </a:p>
          <a:p>
            <a:pPr indent="0" lvl="0" marL="0" rtl="0" algn="l">
              <a:spcBef>
                <a:spcPts val="0"/>
              </a:spcBef>
              <a:spcAft>
                <a:spcPts val="0"/>
              </a:spcAft>
              <a:buNone/>
            </a:pPr>
            <a:r>
              <a:t/>
            </a:r>
            <a:endParaRPr b="1" sz="2100">
              <a:solidFill>
                <a:schemeClr val="dk1"/>
              </a:solidFill>
              <a:latin typeface="Barlow"/>
              <a:ea typeface="Barlow"/>
              <a:cs typeface="Barlow"/>
              <a:sym typeface="Barlow"/>
            </a:endParaRPr>
          </a:p>
        </p:txBody>
      </p:sp>
      <p:grpSp>
        <p:nvGrpSpPr>
          <p:cNvPr id="4993" name="Google Shape;4993;p52"/>
          <p:cNvGrpSpPr/>
          <p:nvPr/>
        </p:nvGrpSpPr>
        <p:grpSpPr>
          <a:xfrm>
            <a:off x="8400973" y="118752"/>
            <a:ext cx="837834" cy="1228671"/>
            <a:chOff x="973775" y="2233375"/>
            <a:chExt cx="404575" cy="1231750"/>
          </a:xfrm>
        </p:grpSpPr>
        <p:sp>
          <p:nvSpPr>
            <p:cNvPr id="4994" name="Google Shape;4994;p52"/>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2"/>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2"/>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2"/>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2"/>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2"/>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2"/>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2"/>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2"/>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2"/>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2"/>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2"/>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2"/>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2"/>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2"/>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2"/>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2"/>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2"/>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2"/>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2"/>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2"/>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2"/>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2"/>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2"/>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2"/>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2"/>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2"/>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2"/>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2"/>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2"/>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2"/>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2"/>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2"/>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2"/>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2"/>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2"/>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2"/>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2"/>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2"/>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2"/>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2"/>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2"/>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2"/>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2"/>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2"/>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2"/>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2"/>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2"/>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2"/>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2"/>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2"/>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2"/>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2"/>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2"/>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2"/>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2"/>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2"/>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2"/>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2"/>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2"/>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2"/>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2"/>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2"/>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2"/>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2"/>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2"/>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2"/>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2"/>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2"/>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2"/>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2"/>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2"/>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2"/>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2"/>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2"/>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2"/>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2"/>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2"/>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2"/>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2"/>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2"/>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2"/>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2"/>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2"/>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2"/>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2"/>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2"/>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2"/>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2"/>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2"/>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2"/>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2"/>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2"/>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2"/>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2"/>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2"/>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2"/>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2"/>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2"/>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2"/>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52"/>
          <p:cNvGrpSpPr/>
          <p:nvPr/>
        </p:nvGrpSpPr>
        <p:grpSpPr>
          <a:xfrm>
            <a:off x="7972499" y="4280514"/>
            <a:ext cx="995682" cy="572721"/>
            <a:chOff x="4678300" y="1270125"/>
            <a:chExt cx="439750" cy="707325"/>
          </a:xfrm>
        </p:grpSpPr>
        <p:sp>
          <p:nvSpPr>
            <p:cNvPr id="5095" name="Google Shape;5095;p52"/>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2"/>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2"/>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2"/>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2"/>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2"/>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2"/>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2"/>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2"/>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2"/>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2"/>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2"/>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2"/>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2"/>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2"/>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2"/>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2"/>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2"/>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2"/>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2"/>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2"/>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2"/>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2"/>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2"/>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2"/>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2"/>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2"/>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2"/>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2"/>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52"/>
          <p:cNvGrpSpPr/>
          <p:nvPr/>
        </p:nvGrpSpPr>
        <p:grpSpPr>
          <a:xfrm>
            <a:off x="593870" y="4543004"/>
            <a:ext cx="618948" cy="457375"/>
            <a:chOff x="4256075" y="2554975"/>
            <a:chExt cx="2138727" cy="1580425"/>
          </a:xfrm>
        </p:grpSpPr>
        <p:sp>
          <p:nvSpPr>
            <p:cNvPr id="5131" name="Google Shape;5131;p52"/>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2"/>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2"/>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2"/>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2"/>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2"/>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2"/>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2"/>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2"/>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2"/>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2"/>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2"/>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2"/>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2"/>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5" name="Google Shape;5145;p52"/>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2"/>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2"/>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2"/>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2"/>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2"/>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2"/>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2"/>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2"/>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4" name="Google Shape;5154;p52"/>
          <p:cNvGrpSpPr/>
          <p:nvPr/>
        </p:nvGrpSpPr>
        <p:grpSpPr>
          <a:xfrm>
            <a:off x="8090775" y="2649850"/>
            <a:ext cx="758675" cy="1431862"/>
            <a:chOff x="401225" y="3201250"/>
            <a:chExt cx="758675" cy="1431862"/>
          </a:xfrm>
        </p:grpSpPr>
        <p:sp>
          <p:nvSpPr>
            <p:cNvPr id="5155" name="Google Shape;5155;p52"/>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2"/>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2"/>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2"/>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2"/>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2"/>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2"/>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2"/>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2"/>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7" name="Shape 5167"/>
        <p:cNvGrpSpPr/>
        <p:nvPr/>
      </p:nvGrpSpPr>
      <p:grpSpPr>
        <a:xfrm>
          <a:off x="0" y="0"/>
          <a:ext cx="0" cy="0"/>
          <a:chOff x="0" y="0"/>
          <a:chExt cx="0" cy="0"/>
        </a:xfrm>
      </p:grpSpPr>
      <p:sp>
        <p:nvSpPr>
          <p:cNvPr id="5168" name="Google Shape;5168;p53"/>
          <p:cNvSpPr txBox="1"/>
          <p:nvPr>
            <p:ph idx="1" type="subTitle"/>
          </p:nvPr>
        </p:nvSpPr>
        <p:spPr>
          <a:xfrm>
            <a:off x="1920425" y="337625"/>
            <a:ext cx="6537300" cy="3482700"/>
          </a:xfrm>
          <a:prstGeom prst="rect">
            <a:avLst/>
          </a:prstGeom>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2100"/>
              <a:t>Es = K + E + S + P </a:t>
            </a:r>
            <a:endParaRPr b="1" sz="2100"/>
          </a:p>
          <a:p>
            <a:pPr indent="0" lvl="0" marL="0" rtl="0" algn="just">
              <a:lnSpc>
                <a:spcPct val="115000"/>
              </a:lnSpc>
              <a:spcBef>
                <a:spcPts val="1200"/>
              </a:spcBef>
              <a:spcAft>
                <a:spcPts val="0"/>
              </a:spcAft>
              <a:buNone/>
            </a:pPr>
            <a:r>
              <a:rPr b="1" lang="en" sz="2100"/>
              <a:t>Where: </a:t>
            </a:r>
            <a:endParaRPr b="1" sz="2100"/>
          </a:p>
          <a:p>
            <a:pPr indent="0" lvl="0" marL="0" rtl="0" algn="just">
              <a:lnSpc>
                <a:spcPct val="115000"/>
              </a:lnSpc>
              <a:spcBef>
                <a:spcPts val="1200"/>
              </a:spcBef>
              <a:spcAft>
                <a:spcPts val="0"/>
              </a:spcAft>
              <a:buNone/>
            </a:pPr>
            <a:r>
              <a:rPr b="1" lang="en" sz="2100"/>
              <a:t>ES = entrepreneurial success </a:t>
            </a:r>
            <a:endParaRPr b="1" sz="2100"/>
          </a:p>
          <a:p>
            <a:pPr indent="0" lvl="0" marL="0" rtl="0" algn="just">
              <a:lnSpc>
                <a:spcPct val="115000"/>
              </a:lnSpc>
              <a:spcBef>
                <a:spcPts val="1200"/>
              </a:spcBef>
              <a:spcAft>
                <a:spcPts val="0"/>
              </a:spcAft>
              <a:buNone/>
            </a:pPr>
            <a:r>
              <a:rPr b="1" lang="en" sz="2100"/>
              <a:t>K = knowledge </a:t>
            </a:r>
            <a:endParaRPr b="1" sz="2100"/>
          </a:p>
          <a:p>
            <a:pPr indent="0" lvl="0" marL="0" rtl="0" algn="just">
              <a:lnSpc>
                <a:spcPct val="115000"/>
              </a:lnSpc>
              <a:spcBef>
                <a:spcPts val="1200"/>
              </a:spcBef>
              <a:spcAft>
                <a:spcPts val="0"/>
              </a:spcAft>
              <a:buNone/>
            </a:pPr>
            <a:r>
              <a:rPr b="1" lang="en" sz="2100"/>
              <a:t>E = experience </a:t>
            </a:r>
            <a:endParaRPr b="1" sz="2100"/>
          </a:p>
          <a:p>
            <a:pPr indent="0" lvl="0" marL="0" rtl="0" algn="just">
              <a:lnSpc>
                <a:spcPct val="115000"/>
              </a:lnSpc>
              <a:spcBef>
                <a:spcPts val="1200"/>
              </a:spcBef>
              <a:spcAft>
                <a:spcPts val="0"/>
              </a:spcAft>
              <a:buNone/>
            </a:pPr>
            <a:r>
              <a:rPr b="1" lang="en" sz="2100"/>
              <a:t>S = self-efficacy </a:t>
            </a:r>
            <a:endParaRPr b="1" sz="2100"/>
          </a:p>
          <a:p>
            <a:pPr indent="0" lvl="0" marL="0" rtl="0" algn="just">
              <a:lnSpc>
                <a:spcPct val="115000"/>
              </a:lnSpc>
              <a:spcBef>
                <a:spcPts val="1200"/>
              </a:spcBef>
              <a:spcAft>
                <a:spcPts val="0"/>
              </a:spcAft>
              <a:buNone/>
            </a:pPr>
            <a:r>
              <a:rPr b="1" lang="en" sz="2100"/>
              <a:t>P = Big Five personality traits </a:t>
            </a:r>
            <a:endParaRPr b="1" sz="2100"/>
          </a:p>
          <a:p>
            <a:pPr indent="0" lvl="0" marL="0" rtl="0" algn="ctr">
              <a:spcBef>
                <a:spcPts val="0"/>
              </a:spcBef>
              <a:spcAft>
                <a:spcPts val="0"/>
              </a:spcAft>
              <a:buNone/>
            </a:pPr>
            <a:r>
              <a:t/>
            </a:r>
            <a:endParaRPr b="1"/>
          </a:p>
        </p:txBody>
      </p:sp>
      <p:grpSp>
        <p:nvGrpSpPr>
          <p:cNvPr id="5169" name="Google Shape;5169;p53"/>
          <p:cNvGrpSpPr/>
          <p:nvPr/>
        </p:nvGrpSpPr>
        <p:grpSpPr>
          <a:xfrm>
            <a:off x="7451603" y="4721377"/>
            <a:ext cx="1373087" cy="346098"/>
            <a:chOff x="2152606" y="1991600"/>
            <a:chExt cx="1276815" cy="716115"/>
          </a:xfrm>
        </p:grpSpPr>
        <p:sp>
          <p:nvSpPr>
            <p:cNvPr id="5170" name="Google Shape;5170;p53"/>
            <p:cNvSpPr/>
            <p:nvPr/>
          </p:nvSpPr>
          <p:spPr>
            <a:xfrm>
              <a:off x="2287031" y="1995099"/>
              <a:ext cx="1007518" cy="647339"/>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3"/>
            <p:cNvSpPr/>
            <p:nvPr/>
          </p:nvSpPr>
          <p:spPr>
            <a:xfrm>
              <a:off x="2287031" y="1995099"/>
              <a:ext cx="1007518" cy="647339"/>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3"/>
            <p:cNvSpPr/>
            <p:nvPr/>
          </p:nvSpPr>
          <p:spPr>
            <a:xfrm>
              <a:off x="2287031" y="1995471"/>
              <a:ext cx="1007890" cy="576256"/>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3"/>
            <p:cNvSpPr/>
            <p:nvPr/>
          </p:nvSpPr>
          <p:spPr>
            <a:xfrm>
              <a:off x="2283607" y="1991600"/>
              <a:ext cx="1014813" cy="5836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3"/>
            <p:cNvSpPr/>
            <p:nvPr/>
          </p:nvSpPr>
          <p:spPr>
            <a:xfrm>
              <a:off x="2287031" y="1995471"/>
              <a:ext cx="1007890" cy="576256"/>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3"/>
            <p:cNvSpPr/>
            <p:nvPr/>
          </p:nvSpPr>
          <p:spPr>
            <a:xfrm>
              <a:off x="2283607" y="1991600"/>
              <a:ext cx="1014813" cy="654336"/>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3"/>
            <p:cNvSpPr/>
            <p:nvPr/>
          </p:nvSpPr>
          <p:spPr>
            <a:xfrm>
              <a:off x="2765855" y="2585572"/>
              <a:ext cx="43692" cy="37514"/>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3"/>
            <p:cNvSpPr/>
            <p:nvPr/>
          </p:nvSpPr>
          <p:spPr>
            <a:xfrm>
              <a:off x="2761166" y="2581925"/>
              <a:ext cx="51879" cy="4466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3"/>
            <p:cNvSpPr/>
            <p:nvPr/>
          </p:nvSpPr>
          <p:spPr>
            <a:xfrm>
              <a:off x="2157593" y="2642364"/>
              <a:ext cx="1266767" cy="27912"/>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3"/>
            <p:cNvSpPr/>
            <p:nvPr/>
          </p:nvSpPr>
          <p:spPr>
            <a:xfrm>
              <a:off x="2157593" y="2670202"/>
              <a:ext cx="1266767" cy="3409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3"/>
            <p:cNvSpPr/>
            <p:nvPr/>
          </p:nvSpPr>
          <p:spPr>
            <a:xfrm>
              <a:off x="2153722" y="2666703"/>
              <a:ext cx="1274508" cy="41012"/>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3"/>
            <p:cNvSpPr/>
            <p:nvPr/>
          </p:nvSpPr>
          <p:spPr>
            <a:xfrm>
              <a:off x="2157593" y="2642364"/>
              <a:ext cx="1266767" cy="27912"/>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3"/>
            <p:cNvSpPr/>
            <p:nvPr/>
          </p:nvSpPr>
          <p:spPr>
            <a:xfrm>
              <a:off x="2152606" y="2638493"/>
              <a:ext cx="1276815" cy="35653"/>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3"/>
            <p:cNvSpPr/>
            <p:nvPr/>
          </p:nvSpPr>
          <p:spPr>
            <a:xfrm>
              <a:off x="2157593" y="2670202"/>
              <a:ext cx="1266767" cy="3409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3"/>
          <p:cNvGrpSpPr/>
          <p:nvPr/>
        </p:nvGrpSpPr>
        <p:grpSpPr>
          <a:xfrm flipH="1">
            <a:off x="8457803" y="569102"/>
            <a:ext cx="864512" cy="1677810"/>
            <a:chOff x="-211928" y="306216"/>
            <a:chExt cx="1868005" cy="1677810"/>
          </a:xfrm>
        </p:grpSpPr>
        <p:sp>
          <p:nvSpPr>
            <p:cNvPr id="5185" name="Google Shape;5185;p53"/>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3"/>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3"/>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3"/>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3"/>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3"/>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3"/>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3"/>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3"/>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3"/>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3"/>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3"/>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3"/>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53"/>
          <p:cNvGrpSpPr/>
          <p:nvPr/>
        </p:nvGrpSpPr>
        <p:grpSpPr>
          <a:xfrm>
            <a:off x="670726" y="4588608"/>
            <a:ext cx="661043" cy="506028"/>
            <a:chOff x="4285550" y="1948775"/>
            <a:chExt cx="412250" cy="560075"/>
          </a:xfrm>
        </p:grpSpPr>
        <p:sp>
          <p:nvSpPr>
            <p:cNvPr id="5199" name="Google Shape;5199;p53"/>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3"/>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3"/>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3"/>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3"/>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3"/>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3"/>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3"/>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3"/>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3"/>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3"/>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3"/>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3"/>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3"/>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3"/>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3"/>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3"/>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3"/>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3"/>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3"/>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3"/>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53"/>
          <p:cNvGrpSpPr/>
          <p:nvPr/>
        </p:nvGrpSpPr>
        <p:grpSpPr>
          <a:xfrm>
            <a:off x="1331543" y="640706"/>
            <a:ext cx="588887" cy="962813"/>
            <a:chOff x="6702850" y="308050"/>
            <a:chExt cx="778642" cy="730511"/>
          </a:xfrm>
        </p:grpSpPr>
        <p:sp>
          <p:nvSpPr>
            <p:cNvPr id="5221" name="Google Shape;5221;p53"/>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3"/>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3"/>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3"/>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3"/>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3"/>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7" name="Google Shape;5227;p53"/>
          <p:cNvSpPr/>
          <p:nvPr/>
        </p:nvSpPr>
        <p:spPr>
          <a:xfrm flipH="1" rot="-4514075">
            <a:off x="7951502" y="26126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3"/>
          <p:cNvSpPr/>
          <p:nvPr/>
        </p:nvSpPr>
        <p:spPr>
          <a:xfrm flipH="1">
            <a:off x="7907300" y="35194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3"/>
          <p:cNvSpPr/>
          <p:nvPr/>
        </p:nvSpPr>
        <p:spPr>
          <a:xfrm flipH="1">
            <a:off x="8374825" y="3119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3"/>
          <p:cNvSpPr/>
          <p:nvPr/>
        </p:nvSpPr>
        <p:spPr>
          <a:xfrm flipH="1" rot="-4514075">
            <a:off x="7905652" y="31129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3"/>
          <p:cNvSpPr/>
          <p:nvPr/>
        </p:nvSpPr>
        <p:spPr>
          <a:xfrm flipH="1">
            <a:off x="8226800" y="3349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3"/>
          <p:cNvSpPr/>
          <p:nvPr/>
        </p:nvSpPr>
        <p:spPr>
          <a:xfrm flipH="1" rot="-4511497">
            <a:off x="8460720" y="34498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3"/>
          <p:cNvSpPr/>
          <p:nvPr/>
        </p:nvSpPr>
        <p:spPr>
          <a:xfrm flipH="1" rot="-4514075">
            <a:off x="8559602" y="28605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3"/>
          <p:cNvSpPr/>
          <p:nvPr/>
        </p:nvSpPr>
        <p:spPr>
          <a:xfrm flipH="1">
            <a:off x="8226800" y="2995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3"/>
          <p:cNvSpPr/>
          <p:nvPr/>
        </p:nvSpPr>
        <p:spPr>
          <a:xfrm flipH="1">
            <a:off x="8124700" y="2866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6" name="Google Shape;5236;p53"/>
          <p:cNvGrpSpPr/>
          <p:nvPr/>
        </p:nvGrpSpPr>
        <p:grpSpPr>
          <a:xfrm>
            <a:off x="377025" y="521488"/>
            <a:ext cx="988181" cy="1801825"/>
            <a:chOff x="377025" y="521488"/>
            <a:chExt cx="988181" cy="1801825"/>
          </a:xfrm>
        </p:grpSpPr>
        <p:sp>
          <p:nvSpPr>
            <p:cNvPr id="5237" name="Google Shape;5237;p53"/>
            <p:cNvSpPr/>
            <p:nvPr/>
          </p:nvSpPr>
          <p:spPr>
            <a:xfrm flipH="1" rot="-4514075">
              <a:off x="457652" y="1475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3"/>
            <p:cNvSpPr/>
            <p:nvPr/>
          </p:nvSpPr>
          <p:spPr>
            <a:xfrm flipH="1">
              <a:off x="377025" y="12616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3"/>
            <p:cNvSpPr/>
            <p:nvPr/>
          </p:nvSpPr>
          <p:spPr>
            <a:xfrm flipH="1">
              <a:off x="732825" y="1342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3"/>
            <p:cNvSpPr/>
            <p:nvPr/>
          </p:nvSpPr>
          <p:spPr>
            <a:xfrm flipH="1" rot="-4514075">
              <a:off x="479252" y="10505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3"/>
            <p:cNvSpPr/>
            <p:nvPr/>
          </p:nvSpPr>
          <p:spPr>
            <a:xfrm flipH="1">
              <a:off x="474950" y="83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3"/>
            <p:cNvSpPr/>
            <p:nvPr/>
          </p:nvSpPr>
          <p:spPr>
            <a:xfrm flipH="1" rot="-4511497">
              <a:off x="962270" y="8315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3"/>
            <p:cNvSpPr/>
            <p:nvPr/>
          </p:nvSpPr>
          <p:spPr>
            <a:xfrm flipH="1" rot="-4514075">
              <a:off x="914977" y="1487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3"/>
            <p:cNvSpPr/>
            <p:nvPr/>
          </p:nvSpPr>
          <p:spPr>
            <a:xfrm flipH="1">
              <a:off x="800400" y="933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3"/>
            <p:cNvSpPr/>
            <p:nvPr/>
          </p:nvSpPr>
          <p:spPr>
            <a:xfrm flipH="1">
              <a:off x="698300" y="804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3"/>
            <p:cNvSpPr/>
            <p:nvPr/>
          </p:nvSpPr>
          <p:spPr>
            <a:xfrm flipH="1">
              <a:off x="719763" y="1954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3"/>
            <p:cNvSpPr/>
            <p:nvPr/>
          </p:nvSpPr>
          <p:spPr>
            <a:xfrm flipH="1">
              <a:off x="383463" y="2296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3"/>
            <p:cNvSpPr/>
            <p:nvPr/>
          </p:nvSpPr>
          <p:spPr>
            <a:xfrm flipH="1">
              <a:off x="987963" y="2189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3"/>
            <p:cNvSpPr/>
            <p:nvPr/>
          </p:nvSpPr>
          <p:spPr>
            <a:xfrm flipH="1">
              <a:off x="1014975" y="52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3"/>
            <p:cNvSpPr/>
            <p:nvPr/>
          </p:nvSpPr>
          <p:spPr>
            <a:xfrm flipH="1">
              <a:off x="1014963" y="1867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3"/>
            <p:cNvSpPr/>
            <p:nvPr/>
          </p:nvSpPr>
          <p:spPr>
            <a:xfrm flipH="1" rot="-4511497">
              <a:off x="1335207" y="6965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2" name="Google Shape;5252;p53"/>
          <p:cNvSpPr/>
          <p:nvPr/>
        </p:nvSpPr>
        <p:spPr>
          <a:xfrm flipH="1">
            <a:off x="962263" y="4297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3"/>
          <p:cNvSpPr/>
          <p:nvPr/>
        </p:nvSpPr>
        <p:spPr>
          <a:xfrm flipH="1">
            <a:off x="1139238" y="3977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3"/>
          <p:cNvSpPr/>
          <p:nvPr/>
        </p:nvSpPr>
        <p:spPr>
          <a:xfrm flipH="1">
            <a:off x="883663" y="3932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3"/>
          <p:cNvSpPr/>
          <p:nvPr/>
        </p:nvSpPr>
        <p:spPr>
          <a:xfrm flipH="1">
            <a:off x="1057838" y="35258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3"/>
          <p:cNvSpPr/>
          <p:nvPr/>
        </p:nvSpPr>
        <p:spPr>
          <a:xfrm flipH="1" rot="-4514075">
            <a:off x="1051352" y="37488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7" name="Google Shape;5257;p53"/>
          <p:cNvGrpSpPr/>
          <p:nvPr/>
        </p:nvGrpSpPr>
        <p:grpSpPr>
          <a:xfrm>
            <a:off x="6102936" y="4748814"/>
            <a:ext cx="1439283" cy="346133"/>
            <a:chOff x="2314150" y="4879750"/>
            <a:chExt cx="981575" cy="278600"/>
          </a:xfrm>
        </p:grpSpPr>
        <p:sp>
          <p:nvSpPr>
            <p:cNvPr id="5258" name="Google Shape;5258;p53"/>
            <p:cNvSpPr/>
            <p:nvPr/>
          </p:nvSpPr>
          <p:spPr>
            <a:xfrm>
              <a:off x="2450425" y="5040175"/>
              <a:ext cx="732250" cy="104975"/>
            </a:xfrm>
            <a:custGeom>
              <a:rect b="b" l="l" r="r" t="t"/>
              <a:pathLst>
                <a:path extrusionOk="0" h="4199" w="29290">
                  <a:moveTo>
                    <a:pt x="11986" y="0"/>
                  </a:moveTo>
                  <a:cubicBezTo>
                    <a:pt x="5205" y="0"/>
                    <a:pt x="58" y="702"/>
                    <a:pt x="30" y="1710"/>
                  </a:cubicBezTo>
                  <a:cubicBezTo>
                    <a:pt x="1" y="2849"/>
                    <a:pt x="6518" y="3948"/>
                    <a:pt x="14591" y="4161"/>
                  </a:cubicBezTo>
                  <a:cubicBezTo>
                    <a:pt x="15530" y="4186"/>
                    <a:pt x="16449" y="4199"/>
                    <a:pt x="17339" y="4199"/>
                  </a:cubicBezTo>
                  <a:cubicBezTo>
                    <a:pt x="24100" y="4199"/>
                    <a:pt x="29231" y="3497"/>
                    <a:pt x="29257" y="2491"/>
                  </a:cubicBezTo>
                  <a:cubicBezTo>
                    <a:pt x="29289" y="1352"/>
                    <a:pt x="22771" y="253"/>
                    <a:pt x="14699" y="37"/>
                  </a:cubicBezTo>
                  <a:cubicBezTo>
                    <a:pt x="13772" y="12"/>
                    <a:pt x="12865" y="0"/>
                    <a:pt x="11986"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3"/>
            <p:cNvSpPr/>
            <p:nvPr/>
          </p:nvSpPr>
          <p:spPr>
            <a:xfrm>
              <a:off x="2422600" y="5004350"/>
              <a:ext cx="449100" cy="119975"/>
            </a:xfrm>
            <a:custGeom>
              <a:rect b="b" l="l" r="r" t="t"/>
              <a:pathLst>
                <a:path extrusionOk="0" h="4799" w="17964">
                  <a:moveTo>
                    <a:pt x="8980" y="1"/>
                  </a:moveTo>
                  <a:cubicBezTo>
                    <a:pt x="6949" y="1"/>
                    <a:pt x="4916" y="223"/>
                    <a:pt x="3337" y="671"/>
                  </a:cubicBezTo>
                  <a:cubicBezTo>
                    <a:pt x="98" y="1592"/>
                    <a:pt x="0" y="3111"/>
                    <a:pt x="3120" y="4065"/>
                  </a:cubicBezTo>
                  <a:cubicBezTo>
                    <a:pt x="4716" y="4553"/>
                    <a:pt x="6844" y="4798"/>
                    <a:pt x="8975" y="4798"/>
                  </a:cubicBezTo>
                  <a:cubicBezTo>
                    <a:pt x="11010" y="4798"/>
                    <a:pt x="13048" y="4575"/>
                    <a:pt x="14630" y="4127"/>
                  </a:cubicBezTo>
                  <a:cubicBezTo>
                    <a:pt x="17869" y="3208"/>
                    <a:pt x="17963" y="1686"/>
                    <a:pt x="14847" y="736"/>
                  </a:cubicBezTo>
                  <a:cubicBezTo>
                    <a:pt x="13248" y="247"/>
                    <a:pt x="11115" y="1"/>
                    <a:pt x="8980"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3"/>
            <p:cNvSpPr/>
            <p:nvPr/>
          </p:nvSpPr>
          <p:spPr>
            <a:xfrm>
              <a:off x="2442650" y="5003525"/>
              <a:ext cx="409075" cy="121625"/>
            </a:xfrm>
            <a:custGeom>
              <a:rect b="b" l="l" r="r" t="t"/>
              <a:pathLst>
                <a:path extrusionOk="0" h="4865" w="16363">
                  <a:moveTo>
                    <a:pt x="8176" y="69"/>
                  </a:moveTo>
                  <a:cubicBezTo>
                    <a:pt x="10309" y="69"/>
                    <a:pt x="12440" y="314"/>
                    <a:pt x="14034" y="801"/>
                  </a:cubicBezTo>
                  <a:cubicBezTo>
                    <a:pt x="15495" y="1246"/>
                    <a:pt x="16293" y="1828"/>
                    <a:pt x="16286" y="2439"/>
                  </a:cubicBezTo>
                  <a:cubicBezTo>
                    <a:pt x="16283" y="3068"/>
                    <a:pt x="15382" y="3686"/>
                    <a:pt x="13821" y="4127"/>
                  </a:cubicBezTo>
                  <a:cubicBezTo>
                    <a:pt x="12246" y="4575"/>
                    <a:pt x="10212" y="4798"/>
                    <a:pt x="8181" y="4798"/>
                  </a:cubicBezTo>
                  <a:cubicBezTo>
                    <a:pt x="6049" y="4798"/>
                    <a:pt x="3921" y="4552"/>
                    <a:pt x="2329" y="4066"/>
                  </a:cubicBezTo>
                  <a:cubicBezTo>
                    <a:pt x="868" y="3617"/>
                    <a:pt x="69" y="3035"/>
                    <a:pt x="77" y="2428"/>
                  </a:cubicBezTo>
                  <a:cubicBezTo>
                    <a:pt x="80" y="1795"/>
                    <a:pt x="980" y="1181"/>
                    <a:pt x="2542" y="736"/>
                  </a:cubicBezTo>
                  <a:cubicBezTo>
                    <a:pt x="4115" y="290"/>
                    <a:pt x="6147" y="69"/>
                    <a:pt x="8176" y="69"/>
                  </a:cubicBezTo>
                  <a:close/>
                  <a:moveTo>
                    <a:pt x="8177" y="1"/>
                  </a:moveTo>
                  <a:cubicBezTo>
                    <a:pt x="6141" y="1"/>
                    <a:pt x="4103" y="224"/>
                    <a:pt x="2524" y="671"/>
                  </a:cubicBezTo>
                  <a:cubicBezTo>
                    <a:pt x="908" y="1130"/>
                    <a:pt x="15" y="1756"/>
                    <a:pt x="8" y="2424"/>
                  </a:cubicBezTo>
                  <a:cubicBezTo>
                    <a:pt x="1" y="3068"/>
                    <a:pt x="818" y="3675"/>
                    <a:pt x="2307" y="4131"/>
                  </a:cubicBezTo>
                  <a:cubicBezTo>
                    <a:pt x="3905" y="4619"/>
                    <a:pt x="6045" y="4864"/>
                    <a:pt x="8181" y="4864"/>
                  </a:cubicBezTo>
                  <a:cubicBezTo>
                    <a:pt x="10220" y="4864"/>
                    <a:pt x="12259" y="4640"/>
                    <a:pt x="13839" y="4192"/>
                  </a:cubicBezTo>
                  <a:cubicBezTo>
                    <a:pt x="15455" y="3733"/>
                    <a:pt x="16348" y="3111"/>
                    <a:pt x="16355" y="2439"/>
                  </a:cubicBezTo>
                  <a:cubicBezTo>
                    <a:pt x="16362" y="1795"/>
                    <a:pt x="15545" y="1192"/>
                    <a:pt x="14056" y="736"/>
                  </a:cubicBezTo>
                  <a:cubicBezTo>
                    <a:pt x="12457" y="247"/>
                    <a:pt x="10318" y="1"/>
                    <a:pt x="817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3"/>
            <p:cNvSpPr/>
            <p:nvPr/>
          </p:nvSpPr>
          <p:spPr>
            <a:xfrm>
              <a:off x="2345325" y="4924225"/>
              <a:ext cx="603625" cy="177875"/>
            </a:xfrm>
            <a:custGeom>
              <a:rect b="b" l="l" r="r" t="t"/>
              <a:pathLst>
                <a:path extrusionOk="0" h="7115" w="24145">
                  <a:moveTo>
                    <a:pt x="24145" y="3558"/>
                  </a:moveTo>
                  <a:cubicBezTo>
                    <a:pt x="24145" y="5524"/>
                    <a:pt x="18740" y="7115"/>
                    <a:pt x="12074" y="7115"/>
                  </a:cubicBezTo>
                  <a:cubicBezTo>
                    <a:pt x="5408" y="7115"/>
                    <a:pt x="0" y="5524"/>
                    <a:pt x="0" y="3558"/>
                  </a:cubicBezTo>
                  <a:cubicBezTo>
                    <a:pt x="0" y="1595"/>
                    <a:pt x="5408" y="0"/>
                    <a:pt x="12074" y="0"/>
                  </a:cubicBezTo>
                  <a:cubicBezTo>
                    <a:pt x="18740" y="0"/>
                    <a:pt x="24145" y="1595"/>
                    <a:pt x="24145" y="3558"/>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3"/>
            <p:cNvSpPr/>
            <p:nvPr/>
          </p:nvSpPr>
          <p:spPr>
            <a:xfrm>
              <a:off x="2411750" y="4943750"/>
              <a:ext cx="470875" cy="138825"/>
            </a:xfrm>
            <a:custGeom>
              <a:rect b="b" l="l" r="r" t="t"/>
              <a:pathLst>
                <a:path extrusionOk="0" h="5553" w="18835">
                  <a:moveTo>
                    <a:pt x="9417" y="0"/>
                  </a:moveTo>
                  <a:cubicBezTo>
                    <a:pt x="4215" y="0"/>
                    <a:pt x="0" y="1244"/>
                    <a:pt x="0" y="2777"/>
                  </a:cubicBezTo>
                  <a:cubicBezTo>
                    <a:pt x="0" y="4309"/>
                    <a:pt x="4215" y="5553"/>
                    <a:pt x="9417" y="5553"/>
                  </a:cubicBezTo>
                  <a:cubicBezTo>
                    <a:pt x="14616" y="5553"/>
                    <a:pt x="18834" y="4309"/>
                    <a:pt x="18834" y="2777"/>
                  </a:cubicBezTo>
                  <a:cubicBezTo>
                    <a:pt x="18834" y="1244"/>
                    <a:pt x="14616" y="0"/>
                    <a:pt x="9417"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3"/>
            <p:cNvSpPr/>
            <p:nvPr/>
          </p:nvSpPr>
          <p:spPr>
            <a:xfrm>
              <a:off x="2410750" y="4942950"/>
              <a:ext cx="472875" cy="140450"/>
            </a:xfrm>
            <a:custGeom>
              <a:rect b="b" l="l" r="r" t="t"/>
              <a:pathLst>
                <a:path extrusionOk="0" h="5618" w="18915">
                  <a:moveTo>
                    <a:pt x="9457" y="68"/>
                  </a:moveTo>
                  <a:cubicBezTo>
                    <a:pt x="11923" y="68"/>
                    <a:pt x="14388" y="354"/>
                    <a:pt x="16228" y="914"/>
                  </a:cubicBezTo>
                  <a:cubicBezTo>
                    <a:pt x="17920" y="1431"/>
                    <a:pt x="18846" y="2107"/>
                    <a:pt x="18838" y="2816"/>
                  </a:cubicBezTo>
                  <a:cubicBezTo>
                    <a:pt x="18831" y="3546"/>
                    <a:pt x="17786" y="4262"/>
                    <a:pt x="15979" y="4775"/>
                  </a:cubicBezTo>
                  <a:cubicBezTo>
                    <a:pt x="14157" y="5292"/>
                    <a:pt x="11805" y="5549"/>
                    <a:pt x="9457" y="5549"/>
                  </a:cubicBezTo>
                  <a:cubicBezTo>
                    <a:pt x="6991" y="5549"/>
                    <a:pt x="4529" y="5266"/>
                    <a:pt x="2687" y="4703"/>
                  </a:cubicBezTo>
                  <a:cubicBezTo>
                    <a:pt x="995" y="4182"/>
                    <a:pt x="69" y="3510"/>
                    <a:pt x="77" y="2801"/>
                  </a:cubicBezTo>
                  <a:cubicBezTo>
                    <a:pt x="84" y="2071"/>
                    <a:pt x="1125" y="1355"/>
                    <a:pt x="2936" y="842"/>
                  </a:cubicBezTo>
                  <a:cubicBezTo>
                    <a:pt x="4758" y="325"/>
                    <a:pt x="7108" y="68"/>
                    <a:pt x="9457" y="68"/>
                  </a:cubicBezTo>
                  <a:close/>
                  <a:moveTo>
                    <a:pt x="9458" y="1"/>
                  </a:moveTo>
                  <a:cubicBezTo>
                    <a:pt x="7101" y="1"/>
                    <a:pt x="4742" y="258"/>
                    <a:pt x="2914" y="777"/>
                  </a:cubicBezTo>
                  <a:cubicBezTo>
                    <a:pt x="1045" y="1308"/>
                    <a:pt x="15" y="2024"/>
                    <a:pt x="8" y="2798"/>
                  </a:cubicBezTo>
                  <a:cubicBezTo>
                    <a:pt x="1" y="3542"/>
                    <a:pt x="944" y="4240"/>
                    <a:pt x="2665" y="4764"/>
                  </a:cubicBezTo>
                  <a:cubicBezTo>
                    <a:pt x="4512" y="5332"/>
                    <a:pt x="6985" y="5617"/>
                    <a:pt x="9457" y="5617"/>
                  </a:cubicBezTo>
                  <a:cubicBezTo>
                    <a:pt x="11814" y="5617"/>
                    <a:pt x="14171" y="5361"/>
                    <a:pt x="16001" y="4840"/>
                  </a:cubicBezTo>
                  <a:cubicBezTo>
                    <a:pt x="17869" y="4309"/>
                    <a:pt x="18900" y="3589"/>
                    <a:pt x="18907" y="2816"/>
                  </a:cubicBezTo>
                  <a:cubicBezTo>
                    <a:pt x="18914" y="2075"/>
                    <a:pt x="17971" y="1377"/>
                    <a:pt x="16250" y="849"/>
                  </a:cubicBezTo>
                  <a:cubicBezTo>
                    <a:pt x="14402" y="285"/>
                    <a:pt x="11932" y="1"/>
                    <a:pt x="94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3"/>
            <p:cNvSpPr/>
            <p:nvPr/>
          </p:nvSpPr>
          <p:spPr>
            <a:xfrm>
              <a:off x="2422600" y="4947000"/>
              <a:ext cx="449100" cy="132425"/>
            </a:xfrm>
            <a:custGeom>
              <a:rect b="b" l="l" r="r" t="t"/>
              <a:pathLst>
                <a:path extrusionOk="0" h="5297" w="17964">
                  <a:moveTo>
                    <a:pt x="3120" y="4313"/>
                  </a:moveTo>
                  <a:cubicBezTo>
                    <a:pt x="6240" y="5267"/>
                    <a:pt x="11391" y="5296"/>
                    <a:pt x="14630" y="4374"/>
                  </a:cubicBezTo>
                  <a:cubicBezTo>
                    <a:pt x="17869" y="3456"/>
                    <a:pt x="17963" y="1934"/>
                    <a:pt x="14847" y="984"/>
                  </a:cubicBezTo>
                  <a:cubicBezTo>
                    <a:pt x="11727" y="29"/>
                    <a:pt x="6576" y="0"/>
                    <a:pt x="3337" y="919"/>
                  </a:cubicBezTo>
                  <a:cubicBezTo>
                    <a:pt x="98" y="1840"/>
                    <a:pt x="0" y="3359"/>
                    <a:pt x="3120" y="4313"/>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3"/>
            <p:cNvSpPr/>
            <p:nvPr/>
          </p:nvSpPr>
          <p:spPr>
            <a:xfrm>
              <a:off x="2363750" y="4964450"/>
              <a:ext cx="64475" cy="50525"/>
            </a:xfrm>
            <a:custGeom>
              <a:rect b="b" l="l" r="r" t="t"/>
              <a:pathLst>
                <a:path extrusionOk="0" h="2021" w="2579">
                  <a:moveTo>
                    <a:pt x="2578" y="0"/>
                  </a:moveTo>
                  <a:cubicBezTo>
                    <a:pt x="2126" y="90"/>
                    <a:pt x="1689" y="228"/>
                    <a:pt x="1266" y="405"/>
                  </a:cubicBezTo>
                  <a:cubicBezTo>
                    <a:pt x="955" y="531"/>
                    <a:pt x="666" y="701"/>
                    <a:pt x="402" y="907"/>
                  </a:cubicBezTo>
                  <a:cubicBezTo>
                    <a:pt x="182" y="1085"/>
                    <a:pt x="62" y="1273"/>
                    <a:pt x="30" y="1464"/>
                  </a:cubicBezTo>
                  <a:cubicBezTo>
                    <a:pt x="1" y="1652"/>
                    <a:pt x="113" y="1847"/>
                    <a:pt x="370" y="2021"/>
                  </a:cubicBezTo>
                  <a:cubicBezTo>
                    <a:pt x="507" y="1833"/>
                    <a:pt x="612" y="1663"/>
                    <a:pt x="771" y="1493"/>
                  </a:cubicBezTo>
                  <a:cubicBezTo>
                    <a:pt x="934" y="1319"/>
                    <a:pt x="1111" y="1153"/>
                    <a:pt x="1295" y="998"/>
                  </a:cubicBezTo>
                  <a:cubicBezTo>
                    <a:pt x="1494" y="839"/>
                    <a:pt x="1703" y="672"/>
                    <a:pt x="1924" y="510"/>
                  </a:cubicBezTo>
                  <a:cubicBezTo>
                    <a:pt x="2141" y="343"/>
                    <a:pt x="2365" y="177"/>
                    <a:pt x="2578"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3"/>
            <p:cNvSpPr/>
            <p:nvPr/>
          </p:nvSpPr>
          <p:spPr>
            <a:xfrm>
              <a:off x="2314150" y="4948075"/>
              <a:ext cx="546050" cy="154050"/>
            </a:xfrm>
            <a:custGeom>
              <a:rect b="b" l="l" r="r" t="t"/>
              <a:pathLst>
                <a:path extrusionOk="0" h="6162" w="21842">
                  <a:moveTo>
                    <a:pt x="5097" y="1"/>
                  </a:moveTo>
                  <a:lnTo>
                    <a:pt x="4946" y="40"/>
                  </a:lnTo>
                  <a:cubicBezTo>
                    <a:pt x="145" y="1403"/>
                    <a:pt x="0" y="3659"/>
                    <a:pt x="4627" y="5073"/>
                  </a:cubicBezTo>
                  <a:cubicBezTo>
                    <a:pt x="6996" y="5797"/>
                    <a:pt x="10158" y="6161"/>
                    <a:pt x="13324" y="6161"/>
                  </a:cubicBezTo>
                  <a:cubicBezTo>
                    <a:pt x="16337" y="6161"/>
                    <a:pt x="19355" y="5831"/>
                    <a:pt x="21697" y="5167"/>
                  </a:cubicBezTo>
                  <a:cubicBezTo>
                    <a:pt x="21744" y="5152"/>
                    <a:pt x="21795" y="5138"/>
                    <a:pt x="21842" y="5123"/>
                  </a:cubicBezTo>
                  <a:lnTo>
                    <a:pt x="21842" y="5123"/>
                  </a:lnTo>
                  <a:cubicBezTo>
                    <a:pt x="19523" y="5761"/>
                    <a:pt x="16569" y="6078"/>
                    <a:pt x="13619" y="6078"/>
                  </a:cubicBezTo>
                  <a:cubicBezTo>
                    <a:pt x="10454" y="6078"/>
                    <a:pt x="7293" y="5714"/>
                    <a:pt x="4924" y="4989"/>
                  </a:cubicBezTo>
                  <a:cubicBezTo>
                    <a:pt x="347" y="3587"/>
                    <a:pt x="445" y="1367"/>
                    <a:pt x="5097"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3"/>
            <p:cNvSpPr/>
            <p:nvPr/>
          </p:nvSpPr>
          <p:spPr>
            <a:xfrm>
              <a:off x="2748200" y="4935975"/>
              <a:ext cx="121225" cy="31925"/>
            </a:xfrm>
            <a:custGeom>
              <a:rect b="b" l="l" r="r" t="t"/>
              <a:pathLst>
                <a:path extrusionOk="0" h="1277" w="4849">
                  <a:moveTo>
                    <a:pt x="926" y="0"/>
                  </a:moveTo>
                  <a:lnTo>
                    <a:pt x="926" y="0"/>
                  </a:lnTo>
                  <a:cubicBezTo>
                    <a:pt x="1577" y="344"/>
                    <a:pt x="1" y="344"/>
                    <a:pt x="1" y="344"/>
                  </a:cubicBezTo>
                  <a:cubicBezTo>
                    <a:pt x="1602" y="618"/>
                    <a:pt x="3587" y="1276"/>
                    <a:pt x="3587" y="1276"/>
                  </a:cubicBezTo>
                  <a:cubicBezTo>
                    <a:pt x="3587" y="1276"/>
                    <a:pt x="3377" y="1078"/>
                    <a:pt x="3421" y="857"/>
                  </a:cubicBezTo>
                  <a:cubicBezTo>
                    <a:pt x="3430" y="804"/>
                    <a:pt x="3518" y="784"/>
                    <a:pt x="3646" y="784"/>
                  </a:cubicBezTo>
                  <a:cubicBezTo>
                    <a:pt x="4049" y="784"/>
                    <a:pt x="4849" y="984"/>
                    <a:pt x="4849" y="984"/>
                  </a:cubicBezTo>
                  <a:cubicBezTo>
                    <a:pt x="3453" y="261"/>
                    <a:pt x="927" y="0"/>
                    <a:pt x="926"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3"/>
            <p:cNvSpPr/>
            <p:nvPr/>
          </p:nvSpPr>
          <p:spPr>
            <a:xfrm>
              <a:off x="2344250" y="4923400"/>
              <a:ext cx="605800" cy="179525"/>
            </a:xfrm>
            <a:custGeom>
              <a:rect b="b" l="l" r="r" t="t"/>
              <a:pathLst>
                <a:path extrusionOk="0" h="7181" w="24232">
                  <a:moveTo>
                    <a:pt x="12114" y="70"/>
                  </a:moveTo>
                  <a:cubicBezTo>
                    <a:pt x="15281" y="70"/>
                    <a:pt x="18440" y="435"/>
                    <a:pt x="20801" y="1154"/>
                  </a:cubicBezTo>
                  <a:cubicBezTo>
                    <a:pt x="22973" y="1819"/>
                    <a:pt x="24166" y="2690"/>
                    <a:pt x="24155" y="3601"/>
                  </a:cubicBezTo>
                  <a:cubicBezTo>
                    <a:pt x="24144" y="4545"/>
                    <a:pt x="22807" y="5463"/>
                    <a:pt x="20482" y="6121"/>
                  </a:cubicBezTo>
                  <a:cubicBezTo>
                    <a:pt x="18145" y="6786"/>
                    <a:pt x="15127" y="7116"/>
                    <a:pt x="12114" y="7116"/>
                  </a:cubicBezTo>
                  <a:cubicBezTo>
                    <a:pt x="8952" y="7116"/>
                    <a:pt x="5794" y="6753"/>
                    <a:pt x="3434" y="6031"/>
                  </a:cubicBezTo>
                  <a:cubicBezTo>
                    <a:pt x="1262" y="5365"/>
                    <a:pt x="69" y="4494"/>
                    <a:pt x="80" y="3583"/>
                  </a:cubicBezTo>
                  <a:cubicBezTo>
                    <a:pt x="90" y="2640"/>
                    <a:pt x="1428" y="1722"/>
                    <a:pt x="3752" y="1064"/>
                  </a:cubicBezTo>
                  <a:cubicBezTo>
                    <a:pt x="6088" y="398"/>
                    <a:pt x="9103" y="70"/>
                    <a:pt x="12114" y="70"/>
                  </a:cubicBezTo>
                  <a:close/>
                  <a:moveTo>
                    <a:pt x="12108" y="1"/>
                  </a:moveTo>
                  <a:cubicBezTo>
                    <a:pt x="9091" y="1"/>
                    <a:pt x="6072" y="331"/>
                    <a:pt x="3734" y="995"/>
                  </a:cubicBezTo>
                  <a:cubicBezTo>
                    <a:pt x="1345" y="1675"/>
                    <a:pt x="22" y="2593"/>
                    <a:pt x="11" y="3580"/>
                  </a:cubicBezTo>
                  <a:cubicBezTo>
                    <a:pt x="0" y="4527"/>
                    <a:pt x="1211" y="5420"/>
                    <a:pt x="3413" y="6092"/>
                  </a:cubicBezTo>
                  <a:cubicBezTo>
                    <a:pt x="5780" y="6819"/>
                    <a:pt x="8947" y="7180"/>
                    <a:pt x="12121" y="7180"/>
                  </a:cubicBezTo>
                  <a:cubicBezTo>
                    <a:pt x="15140" y="7180"/>
                    <a:pt x="18162" y="6851"/>
                    <a:pt x="20501" y="6186"/>
                  </a:cubicBezTo>
                  <a:cubicBezTo>
                    <a:pt x="22890" y="5510"/>
                    <a:pt x="24213" y="4592"/>
                    <a:pt x="24224" y="3601"/>
                  </a:cubicBezTo>
                  <a:cubicBezTo>
                    <a:pt x="24231" y="2658"/>
                    <a:pt x="23024" y="1765"/>
                    <a:pt x="20822" y="1093"/>
                  </a:cubicBezTo>
                  <a:cubicBezTo>
                    <a:pt x="18452" y="366"/>
                    <a:pt x="15281" y="1"/>
                    <a:pt x="121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3"/>
            <p:cNvSpPr/>
            <p:nvPr/>
          </p:nvSpPr>
          <p:spPr>
            <a:xfrm>
              <a:off x="2390400" y="4889475"/>
              <a:ext cx="326575" cy="185325"/>
            </a:xfrm>
            <a:custGeom>
              <a:rect b="b" l="l" r="r" t="t"/>
              <a:pathLst>
                <a:path extrusionOk="0" h="7413" w="13063">
                  <a:moveTo>
                    <a:pt x="5514" y="1"/>
                  </a:moveTo>
                  <a:cubicBezTo>
                    <a:pt x="3930" y="1"/>
                    <a:pt x="3081" y="841"/>
                    <a:pt x="3081" y="841"/>
                  </a:cubicBezTo>
                  <a:cubicBezTo>
                    <a:pt x="3048" y="840"/>
                    <a:pt x="3016" y="840"/>
                    <a:pt x="2983" y="840"/>
                  </a:cubicBezTo>
                  <a:cubicBezTo>
                    <a:pt x="449" y="840"/>
                    <a:pt x="1" y="2503"/>
                    <a:pt x="540" y="3299"/>
                  </a:cubicBezTo>
                  <a:cubicBezTo>
                    <a:pt x="759" y="3622"/>
                    <a:pt x="991" y="3718"/>
                    <a:pt x="1190" y="3718"/>
                  </a:cubicBezTo>
                  <a:cubicBezTo>
                    <a:pt x="1485" y="3718"/>
                    <a:pt x="1707" y="3505"/>
                    <a:pt x="1708" y="3505"/>
                  </a:cubicBezTo>
                  <a:lnTo>
                    <a:pt x="1708" y="3505"/>
                  </a:lnTo>
                  <a:cubicBezTo>
                    <a:pt x="569" y="4640"/>
                    <a:pt x="2340" y="5631"/>
                    <a:pt x="3074" y="6361"/>
                  </a:cubicBezTo>
                  <a:cubicBezTo>
                    <a:pt x="3679" y="6963"/>
                    <a:pt x="4674" y="7412"/>
                    <a:pt x="5452" y="7412"/>
                  </a:cubicBezTo>
                  <a:cubicBezTo>
                    <a:pt x="5618" y="7412"/>
                    <a:pt x="5775" y="7392"/>
                    <a:pt x="5915" y="7348"/>
                  </a:cubicBezTo>
                  <a:cubicBezTo>
                    <a:pt x="6711" y="7098"/>
                    <a:pt x="12386" y="5562"/>
                    <a:pt x="12665" y="5233"/>
                  </a:cubicBezTo>
                  <a:cubicBezTo>
                    <a:pt x="12943" y="4904"/>
                    <a:pt x="13062" y="4557"/>
                    <a:pt x="12806" y="4362"/>
                  </a:cubicBezTo>
                  <a:cubicBezTo>
                    <a:pt x="12205" y="3910"/>
                    <a:pt x="7864" y="1557"/>
                    <a:pt x="7864" y="1557"/>
                  </a:cubicBezTo>
                  <a:cubicBezTo>
                    <a:pt x="9671" y="928"/>
                    <a:pt x="7911" y="230"/>
                    <a:pt x="6009" y="28"/>
                  </a:cubicBezTo>
                  <a:cubicBezTo>
                    <a:pt x="5837" y="9"/>
                    <a:pt x="5672" y="1"/>
                    <a:pt x="55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3"/>
            <p:cNvSpPr/>
            <p:nvPr/>
          </p:nvSpPr>
          <p:spPr>
            <a:xfrm>
              <a:off x="2396300" y="4888700"/>
              <a:ext cx="319300" cy="186925"/>
            </a:xfrm>
            <a:custGeom>
              <a:rect b="b" l="l" r="r" t="t"/>
              <a:pathLst>
                <a:path extrusionOk="0" h="7477" w="12772">
                  <a:moveTo>
                    <a:pt x="5289" y="66"/>
                  </a:moveTo>
                  <a:cubicBezTo>
                    <a:pt x="5443" y="66"/>
                    <a:pt x="5603" y="74"/>
                    <a:pt x="5770" y="91"/>
                  </a:cubicBezTo>
                  <a:cubicBezTo>
                    <a:pt x="7198" y="243"/>
                    <a:pt x="8307" y="637"/>
                    <a:pt x="8347" y="1006"/>
                  </a:cubicBezTo>
                  <a:cubicBezTo>
                    <a:pt x="8369" y="1190"/>
                    <a:pt x="8116" y="1382"/>
                    <a:pt x="7617" y="1555"/>
                  </a:cubicBezTo>
                  <a:cubicBezTo>
                    <a:pt x="7588" y="1566"/>
                    <a:pt x="7584" y="1602"/>
                    <a:pt x="7613" y="1617"/>
                  </a:cubicBezTo>
                  <a:cubicBezTo>
                    <a:pt x="7657" y="1642"/>
                    <a:pt x="11959" y="3974"/>
                    <a:pt x="12551" y="4422"/>
                  </a:cubicBezTo>
                  <a:cubicBezTo>
                    <a:pt x="12620" y="4472"/>
                    <a:pt x="12667" y="4548"/>
                    <a:pt x="12678" y="4635"/>
                  </a:cubicBezTo>
                  <a:cubicBezTo>
                    <a:pt x="12696" y="4798"/>
                    <a:pt x="12598" y="5011"/>
                    <a:pt x="12407" y="5242"/>
                  </a:cubicBezTo>
                  <a:cubicBezTo>
                    <a:pt x="12197" y="5492"/>
                    <a:pt x="8720" y="6475"/>
                    <a:pt x="6854" y="7003"/>
                  </a:cubicBezTo>
                  <a:cubicBezTo>
                    <a:pt x="6294" y="7166"/>
                    <a:pt x="5849" y="7288"/>
                    <a:pt x="5669" y="7346"/>
                  </a:cubicBezTo>
                  <a:cubicBezTo>
                    <a:pt x="5534" y="7388"/>
                    <a:pt x="5383" y="7407"/>
                    <a:pt x="5220" y="7407"/>
                  </a:cubicBezTo>
                  <a:cubicBezTo>
                    <a:pt x="4473" y="7407"/>
                    <a:pt x="3492" y="6992"/>
                    <a:pt x="2860" y="6363"/>
                  </a:cubicBezTo>
                  <a:cubicBezTo>
                    <a:pt x="2719" y="6226"/>
                    <a:pt x="2542" y="6074"/>
                    <a:pt x="2354" y="5918"/>
                  </a:cubicBezTo>
                  <a:cubicBezTo>
                    <a:pt x="1793" y="5448"/>
                    <a:pt x="1161" y="4921"/>
                    <a:pt x="1132" y="4335"/>
                  </a:cubicBezTo>
                  <a:cubicBezTo>
                    <a:pt x="1121" y="4068"/>
                    <a:pt x="1240" y="3811"/>
                    <a:pt x="1493" y="3558"/>
                  </a:cubicBezTo>
                  <a:cubicBezTo>
                    <a:pt x="1515" y="3536"/>
                    <a:pt x="1500" y="3500"/>
                    <a:pt x="1472" y="3500"/>
                  </a:cubicBezTo>
                  <a:cubicBezTo>
                    <a:pt x="1461" y="3500"/>
                    <a:pt x="1453" y="3504"/>
                    <a:pt x="1446" y="3507"/>
                  </a:cubicBezTo>
                  <a:cubicBezTo>
                    <a:pt x="1443" y="3511"/>
                    <a:pt x="1231" y="3713"/>
                    <a:pt x="953" y="3713"/>
                  </a:cubicBezTo>
                  <a:cubicBezTo>
                    <a:pt x="933" y="3713"/>
                    <a:pt x="913" y="3712"/>
                    <a:pt x="893" y="3710"/>
                  </a:cubicBezTo>
                  <a:cubicBezTo>
                    <a:pt x="687" y="3688"/>
                    <a:pt x="499" y="3554"/>
                    <a:pt x="333" y="3308"/>
                  </a:cubicBezTo>
                  <a:cubicBezTo>
                    <a:pt x="80" y="2936"/>
                    <a:pt x="69" y="2408"/>
                    <a:pt x="308" y="1967"/>
                  </a:cubicBezTo>
                  <a:cubicBezTo>
                    <a:pt x="527" y="1567"/>
                    <a:pt x="1131" y="904"/>
                    <a:pt x="2742" y="904"/>
                  </a:cubicBezTo>
                  <a:cubicBezTo>
                    <a:pt x="2776" y="904"/>
                    <a:pt x="2810" y="904"/>
                    <a:pt x="2845" y="904"/>
                  </a:cubicBezTo>
                  <a:cubicBezTo>
                    <a:pt x="2852" y="904"/>
                    <a:pt x="2863" y="901"/>
                    <a:pt x="2867" y="894"/>
                  </a:cubicBezTo>
                  <a:cubicBezTo>
                    <a:pt x="2877" y="887"/>
                    <a:pt x="3731" y="66"/>
                    <a:pt x="5289" y="66"/>
                  </a:cubicBezTo>
                  <a:close/>
                  <a:moveTo>
                    <a:pt x="5290" y="0"/>
                  </a:moveTo>
                  <a:cubicBezTo>
                    <a:pt x="3796" y="0"/>
                    <a:pt x="2936" y="744"/>
                    <a:pt x="2831" y="839"/>
                  </a:cubicBezTo>
                  <a:cubicBezTo>
                    <a:pt x="2797" y="839"/>
                    <a:pt x="2763" y="838"/>
                    <a:pt x="2729" y="838"/>
                  </a:cubicBezTo>
                  <a:cubicBezTo>
                    <a:pt x="1092" y="838"/>
                    <a:pt x="473" y="1524"/>
                    <a:pt x="250" y="1938"/>
                  </a:cubicBezTo>
                  <a:cubicBezTo>
                    <a:pt x="0" y="2397"/>
                    <a:pt x="11" y="2954"/>
                    <a:pt x="275" y="3348"/>
                  </a:cubicBezTo>
                  <a:cubicBezTo>
                    <a:pt x="456" y="3608"/>
                    <a:pt x="662" y="3757"/>
                    <a:pt x="886" y="3778"/>
                  </a:cubicBezTo>
                  <a:cubicBezTo>
                    <a:pt x="909" y="3781"/>
                    <a:pt x="933" y="3782"/>
                    <a:pt x="956" y="3782"/>
                  </a:cubicBezTo>
                  <a:cubicBezTo>
                    <a:pt x="1069" y="3782"/>
                    <a:pt x="1178" y="3753"/>
                    <a:pt x="1280" y="3702"/>
                  </a:cubicBezTo>
                  <a:lnTo>
                    <a:pt x="1280" y="3702"/>
                  </a:lnTo>
                  <a:cubicBezTo>
                    <a:pt x="1128" y="3908"/>
                    <a:pt x="1056" y="4122"/>
                    <a:pt x="1067" y="4339"/>
                  </a:cubicBezTo>
                  <a:cubicBezTo>
                    <a:pt x="1096" y="4953"/>
                    <a:pt x="1739" y="5492"/>
                    <a:pt x="2310" y="5969"/>
                  </a:cubicBezTo>
                  <a:cubicBezTo>
                    <a:pt x="2498" y="6128"/>
                    <a:pt x="2675" y="6276"/>
                    <a:pt x="2813" y="6414"/>
                  </a:cubicBezTo>
                  <a:cubicBezTo>
                    <a:pt x="3391" y="6988"/>
                    <a:pt x="4400" y="7476"/>
                    <a:pt x="5213" y="7476"/>
                  </a:cubicBezTo>
                  <a:cubicBezTo>
                    <a:pt x="5372" y="7476"/>
                    <a:pt x="5535" y="7455"/>
                    <a:pt x="5690" y="7408"/>
                  </a:cubicBezTo>
                  <a:cubicBezTo>
                    <a:pt x="5871" y="7354"/>
                    <a:pt x="6312" y="7227"/>
                    <a:pt x="6872" y="7068"/>
                  </a:cubicBezTo>
                  <a:cubicBezTo>
                    <a:pt x="9468" y="6334"/>
                    <a:pt x="12255" y="5528"/>
                    <a:pt x="12457" y="5286"/>
                  </a:cubicBezTo>
                  <a:cubicBezTo>
                    <a:pt x="12602" y="5116"/>
                    <a:pt x="12772" y="4859"/>
                    <a:pt x="12743" y="4628"/>
                  </a:cubicBezTo>
                  <a:cubicBezTo>
                    <a:pt x="12732" y="4523"/>
                    <a:pt x="12678" y="4429"/>
                    <a:pt x="12591" y="4368"/>
                  </a:cubicBezTo>
                  <a:cubicBezTo>
                    <a:pt x="12027" y="3945"/>
                    <a:pt x="8279" y="1902"/>
                    <a:pt x="7711" y="1595"/>
                  </a:cubicBezTo>
                  <a:cubicBezTo>
                    <a:pt x="8203" y="1411"/>
                    <a:pt x="8441" y="1212"/>
                    <a:pt x="8416" y="998"/>
                  </a:cubicBezTo>
                  <a:cubicBezTo>
                    <a:pt x="8362" y="518"/>
                    <a:pt x="7010" y="156"/>
                    <a:pt x="5777" y="26"/>
                  </a:cubicBezTo>
                  <a:cubicBezTo>
                    <a:pt x="5608" y="8"/>
                    <a:pt x="5445" y="0"/>
                    <a:pt x="52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3"/>
            <p:cNvSpPr/>
            <p:nvPr/>
          </p:nvSpPr>
          <p:spPr>
            <a:xfrm>
              <a:off x="2390400" y="4889475"/>
              <a:ext cx="326575" cy="185325"/>
            </a:xfrm>
            <a:custGeom>
              <a:rect b="b" l="l" r="r" t="t"/>
              <a:pathLst>
                <a:path extrusionOk="0" h="7413" w="13063">
                  <a:moveTo>
                    <a:pt x="5514" y="1"/>
                  </a:moveTo>
                  <a:cubicBezTo>
                    <a:pt x="3930" y="1"/>
                    <a:pt x="3081" y="841"/>
                    <a:pt x="3081" y="841"/>
                  </a:cubicBezTo>
                  <a:cubicBezTo>
                    <a:pt x="3048" y="840"/>
                    <a:pt x="3016" y="840"/>
                    <a:pt x="2983" y="840"/>
                  </a:cubicBezTo>
                  <a:cubicBezTo>
                    <a:pt x="449" y="840"/>
                    <a:pt x="1" y="2503"/>
                    <a:pt x="540" y="3299"/>
                  </a:cubicBezTo>
                  <a:cubicBezTo>
                    <a:pt x="759" y="3622"/>
                    <a:pt x="991" y="3718"/>
                    <a:pt x="1190" y="3718"/>
                  </a:cubicBezTo>
                  <a:cubicBezTo>
                    <a:pt x="1485" y="3718"/>
                    <a:pt x="1707" y="3505"/>
                    <a:pt x="1708" y="3505"/>
                  </a:cubicBezTo>
                  <a:lnTo>
                    <a:pt x="1708" y="3505"/>
                  </a:lnTo>
                  <a:cubicBezTo>
                    <a:pt x="569" y="4640"/>
                    <a:pt x="2340" y="5631"/>
                    <a:pt x="3074" y="6361"/>
                  </a:cubicBezTo>
                  <a:cubicBezTo>
                    <a:pt x="3679" y="6963"/>
                    <a:pt x="4674" y="7412"/>
                    <a:pt x="5452" y="7412"/>
                  </a:cubicBezTo>
                  <a:cubicBezTo>
                    <a:pt x="5618" y="7412"/>
                    <a:pt x="5775" y="7392"/>
                    <a:pt x="5915" y="7348"/>
                  </a:cubicBezTo>
                  <a:cubicBezTo>
                    <a:pt x="6711" y="7098"/>
                    <a:pt x="12386" y="5562"/>
                    <a:pt x="12665" y="5233"/>
                  </a:cubicBezTo>
                  <a:cubicBezTo>
                    <a:pt x="12943" y="4904"/>
                    <a:pt x="13062" y="4557"/>
                    <a:pt x="12806" y="4362"/>
                  </a:cubicBezTo>
                  <a:cubicBezTo>
                    <a:pt x="12205" y="3910"/>
                    <a:pt x="7864" y="1557"/>
                    <a:pt x="7864" y="1557"/>
                  </a:cubicBezTo>
                  <a:cubicBezTo>
                    <a:pt x="9671" y="928"/>
                    <a:pt x="7911" y="230"/>
                    <a:pt x="6009" y="28"/>
                  </a:cubicBezTo>
                  <a:cubicBezTo>
                    <a:pt x="5837" y="9"/>
                    <a:pt x="5672" y="1"/>
                    <a:pt x="55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3"/>
            <p:cNvSpPr/>
            <p:nvPr/>
          </p:nvSpPr>
          <p:spPr>
            <a:xfrm>
              <a:off x="2392375" y="4884150"/>
              <a:ext cx="326750" cy="172150"/>
            </a:xfrm>
            <a:custGeom>
              <a:rect b="b" l="l" r="r" t="t"/>
              <a:pathLst>
                <a:path extrusionOk="0" h="6886" w="13070">
                  <a:moveTo>
                    <a:pt x="5757" y="1"/>
                  </a:moveTo>
                  <a:cubicBezTo>
                    <a:pt x="4173" y="1"/>
                    <a:pt x="3324" y="841"/>
                    <a:pt x="3324" y="841"/>
                  </a:cubicBezTo>
                  <a:cubicBezTo>
                    <a:pt x="3279" y="840"/>
                    <a:pt x="3234" y="839"/>
                    <a:pt x="3191" y="839"/>
                  </a:cubicBezTo>
                  <a:cubicBezTo>
                    <a:pt x="679" y="839"/>
                    <a:pt x="0" y="2145"/>
                    <a:pt x="537" y="2934"/>
                  </a:cubicBezTo>
                  <a:cubicBezTo>
                    <a:pt x="865" y="3418"/>
                    <a:pt x="1444" y="3515"/>
                    <a:pt x="1853" y="3515"/>
                  </a:cubicBezTo>
                  <a:cubicBezTo>
                    <a:pt x="2125" y="3515"/>
                    <a:pt x="2323" y="3472"/>
                    <a:pt x="2323" y="3472"/>
                  </a:cubicBezTo>
                  <a:lnTo>
                    <a:pt x="2323" y="3472"/>
                  </a:lnTo>
                  <a:cubicBezTo>
                    <a:pt x="981" y="4022"/>
                    <a:pt x="2290" y="4998"/>
                    <a:pt x="3024" y="5728"/>
                  </a:cubicBezTo>
                  <a:cubicBezTo>
                    <a:pt x="3646" y="6344"/>
                    <a:pt x="4807" y="6885"/>
                    <a:pt x="5633" y="6885"/>
                  </a:cubicBezTo>
                  <a:cubicBezTo>
                    <a:pt x="5781" y="6885"/>
                    <a:pt x="5918" y="6868"/>
                    <a:pt x="6039" y="6831"/>
                  </a:cubicBezTo>
                  <a:cubicBezTo>
                    <a:pt x="6834" y="6581"/>
                    <a:pt x="12513" y="5048"/>
                    <a:pt x="12792" y="4719"/>
                  </a:cubicBezTo>
                  <a:cubicBezTo>
                    <a:pt x="13070" y="4391"/>
                    <a:pt x="10438" y="2572"/>
                    <a:pt x="9910" y="2037"/>
                  </a:cubicBezTo>
                  <a:cubicBezTo>
                    <a:pt x="9386" y="1502"/>
                    <a:pt x="8642" y="1480"/>
                    <a:pt x="8642" y="1480"/>
                  </a:cubicBezTo>
                  <a:cubicBezTo>
                    <a:pt x="9838" y="1101"/>
                    <a:pt x="8154" y="226"/>
                    <a:pt x="6252" y="27"/>
                  </a:cubicBezTo>
                  <a:cubicBezTo>
                    <a:pt x="6080" y="9"/>
                    <a:pt x="5915" y="1"/>
                    <a:pt x="57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3"/>
            <p:cNvSpPr/>
            <p:nvPr/>
          </p:nvSpPr>
          <p:spPr>
            <a:xfrm>
              <a:off x="2392125" y="4879750"/>
              <a:ext cx="327000" cy="181325"/>
            </a:xfrm>
            <a:custGeom>
              <a:rect b="b" l="l" r="r" t="t"/>
              <a:pathLst>
                <a:path extrusionOk="0" h="7253" w="13080">
                  <a:moveTo>
                    <a:pt x="2333" y="3648"/>
                  </a:moveTo>
                  <a:cubicBezTo>
                    <a:pt x="2333" y="3648"/>
                    <a:pt x="1093" y="3916"/>
                    <a:pt x="547" y="3110"/>
                  </a:cubicBezTo>
                  <a:cubicBezTo>
                    <a:pt x="1" y="2307"/>
                    <a:pt x="713" y="970"/>
                    <a:pt x="3334" y="1017"/>
                  </a:cubicBezTo>
                  <a:cubicBezTo>
                    <a:pt x="3334" y="1017"/>
                    <a:pt x="4361" y="1"/>
                    <a:pt x="6262" y="203"/>
                  </a:cubicBezTo>
                  <a:cubicBezTo>
                    <a:pt x="8164" y="402"/>
                    <a:pt x="9848" y="1277"/>
                    <a:pt x="8652" y="1656"/>
                  </a:cubicBezTo>
                  <a:cubicBezTo>
                    <a:pt x="8652" y="1656"/>
                    <a:pt x="9396" y="1678"/>
                    <a:pt x="9920" y="2213"/>
                  </a:cubicBezTo>
                  <a:cubicBezTo>
                    <a:pt x="10448" y="2748"/>
                    <a:pt x="13080" y="4567"/>
                    <a:pt x="12802" y="4895"/>
                  </a:cubicBezTo>
                  <a:cubicBezTo>
                    <a:pt x="12523" y="5224"/>
                    <a:pt x="6844" y="6757"/>
                    <a:pt x="6049" y="7007"/>
                  </a:cubicBezTo>
                  <a:cubicBezTo>
                    <a:pt x="5250" y="7252"/>
                    <a:pt x="3768" y="6631"/>
                    <a:pt x="3034" y="5904"/>
                  </a:cubicBezTo>
                  <a:cubicBezTo>
                    <a:pt x="2300" y="5174"/>
                    <a:pt x="991" y="4198"/>
                    <a:pt x="2333" y="3648"/>
                  </a:cubicBezTo>
                  <a:close/>
                </a:path>
              </a:pathLst>
            </a:custGeom>
            <a:gradFill>
              <a:gsLst>
                <a:gs pos="0">
                  <a:schemeClr val="accent2"/>
                </a:gs>
                <a:gs pos="100000">
                  <a:schemeClr val="accent3"/>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3"/>
            <p:cNvSpPr/>
            <p:nvPr/>
          </p:nvSpPr>
          <p:spPr>
            <a:xfrm>
              <a:off x="2399175" y="4883275"/>
              <a:ext cx="314450" cy="173900"/>
            </a:xfrm>
            <a:custGeom>
              <a:rect b="b" l="l" r="r" t="t"/>
              <a:pathLst>
                <a:path extrusionOk="0" h="6956" w="12578">
                  <a:moveTo>
                    <a:pt x="5488" y="68"/>
                  </a:moveTo>
                  <a:cubicBezTo>
                    <a:pt x="5644" y="68"/>
                    <a:pt x="5807" y="77"/>
                    <a:pt x="5976" y="95"/>
                  </a:cubicBezTo>
                  <a:cubicBezTo>
                    <a:pt x="7488" y="254"/>
                    <a:pt x="8699" y="800"/>
                    <a:pt x="8738" y="1165"/>
                  </a:cubicBezTo>
                  <a:cubicBezTo>
                    <a:pt x="8753" y="1324"/>
                    <a:pt x="8543" y="1425"/>
                    <a:pt x="8362" y="1483"/>
                  </a:cubicBezTo>
                  <a:cubicBezTo>
                    <a:pt x="8326" y="1494"/>
                    <a:pt x="8333" y="1548"/>
                    <a:pt x="8373" y="1548"/>
                  </a:cubicBezTo>
                  <a:cubicBezTo>
                    <a:pt x="8380" y="1548"/>
                    <a:pt x="9107" y="1573"/>
                    <a:pt x="9617" y="2094"/>
                  </a:cubicBezTo>
                  <a:cubicBezTo>
                    <a:pt x="9787" y="2264"/>
                    <a:pt x="10163" y="2564"/>
                    <a:pt x="10600" y="2907"/>
                  </a:cubicBezTo>
                  <a:cubicBezTo>
                    <a:pt x="11392" y="3533"/>
                    <a:pt x="12476" y="4386"/>
                    <a:pt x="12509" y="4682"/>
                  </a:cubicBezTo>
                  <a:cubicBezTo>
                    <a:pt x="12509" y="4700"/>
                    <a:pt x="12505" y="4715"/>
                    <a:pt x="12494" y="4729"/>
                  </a:cubicBezTo>
                  <a:cubicBezTo>
                    <a:pt x="12288" y="4979"/>
                    <a:pt x="8811" y="5965"/>
                    <a:pt x="6942" y="6493"/>
                  </a:cubicBezTo>
                  <a:cubicBezTo>
                    <a:pt x="6381" y="6652"/>
                    <a:pt x="5937" y="6775"/>
                    <a:pt x="5756" y="6833"/>
                  </a:cubicBezTo>
                  <a:cubicBezTo>
                    <a:pt x="5638" y="6870"/>
                    <a:pt x="5505" y="6887"/>
                    <a:pt x="5362" y="6887"/>
                  </a:cubicBezTo>
                  <a:cubicBezTo>
                    <a:pt x="4539" y="6887"/>
                    <a:pt x="3371" y="6332"/>
                    <a:pt x="2774" y="5738"/>
                  </a:cubicBezTo>
                  <a:cubicBezTo>
                    <a:pt x="2683" y="5647"/>
                    <a:pt x="2586" y="5553"/>
                    <a:pt x="2481" y="5452"/>
                  </a:cubicBezTo>
                  <a:cubicBezTo>
                    <a:pt x="1989" y="4989"/>
                    <a:pt x="1436" y="4469"/>
                    <a:pt x="1512" y="4046"/>
                  </a:cubicBezTo>
                  <a:cubicBezTo>
                    <a:pt x="1552" y="3840"/>
                    <a:pt x="1732" y="3674"/>
                    <a:pt x="2065" y="3540"/>
                  </a:cubicBezTo>
                  <a:cubicBezTo>
                    <a:pt x="2080" y="3533"/>
                    <a:pt x="2090" y="3515"/>
                    <a:pt x="2083" y="3496"/>
                  </a:cubicBezTo>
                  <a:cubicBezTo>
                    <a:pt x="2080" y="3482"/>
                    <a:pt x="2065" y="3475"/>
                    <a:pt x="2051" y="3475"/>
                  </a:cubicBezTo>
                  <a:lnTo>
                    <a:pt x="2047" y="3471"/>
                  </a:lnTo>
                  <a:cubicBezTo>
                    <a:pt x="2041" y="3473"/>
                    <a:pt x="1850" y="3512"/>
                    <a:pt x="1588" y="3512"/>
                  </a:cubicBezTo>
                  <a:cubicBezTo>
                    <a:pt x="1185" y="3512"/>
                    <a:pt x="614" y="3418"/>
                    <a:pt x="294" y="2947"/>
                  </a:cubicBezTo>
                  <a:cubicBezTo>
                    <a:pt x="88" y="2643"/>
                    <a:pt x="77" y="2275"/>
                    <a:pt x="258" y="1938"/>
                  </a:cubicBezTo>
                  <a:cubicBezTo>
                    <a:pt x="427" y="1624"/>
                    <a:pt x="1024" y="903"/>
                    <a:pt x="2913" y="903"/>
                  </a:cubicBezTo>
                  <a:cubicBezTo>
                    <a:pt x="2959" y="903"/>
                    <a:pt x="3005" y="904"/>
                    <a:pt x="3052" y="905"/>
                  </a:cubicBezTo>
                  <a:cubicBezTo>
                    <a:pt x="3063" y="905"/>
                    <a:pt x="3070" y="901"/>
                    <a:pt x="3077" y="897"/>
                  </a:cubicBezTo>
                  <a:cubicBezTo>
                    <a:pt x="3084" y="887"/>
                    <a:pt x="3935" y="68"/>
                    <a:pt x="5488" y="68"/>
                  </a:cubicBezTo>
                  <a:close/>
                  <a:moveTo>
                    <a:pt x="5496" y="0"/>
                  </a:moveTo>
                  <a:cubicBezTo>
                    <a:pt x="4003" y="0"/>
                    <a:pt x="3142" y="745"/>
                    <a:pt x="3037" y="839"/>
                  </a:cubicBezTo>
                  <a:cubicBezTo>
                    <a:pt x="2996" y="839"/>
                    <a:pt x="2955" y="838"/>
                    <a:pt x="2914" y="838"/>
                  </a:cubicBezTo>
                  <a:cubicBezTo>
                    <a:pt x="987" y="838"/>
                    <a:pt x="373" y="1584"/>
                    <a:pt x="196" y="1909"/>
                  </a:cubicBezTo>
                  <a:cubicBezTo>
                    <a:pt x="1" y="2267"/>
                    <a:pt x="15" y="2661"/>
                    <a:pt x="236" y="2990"/>
                  </a:cubicBezTo>
                  <a:cubicBezTo>
                    <a:pt x="572" y="3482"/>
                    <a:pt x="1169" y="3581"/>
                    <a:pt x="1588" y="3581"/>
                  </a:cubicBezTo>
                  <a:cubicBezTo>
                    <a:pt x="1683" y="3581"/>
                    <a:pt x="1769" y="3575"/>
                    <a:pt x="1841" y="3569"/>
                  </a:cubicBezTo>
                  <a:lnTo>
                    <a:pt x="1841" y="3569"/>
                  </a:lnTo>
                  <a:cubicBezTo>
                    <a:pt x="1610" y="3699"/>
                    <a:pt x="1479" y="3851"/>
                    <a:pt x="1447" y="4031"/>
                  </a:cubicBezTo>
                  <a:cubicBezTo>
                    <a:pt x="1360" y="4491"/>
                    <a:pt x="1931" y="5029"/>
                    <a:pt x="2434" y="5503"/>
                  </a:cubicBezTo>
                  <a:cubicBezTo>
                    <a:pt x="2539" y="5600"/>
                    <a:pt x="2636" y="5694"/>
                    <a:pt x="2727" y="5785"/>
                  </a:cubicBezTo>
                  <a:cubicBezTo>
                    <a:pt x="3345" y="6399"/>
                    <a:pt x="4509" y="6956"/>
                    <a:pt x="5351" y="6956"/>
                  </a:cubicBezTo>
                  <a:cubicBezTo>
                    <a:pt x="5496" y="6956"/>
                    <a:pt x="5637" y="6938"/>
                    <a:pt x="5774" y="6898"/>
                  </a:cubicBezTo>
                  <a:cubicBezTo>
                    <a:pt x="5958" y="6840"/>
                    <a:pt x="6399" y="6714"/>
                    <a:pt x="6960" y="6558"/>
                  </a:cubicBezTo>
                  <a:cubicBezTo>
                    <a:pt x="9555" y="5821"/>
                    <a:pt x="12342" y="5018"/>
                    <a:pt x="12545" y="4776"/>
                  </a:cubicBezTo>
                  <a:cubicBezTo>
                    <a:pt x="12567" y="4747"/>
                    <a:pt x="12577" y="4711"/>
                    <a:pt x="12574" y="4675"/>
                  </a:cubicBezTo>
                  <a:cubicBezTo>
                    <a:pt x="12538" y="4350"/>
                    <a:pt x="11529" y="3554"/>
                    <a:pt x="10640" y="2853"/>
                  </a:cubicBezTo>
                  <a:cubicBezTo>
                    <a:pt x="10206" y="2510"/>
                    <a:pt x="9830" y="2217"/>
                    <a:pt x="9664" y="2047"/>
                  </a:cubicBezTo>
                  <a:cubicBezTo>
                    <a:pt x="9270" y="1646"/>
                    <a:pt x="8767" y="1530"/>
                    <a:pt x="8521" y="1494"/>
                  </a:cubicBezTo>
                  <a:cubicBezTo>
                    <a:pt x="8720" y="1407"/>
                    <a:pt x="8814" y="1295"/>
                    <a:pt x="8803" y="1161"/>
                  </a:cubicBezTo>
                  <a:cubicBezTo>
                    <a:pt x="8756" y="720"/>
                    <a:pt x="7412" y="178"/>
                    <a:pt x="5984" y="26"/>
                  </a:cubicBezTo>
                  <a:cubicBezTo>
                    <a:pt x="5814" y="8"/>
                    <a:pt x="5652" y="0"/>
                    <a:pt x="54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3"/>
            <p:cNvSpPr/>
            <p:nvPr/>
          </p:nvSpPr>
          <p:spPr>
            <a:xfrm>
              <a:off x="2523725" y="5005600"/>
              <a:ext cx="31925" cy="12100"/>
            </a:xfrm>
            <a:custGeom>
              <a:rect b="b" l="l" r="r" t="t"/>
              <a:pathLst>
                <a:path extrusionOk="0" h="484" w="1277">
                  <a:moveTo>
                    <a:pt x="795" y="0"/>
                  </a:moveTo>
                  <a:cubicBezTo>
                    <a:pt x="680" y="0"/>
                    <a:pt x="554" y="17"/>
                    <a:pt x="434" y="49"/>
                  </a:cubicBezTo>
                  <a:cubicBezTo>
                    <a:pt x="145" y="129"/>
                    <a:pt x="0" y="284"/>
                    <a:pt x="112" y="389"/>
                  </a:cubicBezTo>
                  <a:cubicBezTo>
                    <a:pt x="180" y="451"/>
                    <a:pt x="320" y="484"/>
                    <a:pt x="482" y="484"/>
                  </a:cubicBezTo>
                  <a:cubicBezTo>
                    <a:pt x="597" y="484"/>
                    <a:pt x="723" y="467"/>
                    <a:pt x="843" y="433"/>
                  </a:cubicBezTo>
                  <a:cubicBezTo>
                    <a:pt x="1135" y="353"/>
                    <a:pt x="1276" y="201"/>
                    <a:pt x="1164" y="96"/>
                  </a:cubicBezTo>
                  <a:cubicBezTo>
                    <a:pt x="1099" y="33"/>
                    <a:pt x="958" y="0"/>
                    <a:pt x="7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3"/>
            <p:cNvSpPr/>
            <p:nvPr/>
          </p:nvSpPr>
          <p:spPr>
            <a:xfrm>
              <a:off x="2535825" y="4990400"/>
              <a:ext cx="15750" cy="6025"/>
            </a:xfrm>
            <a:custGeom>
              <a:rect b="b" l="l" r="r" t="t"/>
              <a:pathLst>
                <a:path extrusionOk="0" h="241" w="630">
                  <a:moveTo>
                    <a:pt x="389" y="1"/>
                  </a:moveTo>
                  <a:cubicBezTo>
                    <a:pt x="333" y="1"/>
                    <a:pt x="273" y="9"/>
                    <a:pt x="214" y="25"/>
                  </a:cubicBezTo>
                  <a:cubicBezTo>
                    <a:pt x="73" y="65"/>
                    <a:pt x="1" y="141"/>
                    <a:pt x="59" y="195"/>
                  </a:cubicBezTo>
                  <a:cubicBezTo>
                    <a:pt x="91" y="225"/>
                    <a:pt x="159" y="241"/>
                    <a:pt x="239" y="241"/>
                  </a:cubicBezTo>
                  <a:cubicBezTo>
                    <a:pt x="295" y="241"/>
                    <a:pt x="357" y="233"/>
                    <a:pt x="416" y="216"/>
                  </a:cubicBezTo>
                  <a:cubicBezTo>
                    <a:pt x="557" y="177"/>
                    <a:pt x="630" y="101"/>
                    <a:pt x="576" y="50"/>
                  </a:cubicBezTo>
                  <a:cubicBezTo>
                    <a:pt x="541" y="18"/>
                    <a:pt x="47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3"/>
            <p:cNvSpPr/>
            <p:nvPr/>
          </p:nvSpPr>
          <p:spPr>
            <a:xfrm>
              <a:off x="2544600" y="4907375"/>
              <a:ext cx="21800" cy="8225"/>
            </a:xfrm>
            <a:custGeom>
              <a:rect b="b" l="l" r="r" t="t"/>
              <a:pathLst>
                <a:path extrusionOk="0" h="329" w="872">
                  <a:moveTo>
                    <a:pt x="546" y="0"/>
                  </a:moveTo>
                  <a:cubicBezTo>
                    <a:pt x="467" y="0"/>
                    <a:pt x="379" y="12"/>
                    <a:pt x="297" y="35"/>
                  </a:cubicBezTo>
                  <a:cubicBezTo>
                    <a:pt x="98" y="89"/>
                    <a:pt x="0" y="190"/>
                    <a:pt x="80" y="262"/>
                  </a:cubicBezTo>
                  <a:cubicBezTo>
                    <a:pt x="124" y="307"/>
                    <a:pt x="219" y="329"/>
                    <a:pt x="329" y="329"/>
                  </a:cubicBezTo>
                  <a:cubicBezTo>
                    <a:pt x="407" y="329"/>
                    <a:pt x="494" y="317"/>
                    <a:pt x="575" y="295"/>
                  </a:cubicBezTo>
                  <a:cubicBezTo>
                    <a:pt x="774" y="241"/>
                    <a:pt x="872" y="136"/>
                    <a:pt x="792" y="63"/>
                  </a:cubicBezTo>
                  <a:cubicBezTo>
                    <a:pt x="748" y="22"/>
                    <a:pt x="655" y="0"/>
                    <a:pt x="5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3"/>
            <p:cNvSpPr/>
            <p:nvPr/>
          </p:nvSpPr>
          <p:spPr>
            <a:xfrm>
              <a:off x="2657025" y="4977350"/>
              <a:ext cx="10700" cy="4100"/>
            </a:xfrm>
            <a:custGeom>
              <a:rect b="b" l="l" r="r" t="t"/>
              <a:pathLst>
                <a:path extrusionOk="0" h="164" w="428">
                  <a:moveTo>
                    <a:pt x="262" y="0"/>
                  </a:moveTo>
                  <a:cubicBezTo>
                    <a:pt x="224" y="0"/>
                    <a:pt x="184" y="5"/>
                    <a:pt x="145" y="15"/>
                  </a:cubicBezTo>
                  <a:cubicBezTo>
                    <a:pt x="51" y="44"/>
                    <a:pt x="0" y="95"/>
                    <a:pt x="40" y="131"/>
                  </a:cubicBezTo>
                  <a:cubicBezTo>
                    <a:pt x="61" y="152"/>
                    <a:pt x="108" y="163"/>
                    <a:pt x="162" y="163"/>
                  </a:cubicBezTo>
                  <a:cubicBezTo>
                    <a:pt x="201" y="163"/>
                    <a:pt x="243" y="158"/>
                    <a:pt x="282" y="146"/>
                  </a:cubicBezTo>
                  <a:cubicBezTo>
                    <a:pt x="380" y="120"/>
                    <a:pt x="427" y="66"/>
                    <a:pt x="391" y="34"/>
                  </a:cubicBezTo>
                  <a:cubicBezTo>
                    <a:pt x="367" y="12"/>
                    <a:pt x="318" y="0"/>
                    <a:pt x="26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3"/>
            <p:cNvSpPr/>
            <p:nvPr/>
          </p:nvSpPr>
          <p:spPr>
            <a:xfrm>
              <a:off x="2670300" y="4983375"/>
              <a:ext cx="10700" cy="4050"/>
            </a:xfrm>
            <a:custGeom>
              <a:rect b="b" l="l" r="r" t="t"/>
              <a:pathLst>
                <a:path extrusionOk="0" h="162" w="428">
                  <a:moveTo>
                    <a:pt x="271" y="0"/>
                  </a:moveTo>
                  <a:cubicBezTo>
                    <a:pt x="232" y="0"/>
                    <a:pt x="189" y="6"/>
                    <a:pt x="149" y="17"/>
                  </a:cubicBezTo>
                  <a:cubicBezTo>
                    <a:pt x="51" y="42"/>
                    <a:pt x="1" y="96"/>
                    <a:pt x="41" y="129"/>
                  </a:cubicBezTo>
                  <a:cubicBezTo>
                    <a:pt x="62" y="150"/>
                    <a:pt x="112" y="162"/>
                    <a:pt x="168" y="162"/>
                  </a:cubicBezTo>
                  <a:cubicBezTo>
                    <a:pt x="205" y="162"/>
                    <a:pt x="245" y="157"/>
                    <a:pt x="283" y="147"/>
                  </a:cubicBezTo>
                  <a:cubicBezTo>
                    <a:pt x="380" y="118"/>
                    <a:pt x="427" y="67"/>
                    <a:pt x="391" y="31"/>
                  </a:cubicBezTo>
                  <a:cubicBezTo>
                    <a:pt x="368" y="10"/>
                    <a:pt x="323" y="0"/>
                    <a:pt x="2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3"/>
            <p:cNvSpPr/>
            <p:nvPr/>
          </p:nvSpPr>
          <p:spPr>
            <a:xfrm>
              <a:off x="2622850" y="5016150"/>
              <a:ext cx="10800" cy="4075"/>
            </a:xfrm>
            <a:custGeom>
              <a:rect b="b" l="l" r="r" t="t"/>
              <a:pathLst>
                <a:path extrusionOk="0" h="163" w="432">
                  <a:moveTo>
                    <a:pt x="268" y="0"/>
                  </a:moveTo>
                  <a:cubicBezTo>
                    <a:pt x="230" y="0"/>
                    <a:pt x="188" y="6"/>
                    <a:pt x="149" y="18"/>
                  </a:cubicBezTo>
                  <a:cubicBezTo>
                    <a:pt x="52" y="43"/>
                    <a:pt x="1" y="94"/>
                    <a:pt x="41" y="130"/>
                  </a:cubicBezTo>
                  <a:cubicBezTo>
                    <a:pt x="62" y="151"/>
                    <a:pt x="109" y="162"/>
                    <a:pt x="163" y="162"/>
                  </a:cubicBezTo>
                  <a:cubicBezTo>
                    <a:pt x="201" y="162"/>
                    <a:pt x="244" y="156"/>
                    <a:pt x="283" y="144"/>
                  </a:cubicBezTo>
                  <a:cubicBezTo>
                    <a:pt x="381" y="119"/>
                    <a:pt x="431" y="68"/>
                    <a:pt x="391" y="32"/>
                  </a:cubicBezTo>
                  <a:cubicBezTo>
                    <a:pt x="368" y="11"/>
                    <a:pt x="322" y="0"/>
                    <a:pt x="2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3"/>
            <p:cNvSpPr/>
            <p:nvPr/>
          </p:nvSpPr>
          <p:spPr>
            <a:xfrm>
              <a:off x="2587700" y="4940575"/>
              <a:ext cx="10700" cy="4050"/>
            </a:xfrm>
            <a:custGeom>
              <a:rect b="b" l="l" r="r" t="t"/>
              <a:pathLst>
                <a:path extrusionOk="0" h="162" w="428">
                  <a:moveTo>
                    <a:pt x="262" y="0"/>
                  </a:moveTo>
                  <a:cubicBezTo>
                    <a:pt x="225" y="0"/>
                    <a:pt x="184" y="5"/>
                    <a:pt x="145" y="15"/>
                  </a:cubicBezTo>
                  <a:cubicBezTo>
                    <a:pt x="51" y="44"/>
                    <a:pt x="1" y="95"/>
                    <a:pt x="41" y="131"/>
                  </a:cubicBezTo>
                  <a:cubicBezTo>
                    <a:pt x="61" y="152"/>
                    <a:pt x="106" y="162"/>
                    <a:pt x="158" y="162"/>
                  </a:cubicBezTo>
                  <a:cubicBezTo>
                    <a:pt x="198" y="162"/>
                    <a:pt x="241" y="156"/>
                    <a:pt x="283" y="145"/>
                  </a:cubicBezTo>
                  <a:cubicBezTo>
                    <a:pt x="380" y="120"/>
                    <a:pt x="427" y="66"/>
                    <a:pt x="391" y="33"/>
                  </a:cubicBezTo>
                  <a:cubicBezTo>
                    <a:pt x="367" y="11"/>
                    <a:pt x="318" y="0"/>
                    <a:pt x="26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3"/>
            <p:cNvSpPr/>
            <p:nvPr/>
          </p:nvSpPr>
          <p:spPr>
            <a:xfrm>
              <a:off x="2461175" y="4945075"/>
              <a:ext cx="28675" cy="10875"/>
            </a:xfrm>
            <a:custGeom>
              <a:rect b="b" l="l" r="r" t="t"/>
              <a:pathLst>
                <a:path extrusionOk="0" h="435" w="1147">
                  <a:moveTo>
                    <a:pt x="715" y="0"/>
                  </a:moveTo>
                  <a:cubicBezTo>
                    <a:pt x="612" y="0"/>
                    <a:pt x="499" y="15"/>
                    <a:pt x="391" y="45"/>
                  </a:cubicBezTo>
                  <a:cubicBezTo>
                    <a:pt x="131" y="117"/>
                    <a:pt x="1" y="254"/>
                    <a:pt x="102" y="348"/>
                  </a:cubicBezTo>
                  <a:cubicBezTo>
                    <a:pt x="162" y="405"/>
                    <a:pt x="292" y="435"/>
                    <a:pt x="442" y="435"/>
                  </a:cubicBezTo>
                  <a:cubicBezTo>
                    <a:pt x="544" y="435"/>
                    <a:pt x="655" y="421"/>
                    <a:pt x="760" y="392"/>
                  </a:cubicBezTo>
                  <a:cubicBezTo>
                    <a:pt x="1020" y="316"/>
                    <a:pt x="1147" y="182"/>
                    <a:pt x="1046" y="85"/>
                  </a:cubicBezTo>
                  <a:cubicBezTo>
                    <a:pt x="986" y="29"/>
                    <a:pt x="861" y="0"/>
                    <a:pt x="7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3"/>
            <p:cNvSpPr/>
            <p:nvPr/>
          </p:nvSpPr>
          <p:spPr>
            <a:xfrm>
              <a:off x="2464900" y="4964175"/>
              <a:ext cx="14200" cy="5350"/>
            </a:xfrm>
            <a:custGeom>
              <a:rect b="b" l="l" r="r" t="t"/>
              <a:pathLst>
                <a:path extrusionOk="0" h="214" w="568">
                  <a:moveTo>
                    <a:pt x="350" y="0"/>
                  </a:moveTo>
                  <a:cubicBezTo>
                    <a:pt x="300" y="0"/>
                    <a:pt x="246" y="7"/>
                    <a:pt x="195" y="22"/>
                  </a:cubicBezTo>
                  <a:cubicBezTo>
                    <a:pt x="65" y="58"/>
                    <a:pt x="0" y="127"/>
                    <a:pt x="51" y="170"/>
                  </a:cubicBezTo>
                  <a:cubicBezTo>
                    <a:pt x="81" y="198"/>
                    <a:pt x="144" y="213"/>
                    <a:pt x="219" y="213"/>
                  </a:cubicBezTo>
                  <a:cubicBezTo>
                    <a:pt x="269" y="213"/>
                    <a:pt x="323" y="206"/>
                    <a:pt x="376" y="192"/>
                  </a:cubicBezTo>
                  <a:cubicBezTo>
                    <a:pt x="502" y="156"/>
                    <a:pt x="568" y="91"/>
                    <a:pt x="517" y="44"/>
                  </a:cubicBezTo>
                  <a:cubicBezTo>
                    <a:pt x="487" y="16"/>
                    <a:pt x="423" y="0"/>
                    <a:pt x="3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3"/>
            <p:cNvSpPr/>
            <p:nvPr/>
          </p:nvSpPr>
          <p:spPr>
            <a:xfrm>
              <a:off x="2524350" y="4950250"/>
              <a:ext cx="330450" cy="140950"/>
            </a:xfrm>
            <a:custGeom>
              <a:rect b="b" l="l" r="r" t="t"/>
              <a:pathLst>
                <a:path extrusionOk="0" h="5638" w="13218">
                  <a:moveTo>
                    <a:pt x="2791" y="0"/>
                  </a:moveTo>
                  <a:cubicBezTo>
                    <a:pt x="214" y="474"/>
                    <a:pt x="1" y="1859"/>
                    <a:pt x="695" y="2538"/>
                  </a:cubicBezTo>
                  <a:cubicBezTo>
                    <a:pt x="919" y="2758"/>
                    <a:pt x="1122" y="2832"/>
                    <a:pt x="1293" y="2832"/>
                  </a:cubicBezTo>
                  <a:cubicBezTo>
                    <a:pt x="1653" y="2832"/>
                    <a:pt x="1877" y="2506"/>
                    <a:pt x="1877" y="2506"/>
                  </a:cubicBezTo>
                  <a:lnTo>
                    <a:pt x="1877" y="2506"/>
                  </a:lnTo>
                  <a:cubicBezTo>
                    <a:pt x="988" y="3847"/>
                    <a:pt x="2922" y="4465"/>
                    <a:pt x="3786" y="5033"/>
                  </a:cubicBezTo>
                  <a:cubicBezTo>
                    <a:pt x="4353" y="5408"/>
                    <a:pt x="5145" y="5638"/>
                    <a:pt x="5829" y="5638"/>
                  </a:cubicBezTo>
                  <a:cubicBezTo>
                    <a:pt x="6186" y="5638"/>
                    <a:pt x="6514" y="5575"/>
                    <a:pt x="6764" y="5437"/>
                  </a:cubicBezTo>
                  <a:cubicBezTo>
                    <a:pt x="7495" y="5036"/>
                    <a:pt x="12754" y="2404"/>
                    <a:pt x="12964" y="2025"/>
                  </a:cubicBezTo>
                  <a:cubicBezTo>
                    <a:pt x="13170" y="1645"/>
                    <a:pt x="13217" y="1284"/>
                    <a:pt x="12928" y="1146"/>
                  </a:cubicBezTo>
                  <a:cubicBezTo>
                    <a:pt x="12248" y="821"/>
                    <a:pt x="2791" y="0"/>
                    <a:pt x="279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3"/>
            <p:cNvSpPr/>
            <p:nvPr/>
          </p:nvSpPr>
          <p:spPr>
            <a:xfrm>
              <a:off x="2530500" y="4949425"/>
              <a:ext cx="324200" cy="142650"/>
            </a:xfrm>
            <a:custGeom>
              <a:rect b="b" l="l" r="r" t="t"/>
              <a:pathLst>
                <a:path extrusionOk="0" h="5706" w="12968">
                  <a:moveTo>
                    <a:pt x="2545" y="66"/>
                  </a:moveTo>
                  <a:cubicBezTo>
                    <a:pt x="2798" y="88"/>
                    <a:pt x="12009" y="890"/>
                    <a:pt x="12667" y="1208"/>
                  </a:cubicBezTo>
                  <a:cubicBezTo>
                    <a:pt x="12747" y="1241"/>
                    <a:pt x="12805" y="1310"/>
                    <a:pt x="12834" y="1393"/>
                  </a:cubicBezTo>
                  <a:cubicBezTo>
                    <a:pt x="12884" y="1548"/>
                    <a:pt x="12830" y="1780"/>
                    <a:pt x="12689" y="2040"/>
                  </a:cubicBezTo>
                  <a:cubicBezTo>
                    <a:pt x="12534" y="2325"/>
                    <a:pt x="9320" y="3981"/>
                    <a:pt x="7596" y="4870"/>
                  </a:cubicBezTo>
                  <a:cubicBezTo>
                    <a:pt x="7079" y="5138"/>
                    <a:pt x="6670" y="5348"/>
                    <a:pt x="6504" y="5438"/>
                  </a:cubicBezTo>
                  <a:cubicBezTo>
                    <a:pt x="6259" y="5572"/>
                    <a:pt x="5932" y="5636"/>
                    <a:pt x="5571" y="5636"/>
                  </a:cubicBezTo>
                  <a:cubicBezTo>
                    <a:pt x="4912" y="5636"/>
                    <a:pt x="4142" y="5422"/>
                    <a:pt x="3558" y="5037"/>
                  </a:cubicBezTo>
                  <a:cubicBezTo>
                    <a:pt x="3391" y="4925"/>
                    <a:pt x="3185" y="4816"/>
                    <a:pt x="2968" y="4700"/>
                  </a:cubicBezTo>
                  <a:cubicBezTo>
                    <a:pt x="2329" y="4353"/>
                    <a:pt x="1602" y="3959"/>
                    <a:pt x="1461" y="3392"/>
                  </a:cubicBezTo>
                  <a:cubicBezTo>
                    <a:pt x="1396" y="3132"/>
                    <a:pt x="1461" y="2857"/>
                    <a:pt x="1660" y="2557"/>
                  </a:cubicBezTo>
                  <a:cubicBezTo>
                    <a:pt x="1667" y="2542"/>
                    <a:pt x="1663" y="2521"/>
                    <a:pt x="1649" y="2513"/>
                  </a:cubicBezTo>
                  <a:cubicBezTo>
                    <a:pt x="1645" y="2510"/>
                    <a:pt x="1638" y="2506"/>
                    <a:pt x="1631" y="2506"/>
                  </a:cubicBezTo>
                  <a:cubicBezTo>
                    <a:pt x="1620" y="2506"/>
                    <a:pt x="1609" y="2510"/>
                    <a:pt x="1602" y="2521"/>
                  </a:cubicBezTo>
                  <a:cubicBezTo>
                    <a:pt x="1598" y="2521"/>
                    <a:pt x="1407" y="2795"/>
                    <a:pt x="1099" y="2824"/>
                  </a:cubicBezTo>
                  <a:cubicBezTo>
                    <a:pt x="1080" y="2826"/>
                    <a:pt x="1061" y="2827"/>
                    <a:pt x="1041" y="2827"/>
                  </a:cubicBezTo>
                  <a:cubicBezTo>
                    <a:pt x="853" y="2827"/>
                    <a:pt x="660" y="2732"/>
                    <a:pt x="470" y="2542"/>
                  </a:cubicBezTo>
                  <a:cubicBezTo>
                    <a:pt x="178" y="2257"/>
                    <a:pt x="73" y="1866"/>
                    <a:pt x="185" y="1494"/>
                  </a:cubicBezTo>
                  <a:cubicBezTo>
                    <a:pt x="304" y="1100"/>
                    <a:pt x="770" y="395"/>
                    <a:pt x="2545" y="66"/>
                  </a:cubicBezTo>
                  <a:close/>
                  <a:moveTo>
                    <a:pt x="2538" y="1"/>
                  </a:moveTo>
                  <a:cubicBezTo>
                    <a:pt x="723" y="334"/>
                    <a:pt x="246" y="1067"/>
                    <a:pt x="120" y="1476"/>
                  </a:cubicBezTo>
                  <a:cubicBezTo>
                    <a:pt x="0" y="1870"/>
                    <a:pt x="113" y="2289"/>
                    <a:pt x="423" y="2593"/>
                  </a:cubicBezTo>
                  <a:cubicBezTo>
                    <a:pt x="631" y="2797"/>
                    <a:pt x="842" y="2899"/>
                    <a:pt x="1050" y="2899"/>
                  </a:cubicBezTo>
                  <a:cubicBezTo>
                    <a:pt x="1070" y="2899"/>
                    <a:pt x="1090" y="2898"/>
                    <a:pt x="1110" y="2897"/>
                  </a:cubicBezTo>
                  <a:cubicBezTo>
                    <a:pt x="1244" y="2878"/>
                    <a:pt x="1371" y="2828"/>
                    <a:pt x="1479" y="2745"/>
                  </a:cubicBezTo>
                  <a:lnTo>
                    <a:pt x="1479" y="2745"/>
                  </a:lnTo>
                  <a:cubicBezTo>
                    <a:pt x="1371" y="2976"/>
                    <a:pt x="1342" y="3200"/>
                    <a:pt x="1396" y="3410"/>
                  </a:cubicBezTo>
                  <a:cubicBezTo>
                    <a:pt x="1544" y="4006"/>
                    <a:pt x="2285" y="4408"/>
                    <a:pt x="2936" y="4762"/>
                  </a:cubicBezTo>
                  <a:cubicBezTo>
                    <a:pt x="3153" y="4878"/>
                    <a:pt x="3355" y="4986"/>
                    <a:pt x="3518" y="5094"/>
                  </a:cubicBezTo>
                  <a:cubicBezTo>
                    <a:pt x="4067" y="5456"/>
                    <a:pt x="4873" y="5705"/>
                    <a:pt x="5586" y="5705"/>
                  </a:cubicBezTo>
                  <a:cubicBezTo>
                    <a:pt x="5940" y="5705"/>
                    <a:pt x="6272" y="5644"/>
                    <a:pt x="6533" y="5499"/>
                  </a:cubicBezTo>
                  <a:cubicBezTo>
                    <a:pt x="6699" y="5409"/>
                    <a:pt x="7111" y="5199"/>
                    <a:pt x="7628" y="4932"/>
                  </a:cubicBezTo>
                  <a:cubicBezTo>
                    <a:pt x="10025" y="3695"/>
                    <a:pt x="12595" y="2354"/>
                    <a:pt x="12747" y="2076"/>
                  </a:cubicBezTo>
                  <a:cubicBezTo>
                    <a:pt x="12855" y="1877"/>
                    <a:pt x="12967" y="1595"/>
                    <a:pt x="12899" y="1375"/>
                  </a:cubicBezTo>
                  <a:cubicBezTo>
                    <a:pt x="12866" y="1273"/>
                    <a:pt x="12790" y="1190"/>
                    <a:pt x="12696" y="1147"/>
                  </a:cubicBezTo>
                  <a:cubicBezTo>
                    <a:pt x="12020" y="825"/>
                    <a:pt x="2932" y="33"/>
                    <a:pt x="25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3"/>
            <p:cNvSpPr/>
            <p:nvPr/>
          </p:nvSpPr>
          <p:spPr>
            <a:xfrm>
              <a:off x="2524350" y="4940850"/>
              <a:ext cx="330450" cy="150350"/>
            </a:xfrm>
            <a:custGeom>
              <a:rect b="b" l="l" r="r" t="t"/>
              <a:pathLst>
                <a:path extrusionOk="0" h="6014" w="13218">
                  <a:moveTo>
                    <a:pt x="2694" y="1"/>
                  </a:moveTo>
                  <a:cubicBezTo>
                    <a:pt x="116" y="478"/>
                    <a:pt x="1" y="2235"/>
                    <a:pt x="695" y="2914"/>
                  </a:cubicBezTo>
                  <a:cubicBezTo>
                    <a:pt x="919" y="3134"/>
                    <a:pt x="1122" y="3208"/>
                    <a:pt x="1293" y="3208"/>
                  </a:cubicBezTo>
                  <a:cubicBezTo>
                    <a:pt x="1653" y="3208"/>
                    <a:pt x="1877" y="2882"/>
                    <a:pt x="1877" y="2882"/>
                  </a:cubicBezTo>
                  <a:lnTo>
                    <a:pt x="1877" y="2882"/>
                  </a:lnTo>
                  <a:cubicBezTo>
                    <a:pt x="988" y="4223"/>
                    <a:pt x="2922" y="4841"/>
                    <a:pt x="3786" y="5409"/>
                  </a:cubicBezTo>
                  <a:cubicBezTo>
                    <a:pt x="4353" y="5784"/>
                    <a:pt x="5145" y="6014"/>
                    <a:pt x="5829" y="6014"/>
                  </a:cubicBezTo>
                  <a:cubicBezTo>
                    <a:pt x="6186" y="6014"/>
                    <a:pt x="6514" y="5951"/>
                    <a:pt x="6764" y="5813"/>
                  </a:cubicBezTo>
                  <a:cubicBezTo>
                    <a:pt x="7495" y="5412"/>
                    <a:pt x="12754" y="2780"/>
                    <a:pt x="12964" y="2401"/>
                  </a:cubicBezTo>
                  <a:cubicBezTo>
                    <a:pt x="13170" y="2021"/>
                    <a:pt x="13217" y="1660"/>
                    <a:pt x="12928" y="1522"/>
                  </a:cubicBezTo>
                  <a:cubicBezTo>
                    <a:pt x="12248" y="1197"/>
                    <a:pt x="2694" y="1"/>
                    <a:pt x="2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3"/>
            <p:cNvSpPr/>
            <p:nvPr/>
          </p:nvSpPr>
          <p:spPr>
            <a:xfrm>
              <a:off x="2523275" y="4900100"/>
              <a:ext cx="330250" cy="171725"/>
            </a:xfrm>
            <a:custGeom>
              <a:rect b="b" l="l" r="r" t="t"/>
              <a:pathLst>
                <a:path extrusionOk="0" h="6869" w="13210">
                  <a:moveTo>
                    <a:pt x="5549" y="0"/>
                  </a:moveTo>
                  <a:cubicBezTo>
                    <a:pt x="3767" y="232"/>
                    <a:pt x="3008" y="1356"/>
                    <a:pt x="3008" y="1356"/>
                  </a:cubicBezTo>
                  <a:cubicBezTo>
                    <a:pt x="434" y="1829"/>
                    <a:pt x="0" y="3283"/>
                    <a:pt x="694" y="3962"/>
                  </a:cubicBezTo>
                  <a:cubicBezTo>
                    <a:pt x="972" y="4234"/>
                    <a:pt x="1325" y="4316"/>
                    <a:pt x="1648" y="4316"/>
                  </a:cubicBezTo>
                  <a:cubicBezTo>
                    <a:pt x="2133" y="4316"/>
                    <a:pt x="2552" y="4132"/>
                    <a:pt x="2552" y="4132"/>
                  </a:cubicBezTo>
                  <a:lnTo>
                    <a:pt x="2552" y="4132"/>
                  </a:lnTo>
                  <a:cubicBezTo>
                    <a:pt x="1349" y="4938"/>
                    <a:pt x="2824" y="5636"/>
                    <a:pt x="3688" y="6203"/>
                  </a:cubicBezTo>
                  <a:cubicBezTo>
                    <a:pt x="4280" y="6597"/>
                    <a:pt x="5214" y="6868"/>
                    <a:pt x="5977" y="6868"/>
                  </a:cubicBezTo>
                  <a:cubicBezTo>
                    <a:pt x="6322" y="6868"/>
                    <a:pt x="6633" y="6813"/>
                    <a:pt x="6862" y="6688"/>
                  </a:cubicBezTo>
                  <a:cubicBezTo>
                    <a:pt x="7592" y="6287"/>
                    <a:pt x="12852" y="3655"/>
                    <a:pt x="13061" y="3275"/>
                  </a:cubicBezTo>
                  <a:cubicBezTo>
                    <a:pt x="13209" y="3001"/>
                    <a:pt x="11702" y="2263"/>
                    <a:pt x="10625" y="1717"/>
                  </a:cubicBezTo>
                  <a:cubicBezTo>
                    <a:pt x="10379" y="1959"/>
                    <a:pt x="10317" y="2108"/>
                    <a:pt x="9815" y="2281"/>
                  </a:cubicBezTo>
                  <a:cubicBezTo>
                    <a:pt x="9613" y="2352"/>
                    <a:pt x="9430" y="2382"/>
                    <a:pt x="9264" y="2382"/>
                  </a:cubicBezTo>
                  <a:cubicBezTo>
                    <a:pt x="8289" y="2382"/>
                    <a:pt x="7917" y="1334"/>
                    <a:pt x="7917" y="1334"/>
                  </a:cubicBezTo>
                  <a:cubicBezTo>
                    <a:pt x="7917" y="1334"/>
                    <a:pt x="7203" y="1859"/>
                    <a:pt x="6478" y="1859"/>
                  </a:cubicBezTo>
                  <a:cubicBezTo>
                    <a:pt x="6402" y="1859"/>
                    <a:pt x="6326" y="1853"/>
                    <a:pt x="6251" y="1840"/>
                  </a:cubicBezTo>
                  <a:cubicBezTo>
                    <a:pt x="5369" y="1688"/>
                    <a:pt x="5434" y="658"/>
                    <a:pt x="55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3"/>
            <p:cNvSpPr/>
            <p:nvPr/>
          </p:nvSpPr>
          <p:spPr>
            <a:xfrm>
              <a:off x="2523275" y="4900100"/>
              <a:ext cx="330250" cy="177250"/>
            </a:xfrm>
            <a:custGeom>
              <a:rect b="b" l="l" r="r" t="t"/>
              <a:pathLst>
                <a:path extrusionOk="0" h="7090" w="13210">
                  <a:moveTo>
                    <a:pt x="10625" y="1717"/>
                  </a:moveTo>
                  <a:cubicBezTo>
                    <a:pt x="10379" y="1959"/>
                    <a:pt x="10317" y="2108"/>
                    <a:pt x="9815" y="2281"/>
                  </a:cubicBezTo>
                  <a:cubicBezTo>
                    <a:pt x="8427" y="2769"/>
                    <a:pt x="7917" y="1334"/>
                    <a:pt x="7917" y="1334"/>
                  </a:cubicBezTo>
                  <a:cubicBezTo>
                    <a:pt x="7917" y="1334"/>
                    <a:pt x="7046" y="1974"/>
                    <a:pt x="6251" y="1840"/>
                  </a:cubicBezTo>
                  <a:cubicBezTo>
                    <a:pt x="5369" y="1688"/>
                    <a:pt x="5434" y="658"/>
                    <a:pt x="5549" y="0"/>
                  </a:cubicBezTo>
                  <a:cubicBezTo>
                    <a:pt x="3767" y="232"/>
                    <a:pt x="3008" y="1356"/>
                    <a:pt x="3008" y="1356"/>
                  </a:cubicBezTo>
                  <a:cubicBezTo>
                    <a:pt x="434" y="1829"/>
                    <a:pt x="0" y="3283"/>
                    <a:pt x="694" y="3962"/>
                  </a:cubicBezTo>
                  <a:cubicBezTo>
                    <a:pt x="1388" y="4642"/>
                    <a:pt x="2552" y="4132"/>
                    <a:pt x="2552" y="4132"/>
                  </a:cubicBezTo>
                  <a:cubicBezTo>
                    <a:pt x="1349" y="4938"/>
                    <a:pt x="2824" y="5636"/>
                    <a:pt x="3688" y="6203"/>
                  </a:cubicBezTo>
                  <a:cubicBezTo>
                    <a:pt x="4548" y="6775"/>
                    <a:pt x="6128" y="7089"/>
                    <a:pt x="6862" y="6688"/>
                  </a:cubicBezTo>
                  <a:cubicBezTo>
                    <a:pt x="7592" y="6287"/>
                    <a:pt x="12852" y="3655"/>
                    <a:pt x="13061" y="3275"/>
                  </a:cubicBezTo>
                  <a:cubicBezTo>
                    <a:pt x="13209" y="3001"/>
                    <a:pt x="11702" y="2263"/>
                    <a:pt x="10625" y="1717"/>
                  </a:cubicBezTo>
                  <a:close/>
                </a:path>
              </a:pathLst>
            </a:custGeom>
            <a:gradFill>
              <a:gsLst>
                <a:gs pos="0">
                  <a:schemeClr val="accent2"/>
                </a:gs>
                <a:gs pos="100000">
                  <a:schemeClr val="accent3"/>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3"/>
            <p:cNvSpPr/>
            <p:nvPr/>
          </p:nvSpPr>
          <p:spPr>
            <a:xfrm>
              <a:off x="2530775" y="4899250"/>
              <a:ext cx="320300" cy="173475"/>
            </a:xfrm>
            <a:custGeom>
              <a:rect b="b" l="l" r="r" t="t"/>
              <a:pathLst>
                <a:path extrusionOk="0" h="6939" w="12812">
                  <a:moveTo>
                    <a:pt x="5206" y="74"/>
                  </a:moveTo>
                  <a:lnTo>
                    <a:pt x="5206" y="74"/>
                  </a:lnTo>
                  <a:cubicBezTo>
                    <a:pt x="5090" y="764"/>
                    <a:pt x="5141" y="1249"/>
                    <a:pt x="5361" y="1560"/>
                  </a:cubicBezTo>
                  <a:cubicBezTo>
                    <a:pt x="5499" y="1751"/>
                    <a:pt x="5708" y="1878"/>
                    <a:pt x="5943" y="1907"/>
                  </a:cubicBezTo>
                  <a:cubicBezTo>
                    <a:pt x="6023" y="1920"/>
                    <a:pt x="6103" y="1926"/>
                    <a:pt x="6182" y="1926"/>
                  </a:cubicBezTo>
                  <a:cubicBezTo>
                    <a:pt x="6824" y="1926"/>
                    <a:pt x="7445" y="1528"/>
                    <a:pt x="7599" y="1422"/>
                  </a:cubicBezTo>
                  <a:cubicBezTo>
                    <a:pt x="7684" y="1619"/>
                    <a:pt x="8086" y="2451"/>
                    <a:pt x="8964" y="2451"/>
                  </a:cubicBezTo>
                  <a:cubicBezTo>
                    <a:pt x="9133" y="2451"/>
                    <a:pt x="9320" y="2420"/>
                    <a:pt x="9526" y="2348"/>
                  </a:cubicBezTo>
                  <a:cubicBezTo>
                    <a:pt x="9938" y="2203"/>
                    <a:pt x="10057" y="2077"/>
                    <a:pt x="10223" y="1903"/>
                  </a:cubicBezTo>
                  <a:cubicBezTo>
                    <a:pt x="10256" y="1867"/>
                    <a:pt x="10292" y="1831"/>
                    <a:pt x="10328" y="1795"/>
                  </a:cubicBezTo>
                  <a:lnTo>
                    <a:pt x="10509" y="1885"/>
                  </a:lnTo>
                  <a:cubicBezTo>
                    <a:pt x="11409" y="2341"/>
                    <a:pt x="12642" y="2962"/>
                    <a:pt x="12732" y="3244"/>
                  </a:cubicBezTo>
                  <a:cubicBezTo>
                    <a:pt x="12736" y="3259"/>
                    <a:pt x="12736" y="3280"/>
                    <a:pt x="12732" y="3295"/>
                  </a:cubicBezTo>
                  <a:cubicBezTo>
                    <a:pt x="12577" y="3580"/>
                    <a:pt x="9363" y="5233"/>
                    <a:pt x="7639" y="6122"/>
                  </a:cubicBezTo>
                  <a:cubicBezTo>
                    <a:pt x="7122" y="6389"/>
                    <a:pt x="6713" y="6603"/>
                    <a:pt x="6543" y="6693"/>
                  </a:cubicBezTo>
                  <a:cubicBezTo>
                    <a:pt x="6322" y="6814"/>
                    <a:pt x="6022" y="6867"/>
                    <a:pt x="5688" y="6867"/>
                  </a:cubicBezTo>
                  <a:cubicBezTo>
                    <a:pt x="4923" y="6867"/>
                    <a:pt x="3982" y="6589"/>
                    <a:pt x="3406" y="6212"/>
                  </a:cubicBezTo>
                  <a:cubicBezTo>
                    <a:pt x="3297" y="6140"/>
                    <a:pt x="3181" y="6068"/>
                    <a:pt x="3059" y="5992"/>
                  </a:cubicBezTo>
                  <a:cubicBezTo>
                    <a:pt x="2487" y="5637"/>
                    <a:pt x="1840" y="5233"/>
                    <a:pt x="1833" y="4802"/>
                  </a:cubicBezTo>
                  <a:cubicBezTo>
                    <a:pt x="1829" y="4596"/>
                    <a:pt x="1974" y="4397"/>
                    <a:pt x="2271" y="4199"/>
                  </a:cubicBezTo>
                  <a:cubicBezTo>
                    <a:pt x="2299" y="4181"/>
                    <a:pt x="2289" y="4134"/>
                    <a:pt x="2252" y="4134"/>
                  </a:cubicBezTo>
                  <a:cubicBezTo>
                    <a:pt x="2249" y="4134"/>
                    <a:pt x="2242" y="4134"/>
                    <a:pt x="2238" y="4137"/>
                  </a:cubicBezTo>
                  <a:cubicBezTo>
                    <a:pt x="2229" y="4141"/>
                    <a:pt x="1819" y="4317"/>
                    <a:pt x="1347" y="4317"/>
                  </a:cubicBezTo>
                  <a:cubicBezTo>
                    <a:pt x="1030" y="4317"/>
                    <a:pt x="685" y="4237"/>
                    <a:pt x="416" y="3974"/>
                  </a:cubicBezTo>
                  <a:cubicBezTo>
                    <a:pt x="152" y="3714"/>
                    <a:pt x="65" y="3356"/>
                    <a:pt x="177" y="2991"/>
                  </a:cubicBezTo>
                  <a:cubicBezTo>
                    <a:pt x="286" y="2641"/>
                    <a:pt x="745" y="1784"/>
                    <a:pt x="2712" y="1422"/>
                  </a:cubicBezTo>
                  <a:cubicBezTo>
                    <a:pt x="2722" y="1422"/>
                    <a:pt x="2730" y="1419"/>
                    <a:pt x="2733" y="1408"/>
                  </a:cubicBezTo>
                  <a:cubicBezTo>
                    <a:pt x="2740" y="1397"/>
                    <a:pt x="3492" y="316"/>
                    <a:pt x="5206" y="74"/>
                  </a:cubicBezTo>
                  <a:close/>
                  <a:moveTo>
                    <a:pt x="5257" y="0"/>
                  </a:moveTo>
                  <a:cubicBezTo>
                    <a:pt x="5255" y="0"/>
                    <a:pt x="5252" y="1"/>
                    <a:pt x="5249" y="2"/>
                  </a:cubicBezTo>
                  <a:cubicBezTo>
                    <a:pt x="3572" y="219"/>
                    <a:pt x="2784" y="1238"/>
                    <a:pt x="2693" y="1361"/>
                  </a:cubicBezTo>
                  <a:cubicBezTo>
                    <a:pt x="702" y="1730"/>
                    <a:pt x="228" y="2612"/>
                    <a:pt x="120" y="2973"/>
                  </a:cubicBezTo>
                  <a:cubicBezTo>
                    <a:pt x="0" y="3364"/>
                    <a:pt x="91" y="3747"/>
                    <a:pt x="373" y="4021"/>
                  </a:cubicBezTo>
                  <a:cubicBezTo>
                    <a:pt x="656" y="4299"/>
                    <a:pt x="1018" y="4382"/>
                    <a:pt x="1349" y="4382"/>
                  </a:cubicBezTo>
                  <a:cubicBezTo>
                    <a:pt x="1631" y="4382"/>
                    <a:pt x="1890" y="4322"/>
                    <a:pt x="2061" y="4271"/>
                  </a:cubicBezTo>
                  <a:lnTo>
                    <a:pt x="2061" y="4271"/>
                  </a:lnTo>
                  <a:cubicBezTo>
                    <a:pt x="1862" y="4441"/>
                    <a:pt x="1764" y="4618"/>
                    <a:pt x="1768" y="4802"/>
                  </a:cubicBezTo>
                  <a:cubicBezTo>
                    <a:pt x="1775" y="5272"/>
                    <a:pt x="2437" y="5684"/>
                    <a:pt x="3026" y="6049"/>
                  </a:cubicBezTo>
                  <a:cubicBezTo>
                    <a:pt x="3149" y="6125"/>
                    <a:pt x="3261" y="6198"/>
                    <a:pt x="3369" y="6270"/>
                  </a:cubicBezTo>
                  <a:cubicBezTo>
                    <a:pt x="3962" y="6660"/>
                    <a:pt x="4899" y="6939"/>
                    <a:pt x="5676" y="6939"/>
                  </a:cubicBezTo>
                  <a:cubicBezTo>
                    <a:pt x="6023" y="6939"/>
                    <a:pt x="6341" y="6881"/>
                    <a:pt x="6580" y="6751"/>
                  </a:cubicBezTo>
                  <a:cubicBezTo>
                    <a:pt x="6746" y="6660"/>
                    <a:pt x="7154" y="6451"/>
                    <a:pt x="7671" y="6183"/>
                  </a:cubicBezTo>
                  <a:cubicBezTo>
                    <a:pt x="10068" y="4947"/>
                    <a:pt x="12642" y="3606"/>
                    <a:pt x="12794" y="3327"/>
                  </a:cubicBezTo>
                  <a:cubicBezTo>
                    <a:pt x="12808" y="3295"/>
                    <a:pt x="12812" y="3259"/>
                    <a:pt x="12801" y="3223"/>
                  </a:cubicBezTo>
                  <a:cubicBezTo>
                    <a:pt x="12703" y="2912"/>
                    <a:pt x="11557" y="2333"/>
                    <a:pt x="10545" y="1824"/>
                  </a:cubicBezTo>
                  <a:lnTo>
                    <a:pt x="10343" y="1722"/>
                  </a:lnTo>
                  <a:cubicBezTo>
                    <a:pt x="10339" y="1720"/>
                    <a:pt x="10334" y="1719"/>
                    <a:pt x="10329" y="1719"/>
                  </a:cubicBezTo>
                  <a:cubicBezTo>
                    <a:pt x="10320" y="1719"/>
                    <a:pt x="10310" y="1723"/>
                    <a:pt x="10303" y="1730"/>
                  </a:cubicBezTo>
                  <a:cubicBezTo>
                    <a:pt x="10260" y="1773"/>
                    <a:pt x="10220" y="1816"/>
                    <a:pt x="10180" y="1856"/>
                  </a:cubicBezTo>
                  <a:cubicBezTo>
                    <a:pt x="10021" y="2022"/>
                    <a:pt x="9909" y="2145"/>
                    <a:pt x="9508" y="2283"/>
                  </a:cubicBezTo>
                  <a:cubicBezTo>
                    <a:pt x="9334" y="2348"/>
                    <a:pt x="9150" y="2384"/>
                    <a:pt x="8962" y="2384"/>
                  </a:cubicBezTo>
                  <a:cubicBezTo>
                    <a:pt x="8029" y="2384"/>
                    <a:pt x="7671" y="1408"/>
                    <a:pt x="7653" y="1357"/>
                  </a:cubicBezTo>
                  <a:cubicBezTo>
                    <a:pt x="7650" y="1346"/>
                    <a:pt x="7642" y="1339"/>
                    <a:pt x="7632" y="1336"/>
                  </a:cubicBezTo>
                  <a:cubicBezTo>
                    <a:pt x="7629" y="1335"/>
                    <a:pt x="7626" y="1334"/>
                    <a:pt x="7623" y="1334"/>
                  </a:cubicBezTo>
                  <a:cubicBezTo>
                    <a:pt x="7615" y="1334"/>
                    <a:pt x="7608" y="1337"/>
                    <a:pt x="7603" y="1343"/>
                  </a:cubicBezTo>
                  <a:cubicBezTo>
                    <a:pt x="7593" y="1349"/>
                    <a:pt x="6887" y="1860"/>
                    <a:pt x="6179" y="1860"/>
                  </a:cubicBezTo>
                  <a:cubicBezTo>
                    <a:pt x="6105" y="1860"/>
                    <a:pt x="6031" y="1854"/>
                    <a:pt x="5958" y="1842"/>
                  </a:cubicBezTo>
                  <a:cubicBezTo>
                    <a:pt x="5745" y="1813"/>
                    <a:pt x="5549" y="1697"/>
                    <a:pt x="5423" y="1520"/>
                  </a:cubicBezTo>
                  <a:cubicBezTo>
                    <a:pt x="5213" y="1223"/>
                    <a:pt x="5170" y="725"/>
                    <a:pt x="5285" y="41"/>
                  </a:cubicBezTo>
                  <a:cubicBezTo>
                    <a:pt x="5289" y="31"/>
                    <a:pt x="5285" y="20"/>
                    <a:pt x="5278" y="12"/>
                  </a:cubicBezTo>
                  <a:cubicBezTo>
                    <a:pt x="5273" y="4"/>
                    <a:pt x="5265" y="0"/>
                    <a:pt x="5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3"/>
            <p:cNvSpPr/>
            <p:nvPr/>
          </p:nvSpPr>
          <p:spPr>
            <a:xfrm>
              <a:off x="2663900" y="4963825"/>
              <a:ext cx="30825" cy="14525"/>
            </a:xfrm>
            <a:custGeom>
              <a:rect b="b" l="l" r="r" t="t"/>
              <a:pathLst>
                <a:path extrusionOk="0" h="581" w="1233">
                  <a:moveTo>
                    <a:pt x="910" y="1"/>
                  </a:moveTo>
                  <a:cubicBezTo>
                    <a:pt x="756" y="1"/>
                    <a:pt x="555" y="51"/>
                    <a:pt x="380" y="141"/>
                  </a:cubicBezTo>
                  <a:cubicBezTo>
                    <a:pt x="112" y="278"/>
                    <a:pt x="0" y="455"/>
                    <a:pt x="134" y="538"/>
                  </a:cubicBezTo>
                  <a:cubicBezTo>
                    <a:pt x="179" y="567"/>
                    <a:pt x="246" y="581"/>
                    <a:pt x="326" y="581"/>
                  </a:cubicBezTo>
                  <a:cubicBezTo>
                    <a:pt x="479" y="581"/>
                    <a:pt x="679" y="531"/>
                    <a:pt x="857" y="441"/>
                  </a:cubicBezTo>
                  <a:cubicBezTo>
                    <a:pt x="1124" y="303"/>
                    <a:pt x="1233" y="123"/>
                    <a:pt x="1103" y="43"/>
                  </a:cubicBezTo>
                  <a:cubicBezTo>
                    <a:pt x="1058" y="15"/>
                    <a:pt x="990" y="1"/>
                    <a:pt x="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3"/>
            <p:cNvSpPr/>
            <p:nvPr/>
          </p:nvSpPr>
          <p:spPr>
            <a:xfrm>
              <a:off x="2632800" y="5022550"/>
              <a:ext cx="30850" cy="14475"/>
            </a:xfrm>
            <a:custGeom>
              <a:rect b="b" l="l" r="r" t="t"/>
              <a:pathLst>
                <a:path extrusionOk="0" h="579" w="1234">
                  <a:moveTo>
                    <a:pt x="915" y="1"/>
                  </a:moveTo>
                  <a:cubicBezTo>
                    <a:pt x="760" y="1"/>
                    <a:pt x="558" y="50"/>
                    <a:pt x="380" y="141"/>
                  </a:cubicBezTo>
                  <a:cubicBezTo>
                    <a:pt x="113" y="279"/>
                    <a:pt x="1" y="456"/>
                    <a:pt x="134" y="539"/>
                  </a:cubicBezTo>
                  <a:cubicBezTo>
                    <a:pt x="178" y="566"/>
                    <a:pt x="244" y="579"/>
                    <a:pt x="322" y="579"/>
                  </a:cubicBezTo>
                  <a:cubicBezTo>
                    <a:pt x="476" y="579"/>
                    <a:pt x="678" y="529"/>
                    <a:pt x="857" y="438"/>
                  </a:cubicBezTo>
                  <a:cubicBezTo>
                    <a:pt x="1125" y="301"/>
                    <a:pt x="1233" y="123"/>
                    <a:pt x="1103" y="40"/>
                  </a:cubicBezTo>
                  <a:cubicBezTo>
                    <a:pt x="1059" y="13"/>
                    <a:pt x="993" y="1"/>
                    <a:pt x="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3"/>
            <p:cNvSpPr/>
            <p:nvPr/>
          </p:nvSpPr>
          <p:spPr>
            <a:xfrm>
              <a:off x="2671475" y="4986125"/>
              <a:ext cx="15225" cy="7125"/>
            </a:xfrm>
            <a:custGeom>
              <a:rect b="b" l="l" r="r" t="t"/>
              <a:pathLst>
                <a:path extrusionOk="0" h="285" w="609">
                  <a:moveTo>
                    <a:pt x="449" y="1"/>
                  </a:moveTo>
                  <a:cubicBezTo>
                    <a:pt x="373" y="1"/>
                    <a:pt x="275" y="26"/>
                    <a:pt x="189" y="69"/>
                  </a:cubicBezTo>
                  <a:cubicBezTo>
                    <a:pt x="55" y="138"/>
                    <a:pt x="1" y="225"/>
                    <a:pt x="66" y="265"/>
                  </a:cubicBezTo>
                  <a:cubicBezTo>
                    <a:pt x="88" y="278"/>
                    <a:pt x="121" y="284"/>
                    <a:pt x="160" y="284"/>
                  </a:cubicBezTo>
                  <a:cubicBezTo>
                    <a:pt x="236" y="284"/>
                    <a:pt x="336" y="260"/>
                    <a:pt x="424" y="218"/>
                  </a:cubicBezTo>
                  <a:cubicBezTo>
                    <a:pt x="554" y="149"/>
                    <a:pt x="608" y="62"/>
                    <a:pt x="543" y="22"/>
                  </a:cubicBezTo>
                  <a:cubicBezTo>
                    <a:pt x="521" y="8"/>
                    <a:pt x="488"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3"/>
            <p:cNvSpPr/>
            <p:nvPr/>
          </p:nvSpPr>
          <p:spPr>
            <a:xfrm>
              <a:off x="2598925" y="4983950"/>
              <a:ext cx="10325" cy="4850"/>
            </a:xfrm>
            <a:custGeom>
              <a:rect b="b" l="l" r="r" t="t"/>
              <a:pathLst>
                <a:path extrusionOk="0" h="194" w="413">
                  <a:moveTo>
                    <a:pt x="303" y="0"/>
                  </a:moveTo>
                  <a:cubicBezTo>
                    <a:pt x="252" y="0"/>
                    <a:pt x="185" y="17"/>
                    <a:pt x="127" y="48"/>
                  </a:cubicBezTo>
                  <a:cubicBezTo>
                    <a:pt x="36" y="95"/>
                    <a:pt x="0" y="153"/>
                    <a:pt x="43" y="182"/>
                  </a:cubicBezTo>
                  <a:cubicBezTo>
                    <a:pt x="58" y="190"/>
                    <a:pt x="79" y="194"/>
                    <a:pt x="104" y="194"/>
                  </a:cubicBezTo>
                  <a:cubicBezTo>
                    <a:pt x="156" y="194"/>
                    <a:pt x="225" y="177"/>
                    <a:pt x="286" y="145"/>
                  </a:cubicBezTo>
                  <a:cubicBezTo>
                    <a:pt x="376" y="102"/>
                    <a:pt x="412" y="41"/>
                    <a:pt x="369" y="15"/>
                  </a:cubicBezTo>
                  <a:cubicBezTo>
                    <a:pt x="354" y="5"/>
                    <a:pt x="331" y="0"/>
                    <a:pt x="3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3"/>
            <p:cNvSpPr/>
            <p:nvPr/>
          </p:nvSpPr>
          <p:spPr>
            <a:xfrm>
              <a:off x="2584725" y="4980600"/>
              <a:ext cx="10325" cy="4875"/>
            </a:xfrm>
            <a:custGeom>
              <a:rect b="b" l="l" r="r" t="t"/>
              <a:pathLst>
                <a:path extrusionOk="0" h="195" w="413">
                  <a:moveTo>
                    <a:pt x="304" y="1"/>
                  </a:moveTo>
                  <a:cubicBezTo>
                    <a:pt x="252" y="1"/>
                    <a:pt x="186" y="17"/>
                    <a:pt x="127" y="48"/>
                  </a:cubicBezTo>
                  <a:cubicBezTo>
                    <a:pt x="37" y="95"/>
                    <a:pt x="0" y="153"/>
                    <a:pt x="44" y="182"/>
                  </a:cubicBezTo>
                  <a:cubicBezTo>
                    <a:pt x="58" y="190"/>
                    <a:pt x="80" y="194"/>
                    <a:pt x="106" y="194"/>
                  </a:cubicBezTo>
                  <a:cubicBezTo>
                    <a:pt x="158" y="194"/>
                    <a:pt x="226" y="178"/>
                    <a:pt x="286" y="149"/>
                  </a:cubicBezTo>
                  <a:cubicBezTo>
                    <a:pt x="376" y="102"/>
                    <a:pt x="413" y="44"/>
                    <a:pt x="369" y="16"/>
                  </a:cubicBezTo>
                  <a:cubicBezTo>
                    <a:pt x="354" y="5"/>
                    <a:pt x="331" y="1"/>
                    <a:pt x="3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3"/>
            <p:cNvSpPr/>
            <p:nvPr/>
          </p:nvSpPr>
          <p:spPr>
            <a:xfrm>
              <a:off x="2624675" y="4939100"/>
              <a:ext cx="10325" cy="4850"/>
            </a:xfrm>
            <a:custGeom>
              <a:rect b="b" l="l" r="r" t="t"/>
              <a:pathLst>
                <a:path extrusionOk="0" h="194" w="413">
                  <a:moveTo>
                    <a:pt x="308" y="0"/>
                  </a:moveTo>
                  <a:cubicBezTo>
                    <a:pt x="256" y="0"/>
                    <a:pt x="188" y="17"/>
                    <a:pt x="127" y="49"/>
                  </a:cubicBezTo>
                  <a:cubicBezTo>
                    <a:pt x="36" y="92"/>
                    <a:pt x="0" y="154"/>
                    <a:pt x="44" y="179"/>
                  </a:cubicBezTo>
                  <a:cubicBezTo>
                    <a:pt x="60" y="189"/>
                    <a:pt x="84" y="194"/>
                    <a:pt x="112" y="194"/>
                  </a:cubicBezTo>
                  <a:cubicBezTo>
                    <a:pt x="164" y="194"/>
                    <a:pt x="229" y="177"/>
                    <a:pt x="286" y="146"/>
                  </a:cubicBezTo>
                  <a:cubicBezTo>
                    <a:pt x="376" y="103"/>
                    <a:pt x="412" y="42"/>
                    <a:pt x="369" y="13"/>
                  </a:cubicBezTo>
                  <a:cubicBezTo>
                    <a:pt x="355" y="4"/>
                    <a:pt x="334" y="0"/>
                    <a:pt x="3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3"/>
            <p:cNvSpPr/>
            <p:nvPr/>
          </p:nvSpPr>
          <p:spPr>
            <a:xfrm>
              <a:off x="2674100" y="5006175"/>
              <a:ext cx="10425" cy="4875"/>
            </a:xfrm>
            <a:custGeom>
              <a:rect b="b" l="l" r="r" t="t"/>
              <a:pathLst>
                <a:path extrusionOk="0" h="195" w="417">
                  <a:moveTo>
                    <a:pt x="306" y="1"/>
                  </a:moveTo>
                  <a:cubicBezTo>
                    <a:pt x="255" y="1"/>
                    <a:pt x="190" y="18"/>
                    <a:pt x="131" y="48"/>
                  </a:cubicBezTo>
                  <a:cubicBezTo>
                    <a:pt x="40" y="95"/>
                    <a:pt x="1" y="153"/>
                    <a:pt x="48" y="182"/>
                  </a:cubicBezTo>
                  <a:cubicBezTo>
                    <a:pt x="62" y="190"/>
                    <a:pt x="84" y="194"/>
                    <a:pt x="110" y="194"/>
                  </a:cubicBezTo>
                  <a:cubicBezTo>
                    <a:pt x="161" y="194"/>
                    <a:pt x="230" y="178"/>
                    <a:pt x="290" y="149"/>
                  </a:cubicBezTo>
                  <a:cubicBezTo>
                    <a:pt x="380" y="102"/>
                    <a:pt x="416" y="45"/>
                    <a:pt x="373" y="16"/>
                  </a:cubicBezTo>
                  <a:cubicBezTo>
                    <a:pt x="357" y="6"/>
                    <a:pt x="333" y="1"/>
                    <a:pt x="30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3"/>
            <p:cNvSpPr/>
            <p:nvPr/>
          </p:nvSpPr>
          <p:spPr>
            <a:xfrm>
              <a:off x="2758600" y="4999425"/>
              <a:ext cx="27775" cy="13025"/>
            </a:xfrm>
            <a:custGeom>
              <a:rect b="b" l="l" r="r" t="t"/>
              <a:pathLst>
                <a:path extrusionOk="0" h="521" w="1111">
                  <a:moveTo>
                    <a:pt x="824" y="0"/>
                  </a:moveTo>
                  <a:cubicBezTo>
                    <a:pt x="684" y="0"/>
                    <a:pt x="502" y="45"/>
                    <a:pt x="344" y="127"/>
                  </a:cubicBezTo>
                  <a:cubicBezTo>
                    <a:pt x="102" y="249"/>
                    <a:pt x="1" y="412"/>
                    <a:pt x="120" y="484"/>
                  </a:cubicBezTo>
                  <a:cubicBezTo>
                    <a:pt x="160" y="509"/>
                    <a:pt x="220" y="520"/>
                    <a:pt x="290" y="520"/>
                  </a:cubicBezTo>
                  <a:cubicBezTo>
                    <a:pt x="429" y="520"/>
                    <a:pt x="610" y="476"/>
                    <a:pt x="771" y="394"/>
                  </a:cubicBezTo>
                  <a:cubicBezTo>
                    <a:pt x="1013" y="271"/>
                    <a:pt x="1110" y="112"/>
                    <a:pt x="995" y="36"/>
                  </a:cubicBezTo>
                  <a:cubicBezTo>
                    <a:pt x="955" y="12"/>
                    <a:pt x="895" y="0"/>
                    <a:pt x="8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3"/>
            <p:cNvSpPr/>
            <p:nvPr/>
          </p:nvSpPr>
          <p:spPr>
            <a:xfrm>
              <a:off x="2765925" y="4985975"/>
              <a:ext cx="13675" cy="6450"/>
            </a:xfrm>
            <a:custGeom>
              <a:rect b="b" l="l" r="r" t="t"/>
              <a:pathLst>
                <a:path extrusionOk="0" h="258" w="547">
                  <a:moveTo>
                    <a:pt x="402" y="1"/>
                  </a:moveTo>
                  <a:cubicBezTo>
                    <a:pt x="334" y="1"/>
                    <a:pt x="245" y="24"/>
                    <a:pt x="167" y="64"/>
                  </a:cubicBezTo>
                  <a:cubicBezTo>
                    <a:pt x="47" y="126"/>
                    <a:pt x="0" y="205"/>
                    <a:pt x="58" y="242"/>
                  </a:cubicBezTo>
                  <a:cubicBezTo>
                    <a:pt x="77" y="252"/>
                    <a:pt x="106" y="258"/>
                    <a:pt x="140" y="258"/>
                  </a:cubicBezTo>
                  <a:cubicBezTo>
                    <a:pt x="209" y="258"/>
                    <a:pt x="300" y="236"/>
                    <a:pt x="380" y="195"/>
                  </a:cubicBezTo>
                  <a:cubicBezTo>
                    <a:pt x="496" y="133"/>
                    <a:pt x="546" y="57"/>
                    <a:pt x="489" y="21"/>
                  </a:cubicBezTo>
                  <a:cubicBezTo>
                    <a:pt x="469" y="7"/>
                    <a:pt x="438"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3"/>
            <p:cNvSpPr/>
            <p:nvPr/>
          </p:nvSpPr>
          <p:spPr>
            <a:xfrm>
              <a:off x="2959600" y="5097600"/>
              <a:ext cx="336125" cy="60750"/>
            </a:xfrm>
            <a:custGeom>
              <a:rect b="b" l="l" r="r" t="t"/>
              <a:pathLst>
                <a:path extrusionOk="0" h="2430" w="13445">
                  <a:moveTo>
                    <a:pt x="965" y="1"/>
                  </a:moveTo>
                  <a:cubicBezTo>
                    <a:pt x="865" y="1"/>
                    <a:pt x="766" y="6"/>
                    <a:pt x="666" y="17"/>
                  </a:cubicBezTo>
                  <a:cubicBezTo>
                    <a:pt x="0" y="89"/>
                    <a:pt x="409" y="335"/>
                    <a:pt x="846" y="436"/>
                  </a:cubicBezTo>
                  <a:cubicBezTo>
                    <a:pt x="1873" y="682"/>
                    <a:pt x="2462" y="530"/>
                    <a:pt x="4985" y="906"/>
                  </a:cubicBezTo>
                  <a:cubicBezTo>
                    <a:pt x="6066" y="1065"/>
                    <a:pt x="6869" y="1152"/>
                    <a:pt x="8752" y="1514"/>
                  </a:cubicBezTo>
                  <a:cubicBezTo>
                    <a:pt x="8962" y="1799"/>
                    <a:pt x="9858" y="2135"/>
                    <a:pt x="10961" y="2312"/>
                  </a:cubicBezTo>
                  <a:cubicBezTo>
                    <a:pt x="11448" y="2391"/>
                    <a:pt x="11907" y="2429"/>
                    <a:pt x="12291" y="2429"/>
                  </a:cubicBezTo>
                  <a:cubicBezTo>
                    <a:pt x="12928" y="2429"/>
                    <a:pt x="13362" y="2326"/>
                    <a:pt x="13394" y="2132"/>
                  </a:cubicBezTo>
                  <a:cubicBezTo>
                    <a:pt x="13444" y="1824"/>
                    <a:pt x="12436" y="1402"/>
                    <a:pt x="11142" y="1192"/>
                  </a:cubicBezTo>
                  <a:cubicBezTo>
                    <a:pt x="10656" y="1112"/>
                    <a:pt x="10199" y="1075"/>
                    <a:pt x="9815" y="1075"/>
                  </a:cubicBezTo>
                  <a:cubicBezTo>
                    <a:pt x="9308" y="1075"/>
                    <a:pt x="8928" y="1141"/>
                    <a:pt x="8778" y="1264"/>
                  </a:cubicBezTo>
                  <a:cubicBezTo>
                    <a:pt x="8152" y="1210"/>
                    <a:pt x="6645" y="1116"/>
                    <a:pt x="4758" y="740"/>
                  </a:cubicBezTo>
                  <a:cubicBezTo>
                    <a:pt x="2572" y="305"/>
                    <a:pt x="1728" y="1"/>
                    <a:pt x="96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3"/>
            <p:cNvSpPr/>
            <p:nvPr/>
          </p:nvSpPr>
          <p:spPr>
            <a:xfrm>
              <a:off x="2769350" y="4928525"/>
              <a:ext cx="263825" cy="190925"/>
            </a:xfrm>
            <a:custGeom>
              <a:rect b="b" l="l" r="r" t="t"/>
              <a:pathLst>
                <a:path extrusionOk="0" h="7637" w="10553">
                  <a:moveTo>
                    <a:pt x="1396" y="1"/>
                  </a:moveTo>
                  <a:cubicBezTo>
                    <a:pt x="986" y="1"/>
                    <a:pt x="639" y="138"/>
                    <a:pt x="438" y="418"/>
                  </a:cubicBezTo>
                  <a:cubicBezTo>
                    <a:pt x="1" y="1025"/>
                    <a:pt x="431" y="2084"/>
                    <a:pt x="1400" y="2778"/>
                  </a:cubicBezTo>
                  <a:cubicBezTo>
                    <a:pt x="1927" y="3157"/>
                    <a:pt x="2505" y="3350"/>
                    <a:pt x="2992" y="3350"/>
                  </a:cubicBezTo>
                  <a:cubicBezTo>
                    <a:pt x="3287" y="3350"/>
                    <a:pt x="3548" y="3279"/>
                    <a:pt x="3746" y="3136"/>
                  </a:cubicBezTo>
                  <a:cubicBezTo>
                    <a:pt x="4874" y="3671"/>
                    <a:pt x="5922" y="4362"/>
                    <a:pt x="6866" y="5182"/>
                  </a:cubicBezTo>
                  <a:cubicBezTo>
                    <a:pt x="8598" y="6684"/>
                    <a:pt x="8884" y="7637"/>
                    <a:pt x="9819" y="7637"/>
                  </a:cubicBezTo>
                  <a:cubicBezTo>
                    <a:pt x="9823" y="7637"/>
                    <a:pt x="9826" y="7637"/>
                    <a:pt x="9830" y="7637"/>
                  </a:cubicBezTo>
                  <a:cubicBezTo>
                    <a:pt x="10553" y="7633"/>
                    <a:pt x="10553" y="6776"/>
                    <a:pt x="10267" y="6476"/>
                  </a:cubicBezTo>
                  <a:cubicBezTo>
                    <a:pt x="9599" y="5764"/>
                    <a:pt x="8843" y="5945"/>
                    <a:pt x="6913" y="4658"/>
                  </a:cubicBezTo>
                  <a:cubicBezTo>
                    <a:pt x="6085" y="4105"/>
                    <a:pt x="5423" y="3765"/>
                    <a:pt x="4086" y="2637"/>
                  </a:cubicBezTo>
                  <a:cubicBezTo>
                    <a:pt x="4245" y="2023"/>
                    <a:pt x="3815" y="1162"/>
                    <a:pt x="2983" y="569"/>
                  </a:cubicBezTo>
                  <a:cubicBezTo>
                    <a:pt x="2458" y="193"/>
                    <a:pt x="1883" y="1"/>
                    <a:pt x="139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3"/>
            <p:cNvSpPr/>
            <p:nvPr/>
          </p:nvSpPr>
          <p:spPr>
            <a:xfrm>
              <a:off x="2769350" y="4923675"/>
              <a:ext cx="266000" cy="188825"/>
            </a:xfrm>
            <a:custGeom>
              <a:rect b="b" l="l" r="r" t="t"/>
              <a:pathLst>
                <a:path extrusionOk="0" h="7553" w="10640">
                  <a:moveTo>
                    <a:pt x="4086" y="2831"/>
                  </a:moveTo>
                  <a:cubicBezTo>
                    <a:pt x="4245" y="2217"/>
                    <a:pt x="3815" y="1356"/>
                    <a:pt x="2983" y="763"/>
                  </a:cubicBezTo>
                  <a:cubicBezTo>
                    <a:pt x="2014" y="69"/>
                    <a:pt x="876" y="1"/>
                    <a:pt x="438" y="612"/>
                  </a:cubicBezTo>
                  <a:cubicBezTo>
                    <a:pt x="1" y="1219"/>
                    <a:pt x="431" y="2278"/>
                    <a:pt x="1400" y="2972"/>
                  </a:cubicBezTo>
                  <a:cubicBezTo>
                    <a:pt x="2246" y="3580"/>
                    <a:pt x="3222" y="3710"/>
                    <a:pt x="3746" y="3330"/>
                  </a:cubicBezTo>
                  <a:cubicBezTo>
                    <a:pt x="4274" y="3572"/>
                    <a:pt x="5593" y="4078"/>
                    <a:pt x="6920" y="5232"/>
                  </a:cubicBezTo>
                  <a:cubicBezTo>
                    <a:pt x="8659" y="6743"/>
                    <a:pt x="8970" y="7552"/>
                    <a:pt x="9913" y="7549"/>
                  </a:cubicBezTo>
                  <a:cubicBezTo>
                    <a:pt x="10640" y="7542"/>
                    <a:pt x="10553" y="6970"/>
                    <a:pt x="10267" y="6670"/>
                  </a:cubicBezTo>
                  <a:cubicBezTo>
                    <a:pt x="9599" y="5958"/>
                    <a:pt x="8843" y="6139"/>
                    <a:pt x="6913" y="4852"/>
                  </a:cubicBezTo>
                  <a:cubicBezTo>
                    <a:pt x="6085" y="4299"/>
                    <a:pt x="5423" y="3959"/>
                    <a:pt x="4086" y="2831"/>
                  </a:cubicBezTo>
                  <a:close/>
                </a:path>
              </a:pathLst>
            </a:custGeom>
            <a:gradFill>
              <a:gsLst>
                <a:gs pos="0">
                  <a:srgbClr val="F59A93">
                    <a:alpha val="72941"/>
                  </a:srgbClr>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3"/>
            <p:cNvSpPr/>
            <p:nvPr/>
          </p:nvSpPr>
          <p:spPr>
            <a:xfrm>
              <a:off x="2769350" y="4928575"/>
              <a:ext cx="83550" cy="83600"/>
            </a:xfrm>
            <a:custGeom>
              <a:rect b="b" l="l" r="r" t="t"/>
              <a:pathLst>
                <a:path extrusionOk="0" h="3344" w="3342">
                  <a:moveTo>
                    <a:pt x="1396" y="0"/>
                  </a:moveTo>
                  <a:cubicBezTo>
                    <a:pt x="984" y="0"/>
                    <a:pt x="636" y="134"/>
                    <a:pt x="438" y="412"/>
                  </a:cubicBezTo>
                  <a:cubicBezTo>
                    <a:pt x="1" y="1023"/>
                    <a:pt x="431" y="2082"/>
                    <a:pt x="1400" y="2776"/>
                  </a:cubicBezTo>
                  <a:cubicBezTo>
                    <a:pt x="1923" y="3154"/>
                    <a:pt x="2494" y="3344"/>
                    <a:pt x="2979" y="3344"/>
                  </a:cubicBezTo>
                  <a:cubicBezTo>
                    <a:pt x="3106" y="3344"/>
                    <a:pt x="3228" y="3330"/>
                    <a:pt x="3341" y="3304"/>
                  </a:cubicBezTo>
                  <a:cubicBezTo>
                    <a:pt x="2896" y="3268"/>
                    <a:pt x="2390" y="3083"/>
                    <a:pt x="1924" y="2747"/>
                  </a:cubicBezTo>
                  <a:cubicBezTo>
                    <a:pt x="955" y="2053"/>
                    <a:pt x="521" y="994"/>
                    <a:pt x="962" y="383"/>
                  </a:cubicBezTo>
                  <a:cubicBezTo>
                    <a:pt x="1100" y="191"/>
                    <a:pt x="1309" y="69"/>
                    <a:pt x="1563" y="7"/>
                  </a:cubicBezTo>
                  <a:cubicBezTo>
                    <a:pt x="1506" y="2"/>
                    <a:pt x="1451" y="0"/>
                    <a:pt x="1396"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3"/>
            <p:cNvSpPr/>
            <p:nvPr/>
          </p:nvSpPr>
          <p:spPr>
            <a:xfrm>
              <a:off x="2768375" y="4927675"/>
              <a:ext cx="264350" cy="192600"/>
            </a:xfrm>
            <a:custGeom>
              <a:rect b="b" l="l" r="r" t="t"/>
              <a:pathLst>
                <a:path extrusionOk="0" h="7704" w="10574">
                  <a:moveTo>
                    <a:pt x="1438" y="66"/>
                  </a:moveTo>
                  <a:cubicBezTo>
                    <a:pt x="1918" y="66"/>
                    <a:pt x="2489" y="258"/>
                    <a:pt x="3008" y="632"/>
                  </a:cubicBezTo>
                  <a:cubicBezTo>
                    <a:pt x="3810" y="1207"/>
                    <a:pt x="4255" y="2042"/>
                    <a:pt x="4092" y="2664"/>
                  </a:cubicBezTo>
                  <a:cubicBezTo>
                    <a:pt x="4089" y="2678"/>
                    <a:pt x="4092" y="2689"/>
                    <a:pt x="4103" y="2700"/>
                  </a:cubicBezTo>
                  <a:cubicBezTo>
                    <a:pt x="4819" y="3311"/>
                    <a:pt x="5582" y="3868"/>
                    <a:pt x="6384" y="4363"/>
                  </a:cubicBezTo>
                  <a:cubicBezTo>
                    <a:pt x="6561" y="4475"/>
                    <a:pt x="6746" y="4594"/>
                    <a:pt x="6934" y="4721"/>
                  </a:cubicBezTo>
                  <a:cubicBezTo>
                    <a:pt x="7624" y="5187"/>
                    <a:pt x="8369" y="5574"/>
                    <a:pt x="9150" y="5870"/>
                  </a:cubicBezTo>
                  <a:cubicBezTo>
                    <a:pt x="9623" y="6058"/>
                    <a:pt x="9967" y="6196"/>
                    <a:pt x="10281" y="6532"/>
                  </a:cubicBezTo>
                  <a:cubicBezTo>
                    <a:pt x="10429" y="6691"/>
                    <a:pt x="10512" y="7042"/>
                    <a:pt x="10397" y="7313"/>
                  </a:cubicBezTo>
                  <a:cubicBezTo>
                    <a:pt x="10332" y="7461"/>
                    <a:pt x="10191" y="7638"/>
                    <a:pt x="9869" y="7638"/>
                  </a:cubicBezTo>
                  <a:lnTo>
                    <a:pt x="9858" y="7638"/>
                  </a:lnTo>
                  <a:cubicBezTo>
                    <a:pt x="9294" y="7638"/>
                    <a:pt x="8976" y="7288"/>
                    <a:pt x="8401" y="6655"/>
                  </a:cubicBezTo>
                  <a:cubicBezTo>
                    <a:pt x="7939" y="6134"/>
                    <a:pt x="7447" y="5646"/>
                    <a:pt x="6926" y="5191"/>
                  </a:cubicBezTo>
                  <a:cubicBezTo>
                    <a:pt x="5983" y="4367"/>
                    <a:pt x="4931" y="3676"/>
                    <a:pt x="3799" y="3138"/>
                  </a:cubicBezTo>
                  <a:cubicBezTo>
                    <a:pt x="3796" y="3138"/>
                    <a:pt x="3792" y="3134"/>
                    <a:pt x="3785" y="3134"/>
                  </a:cubicBezTo>
                  <a:cubicBezTo>
                    <a:pt x="3781" y="3134"/>
                    <a:pt x="3774" y="3138"/>
                    <a:pt x="3771" y="3141"/>
                  </a:cubicBezTo>
                  <a:cubicBezTo>
                    <a:pt x="3576" y="3282"/>
                    <a:pt x="3321" y="3349"/>
                    <a:pt x="3035" y="3349"/>
                  </a:cubicBezTo>
                  <a:cubicBezTo>
                    <a:pt x="2548" y="3349"/>
                    <a:pt x="1973" y="3153"/>
                    <a:pt x="1461" y="2787"/>
                  </a:cubicBezTo>
                  <a:cubicBezTo>
                    <a:pt x="506" y="2100"/>
                    <a:pt x="83" y="1063"/>
                    <a:pt x="506" y="470"/>
                  </a:cubicBezTo>
                  <a:cubicBezTo>
                    <a:pt x="700" y="199"/>
                    <a:pt x="1038" y="66"/>
                    <a:pt x="1438" y="66"/>
                  </a:cubicBezTo>
                  <a:close/>
                  <a:moveTo>
                    <a:pt x="1436" y="0"/>
                  </a:moveTo>
                  <a:cubicBezTo>
                    <a:pt x="1013" y="0"/>
                    <a:pt x="655" y="142"/>
                    <a:pt x="448" y="430"/>
                  </a:cubicBezTo>
                  <a:cubicBezTo>
                    <a:pt x="0" y="1055"/>
                    <a:pt x="438" y="2136"/>
                    <a:pt x="1417" y="2841"/>
                  </a:cubicBezTo>
                  <a:cubicBezTo>
                    <a:pt x="1941" y="3217"/>
                    <a:pt x="2529" y="3416"/>
                    <a:pt x="3029" y="3416"/>
                  </a:cubicBezTo>
                  <a:cubicBezTo>
                    <a:pt x="3322" y="3416"/>
                    <a:pt x="3585" y="3348"/>
                    <a:pt x="3789" y="3206"/>
                  </a:cubicBezTo>
                  <a:cubicBezTo>
                    <a:pt x="4906" y="3741"/>
                    <a:pt x="5947" y="4428"/>
                    <a:pt x="6883" y="5241"/>
                  </a:cubicBezTo>
                  <a:cubicBezTo>
                    <a:pt x="7400" y="5697"/>
                    <a:pt x="7892" y="6185"/>
                    <a:pt x="8351" y="6702"/>
                  </a:cubicBezTo>
                  <a:cubicBezTo>
                    <a:pt x="8922" y="7327"/>
                    <a:pt x="9265" y="7703"/>
                    <a:pt x="9858" y="7703"/>
                  </a:cubicBezTo>
                  <a:lnTo>
                    <a:pt x="9869" y="7703"/>
                  </a:lnTo>
                  <a:cubicBezTo>
                    <a:pt x="10147" y="7703"/>
                    <a:pt x="10357" y="7573"/>
                    <a:pt x="10458" y="7342"/>
                  </a:cubicBezTo>
                  <a:cubicBezTo>
                    <a:pt x="10574" y="7067"/>
                    <a:pt x="10520" y="6684"/>
                    <a:pt x="10332" y="6485"/>
                  </a:cubicBezTo>
                  <a:cubicBezTo>
                    <a:pt x="10006" y="6138"/>
                    <a:pt x="9656" y="6001"/>
                    <a:pt x="9175" y="5809"/>
                  </a:cubicBezTo>
                  <a:cubicBezTo>
                    <a:pt x="8398" y="5513"/>
                    <a:pt x="7657" y="5129"/>
                    <a:pt x="6970" y="4663"/>
                  </a:cubicBezTo>
                  <a:cubicBezTo>
                    <a:pt x="6778" y="4537"/>
                    <a:pt x="6597" y="4417"/>
                    <a:pt x="6417" y="4305"/>
                  </a:cubicBezTo>
                  <a:cubicBezTo>
                    <a:pt x="5625" y="3814"/>
                    <a:pt x="4869" y="3264"/>
                    <a:pt x="4161" y="2660"/>
                  </a:cubicBezTo>
                  <a:cubicBezTo>
                    <a:pt x="4316" y="2013"/>
                    <a:pt x="3861" y="1160"/>
                    <a:pt x="3044" y="575"/>
                  </a:cubicBezTo>
                  <a:cubicBezTo>
                    <a:pt x="2514" y="194"/>
                    <a:pt x="1931" y="0"/>
                    <a:pt x="14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4" name="Google Shape;5304;p53"/>
          <p:cNvSpPr/>
          <p:nvPr/>
        </p:nvSpPr>
        <p:spPr>
          <a:xfrm flipH="1">
            <a:off x="8151700" y="3793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5" name="Google Shape;5305;p53"/>
          <p:cNvGrpSpPr/>
          <p:nvPr/>
        </p:nvGrpSpPr>
        <p:grpSpPr>
          <a:xfrm>
            <a:off x="2103780" y="4648388"/>
            <a:ext cx="1026276" cy="408512"/>
            <a:chOff x="5274100" y="3743727"/>
            <a:chExt cx="880772" cy="525756"/>
          </a:xfrm>
        </p:grpSpPr>
        <p:sp>
          <p:nvSpPr>
            <p:cNvPr id="5306" name="Google Shape;5306;p53"/>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3"/>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3"/>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3"/>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3"/>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3"/>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3"/>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3"/>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3"/>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3"/>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3"/>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3"/>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3"/>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3"/>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3"/>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3"/>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3"/>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3"/>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3"/>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3"/>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3"/>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3"/>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1" name="Shape 5331"/>
        <p:cNvGrpSpPr/>
        <p:nvPr/>
      </p:nvGrpSpPr>
      <p:grpSpPr>
        <a:xfrm>
          <a:off x="0" y="0"/>
          <a:ext cx="0" cy="0"/>
          <a:chOff x="0" y="0"/>
          <a:chExt cx="0" cy="0"/>
        </a:xfrm>
      </p:grpSpPr>
      <p:grpSp>
        <p:nvGrpSpPr>
          <p:cNvPr id="5332" name="Google Shape;5332;p54"/>
          <p:cNvGrpSpPr/>
          <p:nvPr/>
        </p:nvGrpSpPr>
        <p:grpSpPr>
          <a:xfrm>
            <a:off x="8424010" y="2574241"/>
            <a:ext cx="1548991" cy="2259955"/>
            <a:chOff x="-291675" y="2634500"/>
            <a:chExt cx="1154843" cy="1684899"/>
          </a:xfrm>
        </p:grpSpPr>
        <p:sp>
          <p:nvSpPr>
            <p:cNvPr id="5333" name="Google Shape;5333;p54"/>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gradFill>
              <a:gsLst>
                <a:gs pos="0">
                  <a:schemeClr val="accent1">
                    <a:alpha val="29610"/>
                  </a:schemeClr>
                </a:gs>
                <a:gs pos="100000">
                  <a:schemeClr val="dk2">
                    <a:alpha val="29610"/>
                  </a:scheme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54"/>
          <p:cNvGrpSpPr/>
          <p:nvPr/>
        </p:nvGrpSpPr>
        <p:grpSpPr>
          <a:xfrm>
            <a:off x="-93583" y="62472"/>
            <a:ext cx="932262" cy="2838322"/>
            <a:chOff x="973775" y="2233375"/>
            <a:chExt cx="404575" cy="1231750"/>
          </a:xfrm>
        </p:grpSpPr>
        <p:sp>
          <p:nvSpPr>
            <p:cNvPr id="5390" name="Google Shape;5390;p54"/>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54"/>
          <p:cNvGrpSpPr/>
          <p:nvPr/>
        </p:nvGrpSpPr>
        <p:grpSpPr>
          <a:xfrm flipH="1">
            <a:off x="8329910" y="371960"/>
            <a:ext cx="902526" cy="2219353"/>
            <a:chOff x="4511300" y="4003475"/>
            <a:chExt cx="351000" cy="863125"/>
          </a:xfrm>
        </p:grpSpPr>
        <p:sp>
          <p:nvSpPr>
            <p:cNvPr id="5491" name="Google Shape;5491;p54"/>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54"/>
          <p:cNvGrpSpPr/>
          <p:nvPr/>
        </p:nvGrpSpPr>
        <p:grpSpPr>
          <a:xfrm>
            <a:off x="1415245" y="4459891"/>
            <a:ext cx="618948" cy="457375"/>
            <a:chOff x="4256075" y="2554975"/>
            <a:chExt cx="2138727" cy="1580425"/>
          </a:xfrm>
        </p:grpSpPr>
        <p:sp>
          <p:nvSpPr>
            <p:cNvPr id="5497" name="Google Shape;5497;p54"/>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54"/>
          <p:cNvGrpSpPr/>
          <p:nvPr/>
        </p:nvGrpSpPr>
        <p:grpSpPr>
          <a:xfrm>
            <a:off x="7944618" y="204025"/>
            <a:ext cx="1083544" cy="1950288"/>
            <a:chOff x="7944618" y="204025"/>
            <a:chExt cx="1083544" cy="1950288"/>
          </a:xfrm>
        </p:grpSpPr>
        <p:sp>
          <p:nvSpPr>
            <p:cNvPr id="5512" name="Google Shape;5512;p54"/>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flipH="1" rot="-4514075">
              <a:off x="8262977"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flipH="1">
              <a:off x="86253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flipH="1">
              <a:off x="89082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flipH="1" rot="-4511497">
              <a:off x="7947620"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1" name="Google Shape;5521;p54"/>
          <p:cNvSpPr/>
          <p:nvPr/>
        </p:nvSpPr>
        <p:spPr>
          <a:xfrm flipH="1" rot="-4514075">
            <a:off x="591227" y="4186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flipH="1">
            <a:off x="695150" y="3946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flipH="1">
            <a:off x="881025" y="41549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flipH="1" rot="-4514075">
            <a:off x="693502" y="35402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flipH="1">
            <a:off x="1014650" y="37769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flipH="1" rot="-4511497">
            <a:off x="1196195" y="40738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flipH="1" rot="-4514075">
            <a:off x="1336202" y="43328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flipH="1">
            <a:off x="1014650" y="34227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flipH="1">
            <a:off x="912550" y="32941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0" name="Google Shape;5530;p54"/>
          <p:cNvGrpSpPr/>
          <p:nvPr/>
        </p:nvGrpSpPr>
        <p:grpSpPr>
          <a:xfrm>
            <a:off x="-165939" y="3776922"/>
            <a:ext cx="2176273" cy="1229601"/>
            <a:chOff x="302750" y="3875850"/>
            <a:chExt cx="2000987" cy="1130564"/>
          </a:xfrm>
        </p:grpSpPr>
        <p:sp>
          <p:nvSpPr>
            <p:cNvPr id="5531" name="Google Shape;5531;p54"/>
            <p:cNvSpPr/>
            <p:nvPr/>
          </p:nvSpPr>
          <p:spPr>
            <a:xfrm>
              <a:off x="302750" y="4487905"/>
              <a:ext cx="1617178" cy="518509"/>
            </a:xfrm>
            <a:custGeom>
              <a:rect b="b" l="l" r="r" t="t"/>
              <a:pathLst>
                <a:path extrusionOk="0" h="10350" w="32279">
                  <a:moveTo>
                    <a:pt x="20179" y="1"/>
                  </a:moveTo>
                  <a:lnTo>
                    <a:pt x="1" y="3572"/>
                  </a:lnTo>
                  <a:lnTo>
                    <a:pt x="2328" y="7439"/>
                  </a:lnTo>
                  <a:lnTo>
                    <a:pt x="7760" y="10181"/>
                  </a:lnTo>
                  <a:cubicBezTo>
                    <a:pt x="7947" y="10290"/>
                    <a:pt x="8161" y="10349"/>
                    <a:pt x="8379" y="10349"/>
                  </a:cubicBezTo>
                  <a:cubicBezTo>
                    <a:pt x="8415" y="10349"/>
                    <a:pt x="8451" y="10348"/>
                    <a:pt x="8487" y="10344"/>
                  </a:cubicBezTo>
                  <a:lnTo>
                    <a:pt x="23146" y="8980"/>
                  </a:lnTo>
                  <a:cubicBezTo>
                    <a:pt x="23342" y="8960"/>
                    <a:pt x="23531" y="8905"/>
                    <a:pt x="23708" y="8810"/>
                  </a:cubicBezTo>
                  <a:lnTo>
                    <a:pt x="32279" y="4309"/>
                  </a:lnTo>
                  <a:lnTo>
                    <a:pt x="20179"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893566" y="4490961"/>
              <a:ext cx="1030607" cy="409848"/>
            </a:xfrm>
            <a:custGeom>
              <a:rect b="b" l="l" r="r" t="t"/>
              <a:pathLst>
                <a:path extrusionOk="0" h="8181" w="20571">
                  <a:moveTo>
                    <a:pt x="8479" y="1"/>
                  </a:moveTo>
                  <a:cubicBezTo>
                    <a:pt x="8383" y="1"/>
                    <a:pt x="8287" y="22"/>
                    <a:pt x="8200" y="64"/>
                  </a:cubicBezTo>
                  <a:lnTo>
                    <a:pt x="1" y="3958"/>
                  </a:lnTo>
                  <a:lnTo>
                    <a:pt x="1" y="4300"/>
                  </a:lnTo>
                  <a:cubicBezTo>
                    <a:pt x="1" y="4519"/>
                    <a:pt x="144" y="4715"/>
                    <a:pt x="357" y="4777"/>
                  </a:cubicBezTo>
                  <a:lnTo>
                    <a:pt x="11977" y="8162"/>
                  </a:lnTo>
                  <a:cubicBezTo>
                    <a:pt x="12022" y="8174"/>
                    <a:pt x="12068" y="8181"/>
                    <a:pt x="12114" y="8181"/>
                  </a:cubicBezTo>
                  <a:cubicBezTo>
                    <a:pt x="12187" y="8181"/>
                    <a:pt x="12260" y="8165"/>
                    <a:pt x="12326" y="8132"/>
                  </a:cubicBezTo>
                  <a:lnTo>
                    <a:pt x="20300" y="4349"/>
                  </a:lnTo>
                  <a:cubicBezTo>
                    <a:pt x="20466" y="4284"/>
                    <a:pt x="20571" y="4121"/>
                    <a:pt x="20564" y="3941"/>
                  </a:cubicBezTo>
                  <a:lnTo>
                    <a:pt x="20564" y="3847"/>
                  </a:lnTo>
                  <a:cubicBezTo>
                    <a:pt x="20564" y="3667"/>
                    <a:pt x="20463" y="3546"/>
                    <a:pt x="20290" y="3498"/>
                  </a:cubicBezTo>
                  <a:lnTo>
                    <a:pt x="8664" y="28"/>
                  </a:lnTo>
                  <a:cubicBezTo>
                    <a:pt x="8603" y="10"/>
                    <a:pt x="8541" y="1"/>
                    <a:pt x="84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893566" y="4490059"/>
              <a:ext cx="1030607" cy="411451"/>
            </a:xfrm>
            <a:custGeom>
              <a:rect b="b" l="l" r="r" t="t"/>
              <a:pathLst>
                <a:path extrusionOk="0" h="8213" w="20571">
                  <a:moveTo>
                    <a:pt x="8664" y="46"/>
                  </a:moveTo>
                  <a:cubicBezTo>
                    <a:pt x="8510" y="0"/>
                    <a:pt x="8344" y="13"/>
                    <a:pt x="8200" y="82"/>
                  </a:cubicBezTo>
                  <a:lnTo>
                    <a:pt x="1" y="3976"/>
                  </a:lnTo>
                  <a:lnTo>
                    <a:pt x="1" y="4318"/>
                  </a:lnTo>
                  <a:cubicBezTo>
                    <a:pt x="1" y="4537"/>
                    <a:pt x="144" y="4733"/>
                    <a:pt x="357" y="4795"/>
                  </a:cubicBezTo>
                  <a:lnTo>
                    <a:pt x="11977" y="8180"/>
                  </a:lnTo>
                  <a:cubicBezTo>
                    <a:pt x="12094" y="8212"/>
                    <a:pt x="12218" y="8203"/>
                    <a:pt x="12326" y="8150"/>
                  </a:cubicBezTo>
                  <a:lnTo>
                    <a:pt x="20300" y="4367"/>
                  </a:lnTo>
                  <a:cubicBezTo>
                    <a:pt x="20466" y="4302"/>
                    <a:pt x="20571" y="4139"/>
                    <a:pt x="20564" y="3959"/>
                  </a:cubicBezTo>
                  <a:lnTo>
                    <a:pt x="20564" y="3865"/>
                  </a:lnTo>
                  <a:cubicBezTo>
                    <a:pt x="20564" y="3685"/>
                    <a:pt x="20463" y="3564"/>
                    <a:pt x="20290" y="3516"/>
                  </a:cubicBezTo>
                  <a:close/>
                </a:path>
              </a:pathLst>
            </a:custGeom>
            <a:gradFill>
              <a:gsLst>
                <a:gs pos="0">
                  <a:schemeClr val="accent1"/>
                </a:gs>
                <a:gs pos="35000">
                  <a:schemeClr val="accent1"/>
                </a:gs>
                <a:gs pos="100000">
                  <a:schemeClr val="accent3"/>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893416" y="4490961"/>
              <a:ext cx="1021789" cy="385200"/>
            </a:xfrm>
            <a:custGeom>
              <a:rect b="b" l="l" r="r" t="t"/>
              <a:pathLst>
                <a:path extrusionOk="0" h="7689" w="20395">
                  <a:moveTo>
                    <a:pt x="8480" y="1"/>
                  </a:moveTo>
                  <a:cubicBezTo>
                    <a:pt x="8385" y="1"/>
                    <a:pt x="8290" y="22"/>
                    <a:pt x="8203" y="64"/>
                  </a:cubicBezTo>
                  <a:lnTo>
                    <a:pt x="1" y="3958"/>
                  </a:lnTo>
                  <a:lnTo>
                    <a:pt x="12068" y="7689"/>
                  </a:lnTo>
                  <a:lnTo>
                    <a:pt x="20300" y="3719"/>
                  </a:lnTo>
                  <a:cubicBezTo>
                    <a:pt x="20394" y="3670"/>
                    <a:pt x="20381" y="3530"/>
                    <a:pt x="20283" y="3498"/>
                  </a:cubicBezTo>
                  <a:lnTo>
                    <a:pt x="8663" y="28"/>
                  </a:lnTo>
                  <a:cubicBezTo>
                    <a:pt x="8603" y="10"/>
                    <a:pt x="8541" y="1"/>
                    <a:pt x="84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891963" y="4489508"/>
              <a:ext cx="1025497" cy="388306"/>
            </a:xfrm>
            <a:custGeom>
              <a:rect b="b" l="l" r="r" t="t"/>
              <a:pathLst>
                <a:path extrusionOk="0" h="7751" w="20469">
                  <a:moveTo>
                    <a:pt x="8513" y="62"/>
                  </a:moveTo>
                  <a:cubicBezTo>
                    <a:pt x="8571" y="62"/>
                    <a:pt x="8629" y="70"/>
                    <a:pt x="8686" y="86"/>
                  </a:cubicBezTo>
                  <a:lnTo>
                    <a:pt x="20306" y="3553"/>
                  </a:lnTo>
                  <a:cubicBezTo>
                    <a:pt x="20384" y="3575"/>
                    <a:pt x="20391" y="3683"/>
                    <a:pt x="20319" y="3719"/>
                  </a:cubicBezTo>
                  <a:lnTo>
                    <a:pt x="12093" y="7685"/>
                  </a:lnTo>
                  <a:lnTo>
                    <a:pt x="114" y="3980"/>
                  </a:lnTo>
                  <a:lnTo>
                    <a:pt x="8245" y="122"/>
                  </a:lnTo>
                  <a:cubicBezTo>
                    <a:pt x="8329" y="82"/>
                    <a:pt x="8421" y="62"/>
                    <a:pt x="8513" y="62"/>
                  </a:cubicBezTo>
                  <a:close/>
                  <a:moveTo>
                    <a:pt x="8512" y="1"/>
                  </a:moveTo>
                  <a:cubicBezTo>
                    <a:pt x="8411" y="1"/>
                    <a:pt x="8311" y="23"/>
                    <a:pt x="8219" y="67"/>
                  </a:cubicBezTo>
                  <a:lnTo>
                    <a:pt x="17" y="3961"/>
                  </a:lnTo>
                  <a:cubicBezTo>
                    <a:pt x="7" y="3967"/>
                    <a:pt x="0" y="3977"/>
                    <a:pt x="0" y="3990"/>
                  </a:cubicBezTo>
                  <a:cubicBezTo>
                    <a:pt x="0" y="4003"/>
                    <a:pt x="10" y="4013"/>
                    <a:pt x="23" y="4019"/>
                  </a:cubicBezTo>
                  <a:lnTo>
                    <a:pt x="12087" y="7750"/>
                  </a:lnTo>
                  <a:lnTo>
                    <a:pt x="12097" y="7750"/>
                  </a:lnTo>
                  <a:cubicBezTo>
                    <a:pt x="12100" y="7750"/>
                    <a:pt x="12107" y="7747"/>
                    <a:pt x="12110" y="7747"/>
                  </a:cubicBezTo>
                  <a:lnTo>
                    <a:pt x="20342" y="3775"/>
                  </a:lnTo>
                  <a:cubicBezTo>
                    <a:pt x="20469" y="3716"/>
                    <a:pt x="20453" y="3533"/>
                    <a:pt x="20319" y="3494"/>
                  </a:cubicBezTo>
                  <a:lnTo>
                    <a:pt x="8702" y="27"/>
                  </a:lnTo>
                  <a:cubicBezTo>
                    <a:pt x="8640" y="10"/>
                    <a:pt x="8576" y="1"/>
                    <a:pt x="8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911101" y="4570066"/>
              <a:ext cx="786119" cy="287610"/>
            </a:xfrm>
            <a:custGeom>
              <a:rect b="b" l="l" r="r" t="t"/>
              <a:pathLst>
                <a:path extrusionOk="0" h="5741" w="15691">
                  <a:moveTo>
                    <a:pt x="5363" y="0"/>
                  </a:moveTo>
                  <a:cubicBezTo>
                    <a:pt x="5292" y="0"/>
                    <a:pt x="5220" y="16"/>
                    <a:pt x="5154" y="48"/>
                  </a:cubicBezTo>
                  <a:lnTo>
                    <a:pt x="0" y="2496"/>
                  </a:lnTo>
                  <a:lnTo>
                    <a:pt x="10504" y="5741"/>
                  </a:lnTo>
                  <a:lnTo>
                    <a:pt x="15619" y="3276"/>
                  </a:lnTo>
                  <a:cubicBezTo>
                    <a:pt x="15690" y="3240"/>
                    <a:pt x="15684" y="3133"/>
                    <a:pt x="15605" y="3110"/>
                  </a:cubicBezTo>
                  <a:lnTo>
                    <a:pt x="5497" y="19"/>
                  </a:lnTo>
                  <a:cubicBezTo>
                    <a:pt x="5453" y="6"/>
                    <a:pt x="5408" y="0"/>
                    <a:pt x="53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909448" y="4568513"/>
              <a:ext cx="789726" cy="290816"/>
            </a:xfrm>
            <a:custGeom>
              <a:rect b="b" l="l" r="r" t="t"/>
              <a:pathLst>
                <a:path extrusionOk="0" h="5805" w="15763">
                  <a:moveTo>
                    <a:pt x="5391" y="62"/>
                  </a:moveTo>
                  <a:cubicBezTo>
                    <a:pt x="5434" y="62"/>
                    <a:pt x="5477" y="68"/>
                    <a:pt x="5520" y="79"/>
                  </a:cubicBezTo>
                  <a:lnTo>
                    <a:pt x="15625" y="3170"/>
                  </a:lnTo>
                  <a:cubicBezTo>
                    <a:pt x="15678" y="3183"/>
                    <a:pt x="15684" y="3255"/>
                    <a:pt x="15635" y="3278"/>
                  </a:cubicBezTo>
                  <a:lnTo>
                    <a:pt x="10534" y="5739"/>
                  </a:lnTo>
                  <a:lnTo>
                    <a:pt x="118" y="2517"/>
                  </a:lnTo>
                  <a:lnTo>
                    <a:pt x="5200" y="105"/>
                  </a:lnTo>
                  <a:cubicBezTo>
                    <a:pt x="5259" y="76"/>
                    <a:pt x="5325" y="62"/>
                    <a:pt x="5391" y="62"/>
                  </a:cubicBezTo>
                  <a:close/>
                  <a:moveTo>
                    <a:pt x="5399" y="0"/>
                  </a:moveTo>
                  <a:cubicBezTo>
                    <a:pt x="5322" y="0"/>
                    <a:pt x="5245" y="18"/>
                    <a:pt x="5174" y="50"/>
                  </a:cubicBezTo>
                  <a:lnTo>
                    <a:pt x="20" y="2498"/>
                  </a:lnTo>
                  <a:cubicBezTo>
                    <a:pt x="7" y="2504"/>
                    <a:pt x="0" y="2514"/>
                    <a:pt x="4" y="2527"/>
                  </a:cubicBezTo>
                  <a:cubicBezTo>
                    <a:pt x="4" y="2540"/>
                    <a:pt x="10" y="2550"/>
                    <a:pt x="23" y="2557"/>
                  </a:cubicBezTo>
                  <a:lnTo>
                    <a:pt x="10530" y="5804"/>
                  </a:lnTo>
                  <a:lnTo>
                    <a:pt x="10537" y="5804"/>
                  </a:lnTo>
                  <a:cubicBezTo>
                    <a:pt x="10543" y="5804"/>
                    <a:pt x="10547" y="5801"/>
                    <a:pt x="10550" y="5801"/>
                  </a:cubicBezTo>
                  <a:lnTo>
                    <a:pt x="15665" y="3333"/>
                  </a:lnTo>
                  <a:cubicBezTo>
                    <a:pt x="15762" y="3288"/>
                    <a:pt x="15753" y="3141"/>
                    <a:pt x="15645" y="3111"/>
                  </a:cubicBezTo>
                  <a:lnTo>
                    <a:pt x="5540" y="20"/>
                  </a:lnTo>
                  <a:cubicBezTo>
                    <a:pt x="5493" y="7"/>
                    <a:pt x="5446" y="0"/>
                    <a:pt x="53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1144261" y="4578833"/>
              <a:ext cx="79358" cy="28806"/>
            </a:xfrm>
            <a:custGeom>
              <a:rect b="b" l="l" r="r" t="t"/>
              <a:pathLst>
                <a:path extrusionOk="0" h="575" w="1584">
                  <a:moveTo>
                    <a:pt x="418" y="1"/>
                  </a:moveTo>
                  <a:lnTo>
                    <a:pt x="1" y="213"/>
                  </a:lnTo>
                  <a:lnTo>
                    <a:pt x="1169" y="575"/>
                  </a:lnTo>
                  <a:lnTo>
                    <a:pt x="1584"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1142307" y="4577381"/>
              <a:ext cx="82966" cy="31912"/>
            </a:xfrm>
            <a:custGeom>
              <a:rect b="b" l="l" r="r" t="t"/>
              <a:pathLst>
                <a:path extrusionOk="0" h="637" w="1656">
                  <a:moveTo>
                    <a:pt x="461" y="62"/>
                  </a:moveTo>
                  <a:lnTo>
                    <a:pt x="1541" y="402"/>
                  </a:lnTo>
                  <a:lnTo>
                    <a:pt x="1205" y="571"/>
                  </a:lnTo>
                  <a:lnTo>
                    <a:pt x="121" y="235"/>
                  </a:lnTo>
                  <a:lnTo>
                    <a:pt x="461" y="62"/>
                  </a:lnTo>
                  <a:close/>
                  <a:moveTo>
                    <a:pt x="455" y="1"/>
                  </a:moveTo>
                  <a:cubicBezTo>
                    <a:pt x="451" y="1"/>
                    <a:pt x="448" y="2"/>
                    <a:pt x="444" y="3"/>
                  </a:cubicBezTo>
                  <a:lnTo>
                    <a:pt x="27" y="216"/>
                  </a:lnTo>
                  <a:cubicBezTo>
                    <a:pt x="0" y="229"/>
                    <a:pt x="4" y="265"/>
                    <a:pt x="30" y="271"/>
                  </a:cubicBezTo>
                  <a:lnTo>
                    <a:pt x="1198" y="637"/>
                  </a:lnTo>
                  <a:lnTo>
                    <a:pt x="1221" y="637"/>
                  </a:lnTo>
                  <a:lnTo>
                    <a:pt x="1639" y="424"/>
                  </a:lnTo>
                  <a:cubicBezTo>
                    <a:pt x="1649" y="421"/>
                    <a:pt x="1655" y="408"/>
                    <a:pt x="1655" y="395"/>
                  </a:cubicBezTo>
                  <a:cubicBezTo>
                    <a:pt x="1652" y="382"/>
                    <a:pt x="1646" y="372"/>
                    <a:pt x="1632" y="369"/>
                  </a:cubicBezTo>
                  <a:lnTo>
                    <a:pt x="467" y="3"/>
                  </a:lnTo>
                  <a:cubicBezTo>
                    <a:pt x="462" y="2"/>
                    <a:pt x="458" y="1"/>
                    <a:pt x="4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1216203" y="4601378"/>
              <a:ext cx="79358" cy="28706"/>
            </a:xfrm>
            <a:custGeom>
              <a:rect b="b" l="l" r="r" t="t"/>
              <a:pathLst>
                <a:path extrusionOk="0" h="573" w="1584">
                  <a:moveTo>
                    <a:pt x="415" y="1"/>
                  </a:moveTo>
                  <a:lnTo>
                    <a:pt x="1" y="210"/>
                  </a:lnTo>
                  <a:lnTo>
                    <a:pt x="1166" y="572"/>
                  </a:lnTo>
                  <a:lnTo>
                    <a:pt x="1584" y="363"/>
                  </a:lnTo>
                  <a:lnTo>
                    <a:pt x="41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1214600" y="4599925"/>
              <a:ext cx="82465" cy="31762"/>
            </a:xfrm>
            <a:custGeom>
              <a:rect b="b" l="l" r="r" t="t"/>
              <a:pathLst>
                <a:path extrusionOk="0" h="634" w="1646">
                  <a:moveTo>
                    <a:pt x="451" y="63"/>
                  </a:moveTo>
                  <a:lnTo>
                    <a:pt x="1534" y="399"/>
                  </a:lnTo>
                  <a:lnTo>
                    <a:pt x="1195" y="569"/>
                  </a:lnTo>
                  <a:lnTo>
                    <a:pt x="111" y="232"/>
                  </a:lnTo>
                  <a:lnTo>
                    <a:pt x="451" y="63"/>
                  </a:lnTo>
                  <a:close/>
                  <a:moveTo>
                    <a:pt x="434" y="1"/>
                  </a:moveTo>
                  <a:lnTo>
                    <a:pt x="16" y="213"/>
                  </a:lnTo>
                  <a:cubicBezTo>
                    <a:pt x="7" y="219"/>
                    <a:pt x="0" y="229"/>
                    <a:pt x="0" y="242"/>
                  </a:cubicBezTo>
                  <a:cubicBezTo>
                    <a:pt x="0" y="255"/>
                    <a:pt x="10" y="265"/>
                    <a:pt x="23" y="268"/>
                  </a:cubicBezTo>
                  <a:lnTo>
                    <a:pt x="1188" y="634"/>
                  </a:lnTo>
                  <a:lnTo>
                    <a:pt x="1211" y="634"/>
                  </a:lnTo>
                  <a:lnTo>
                    <a:pt x="1629" y="422"/>
                  </a:lnTo>
                  <a:cubicBezTo>
                    <a:pt x="1639" y="418"/>
                    <a:pt x="1645" y="405"/>
                    <a:pt x="1645" y="392"/>
                  </a:cubicBezTo>
                  <a:cubicBezTo>
                    <a:pt x="1645" y="379"/>
                    <a:pt x="1635" y="369"/>
                    <a:pt x="1626" y="366"/>
                  </a:cubicBezTo>
                  <a:lnTo>
                    <a:pt x="45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1287995" y="4623822"/>
              <a:ext cx="79358" cy="28806"/>
            </a:xfrm>
            <a:custGeom>
              <a:rect b="b" l="l" r="r" t="t"/>
              <a:pathLst>
                <a:path extrusionOk="0" h="575" w="1584">
                  <a:moveTo>
                    <a:pt x="419" y="0"/>
                  </a:moveTo>
                  <a:lnTo>
                    <a:pt x="1" y="209"/>
                  </a:lnTo>
                  <a:lnTo>
                    <a:pt x="1166" y="575"/>
                  </a:lnTo>
                  <a:lnTo>
                    <a:pt x="1584" y="362"/>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1286392" y="4622219"/>
              <a:ext cx="82615" cy="31862"/>
            </a:xfrm>
            <a:custGeom>
              <a:rect b="b" l="l" r="r" t="t"/>
              <a:pathLst>
                <a:path extrusionOk="0" h="636" w="1649">
                  <a:moveTo>
                    <a:pt x="454" y="61"/>
                  </a:moveTo>
                  <a:lnTo>
                    <a:pt x="1534" y="401"/>
                  </a:lnTo>
                  <a:lnTo>
                    <a:pt x="1198" y="571"/>
                  </a:lnTo>
                  <a:lnTo>
                    <a:pt x="114" y="234"/>
                  </a:lnTo>
                  <a:lnTo>
                    <a:pt x="454" y="61"/>
                  </a:lnTo>
                  <a:close/>
                  <a:moveTo>
                    <a:pt x="448" y="0"/>
                  </a:moveTo>
                  <a:cubicBezTo>
                    <a:pt x="444" y="0"/>
                    <a:pt x="441" y="1"/>
                    <a:pt x="437" y="3"/>
                  </a:cubicBezTo>
                  <a:lnTo>
                    <a:pt x="20" y="215"/>
                  </a:lnTo>
                  <a:cubicBezTo>
                    <a:pt x="7" y="218"/>
                    <a:pt x="0" y="231"/>
                    <a:pt x="3" y="244"/>
                  </a:cubicBezTo>
                  <a:cubicBezTo>
                    <a:pt x="3" y="257"/>
                    <a:pt x="10" y="267"/>
                    <a:pt x="23" y="270"/>
                  </a:cubicBezTo>
                  <a:lnTo>
                    <a:pt x="1191" y="636"/>
                  </a:lnTo>
                  <a:lnTo>
                    <a:pt x="1214" y="636"/>
                  </a:lnTo>
                  <a:lnTo>
                    <a:pt x="1629" y="424"/>
                  </a:lnTo>
                  <a:cubicBezTo>
                    <a:pt x="1642" y="417"/>
                    <a:pt x="1648" y="407"/>
                    <a:pt x="1648" y="394"/>
                  </a:cubicBezTo>
                  <a:cubicBezTo>
                    <a:pt x="1645" y="381"/>
                    <a:pt x="1639" y="372"/>
                    <a:pt x="1626" y="368"/>
                  </a:cubicBezTo>
                  <a:lnTo>
                    <a:pt x="460" y="3"/>
                  </a:lnTo>
                  <a:cubicBezTo>
                    <a:pt x="455" y="1"/>
                    <a:pt x="451" y="0"/>
                    <a:pt x="4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1359787" y="4646216"/>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1358334" y="4644613"/>
              <a:ext cx="82966" cy="31912"/>
            </a:xfrm>
            <a:custGeom>
              <a:rect b="b" l="l" r="r" t="t"/>
              <a:pathLst>
                <a:path extrusionOk="0" h="637" w="1656">
                  <a:moveTo>
                    <a:pt x="451" y="65"/>
                  </a:moveTo>
                  <a:lnTo>
                    <a:pt x="1534" y="401"/>
                  </a:lnTo>
                  <a:lnTo>
                    <a:pt x="1195" y="574"/>
                  </a:lnTo>
                  <a:lnTo>
                    <a:pt x="111" y="235"/>
                  </a:lnTo>
                  <a:lnTo>
                    <a:pt x="451" y="65"/>
                  </a:lnTo>
                  <a:close/>
                  <a:moveTo>
                    <a:pt x="446" y="0"/>
                  </a:moveTo>
                  <a:cubicBezTo>
                    <a:pt x="442" y="0"/>
                    <a:pt x="438" y="1"/>
                    <a:pt x="434" y="3"/>
                  </a:cubicBezTo>
                  <a:lnTo>
                    <a:pt x="20" y="212"/>
                  </a:lnTo>
                  <a:cubicBezTo>
                    <a:pt x="7" y="218"/>
                    <a:pt x="0" y="231"/>
                    <a:pt x="0" y="241"/>
                  </a:cubicBezTo>
                  <a:cubicBezTo>
                    <a:pt x="4" y="254"/>
                    <a:pt x="10" y="264"/>
                    <a:pt x="23" y="271"/>
                  </a:cubicBezTo>
                  <a:lnTo>
                    <a:pt x="1188" y="636"/>
                  </a:lnTo>
                  <a:lnTo>
                    <a:pt x="1198" y="636"/>
                  </a:lnTo>
                  <a:cubicBezTo>
                    <a:pt x="1201" y="636"/>
                    <a:pt x="1208" y="636"/>
                    <a:pt x="1214" y="633"/>
                  </a:cubicBezTo>
                  <a:lnTo>
                    <a:pt x="1629" y="424"/>
                  </a:lnTo>
                  <a:cubicBezTo>
                    <a:pt x="1655" y="411"/>
                    <a:pt x="1652" y="375"/>
                    <a:pt x="1626" y="365"/>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1431729" y="4668610"/>
              <a:ext cx="79358" cy="28806"/>
            </a:xfrm>
            <a:custGeom>
              <a:rect b="b" l="l" r="r" t="t"/>
              <a:pathLst>
                <a:path extrusionOk="0" h="575" w="1584">
                  <a:moveTo>
                    <a:pt x="419" y="0"/>
                  </a:moveTo>
                  <a:lnTo>
                    <a:pt x="1" y="209"/>
                  </a:lnTo>
                  <a:lnTo>
                    <a:pt x="1166" y="575"/>
                  </a:lnTo>
                  <a:lnTo>
                    <a:pt x="1584" y="363"/>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1429925" y="4667157"/>
              <a:ext cx="83166" cy="31912"/>
            </a:xfrm>
            <a:custGeom>
              <a:rect b="b" l="l" r="r" t="t"/>
              <a:pathLst>
                <a:path extrusionOk="0" h="637" w="1660">
                  <a:moveTo>
                    <a:pt x="458" y="62"/>
                  </a:moveTo>
                  <a:lnTo>
                    <a:pt x="1542" y="402"/>
                  </a:lnTo>
                  <a:lnTo>
                    <a:pt x="1202" y="571"/>
                  </a:lnTo>
                  <a:lnTo>
                    <a:pt x="118" y="235"/>
                  </a:lnTo>
                  <a:lnTo>
                    <a:pt x="458" y="62"/>
                  </a:lnTo>
                  <a:close/>
                  <a:moveTo>
                    <a:pt x="453" y="1"/>
                  </a:moveTo>
                  <a:cubicBezTo>
                    <a:pt x="449" y="1"/>
                    <a:pt x="445" y="2"/>
                    <a:pt x="442" y="3"/>
                  </a:cubicBezTo>
                  <a:lnTo>
                    <a:pt x="24" y="216"/>
                  </a:lnTo>
                  <a:cubicBezTo>
                    <a:pt x="1" y="229"/>
                    <a:pt x="4" y="261"/>
                    <a:pt x="30" y="271"/>
                  </a:cubicBezTo>
                  <a:lnTo>
                    <a:pt x="1196" y="637"/>
                  </a:lnTo>
                  <a:lnTo>
                    <a:pt x="1218" y="637"/>
                  </a:lnTo>
                  <a:lnTo>
                    <a:pt x="1636" y="424"/>
                  </a:lnTo>
                  <a:cubicBezTo>
                    <a:pt x="1659" y="411"/>
                    <a:pt x="1659" y="375"/>
                    <a:pt x="1633" y="369"/>
                  </a:cubicBezTo>
                  <a:lnTo>
                    <a:pt x="464" y="3"/>
                  </a:lnTo>
                  <a:cubicBezTo>
                    <a:pt x="461" y="2"/>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1503520" y="4691004"/>
              <a:ext cx="79559" cy="28856"/>
            </a:xfrm>
            <a:custGeom>
              <a:rect b="b" l="l" r="r" t="t"/>
              <a:pathLst>
                <a:path extrusionOk="0" h="576" w="1588">
                  <a:moveTo>
                    <a:pt x="418" y="1"/>
                  </a:moveTo>
                  <a:lnTo>
                    <a:pt x="1" y="210"/>
                  </a:lnTo>
                  <a:lnTo>
                    <a:pt x="1169" y="575"/>
                  </a:lnTo>
                  <a:lnTo>
                    <a:pt x="1587"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1502068" y="4689601"/>
              <a:ext cx="82465" cy="31812"/>
            </a:xfrm>
            <a:custGeom>
              <a:rect b="b" l="l" r="r" t="t"/>
              <a:pathLst>
                <a:path extrusionOk="0" h="635" w="1646">
                  <a:moveTo>
                    <a:pt x="451" y="61"/>
                  </a:moveTo>
                  <a:lnTo>
                    <a:pt x="1534" y="401"/>
                  </a:lnTo>
                  <a:lnTo>
                    <a:pt x="1195" y="570"/>
                  </a:lnTo>
                  <a:lnTo>
                    <a:pt x="111" y="231"/>
                  </a:lnTo>
                  <a:lnTo>
                    <a:pt x="451" y="61"/>
                  </a:lnTo>
                  <a:close/>
                  <a:moveTo>
                    <a:pt x="446" y="0"/>
                  </a:moveTo>
                  <a:cubicBezTo>
                    <a:pt x="442" y="0"/>
                    <a:pt x="438" y="1"/>
                    <a:pt x="434" y="3"/>
                  </a:cubicBezTo>
                  <a:lnTo>
                    <a:pt x="17" y="215"/>
                  </a:lnTo>
                  <a:cubicBezTo>
                    <a:pt x="7" y="218"/>
                    <a:pt x="0" y="231"/>
                    <a:pt x="0" y="244"/>
                  </a:cubicBezTo>
                  <a:cubicBezTo>
                    <a:pt x="0" y="254"/>
                    <a:pt x="10" y="267"/>
                    <a:pt x="23" y="270"/>
                  </a:cubicBezTo>
                  <a:lnTo>
                    <a:pt x="1188" y="632"/>
                  </a:lnTo>
                  <a:lnTo>
                    <a:pt x="1198" y="632"/>
                  </a:lnTo>
                  <a:cubicBezTo>
                    <a:pt x="1200" y="634"/>
                    <a:pt x="1202" y="635"/>
                    <a:pt x="1205" y="635"/>
                  </a:cubicBezTo>
                  <a:cubicBezTo>
                    <a:pt x="1207" y="635"/>
                    <a:pt x="1210" y="634"/>
                    <a:pt x="1211" y="632"/>
                  </a:cubicBezTo>
                  <a:lnTo>
                    <a:pt x="1629" y="424"/>
                  </a:lnTo>
                  <a:cubicBezTo>
                    <a:pt x="1639" y="417"/>
                    <a:pt x="1645" y="404"/>
                    <a:pt x="1645" y="394"/>
                  </a:cubicBezTo>
                  <a:cubicBezTo>
                    <a:pt x="1645" y="381"/>
                    <a:pt x="1636" y="371"/>
                    <a:pt x="1623" y="368"/>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1110895" y="4595817"/>
              <a:ext cx="79358" cy="28706"/>
            </a:xfrm>
            <a:custGeom>
              <a:rect b="b" l="l" r="r" t="t"/>
              <a:pathLst>
                <a:path extrusionOk="0" h="573" w="1584">
                  <a:moveTo>
                    <a:pt x="415" y="1"/>
                  </a:moveTo>
                  <a:lnTo>
                    <a:pt x="1" y="210"/>
                  </a:lnTo>
                  <a:lnTo>
                    <a:pt x="1166" y="572"/>
                  </a:lnTo>
                  <a:lnTo>
                    <a:pt x="1584" y="363"/>
                  </a:lnTo>
                  <a:lnTo>
                    <a:pt x="41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1109292" y="4594364"/>
              <a:ext cx="82615" cy="31762"/>
            </a:xfrm>
            <a:custGeom>
              <a:rect b="b" l="l" r="r" t="t"/>
              <a:pathLst>
                <a:path extrusionOk="0" h="634" w="1649">
                  <a:moveTo>
                    <a:pt x="454" y="63"/>
                  </a:moveTo>
                  <a:lnTo>
                    <a:pt x="1534" y="399"/>
                  </a:lnTo>
                  <a:lnTo>
                    <a:pt x="1198" y="569"/>
                  </a:lnTo>
                  <a:lnTo>
                    <a:pt x="114" y="232"/>
                  </a:lnTo>
                  <a:lnTo>
                    <a:pt x="454" y="63"/>
                  </a:lnTo>
                  <a:close/>
                  <a:moveTo>
                    <a:pt x="437" y="1"/>
                  </a:moveTo>
                  <a:lnTo>
                    <a:pt x="20" y="213"/>
                  </a:lnTo>
                  <a:cubicBezTo>
                    <a:pt x="7" y="219"/>
                    <a:pt x="0" y="229"/>
                    <a:pt x="3" y="242"/>
                  </a:cubicBezTo>
                  <a:cubicBezTo>
                    <a:pt x="3" y="255"/>
                    <a:pt x="13" y="265"/>
                    <a:pt x="23" y="268"/>
                  </a:cubicBezTo>
                  <a:lnTo>
                    <a:pt x="1191" y="634"/>
                  </a:lnTo>
                  <a:lnTo>
                    <a:pt x="1214" y="634"/>
                  </a:lnTo>
                  <a:lnTo>
                    <a:pt x="1632" y="422"/>
                  </a:lnTo>
                  <a:cubicBezTo>
                    <a:pt x="1642" y="418"/>
                    <a:pt x="1648" y="405"/>
                    <a:pt x="1648" y="392"/>
                  </a:cubicBezTo>
                  <a:cubicBezTo>
                    <a:pt x="1645" y="379"/>
                    <a:pt x="1639" y="369"/>
                    <a:pt x="1626" y="366"/>
                  </a:cubicBezTo>
                  <a:lnTo>
                    <a:pt x="46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1182687" y="4618261"/>
              <a:ext cx="79358" cy="28806"/>
            </a:xfrm>
            <a:custGeom>
              <a:rect b="b" l="l" r="r" t="t"/>
              <a:pathLst>
                <a:path extrusionOk="0" h="575" w="1584">
                  <a:moveTo>
                    <a:pt x="418" y="0"/>
                  </a:moveTo>
                  <a:lnTo>
                    <a:pt x="1" y="209"/>
                  </a:lnTo>
                  <a:lnTo>
                    <a:pt x="1166" y="575"/>
                  </a:lnTo>
                  <a:lnTo>
                    <a:pt x="1584" y="362"/>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1181084" y="4616808"/>
              <a:ext cx="82615" cy="31712"/>
            </a:xfrm>
            <a:custGeom>
              <a:rect b="b" l="l" r="r" t="t"/>
              <a:pathLst>
                <a:path extrusionOk="0" h="633" w="1649">
                  <a:moveTo>
                    <a:pt x="454" y="62"/>
                  </a:moveTo>
                  <a:lnTo>
                    <a:pt x="1534" y="398"/>
                  </a:lnTo>
                  <a:lnTo>
                    <a:pt x="1198" y="568"/>
                  </a:lnTo>
                  <a:lnTo>
                    <a:pt x="114" y="232"/>
                  </a:lnTo>
                  <a:lnTo>
                    <a:pt x="454" y="62"/>
                  </a:lnTo>
                  <a:close/>
                  <a:moveTo>
                    <a:pt x="448" y="1"/>
                  </a:moveTo>
                  <a:cubicBezTo>
                    <a:pt x="444" y="1"/>
                    <a:pt x="441" y="1"/>
                    <a:pt x="437" y="3"/>
                  </a:cubicBezTo>
                  <a:lnTo>
                    <a:pt x="20" y="212"/>
                  </a:lnTo>
                  <a:cubicBezTo>
                    <a:pt x="7" y="218"/>
                    <a:pt x="0" y="228"/>
                    <a:pt x="3" y="241"/>
                  </a:cubicBezTo>
                  <a:cubicBezTo>
                    <a:pt x="3" y="254"/>
                    <a:pt x="10" y="264"/>
                    <a:pt x="23" y="267"/>
                  </a:cubicBezTo>
                  <a:lnTo>
                    <a:pt x="1191" y="633"/>
                  </a:lnTo>
                  <a:lnTo>
                    <a:pt x="1214" y="633"/>
                  </a:lnTo>
                  <a:lnTo>
                    <a:pt x="1629" y="424"/>
                  </a:lnTo>
                  <a:cubicBezTo>
                    <a:pt x="1642" y="418"/>
                    <a:pt x="1648" y="405"/>
                    <a:pt x="1648" y="391"/>
                  </a:cubicBezTo>
                  <a:cubicBezTo>
                    <a:pt x="1645" y="382"/>
                    <a:pt x="1639" y="369"/>
                    <a:pt x="1626" y="365"/>
                  </a:cubicBezTo>
                  <a:lnTo>
                    <a:pt x="460" y="3"/>
                  </a:lnTo>
                  <a:cubicBezTo>
                    <a:pt x="455" y="1"/>
                    <a:pt x="451" y="1"/>
                    <a:pt x="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1254479" y="4640655"/>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1253026" y="4639202"/>
              <a:ext cx="82765" cy="31762"/>
            </a:xfrm>
            <a:custGeom>
              <a:rect b="b" l="l" r="r" t="t"/>
              <a:pathLst>
                <a:path extrusionOk="0" h="634" w="1652">
                  <a:moveTo>
                    <a:pt x="451" y="62"/>
                  </a:moveTo>
                  <a:lnTo>
                    <a:pt x="1534" y="398"/>
                  </a:lnTo>
                  <a:lnTo>
                    <a:pt x="1195" y="571"/>
                  </a:lnTo>
                  <a:lnTo>
                    <a:pt x="111" y="232"/>
                  </a:lnTo>
                  <a:lnTo>
                    <a:pt x="451" y="62"/>
                  </a:lnTo>
                  <a:close/>
                  <a:moveTo>
                    <a:pt x="446" y="1"/>
                  </a:moveTo>
                  <a:cubicBezTo>
                    <a:pt x="442" y="1"/>
                    <a:pt x="438" y="2"/>
                    <a:pt x="434" y="3"/>
                  </a:cubicBezTo>
                  <a:lnTo>
                    <a:pt x="17" y="212"/>
                  </a:lnTo>
                  <a:cubicBezTo>
                    <a:pt x="7" y="219"/>
                    <a:pt x="0" y="232"/>
                    <a:pt x="0" y="241"/>
                  </a:cubicBezTo>
                  <a:cubicBezTo>
                    <a:pt x="0" y="255"/>
                    <a:pt x="10" y="264"/>
                    <a:pt x="23" y="271"/>
                  </a:cubicBezTo>
                  <a:lnTo>
                    <a:pt x="1188" y="633"/>
                  </a:lnTo>
                  <a:lnTo>
                    <a:pt x="1211" y="633"/>
                  </a:lnTo>
                  <a:lnTo>
                    <a:pt x="1629" y="424"/>
                  </a:lnTo>
                  <a:cubicBezTo>
                    <a:pt x="1652" y="411"/>
                    <a:pt x="1652" y="375"/>
                    <a:pt x="1622"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1326421" y="4663049"/>
              <a:ext cx="79358" cy="28806"/>
            </a:xfrm>
            <a:custGeom>
              <a:rect b="b" l="l" r="r" t="t"/>
              <a:pathLst>
                <a:path extrusionOk="0" h="575" w="1584">
                  <a:moveTo>
                    <a:pt x="419" y="0"/>
                  </a:moveTo>
                  <a:lnTo>
                    <a:pt x="1" y="209"/>
                  </a:lnTo>
                  <a:lnTo>
                    <a:pt x="1166" y="575"/>
                  </a:lnTo>
                  <a:lnTo>
                    <a:pt x="1584" y="363"/>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1324818" y="4661596"/>
              <a:ext cx="82916" cy="31762"/>
            </a:xfrm>
            <a:custGeom>
              <a:rect b="b" l="l" r="r" t="t"/>
              <a:pathLst>
                <a:path extrusionOk="0" h="634" w="1655">
                  <a:moveTo>
                    <a:pt x="451" y="62"/>
                  </a:moveTo>
                  <a:lnTo>
                    <a:pt x="1534" y="398"/>
                  </a:lnTo>
                  <a:lnTo>
                    <a:pt x="1198" y="571"/>
                  </a:lnTo>
                  <a:lnTo>
                    <a:pt x="114" y="232"/>
                  </a:lnTo>
                  <a:lnTo>
                    <a:pt x="451" y="62"/>
                  </a:lnTo>
                  <a:close/>
                  <a:moveTo>
                    <a:pt x="447" y="1"/>
                  </a:moveTo>
                  <a:cubicBezTo>
                    <a:pt x="443" y="1"/>
                    <a:pt x="439" y="2"/>
                    <a:pt x="434" y="3"/>
                  </a:cubicBezTo>
                  <a:lnTo>
                    <a:pt x="20" y="212"/>
                  </a:lnTo>
                  <a:cubicBezTo>
                    <a:pt x="7" y="219"/>
                    <a:pt x="0" y="232"/>
                    <a:pt x="3" y="242"/>
                  </a:cubicBezTo>
                  <a:cubicBezTo>
                    <a:pt x="3" y="255"/>
                    <a:pt x="10" y="268"/>
                    <a:pt x="23" y="271"/>
                  </a:cubicBezTo>
                  <a:lnTo>
                    <a:pt x="1191" y="633"/>
                  </a:lnTo>
                  <a:lnTo>
                    <a:pt x="1214" y="633"/>
                  </a:lnTo>
                  <a:lnTo>
                    <a:pt x="1629" y="424"/>
                  </a:lnTo>
                  <a:cubicBezTo>
                    <a:pt x="1655" y="411"/>
                    <a:pt x="1652" y="375"/>
                    <a:pt x="1626" y="366"/>
                  </a:cubicBezTo>
                  <a:lnTo>
                    <a:pt x="457" y="3"/>
                  </a:lnTo>
                  <a:cubicBezTo>
                    <a:pt x="454" y="2"/>
                    <a:pt x="451"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1398213" y="4685443"/>
              <a:ext cx="79509" cy="28856"/>
            </a:xfrm>
            <a:custGeom>
              <a:rect b="b" l="l" r="r" t="t"/>
              <a:pathLst>
                <a:path extrusionOk="0" h="576" w="1587">
                  <a:moveTo>
                    <a:pt x="418" y="1"/>
                  </a:moveTo>
                  <a:lnTo>
                    <a:pt x="1" y="210"/>
                  </a:lnTo>
                  <a:lnTo>
                    <a:pt x="1169" y="575"/>
                  </a:lnTo>
                  <a:lnTo>
                    <a:pt x="1587"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1396409" y="4684041"/>
              <a:ext cx="82815" cy="31812"/>
            </a:xfrm>
            <a:custGeom>
              <a:rect b="b" l="l" r="r" t="t"/>
              <a:pathLst>
                <a:path extrusionOk="0" h="635" w="1653">
                  <a:moveTo>
                    <a:pt x="458" y="61"/>
                  </a:moveTo>
                  <a:lnTo>
                    <a:pt x="1541" y="401"/>
                  </a:lnTo>
                  <a:lnTo>
                    <a:pt x="1202" y="570"/>
                  </a:lnTo>
                  <a:lnTo>
                    <a:pt x="118" y="231"/>
                  </a:lnTo>
                  <a:lnTo>
                    <a:pt x="458" y="61"/>
                  </a:lnTo>
                  <a:close/>
                  <a:moveTo>
                    <a:pt x="453" y="0"/>
                  </a:moveTo>
                  <a:cubicBezTo>
                    <a:pt x="449" y="0"/>
                    <a:pt x="445" y="1"/>
                    <a:pt x="441" y="3"/>
                  </a:cubicBezTo>
                  <a:lnTo>
                    <a:pt x="24" y="211"/>
                  </a:lnTo>
                  <a:cubicBezTo>
                    <a:pt x="1" y="224"/>
                    <a:pt x="1" y="260"/>
                    <a:pt x="30" y="270"/>
                  </a:cubicBezTo>
                  <a:lnTo>
                    <a:pt x="1195" y="633"/>
                  </a:lnTo>
                  <a:lnTo>
                    <a:pt x="1205" y="633"/>
                  </a:lnTo>
                  <a:cubicBezTo>
                    <a:pt x="1207" y="634"/>
                    <a:pt x="1209" y="635"/>
                    <a:pt x="1212" y="635"/>
                  </a:cubicBezTo>
                  <a:cubicBezTo>
                    <a:pt x="1214" y="635"/>
                    <a:pt x="1217" y="634"/>
                    <a:pt x="1218" y="633"/>
                  </a:cubicBezTo>
                  <a:lnTo>
                    <a:pt x="1636" y="424"/>
                  </a:lnTo>
                  <a:cubicBezTo>
                    <a:pt x="1646" y="417"/>
                    <a:pt x="1652" y="404"/>
                    <a:pt x="1652" y="394"/>
                  </a:cubicBezTo>
                  <a:cubicBezTo>
                    <a:pt x="1652" y="381"/>
                    <a:pt x="1643" y="371"/>
                    <a:pt x="1630" y="365"/>
                  </a:cubicBezTo>
                  <a:lnTo>
                    <a:pt x="464" y="3"/>
                  </a:lnTo>
                  <a:cubicBezTo>
                    <a:pt x="461" y="1"/>
                    <a:pt x="457" y="0"/>
                    <a:pt x="4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1470155" y="4707837"/>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1468201" y="4706435"/>
              <a:ext cx="82966" cy="31862"/>
            </a:xfrm>
            <a:custGeom>
              <a:rect b="b" l="l" r="r" t="t"/>
              <a:pathLst>
                <a:path extrusionOk="0" h="636" w="1656">
                  <a:moveTo>
                    <a:pt x="458" y="61"/>
                  </a:moveTo>
                  <a:lnTo>
                    <a:pt x="1541" y="401"/>
                  </a:lnTo>
                  <a:lnTo>
                    <a:pt x="1202" y="571"/>
                  </a:lnTo>
                  <a:lnTo>
                    <a:pt x="121" y="231"/>
                  </a:lnTo>
                  <a:lnTo>
                    <a:pt x="458" y="61"/>
                  </a:lnTo>
                  <a:close/>
                  <a:moveTo>
                    <a:pt x="454" y="0"/>
                  </a:moveTo>
                  <a:cubicBezTo>
                    <a:pt x="450" y="0"/>
                    <a:pt x="446" y="1"/>
                    <a:pt x="441" y="3"/>
                  </a:cubicBezTo>
                  <a:lnTo>
                    <a:pt x="27" y="215"/>
                  </a:lnTo>
                  <a:cubicBezTo>
                    <a:pt x="1" y="225"/>
                    <a:pt x="4" y="261"/>
                    <a:pt x="30" y="270"/>
                  </a:cubicBezTo>
                  <a:lnTo>
                    <a:pt x="1199" y="633"/>
                  </a:lnTo>
                  <a:cubicBezTo>
                    <a:pt x="1199" y="634"/>
                    <a:pt x="1199" y="635"/>
                    <a:pt x="1201" y="635"/>
                  </a:cubicBezTo>
                  <a:cubicBezTo>
                    <a:pt x="1202" y="635"/>
                    <a:pt x="1203" y="634"/>
                    <a:pt x="1205" y="633"/>
                  </a:cubicBezTo>
                  <a:cubicBezTo>
                    <a:pt x="1208" y="634"/>
                    <a:pt x="1211" y="635"/>
                    <a:pt x="1213" y="635"/>
                  </a:cubicBezTo>
                  <a:cubicBezTo>
                    <a:pt x="1216" y="635"/>
                    <a:pt x="1218" y="634"/>
                    <a:pt x="1221" y="633"/>
                  </a:cubicBezTo>
                  <a:lnTo>
                    <a:pt x="1636" y="424"/>
                  </a:lnTo>
                  <a:cubicBezTo>
                    <a:pt x="1649" y="417"/>
                    <a:pt x="1656" y="407"/>
                    <a:pt x="1652" y="394"/>
                  </a:cubicBezTo>
                  <a:cubicBezTo>
                    <a:pt x="1652" y="381"/>
                    <a:pt x="1642" y="372"/>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1541946" y="4730282"/>
              <a:ext cx="79559" cy="28806"/>
            </a:xfrm>
            <a:custGeom>
              <a:rect b="b" l="l" r="r" t="t"/>
              <a:pathLst>
                <a:path extrusionOk="0" h="575" w="1588">
                  <a:moveTo>
                    <a:pt x="419" y="0"/>
                  </a:moveTo>
                  <a:lnTo>
                    <a:pt x="1" y="212"/>
                  </a:lnTo>
                  <a:lnTo>
                    <a:pt x="1169" y="574"/>
                  </a:lnTo>
                  <a:lnTo>
                    <a:pt x="1587"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1540493" y="4728829"/>
              <a:ext cx="82465" cy="31912"/>
            </a:xfrm>
            <a:custGeom>
              <a:rect b="b" l="l" r="r" t="t"/>
              <a:pathLst>
                <a:path extrusionOk="0" h="637" w="1646">
                  <a:moveTo>
                    <a:pt x="451" y="62"/>
                  </a:moveTo>
                  <a:lnTo>
                    <a:pt x="1534" y="401"/>
                  </a:lnTo>
                  <a:lnTo>
                    <a:pt x="1195" y="571"/>
                  </a:lnTo>
                  <a:lnTo>
                    <a:pt x="111" y="235"/>
                  </a:lnTo>
                  <a:lnTo>
                    <a:pt x="451" y="62"/>
                  </a:lnTo>
                  <a:close/>
                  <a:moveTo>
                    <a:pt x="445" y="0"/>
                  </a:moveTo>
                  <a:cubicBezTo>
                    <a:pt x="441" y="0"/>
                    <a:pt x="438" y="1"/>
                    <a:pt x="434" y="3"/>
                  </a:cubicBezTo>
                  <a:lnTo>
                    <a:pt x="17" y="215"/>
                  </a:lnTo>
                  <a:cubicBezTo>
                    <a:pt x="7" y="218"/>
                    <a:pt x="0" y="231"/>
                    <a:pt x="0" y="244"/>
                  </a:cubicBezTo>
                  <a:cubicBezTo>
                    <a:pt x="0" y="257"/>
                    <a:pt x="10" y="267"/>
                    <a:pt x="23" y="271"/>
                  </a:cubicBezTo>
                  <a:lnTo>
                    <a:pt x="1188" y="636"/>
                  </a:lnTo>
                  <a:lnTo>
                    <a:pt x="1198" y="636"/>
                  </a:lnTo>
                  <a:cubicBezTo>
                    <a:pt x="1202" y="636"/>
                    <a:pt x="1208" y="633"/>
                    <a:pt x="1211" y="633"/>
                  </a:cubicBezTo>
                  <a:lnTo>
                    <a:pt x="1629" y="424"/>
                  </a:lnTo>
                  <a:cubicBezTo>
                    <a:pt x="1639" y="417"/>
                    <a:pt x="1645" y="404"/>
                    <a:pt x="1645" y="391"/>
                  </a:cubicBezTo>
                  <a:cubicBezTo>
                    <a:pt x="1642" y="382"/>
                    <a:pt x="1636" y="368"/>
                    <a:pt x="1623" y="365"/>
                  </a:cubicBezTo>
                  <a:lnTo>
                    <a:pt x="457" y="3"/>
                  </a:lnTo>
                  <a:cubicBezTo>
                    <a:pt x="452" y="1"/>
                    <a:pt x="448"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1077379" y="4612700"/>
              <a:ext cx="79358" cy="28806"/>
            </a:xfrm>
            <a:custGeom>
              <a:rect b="b" l="l" r="r" t="t"/>
              <a:pathLst>
                <a:path extrusionOk="0" h="575" w="1584">
                  <a:moveTo>
                    <a:pt x="418" y="0"/>
                  </a:moveTo>
                  <a:lnTo>
                    <a:pt x="1" y="209"/>
                  </a:lnTo>
                  <a:lnTo>
                    <a:pt x="1166" y="575"/>
                  </a:lnTo>
                  <a:lnTo>
                    <a:pt x="1584" y="362"/>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1075726" y="4611247"/>
              <a:ext cx="82515" cy="31762"/>
            </a:xfrm>
            <a:custGeom>
              <a:rect b="b" l="l" r="r" t="t"/>
              <a:pathLst>
                <a:path extrusionOk="0" h="634" w="1647">
                  <a:moveTo>
                    <a:pt x="455" y="62"/>
                  </a:moveTo>
                  <a:lnTo>
                    <a:pt x="1535" y="398"/>
                  </a:lnTo>
                  <a:lnTo>
                    <a:pt x="1199" y="568"/>
                  </a:lnTo>
                  <a:lnTo>
                    <a:pt x="115" y="232"/>
                  </a:lnTo>
                  <a:lnTo>
                    <a:pt x="455" y="62"/>
                  </a:lnTo>
                  <a:close/>
                  <a:moveTo>
                    <a:pt x="449" y="1"/>
                  </a:moveTo>
                  <a:cubicBezTo>
                    <a:pt x="445" y="1"/>
                    <a:pt x="442" y="1"/>
                    <a:pt x="438" y="3"/>
                  </a:cubicBezTo>
                  <a:lnTo>
                    <a:pt x="21" y="212"/>
                  </a:lnTo>
                  <a:cubicBezTo>
                    <a:pt x="8" y="218"/>
                    <a:pt x="1" y="228"/>
                    <a:pt x="4" y="241"/>
                  </a:cubicBezTo>
                  <a:cubicBezTo>
                    <a:pt x="4" y="254"/>
                    <a:pt x="11" y="264"/>
                    <a:pt x="24" y="267"/>
                  </a:cubicBezTo>
                  <a:lnTo>
                    <a:pt x="1192" y="633"/>
                  </a:lnTo>
                  <a:lnTo>
                    <a:pt x="1199" y="633"/>
                  </a:lnTo>
                  <a:cubicBezTo>
                    <a:pt x="1205" y="633"/>
                    <a:pt x="1209" y="633"/>
                    <a:pt x="1212" y="630"/>
                  </a:cubicBezTo>
                  <a:lnTo>
                    <a:pt x="1630" y="421"/>
                  </a:lnTo>
                  <a:cubicBezTo>
                    <a:pt x="1640" y="414"/>
                    <a:pt x="1646" y="405"/>
                    <a:pt x="1646" y="391"/>
                  </a:cubicBezTo>
                  <a:cubicBezTo>
                    <a:pt x="1646" y="378"/>
                    <a:pt x="1636" y="369"/>
                    <a:pt x="1626" y="365"/>
                  </a:cubicBezTo>
                  <a:lnTo>
                    <a:pt x="461" y="3"/>
                  </a:lnTo>
                  <a:cubicBezTo>
                    <a:pt x="456" y="1"/>
                    <a:pt x="452"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1149171" y="4635094"/>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1147718" y="4633641"/>
              <a:ext cx="82465" cy="31762"/>
            </a:xfrm>
            <a:custGeom>
              <a:rect b="b" l="l" r="r" t="t"/>
              <a:pathLst>
                <a:path extrusionOk="0" h="634" w="1646">
                  <a:moveTo>
                    <a:pt x="451" y="62"/>
                  </a:moveTo>
                  <a:lnTo>
                    <a:pt x="1534" y="398"/>
                  </a:lnTo>
                  <a:lnTo>
                    <a:pt x="1195" y="571"/>
                  </a:lnTo>
                  <a:lnTo>
                    <a:pt x="111" y="232"/>
                  </a:lnTo>
                  <a:lnTo>
                    <a:pt x="451" y="62"/>
                  </a:lnTo>
                  <a:close/>
                  <a:moveTo>
                    <a:pt x="446" y="1"/>
                  </a:moveTo>
                  <a:cubicBezTo>
                    <a:pt x="442" y="1"/>
                    <a:pt x="438" y="2"/>
                    <a:pt x="434" y="3"/>
                  </a:cubicBezTo>
                  <a:lnTo>
                    <a:pt x="16" y="212"/>
                  </a:lnTo>
                  <a:cubicBezTo>
                    <a:pt x="7" y="219"/>
                    <a:pt x="0" y="232"/>
                    <a:pt x="0" y="241"/>
                  </a:cubicBezTo>
                  <a:cubicBezTo>
                    <a:pt x="0" y="255"/>
                    <a:pt x="10" y="264"/>
                    <a:pt x="23" y="271"/>
                  </a:cubicBezTo>
                  <a:lnTo>
                    <a:pt x="1188" y="633"/>
                  </a:lnTo>
                  <a:lnTo>
                    <a:pt x="1211" y="633"/>
                  </a:lnTo>
                  <a:lnTo>
                    <a:pt x="1629" y="424"/>
                  </a:lnTo>
                  <a:cubicBezTo>
                    <a:pt x="1639" y="418"/>
                    <a:pt x="1645" y="405"/>
                    <a:pt x="1645" y="392"/>
                  </a:cubicBezTo>
                  <a:cubicBezTo>
                    <a:pt x="1645" y="382"/>
                    <a:pt x="1635" y="369"/>
                    <a:pt x="1622"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1221113" y="4657488"/>
              <a:ext cx="79358" cy="28806"/>
            </a:xfrm>
            <a:custGeom>
              <a:rect b="b" l="l" r="r" t="t"/>
              <a:pathLst>
                <a:path extrusionOk="0" h="575" w="1584">
                  <a:moveTo>
                    <a:pt x="419" y="1"/>
                  </a:moveTo>
                  <a:lnTo>
                    <a:pt x="1" y="209"/>
                  </a:lnTo>
                  <a:lnTo>
                    <a:pt x="1166" y="575"/>
                  </a:lnTo>
                  <a:lnTo>
                    <a:pt x="1584" y="363"/>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1219510" y="4656035"/>
              <a:ext cx="82916" cy="31762"/>
            </a:xfrm>
            <a:custGeom>
              <a:rect b="b" l="l" r="r" t="t"/>
              <a:pathLst>
                <a:path extrusionOk="0" h="634" w="1655">
                  <a:moveTo>
                    <a:pt x="451" y="62"/>
                  </a:moveTo>
                  <a:lnTo>
                    <a:pt x="1534" y="398"/>
                  </a:lnTo>
                  <a:lnTo>
                    <a:pt x="1198" y="571"/>
                  </a:lnTo>
                  <a:lnTo>
                    <a:pt x="114" y="232"/>
                  </a:lnTo>
                  <a:lnTo>
                    <a:pt x="451" y="62"/>
                  </a:lnTo>
                  <a:close/>
                  <a:moveTo>
                    <a:pt x="447" y="1"/>
                  </a:moveTo>
                  <a:cubicBezTo>
                    <a:pt x="443" y="1"/>
                    <a:pt x="439" y="2"/>
                    <a:pt x="434" y="3"/>
                  </a:cubicBezTo>
                  <a:lnTo>
                    <a:pt x="20" y="212"/>
                  </a:lnTo>
                  <a:cubicBezTo>
                    <a:pt x="7" y="219"/>
                    <a:pt x="0" y="232"/>
                    <a:pt x="3" y="242"/>
                  </a:cubicBezTo>
                  <a:cubicBezTo>
                    <a:pt x="3" y="255"/>
                    <a:pt x="10" y="265"/>
                    <a:pt x="23" y="271"/>
                  </a:cubicBezTo>
                  <a:lnTo>
                    <a:pt x="1191" y="633"/>
                  </a:lnTo>
                  <a:lnTo>
                    <a:pt x="1214" y="633"/>
                  </a:lnTo>
                  <a:lnTo>
                    <a:pt x="1629" y="424"/>
                  </a:lnTo>
                  <a:cubicBezTo>
                    <a:pt x="1655" y="411"/>
                    <a:pt x="1652" y="375"/>
                    <a:pt x="1626" y="366"/>
                  </a:cubicBezTo>
                  <a:lnTo>
                    <a:pt x="457" y="3"/>
                  </a:lnTo>
                  <a:cubicBezTo>
                    <a:pt x="454" y="2"/>
                    <a:pt x="451"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1292905" y="4679882"/>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1291101" y="4678480"/>
              <a:ext cx="83116" cy="31812"/>
            </a:xfrm>
            <a:custGeom>
              <a:rect b="b" l="l" r="r" t="t"/>
              <a:pathLst>
                <a:path extrusionOk="0" h="635" w="1659">
                  <a:moveTo>
                    <a:pt x="458" y="61"/>
                  </a:moveTo>
                  <a:lnTo>
                    <a:pt x="1541" y="401"/>
                  </a:lnTo>
                  <a:lnTo>
                    <a:pt x="1202" y="571"/>
                  </a:lnTo>
                  <a:lnTo>
                    <a:pt x="118" y="231"/>
                  </a:lnTo>
                  <a:lnTo>
                    <a:pt x="458" y="61"/>
                  </a:lnTo>
                  <a:close/>
                  <a:moveTo>
                    <a:pt x="453" y="0"/>
                  </a:moveTo>
                  <a:cubicBezTo>
                    <a:pt x="449" y="0"/>
                    <a:pt x="445" y="1"/>
                    <a:pt x="441" y="3"/>
                  </a:cubicBezTo>
                  <a:lnTo>
                    <a:pt x="24" y="211"/>
                  </a:lnTo>
                  <a:cubicBezTo>
                    <a:pt x="1" y="225"/>
                    <a:pt x="1" y="260"/>
                    <a:pt x="30" y="270"/>
                  </a:cubicBezTo>
                  <a:lnTo>
                    <a:pt x="1195" y="633"/>
                  </a:lnTo>
                  <a:lnTo>
                    <a:pt x="1205" y="633"/>
                  </a:lnTo>
                  <a:cubicBezTo>
                    <a:pt x="1207" y="634"/>
                    <a:pt x="1209" y="635"/>
                    <a:pt x="1212" y="635"/>
                  </a:cubicBezTo>
                  <a:cubicBezTo>
                    <a:pt x="1214" y="635"/>
                    <a:pt x="1217" y="634"/>
                    <a:pt x="1218" y="633"/>
                  </a:cubicBezTo>
                  <a:lnTo>
                    <a:pt x="1636" y="424"/>
                  </a:lnTo>
                  <a:cubicBezTo>
                    <a:pt x="1659" y="411"/>
                    <a:pt x="1656" y="375"/>
                    <a:pt x="1629" y="365"/>
                  </a:cubicBezTo>
                  <a:lnTo>
                    <a:pt x="464" y="3"/>
                  </a:lnTo>
                  <a:cubicBezTo>
                    <a:pt x="461" y="1"/>
                    <a:pt x="457" y="0"/>
                    <a:pt x="4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1364847" y="4702276"/>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1362893" y="4700874"/>
              <a:ext cx="82966" cy="31862"/>
            </a:xfrm>
            <a:custGeom>
              <a:rect b="b" l="l" r="r" t="t"/>
              <a:pathLst>
                <a:path extrusionOk="0" h="636" w="1656">
                  <a:moveTo>
                    <a:pt x="458" y="61"/>
                  </a:moveTo>
                  <a:lnTo>
                    <a:pt x="1541" y="401"/>
                  </a:lnTo>
                  <a:lnTo>
                    <a:pt x="1202" y="571"/>
                  </a:lnTo>
                  <a:lnTo>
                    <a:pt x="121" y="231"/>
                  </a:lnTo>
                  <a:lnTo>
                    <a:pt x="458" y="61"/>
                  </a:lnTo>
                  <a:close/>
                  <a:moveTo>
                    <a:pt x="454" y="0"/>
                  </a:moveTo>
                  <a:cubicBezTo>
                    <a:pt x="450" y="0"/>
                    <a:pt x="446" y="1"/>
                    <a:pt x="441" y="3"/>
                  </a:cubicBezTo>
                  <a:lnTo>
                    <a:pt x="27" y="215"/>
                  </a:lnTo>
                  <a:cubicBezTo>
                    <a:pt x="1" y="225"/>
                    <a:pt x="4" y="261"/>
                    <a:pt x="30" y="270"/>
                  </a:cubicBezTo>
                  <a:lnTo>
                    <a:pt x="1199" y="633"/>
                  </a:lnTo>
                  <a:cubicBezTo>
                    <a:pt x="1199" y="634"/>
                    <a:pt x="1199" y="635"/>
                    <a:pt x="1201" y="635"/>
                  </a:cubicBezTo>
                  <a:cubicBezTo>
                    <a:pt x="1202" y="635"/>
                    <a:pt x="1203" y="634"/>
                    <a:pt x="1205" y="633"/>
                  </a:cubicBezTo>
                  <a:cubicBezTo>
                    <a:pt x="1208" y="634"/>
                    <a:pt x="1211" y="635"/>
                    <a:pt x="1213" y="635"/>
                  </a:cubicBezTo>
                  <a:cubicBezTo>
                    <a:pt x="1216" y="635"/>
                    <a:pt x="1218" y="634"/>
                    <a:pt x="1221" y="633"/>
                  </a:cubicBezTo>
                  <a:lnTo>
                    <a:pt x="1636" y="424"/>
                  </a:lnTo>
                  <a:cubicBezTo>
                    <a:pt x="1649" y="417"/>
                    <a:pt x="1655" y="407"/>
                    <a:pt x="1652" y="394"/>
                  </a:cubicBezTo>
                  <a:cubicBezTo>
                    <a:pt x="1652" y="381"/>
                    <a:pt x="1642" y="372"/>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1436638" y="4724721"/>
              <a:ext cx="79559" cy="28806"/>
            </a:xfrm>
            <a:custGeom>
              <a:rect b="b" l="l" r="r" t="t"/>
              <a:pathLst>
                <a:path extrusionOk="0" h="575" w="1588">
                  <a:moveTo>
                    <a:pt x="419" y="0"/>
                  </a:moveTo>
                  <a:lnTo>
                    <a:pt x="1" y="212"/>
                  </a:lnTo>
                  <a:lnTo>
                    <a:pt x="1169" y="574"/>
                  </a:lnTo>
                  <a:lnTo>
                    <a:pt x="1587"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1435185" y="4723268"/>
              <a:ext cx="82765" cy="31862"/>
            </a:xfrm>
            <a:custGeom>
              <a:rect b="b" l="l" r="r" t="t"/>
              <a:pathLst>
                <a:path extrusionOk="0" h="636" w="1652">
                  <a:moveTo>
                    <a:pt x="451" y="62"/>
                  </a:moveTo>
                  <a:lnTo>
                    <a:pt x="1534" y="401"/>
                  </a:lnTo>
                  <a:lnTo>
                    <a:pt x="1195" y="571"/>
                  </a:lnTo>
                  <a:lnTo>
                    <a:pt x="111" y="235"/>
                  </a:lnTo>
                  <a:lnTo>
                    <a:pt x="451" y="62"/>
                  </a:lnTo>
                  <a:close/>
                  <a:moveTo>
                    <a:pt x="445" y="0"/>
                  </a:moveTo>
                  <a:cubicBezTo>
                    <a:pt x="441" y="0"/>
                    <a:pt x="438" y="1"/>
                    <a:pt x="434" y="3"/>
                  </a:cubicBezTo>
                  <a:lnTo>
                    <a:pt x="17" y="215"/>
                  </a:lnTo>
                  <a:cubicBezTo>
                    <a:pt x="7" y="218"/>
                    <a:pt x="0" y="231"/>
                    <a:pt x="0" y="244"/>
                  </a:cubicBezTo>
                  <a:cubicBezTo>
                    <a:pt x="0" y="254"/>
                    <a:pt x="10" y="267"/>
                    <a:pt x="23" y="271"/>
                  </a:cubicBezTo>
                  <a:lnTo>
                    <a:pt x="1188" y="633"/>
                  </a:lnTo>
                  <a:lnTo>
                    <a:pt x="1198" y="633"/>
                  </a:lnTo>
                  <a:cubicBezTo>
                    <a:pt x="1200" y="635"/>
                    <a:pt x="1202" y="635"/>
                    <a:pt x="1205" y="635"/>
                  </a:cubicBezTo>
                  <a:cubicBezTo>
                    <a:pt x="1207" y="635"/>
                    <a:pt x="1210" y="635"/>
                    <a:pt x="1211" y="633"/>
                  </a:cubicBezTo>
                  <a:lnTo>
                    <a:pt x="1629" y="424"/>
                  </a:lnTo>
                  <a:cubicBezTo>
                    <a:pt x="1652" y="411"/>
                    <a:pt x="1649" y="375"/>
                    <a:pt x="1623" y="368"/>
                  </a:cubicBezTo>
                  <a:lnTo>
                    <a:pt x="457" y="3"/>
                  </a:lnTo>
                  <a:cubicBezTo>
                    <a:pt x="452" y="1"/>
                    <a:pt x="448"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1508580" y="4747115"/>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1506977" y="4745662"/>
              <a:ext cx="82615" cy="31912"/>
            </a:xfrm>
            <a:custGeom>
              <a:rect b="b" l="l" r="r" t="t"/>
              <a:pathLst>
                <a:path extrusionOk="0" h="637" w="1649">
                  <a:moveTo>
                    <a:pt x="451" y="62"/>
                  </a:moveTo>
                  <a:lnTo>
                    <a:pt x="1534" y="401"/>
                  </a:lnTo>
                  <a:lnTo>
                    <a:pt x="1195" y="571"/>
                  </a:lnTo>
                  <a:lnTo>
                    <a:pt x="114" y="235"/>
                  </a:lnTo>
                  <a:lnTo>
                    <a:pt x="451" y="62"/>
                  </a:lnTo>
                  <a:close/>
                  <a:moveTo>
                    <a:pt x="446" y="1"/>
                  </a:moveTo>
                  <a:cubicBezTo>
                    <a:pt x="442" y="1"/>
                    <a:pt x="438" y="1"/>
                    <a:pt x="434" y="3"/>
                  </a:cubicBezTo>
                  <a:lnTo>
                    <a:pt x="20" y="215"/>
                  </a:lnTo>
                  <a:cubicBezTo>
                    <a:pt x="7" y="219"/>
                    <a:pt x="0" y="232"/>
                    <a:pt x="0" y="245"/>
                  </a:cubicBezTo>
                  <a:cubicBezTo>
                    <a:pt x="4" y="258"/>
                    <a:pt x="10" y="267"/>
                    <a:pt x="23" y="271"/>
                  </a:cubicBezTo>
                  <a:lnTo>
                    <a:pt x="1188" y="636"/>
                  </a:lnTo>
                  <a:lnTo>
                    <a:pt x="1198" y="636"/>
                  </a:lnTo>
                  <a:cubicBezTo>
                    <a:pt x="1205" y="636"/>
                    <a:pt x="1208" y="633"/>
                    <a:pt x="1211" y="633"/>
                  </a:cubicBezTo>
                  <a:lnTo>
                    <a:pt x="1629" y="424"/>
                  </a:lnTo>
                  <a:cubicBezTo>
                    <a:pt x="1642" y="418"/>
                    <a:pt x="1649" y="405"/>
                    <a:pt x="1645" y="392"/>
                  </a:cubicBezTo>
                  <a:cubicBezTo>
                    <a:pt x="1645" y="382"/>
                    <a:pt x="1636" y="369"/>
                    <a:pt x="1626" y="365"/>
                  </a:cubicBezTo>
                  <a:lnTo>
                    <a:pt x="457" y="3"/>
                  </a:lnTo>
                  <a:cubicBezTo>
                    <a:pt x="454" y="1"/>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1043863" y="4629533"/>
              <a:ext cx="79509" cy="28806"/>
            </a:xfrm>
            <a:custGeom>
              <a:rect b="b" l="l" r="r" t="t"/>
              <a:pathLst>
                <a:path extrusionOk="0" h="575" w="1587">
                  <a:moveTo>
                    <a:pt x="418" y="0"/>
                  </a:moveTo>
                  <a:lnTo>
                    <a:pt x="0"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042059" y="4628080"/>
              <a:ext cx="82815" cy="31762"/>
            </a:xfrm>
            <a:custGeom>
              <a:rect b="b" l="l" r="r" t="t"/>
              <a:pathLst>
                <a:path extrusionOk="0" h="634" w="1653">
                  <a:moveTo>
                    <a:pt x="458" y="62"/>
                  </a:moveTo>
                  <a:lnTo>
                    <a:pt x="1541" y="398"/>
                  </a:lnTo>
                  <a:lnTo>
                    <a:pt x="1202" y="571"/>
                  </a:lnTo>
                  <a:lnTo>
                    <a:pt x="118" y="232"/>
                  </a:lnTo>
                  <a:lnTo>
                    <a:pt x="458" y="62"/>
                  </a:lnTo>
                  <a:close/>
                  <a:moveTo>
                    <a:pt x="453" y="1"/>
                  </a:moveTo>
                  <a:cubicBezTo>
                    <a:pt x="449" y="1"/>
                    <a:pt x="445" y="2"/>
                    <a:pt x="441" y="3"/>
                  </a:cubicBezTo>
                  <a:lnTo>
                    <a:pt x="23" y="212"/>
                  </a:lnTo>
                  <a:cubicBezTo>
                    <a:pt x="1" y="225"/>
                    <a:pt x="1" y="261"/>
                    <a:pt x="30" y="268"/>
                  </a:cubicBezTo>
                  <a:lnTo>
                    <a:pt x="1195" y="633"/>
                  </a:lnTo>
                  <a:lnTo>
                    <a:pt x="1218" y="633"/>
                  </a:lnTo>
                  <a:lnTo>
                    <a:pt x="1636" y="421"/>
                  </a:lnTo>
                  <a:cubicBezTo>
                    <a:pt x="1646" y="418"/>
                    <a:pt x="1652" y="405"/>
                    <a:pt x="1652" y="392"/>
                  </a:cubicBezTo>
                  <a:cubicBezTo>
                    <a:pt x="1652" y="382"/>
                    <a:pt x="1642" y="369"/>
                    <a:pt x="1629" y="366"/>
                  </a:cubicBezTo>
                  <a:lnTo>
                    <a:pt x="464" y="3"/>
                  </a:lnTo>
                  <a:cubicBezTo>
                    <a:pt x="461" y="2"/>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1115805" y="4651927"/>
              <a:ext cx="79358" cy="28806"/>
            </a:xfrm>
            <a:custGeom>
              <a:rect b="b" l="l" r="r" t="t"/>
              <a:pathLst>
                <a:path extrusionOk="0" h="575" w="1584">
                  <a:moveTo>
                    <a:pt x="418" y="1"/>
                  </a:moveTo>
                  <a:lnTo>
                    <a:pt x="1" y="209"/>
                  </a:lnTo>
                  <a:lnTo>
                    <a:pt x="1166" y="575"/>
                  </a:lnTo>
                  <a:lnTo>
                    <a:pt x="1584"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1114202" y="4650474"/>
              <a:ext cx="82615" cy="31762"/>
            </a:xfrm>
            <a:custGeom>
              <a:rect b="b" l="l" r="r" t="t"/>
              <a:pathLst>
                <a:path extrusionOk="0" h="634" w="1649">
                  <a:moveTo>
                    <a:pt x="450" y="62"/>
                  </a:moveTo>
                  <a:lnTo>
                    <a:pt x="1534" y="398"/>
                  </a:lnTo>
                  <a:lnTo>
                    <a:pt x="1198" y="571"/>
                  </a:lnTo>
                  <a:lnTo>
                    <a:pt x="114" y="232"/>
                  </a:lnTo>
                  <a:lnTo>
                    <a:pt x="450" y="62"/>
                  </a:lnTo>
                  <a:close/>
                  <a:moveTo>
                    <a:pt x="447" y="1"/>
                  </a:moveTo>
                  <a:cubicBezTo>
                    <a:pt x="443" y="1"/>
                    <a:pt x="439" y="2"/>
                    <a:pt x="434" y="3"/>
                  </a:cubicBezTo>
                  <a:lnTo>
                    <a:pt x="20" y="212"/>
                  </a:lnTo>
                  <a:cubicBezTo>
                    <a:pt x="7" y="219"/>
                    <a:pt x="0" y="232"/>
                    <a:pt x="3" y="242"/>
                  </a:cubicBezTo>
                  <a:cubicBezTo>
                    <a:pt x="3" y="255"/>
                    <a:pt x="10" y="265"/>
                    <a:pt x="23" y="271"/>
                  </a:cubicBezTo>
                  <a:lnTo>
                    <a:pt x="1191" y="633"/>
                  </a:lnTo>
                  <a:lnTo>
                    <a:pt x="1214" y="633"/>
                  </a:lnTo>
                  <a:lnTo>
                    <a:pt x="1629" y="424"/>
                  </a:lnTo>
                  <a:cubicBezTo>
                    <a:pt x="1642" y="418"/>
                    <a:pt x="1648" y="405"/>
                    <a:pt x="1645" y="392"/>
                  </a:cubicBezTo>
                  <a:cubicBezTo>
                    <a:pt x="1645" y="382"/>
                    <a:pt x="1639" y="369"/>
                    <a:pt x="1626" y="366"/>
                  </a:cubicBezTo>
                  <a:lnTo>
                    <a:pt x="457" y="3"/>
                  </a:lnTo>
                  <a:cubicBezTo>
                    <a:pt x="454" y="2"/>
                    <a:pt x="450"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1187597" y="4674321"/>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1186144" y="4672919"/>
              <a:ext cx="82765" cy="31712"/>
            </a:xfrm>
            <a:custGeom>
              <a:rect b="b" l="l" r="r" t="t"/>
              <a:pathLst>
                <a:path extrusionOk="0" h="633" w="1652">
                  <a:moveTo>
                    <a:pt x="451" y="61"/>
                  </a:moveTo>
                  <a:lnTo>
                    <a:pt x="1534" y="401"/>
                  </a:lnTo>
                  <a:lnTo>
                    <a:pt x="1195" y="571"/>
                  </a:lnTo>
                  <a:lnTo>
                    <a:pt x="111" y="231"/>
                  </a:lnTo>
                  <a:lnTo>
                    <a:pt x="451" y="61"/>
                  </a:lnTo>
                  <a:close/>
                  <a:moveTo>
                    <a:pt x="446" y="0"/>
                  </a:moveTo>
                  <a:cubicBezTo>
                    <a:pt x="442" y="0"/>
                    <a:pt x="438" y="1"/>
                    <a:pt x="434" y="3"/>
                  </a:cubicBezTo>
                  <a:lnTo>
                    <a:pt x="17" y="211"/>
                  </a:lnTo>
                  <a:cubicBezTo>
                    <a:pt x="7" y="218"/>
                    <a:pt x="0" y="231"/>
                    <a:pt x="0" y="241"/>
                  </a:cubicBezTo>
                  <a:cubicBezTo>
                    <a:pt x="0" y="254"/>
                    <a:pt x="10" y="264"/>
                    <a:pt x="23" y="270"/>
                  </a:cubicBezTo>
                  <a:lnTo>
                    <a:pt x="1188" y="633"/>
                  </a:lnTo>
                  <a:lnTo>
                    <a:pt x="1211" y="633"/>
                  </a:lnTo>
                  <a:lnTo>
                    <a:pt x="1629" y="424"/>
                  </a:lnTo>
                  <a:cubicBezTo>
                    <a:pt x="1652" y="411"/>
                    <a:pt x="1649" y="375"/>
                    <a:pt x="1622" y="365"/>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259539" y="4696715"/>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257585" y="4695313"/>
              <a:ext cx="83266" cy="31862"/>
            </a:xfrm>
            <a:custGeom>
              <a:rect b="b" l="l" r="r" t="t"/>
              <a:pathLst>
                <a:path extrusionOk="0" h="636" w="1662">
                  <a:moveTo>
                    <a:pt x="458" y="62"/>
                  </a:moveTo>
                  <a:lnTo>
                    <a:pt x="1541" y="401"/>
                  </a:lnTo>
                  <a:lnTo>
                    <a:pt x="1202" y="571"/>
                  </a:lnTo>
                  <a:lnTo>
                    <a:pt x="121" y="231"/>
                  </a:lnTo>
                  <a:lnTo>
                    <a:pt x="458" y="62"/>
                  </a:lnTo>
                  <a:close/>
                  <a:moveTo>
                    <a:pt x="454" y="0"/>
                  </a:moveTo>
                  <a:cubicBezTo>
                    <a:pt x="450" y="0"/>
                    <a:pt x="446" y="1"/>
                    <a:pt x="441" y="3"/>
                  </a:cubicBezTo>
                  <a:lnTo>
                    <a:pt x="27" y="212"/>
                  </a:lnTo>
                  <a:cubicBezTo>
                    <a:pt x="1" y="225"/>
                    <a:pt x="4" y="261"/>
                    <a:pt x="30" y="270"/>
                  </a:cubicBezTo>
                  <a:lnTo>
                    <a:pt x="1198" y="633"/>
                  </a:lnTo>
                  <a:lnTo>
                    <a:pt x="1205" y="633"/>
                  </a:lnTo>
                  <a:cubicBezTo>
                    <a:pt x="1208" y="634"/>
                    <a:pt x="1211" y="635"/>
                    <a:pt x="1213" y="635"/>
                  </a:cubicBezTo>
                  <a:cubicBezTo>
                    <a:pt x="1216" y="635"/>
                    <a:pt x="1218" y="634"/>
                    <a:pt x="1221" y="633"/>
                  </a:cubicBezTo>
                  <a:lnTo>
                    <a:pt x="1636" y="424"/>
                  </a:lnTo>
                  <a:cubicBezTo>
                    <a:pt x="1662" y="411"/>
                    <a:pt x="1659" y="375"/>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331330" y="4719160"/>
              <a:ext cx="79509" cy="28806"/>
            </a:xfrm>
            <a:custGeom>
              <a:rect b="b" l="l" r="r" t="t"/>
              <a:pathLst>
                <a:path extrusionOk="0" h="575" w="1587">
                  <a:moveTo>
                    <a:pt x="418" y="0"/>
                  </a:moveTo>
                  <a:lnTo>
                    <a:pt x="1" y="212"/>
                  </a:lnTo>
                  <a:lnTo>
                    <a:pt x="1169" y="575"/>
                  </a:lnTo>
                  <a:lnTo>
                    <a:pt x="1587" y="366"/>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329878" y="4717707"/>
              <a:ext cx="82765" cy="31862"/>
            </a:xfrm>
            <a:custGeom>
              <a:rect b="b" l="l" r="r" t="t"/>
              <a:pathLst>
                <a:path extrusionOk="0" h="636" w="1652">
                  <a:moveTo>
                    <a:pt x="451" y="62"/>
                  </a:moveTo>
                  <a:lnTo>
                    <a:pt x="1534" y="401"/>
                  </a:lnTo>
                  <a:lnTo>
                    <a:pt x="1195" y="571"/>
                  </a:lnTo>
                  <a:lnTo>
                    <a:pt x="111" y="235"/>
                  </a:lnTo>
                  <a:lnTo>
                    <a:pt x="451" y="62"/>
                  </a:lnTo>
                  <a:close/>
                  <a:moveTo>
                    <a:pt x="446" y="0"/>
                  </a:moveTo>
                  <a:cubicBezTo>
                    <a:pt x="442" y="0"/>
                    <a:pt x="438" y="1"/>
                    <a:pt x="434" y="3"/>
                  </a:cubicBezTo>
                  <a:lnTo>
                    <a:pt x="17" y="215"/>
                  </a:lnTo>
                  <a:cubicBezTo>
                    <a:pt x="7" y="218"/>
                    <a:pt x="0" y="231"/>
                    <a:pt x="0" y="244"/>
                  </a:cubicBezTo>
                  <a:cubicBezTo>
                    <a:pt x="0" y="254"/>
                    <a:pt x="10" y="267"/>
                    <a:pt x="23" y="271"/>
                  </a:cubicBezTo>
                  <a:lnTo>
                    <a:pt x="1188" y="633"/>
                  </a:lnTo>
                  <a:lnTo>
                    <a:pt x="1198" y="633"/>
                  </a:lnTo>
                  <a:cubicBezTo>
                    <a:pt x="1200" y="635"/>
                    <a:pt x="1202" y="635"/>
                    <a:pt x="1205" y="635"/>
                  </a:cubicBezTo>
                  <a:cubicBezTo>
                    <a:pt x="1207" y="635"/>
                    <a:pt x="1210" y="635"/>
                    <a:pt x="1211" y="633"/>
                  </a:cubicBezTo>
                  <a:lnTo>
                    <a:pt x="1629" y="424"/>
                  </a:lnTo>
                  <a:cubicBezTo>
                    <a:pt x="1652" y="411"/>
                    <a:pt x="1649" y="375"/>
                    <a:pt x="1623" y="369"/>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403272" y="4741554"/>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401319" y="4740101"/>
              <a:ext cx="83316" cy="31912"/>
            </a:xfrm>
            <a:custGeom>
              <a:rect b="b" l="l" r="r" t="t"/>
              <a:pathLst>
                <a:path extrusionOk="0" h="637" w="1663">
                  <a:moveTo>
                    <a:pt x="458" y="62"/>
                  </a:moveTo>
                  <a:lnTo>
                    <a:pt x="1541" y="401"/>
                  </a:lnTo>
                  <a:lnTo>
                    <a:pt x="1202" y="571"/>
                  </a:lnTo>
                  <a:lnTo>
                    <a:pt x="121" y="235"/>
                  </a:lnTo>
                  <a:lnTo>
                    <a:pt x="458" y="62"/>
                  </a:lnTo>
                  <a:close/>
                  <a:moveTo>
                    <a:pt x="453" y="1"/>
                  </a:moveTo>
                  <a:cubicBezTo>
                    <a:pt x="449" y="1"/>
                    <a:pt x="445" y="1"/>
                    <a:pt x="441" y="3"/>
                  </a:cubicBezTo>
                  <a:lnTo>
                    <a:pt x="24" y="215"/>
                  </a:lnTo>
                  <a:cubicBezTo>
                    <a:pt x="1" y="225"/>
                    <a:pt x="4" y="264"/>
                    <a:pt x="30" y="271"/>
                  </a:cubicBezTo>
                  <a:lnTo>
                    <a:pt x="1195" y="636"/>
                  </a:lnTo>
                  <a:lnTo>
                    <a:pt x="1218" y="636"/>
                  </a:lnTo>
                  <a:lnTo>
                    <a:pt x="1636" y="424"/>
                  </a:lnTo>
                  <a:cubicBezTo>
                    <a:pt x="1662" y="411"/>
                    <a:pt x="1659" y="375"/>
                    <a:pt x="1633" y="369"/>
                  </a:cubicBezTo>
                  <a:lnTo>
                    <a:pt x="464" y="3"/>
                  </a:lnTo>
                  <a:cubicBezTo>
                    <a:pt x="461" y="1"/>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475064" y="4763948"/>
              <a:ext cx="79358" cy="28806"/>
            </a:xfrm>
            <a:custGeom>
              <a:rect b="b" l="l" r="r" t="t"/>
              <a:pathLst>
                <a:path extrusionOk="0" h="575" w="1584">
                  <a:moveTo>
                    <a:pt x="419" y="0"/>
                  </a:moveTo>
                  <a:lnTo>
                    <a:pt x="1" y="213"/>
                  </a:lnTo>
                  <a:lnTo>
                    <a:pt x="1169"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473261" y="4762495"/>
              <a:ext cx="83116" cy="31912"/>
            </a:xfrm>
            <a:custGeom>
              <a:rect b="b" l="l" r="r" t="t"/>
              <a:pathLst>
                <a:path extrusionOk="0" h="637" w="1659">
                  <a:moveTo>
                    <a:pt x="458" y="62"/>
                  </a:moveTo>
                  <a:lnTo>
                    <a:pt x="1541" y="401"/>
                  </a:lnTo>
                  <a:lnTo>
                    <a:pt x="1202" y="571"/>
                  </a:lnTo>
                  <a:lnTo>
                    <a:pt x="118" y="235"/>
                  </a:lnTo>
                  <a:lnTo>
                    <a:pt x="458" y="62"/>
                  </a:lnTo>
                  <a:close/>
                  <a:moveTo>
                    <a:pt x="452" y="1"/>
                  </a:moveTo>
                  <a:cubicBezTo>
                    <a:pt x="448" y="1"/>
                    <a:pt x="445" y="2"/>
                    <a:pt x="442" y="3"/>
                  </a:cubicBezTo>
                  <a:lnTo>
                    <a:pt x="24" y="215"/>
                  </a:lnTo>
                  <a:cubicBezTo>
                    <a:pt x="1" y="228"/>
                    <a:pt x="1" y="261"/>
                    <a:pt x="27" y="271"/>
                  </a:cubicBezTo>
                  <a:lnTo>
                    <a:pt x="1195" y="636"/>
                  </a:lnTo>
                  <a:lnTo>
                    <a:pt x="1205" y="636"/>
                  </a:lnTo>
                  <a:cubicBezTo>
                    <a:pt x="1209" y="636"/>
                    <a:pt x="1215" y="636"/>
                    <a:pt x="1218" y="633"/>
                  </a:cubicBezTo>
                  <a:lnTo>
                    <a:pt x="1636" y="424"/>
                  </a:lnTo>
                  <a:cubicBezTo>
                    <a:pt x="1659" y="411"/>
                    <a:pt x="1656" y="375"/>
                    <a:pt x="1630" y="366"/>
                  </a:cubicBezTo>
                  <a:lnTo>
                    <a:pt x="464" y="3"/>
                  </a:lnTo>
                  <a:cubicBezTo>
                    <a:pt x="459" y="2"/>
                    <a:pt x="455"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010497" y="4646366"/>
              <a:ext cx="79358" cy="28856"/>
            </a:xfrm>
            <a:custGeom>
              <a:rect b="b" l="l" r="r" t="t"/>
              <a:pathLst>
                <a:path extrusionOk="0" h="576" w="1584">
                  <a:moveTo>
                    <a:pt x="418" y="1"/>
                  </a:moveTo>
                  <a:lnTo>
                    <a:pt x="1" y="209"/>
                  </a:lnTo>
                  <a:lnTo>
                    <a:pt x="1166" y="575"/>
                  </a:lnTo>
                  <a:lnTo>
                    <a:pt x="1584"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008844" y="4644914"/>
              <a:ext cx="82665" cy="31762"/>
            </a:xfrm>
            <a:custGeom>
              <a:rect b="b" l="l" r="r" t="t"/>
              <a:pathLst>
                <a:path extrusionOk="0" h="634" w="1650">
                  <a:moveTo>
                    <a:pt x="451" y="62"/>
                  </a:moveTo>
                  <a:lnTo>
                    <a:pt x="1535" y="398"/>
                  </a:lnTo>
                  <a:lnTo>
                    <a:pt x="1199" y="571"/>
                  </a:lnTo>
                  <a:lnTo>
                    <a:pt x="115" y="232"/>
                  </a:lnTo>
                  <a:lnTo>
                    <a:pt x="451" y="62"/>
                  </a:lnTo>
                  <a:close/>
                  <a:moveTo>
                    <a:pt x="448" y="1"/>
                  </a:moveTo>
                  <a:cubicBezTo>
                    <a:pt x="444" y="1"/>
                    <a:pt x="440" y="2"/>
                    <a:pt x="435" y="3"/>
                  </a:cubicBezTo>
                  <a:lnTo>
                    <a:pt x="21" y="212"/>
                  </a:lnTo>
                  <a:cubicBezTo>
                    <a:pt x="8" y="219"/>
                    <a:pt x="1" y="229"/>
                    <a:pt x="4" y="242"/>
                  </a:cubicBezTo>
                  <a:cubicBezTo>
                    <a:pt x="4" y="255"/>
                    <a:pt x="11" y="265"/>
                    <a:pt x="24" y="271"/>
                  </a:cubicBezTo>
                  <a:lnTo>
                    <a:pt x="1192" y="633"/>
                  </a:lnTo>
                  <a:lnTo>
                    <a:pt x="1199" y="633"/>
                  </a:lnTo>
                  <a:cubicBezTo>
                    <a:pt x="1205" y="633"/>
                    <a:pt x="1209" y="633"/>
                    <a:pt x="1215" y="630"/>
                  </a:cubicBezTo>
                  <a:lnTo>
                    <a:pt x="1630" y="425"/>
                  </a:lnTo>
                  <a:cubicBezTo>
                    <a:pt x="1643" y="418"/>
                    <a:pt x="1649" y="405"/>
                    <a:pt x="1646" y="392"/>
                  </a:cubicBezTo>
                  <a:cubicBezTo>
                    <a:pt x="1646" y="382"/>
                    <a:pt x="1640" y="369"/>
                    <a:pt x="1626" y="366"/>
                  </a:cubicBezTo>
                  <a:lnTo>
                    <a:pt x="458" y="3"/>
                  </a:lnTo>
                  <a:cubicBezTo>
                    <a:pt x="455" y="2"/>
                    <a:pt x="451" y="1"/>
                    <a:pt x="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082289" y="4668760"/>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080335" y="4667358"/>
              <a:ext cx="82966" cy="31712"/>
            </a:xfrm>
            <a:custGeom>
              <a:rect b="b" l="l" r="r" t="t"/>
              <a:pathLst>
                <a:path extrusionOk="0" h="633" w="1656">
                  <a:moveTo>
                    <a:pt x="461" y="61"/>
                  </a:moveTo>
                  <a:lnTo>
                    <a:pt x="1541" y="401"/>
                  </a:lnTo>
                  <a:lnTo>
                    <a:pt x="1205" y="571"/>
                  </a:lnTo>
                  <a:lnTo>
                    <a:pt x="121" y="231"/>
                  </a:lnTo>
                  <a:lnTo>
                    <a:pt x="461" y="61"/>
                  </a:lnTo>
                  <a:close/>
                  <a:moveTo>
                    <a:pt x="454" y="0"/>
                  </a:moveTo>
                  <a:cubicBezTo>
                    <a:pt x="451" y="0"/>
                    <a:pt x="448" y="1"/>
                    <a:pt x="444" y="3"/>
                  </a:cubicBezTo>
                  <a:lnTo>
                    <a:pt x="26" y="212"/>
                  </a:lnTo>
                  <a:cubicBezTo>
                    <a:pt x="0" y="225"/>
                    <a:pt x="4" y="260"/>
                    <a:pt x="30" y="270"/>
                  </a:cubicBezTo>
                  <a:lnTo>
                    <a:pt x="1198" y="633"/>
                  </a:lnTo>
                  <a:lnTo>
                    <a:pt x="1221" y="633"/>
                  </a:lnTo>
                  <a:lnTo>
                    <a:pt x="1639" y="424"/>
                  </a:lnTo>
                  <a:cubicBezTo>
                    <a:pt x="1649" y="417"/>
                    <a:pt x="1655" y="404"/>
                    <a:pt x="1655" y="394"/>
                  </a:cubicBezTo>
                  <a:cubicBezTo>
                    <a:pt x="1652" y="381"/>
                    <a:pt x="1645" y="371"/>
                    <a:pt x="1632" y="365"/>
                  </a:cubicBezTo>
                  <a:lnTo>
                    <a:pt x="467" y="3"/>
                  </a:lnTo>
                  <a:cubicBezTo>
                    <a:pt x="462"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154231" y="4691155"/>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152628" y="4689752"/>
              <a:ext cx="82615" cy="31712"/>
            </a:xfrm>
            <a:custGeom>
              <a:rect b="b" l="l" r="r" t="t"/>
              <a:pathLst>
                <a:path extrusionOk="0" h="633" w="1649">
                  <a:moveTo>
                    <a:pt x="451" y="62"/>
                  </a:moveTo>
                  <a:lnTo>
                    <a:pt x="1534" y="398"/>
                  </a:lnTo>
                  <a:lnTo>
                    <a:pt x="1195" y="571"/>
                  </a:lnTo>
                  <a:lnTo>
                    <a:pt x="114" y="231"/>
                  </a:lnTo>
                  <a:lnTo>
                    <a:pt x="451" y="62"/>
                  </a:lnTo>
                  <a:close/>
                  <a:moveTo>
                    <a:pt x="447" y="0"/>
                  </a:moveTo>
                  <a:cubicBezTo>
                    <a:pt x="443" y="0"/>
                    <a:pt x="439" y="1"/>
                    <a:pt x="434" y="3"/>
                  </a:cubicBezTo>
                  <a:lnTo>
                    <a:pt x="20" y="212"/>
                  </a:lnTo>
                  <a:cubicBezTo>
                    <a:pt x="7" y="218"/>
                    <a:pt x="0" y="228"/>
                    <a:pt x="3" y="241"/>
                  </a:cubicBezTo>
                  <a:cubicBezTo>
                    <a:pt x="3" y="254"/>
                    <a:pt x="10" y="264"/>
                    <a:pt x="23" y="270"/>
                  </a:cubicBezTo>
                  <a:lnTo>
                    <a:pt x="1191" y="633"/>
                  </a:lnTo>
                  <a:lnTo>
                    <a:pt x="1214" y="633"/>
                  </a:lnTo>
                  <a:lnTo>
                    <a:pt x="1629" y="424"/>
                  </a:lnTo>
                  <a:cubicBezTo>
                    <a:pt x="1642" y="417"/>
                    <a:pt x="1648" y="404"/>
                    <a:pt x="1645" y="394"/>
                  </a:cubicBezTo>
                  <a:cubicBezTo>
                    <a:pt x="1645" y="381"/>
                    <a:pt x="1635" y="368"/>
                    <a:pt x="1626" y="365"/>
                  </a:cubicBezTo>
                  <a:lnTo>
                    <a:pt x="457" y="3"/>
                  </a:lnTo>
                  <a:cubicBezTo>
                    <a:pt x="454" y="1"/>
                    <a:pt x="451"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226023" y="4713599"/>
              <a:ext cx="79509" cy="28806"/>
            </a:xfrm>
            <a:custGeom>
              <a:rect b="b" l="l" r="r" t="t"/>
              <a:pathLst>
                <a:path extrusionOk="0" h="575" w="1587">
                  <a:moveTo>
                    <a:pt x="418" y="0"/>
                  </a:moveTo>
                  <a:lnTo>
                    <a:pt x="1" y="212"/>
                  </a:lnTo>
                  <a:lnTo>
                    <a:pt x="1169" y="575"/>
                  </a:lnTo>
                  <a:lnTo>
                    <a:pt x="1587" y="366"/>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1224570" y="4712146"/>
              <a:ext cx="82465" cy="31912"/>
            </a:xfrm>
            <a:custGeom>
              <a:rect b="b" l="l" r="r" t="t"/>
              <a:pathLst>
                <a:path extrusionOk="0" h="637" w="1646">
                  <a:moveTo>
                    <a:pt x="451" y="65"/>
                  </a:moveTo>
                  <a:lnTo>
                    <a:pt x="1534" y="401"/>
                  </a:lnTo>
                  <a:lnTo>
                    <a:pt x="1195" y="571"/>
                  </a:lnTo>
                  <a:lnTo>
                    <a:pt x="111" y="235"/>
                  </a:lnTo>
                  <a:lnTo>
                    <a:pt x="451" y="65"/>
                  </a:lnTo>
                  <a:close/>
                  <a:moveTo>
                    <a:pt x="446" y="1"/>
                  </a:moveTo>
                  <a:cubicBezTo>
                    <a:pt x="442" y="1"/>
                    <a:pt x="438" y="1"/>
                    <a:pt x="434" y="3"/>
                  </a:cubicBezTo>
                  <a:lnTo>
                    <a:pt x="17" y="215"/>
                  </a:lnTo>
                  <a:cubicBezTo>
                    <a:pt x="7" y="218"/>
                    <a:pt x="0" y="231"/>
                    <a:pt x="0" y="244"/>
                  </a:cubicBezTo>
                  <a:cubicBezTo>
                    <a:pt x="0" y="258"/>
                    <a:pt x="10" y="267"/>
                    <a:pt x="23" y="271"/>
                  </a:cubicBezTo>
                  <a:lnTo>
                    <a:pt x="1188" y="636"/>
                  </a:lnTo>
                  <a:lnTo>
                    <a:pt x="1211" y="636"/>
                  </a:lnTo>
                  <a:lnTo>
                    <a:pt x="1629" y="424"/>
                  </a:lnTo>
                  <a:cubicBezTo>
                    <a:pt x="1639" y="417"/>
                    <a:pt x="1645" y="408"/>
                    <a:pt x="1645" y="395"/>
                  </a:cubicBezTo>
                  <a:cubicBezTo>
                    <a:pt x="1642" y="382"/>
                    <a:pt x="1636" y="372"/>
                    <a:pt x="1622" y="369"/>
                  </a:cubicBezTo>
                  <a:lnTo>
                    <a:pt x="457" y="3"/>
                  </a:lnTo>
                  <a:cubicBezTo>
                    <a:pt x="454" y="1"/>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297965" y="4735993"/>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296361" y="4734690"/>
              <a:ext cx="82966" cy="31762"/>
            </a:xfrm>
            <a:custGeom>
              <a:rect b="b" l="l" r="r" t="t"/>
              <a:pathLst>
                <a:path extrusionOk="0" h="634" w="1656">
                  <a:moveTo>
                    <a:pt x="451" y="62"/>
                  </a:moveTo>
                  <a:lnTo>
                    <a:pt x="1534" y="398"/>
                  </a:lnTo>
                  <a:lnTo>
                    <a:pt x="1195" y="571"/>
                  </a:lnTo>
                  <a:lnTo>
                    <a:pt x="114" y="232"/>
                  </a:lnTo>
                  <a:lnTo>
                    <a:pt x="451" y="62"/>
                  </a:lnTo>
                  <a:close/>
                  <a:moveTo>
                    <a:pt x="446" y="1"/>
                  </a:moveTo>
                  <a:cubicBezTo>
                    <a:pt x="442" y="1"/>
                    <a:pt x="438" y="2"/>
                    <a:pt x="434" y="3"/>
                  </a:cubicBezTo>
                  <a:lnTo>
                    <a:pt x="20" y="212"/>
                  </a:lnTo>
                  <a:cubicBezTo>
                    <a:pt x="7" y="219"/>
                    <a:pt x="0" y="229"/>
                    <a:pt x="0" y="242"/>
                  </a:cubicBezTo>
                  <a:cubicBezTo>
                    <a:pt x="3" y="255"/>
                    <a:pt x="10" y="265"/>
                    <a:pt x="23" y="268"/>
                  </a:cubicBezTo>
                  <a:lnTo>
                    <a:pt x="1188" y="633"/>
                  </a:lnTo>
                  <a:lnTo>
                    <a:pt x="1211" y="633"/>
                  </a:lnTo>
                  <a:lnTo>
                    <a:pt x="1629" y="424"/>
                  </a:lnTo>
                  <a:cubicBezTo>
                    <a:pt x="1655" y="411"/>
                    <a:pt x="1652" y="375"/>
                    <a:pt x="1626"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369756" y="4758387"/>
              <a:ext cx="79358" cy="28806"/>
            </a:xfrm>
            <a:custGeom>
              <a:rect b="b" l="l" r="r" t="t"/>
              <a:pathLst>
                <a:path extrusionOk="0" h="575" w="1584">
                  <a:moveTo>
                    <a:pt x="419" y="0"/>
                  </a:moveTo>
                  <a:lnTo>
                    <a:pt x="1" y="213"/>
                  </a:lnTo>
                  <a:lnTo>
                    <a:pt x="1169"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368153" y="4756934"/>
              <a:ext cx="82615" cy="31912"/>
            </a:xfrm>
            <a:custGeom>
              <a:rect b="b" l="l" r="r" t="t"/>
              <a:pathLst>
                <a:path extrusionOk="0" h="637" w="1649">
                  <a:moveTo>
                    <a:pt x="454" y="62"/>
                  </a:moveTo>
                  <a:lnTo>
                    <a:pt x="1537" y="402"/>
                  </a:lnTo>
                  <a:lnTo>
                    <a:pt x="1198" y="571"/>
                  </a:lnTo>
                  <a:lnTo>
                    <a:pt x="114" y="235"/>
                  </a:lnTo>
                  <a:lnTo>
                    <a:pt x="454" y="62"/>
                  </a:lnTo>
                  <a:close/>
                  <a:moveTo>
                    <a:pt x="449" y="1"/>
                  </a:moveTo>
                  <a:cubicBezTo>
                    <a:pt x="445" y="1"/>
                    <a:pt x="441" y="2"/>
                    <a:pt x="437" y="3"/>
                  </a:cubicBezTo>
                  <a:lnTo>
                    <a:pt x="20" y="215"/>
                  </a:lnTo>
                  <a:cubicBezTo>
                    <a:pt x="10" y="219"/>
                    <a:pt x="0" y="232"/>
                    <a:pt x="3" y="245"/>
                  </a:cubicBezTo>
                  <a:cubicBezTo>
                    <a:pt x="3" y="258"/>
                    <a:pt x="13" y="268"/>
                    <a:pt x="23" y="271"/>
                  </a:cubicBezTo>
                  <a:lnTo>
                    <a:pt x="1191" y="637"/>
                  </a:lnTo>
                  <a:lnTo>
                    <a:pt x="1214" y="637"/>
                  </a:lnTo>
                  <a:lnTo>
                    <a:pt x="1632" y="424"/>
                  </a:lnTo>
                  <a:cubicBezTo>
                    <a:pt x="1642" y="418"/>
                    <a:pt x="1648" y="408"/>
                    <a:pt x="1648" y="395"/>
                  </a:cubicBezTo>
                  <a:cubicBezTo>
                    <a:pt x="1645" y="382"/>
                    <a:pt x="1639" y="372"/>
                    <a:pt x="1626" y="369"/>
                  </a:cubicBezTo>
                  <a:lnTo>
                    <a:pt x="460" y="3"/>
                  </a:lnTo>
                  <a:cubicBezTo>
                    <a:pt x="457" y="2"/>
                    <a:pt x="453"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414394" y="4577080"/>
              <a:ext cx="220991" cy="83412"/>
            </a:xfrm>
            <a:custGeom>
              <a:rect b="b" l="l" r="r" t="t"/>
              <a:pathLst>
                <a:path extrusionOk="0" h="1665" w="4411">
                  <a:moveTo>
                    <a:pt x="1832" y="0"/>
                  </a:moveTo>
                  <a:cubicBezTo>
                    <a:pt x="1811" y="0"/>
                    <a:pt x="1791" y="5"/>
                    <a:pt x="1773" y="13"/>
                  </a:cubicBezTo>
                  <a:lnTo>
                    <a:pt x="1" y="855"/>
                  </a:lnTo>
                  <a:lnTo>
                    <a:pt x="2612" y="1664"/>
                  </a:lnTo>
                  <a:lnTo>
                    <a:pt x="4388" y="803"/>
                  </a:lnTo>
                  <a:cubicBezTo>
                    <a:pt x="4411" y="793"/>
                    <a:pt x="4407" y="763"/>
                    <a:pt x="4384" y="754"/>
                  </a:cubicBezTo>
                  <a:lnTo>
                    <a:pt x="1871" y="6"/>
                  </a:lnTo>
                  <a:cubicBezTo>
                    <a:pt x="1858" y="2"/>
                    <a:pt x="1845" y="0"/>
                    <a:pt x="18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412441" y="4575477"/>
              <a:ext cx="224248" cy="86468"/>
            </a:xfrm>
            <a:custGeom>
              <a:rect b="b" l="l" r="r" t="t"/>
              <a:pathLst>
                <a:path extrusionOk="0" h="1726" w="4476">
                  <a:moveTo>
                    <a:pt x="1874" y="63"/>
                  </a:moveTo>
                  <a:cubicBezTo>
                    <a:pt x="1885" y="63"/>
                    <a:pt x="1896" y="65"/>
                    <a:pt x="1907" y="68"/>
                  </a:cubicBezTo>
                  <a:lnTo>
                    <a:pt x="4407" y="815"/>
                  </a:lnTo>
                  <a:lnTo>
                    <a:pt x="2648" y="1660"/>
                  </a:lnTo>
                  <a:lnTo>
                    <a:pt x="128" y="884"/>
                  </a:lnTo>
                  <a:lnTo>
                    <a:pt x="1828" y="74"/>
                  </a:lnTo>
                  <a:cubicBezTo>
                    <a:pt x="1844" y="66"/>
                    <a:pt x="1859" y="63"/>
                    <a:pt x="1874" y="63"/>
                  </a:cubicBezTo>
                  <a:close/>
                  <a:moveTo>
                    <a:pt x="1872" y="1"/>
                  </a:moveTo>
                  <a:cubicBezTo>
                    <a:pt x="1847" y="1"/>
                    <a:pt x="1823" y="7"/>
                    <a:pt x="1799" y="19"/>
                  </a:cubicBezTo>
                  <a:lnTo>
                    <a:pt x="27" y="861"/>
                  </a:lnTo>
                  <a:cubicBezTo>
                    <a:pt x="1" y="874"/>
                    <a:pt x="4" y="910"/>
                    <a:pt x="30" y="919"/>
                  </a:cubicBezTo>
                  <a:lnTo>
                    <a:pt x="2641" y="1726"/>
                  </a:lnTo>
                  <a:lnTo>
                    <a:pt x="2651" y="1726"/>
                  </a:lnTo>
                  <a:cubicBezTo>
                    <a:pt x="2654" y="1726"/>
                    <a:pt x="2658" y="1722"/>
                    <a:pt x="2664" y="1719"/>
                  </a:cubicBezTo>
                  <a:lnTo>
                    <a:pt x="4443" y="864"/>
                  </a:lnTo>
                  <a:cubicBezTo>
                    <a:pt x="4466" y="851"/>
                    <a:pt x="4476" y="831"/>
                    <a:pt x="4476" y="805"/>
                  </a:cubicBezTo>
                  <a:cubicBezTo>
                    <a:pt x="4472" y="782"/>
                    <a:pt x="4456" y="763"/>
                    <a:pt x="4433" y="756"/>
                  </a:cubicBezTo>
                  <a:lnTo>
                    <a:pt x="1923" y="9"/>
                  </a:lnTo>
                  <a:cubicBezTo>
                    <a:pt x="1906" y="4"/>
                    <a:pt x="1889" y="1"/>
                    <a:pt x="18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630146" y="3875850"/>
              <a:ext cx="1673590" cy="998193"/>
            </a:xfrm>
            <a:custGeom>
              <a:rect b="b" l="l" r="r" t="t"/>
              <a:pathLst>
                <a:path extrusionOk="0" h="19925" w="33405">
                  <a:moveTo>
                    <a:pt x="7792" y="0"/>
                  </a:moveTo>
                  <a:lnTo>
                    <a:pt x="0" y="8108"/>
                  </a:lnTo>
                  <a:lnTo>
                    <a:pt x="11820" y="11552"/>
                  </a:lnTo>
                  <a:cubicBezTo>
                    <a:pt x="11947" y="11588"/>
                    <a:pt x="12058" y="11669"/>
                    <a:pt x="12130" y="11780"/>
                  </a:cubicBezTo>
                  <a:lnTo>
                    <a:pt x="17323" y="19924"/>
                  </a:lnTo>
                  <a:lnTo>
                    <a:pt x="25558" y="15997"/>
                  </a:lnTo>
                  <a:lnTo>
                    <a:pt x="33405" y="7916"/>
                  </a:lnTo>
                  <a:close/>
                </a:path>
              </a:pathLst>
            </a:custGeom>
            <a:gradFill>
              <a:gsLst>
                <a:gs pos="0">
                  <a:srgbClr val="F59A93">
                    <a:alpha val="15294"/>
                  </a:srgbClr>
                </a:gs>
                <a:gs pos="100000">
                  <a:srgbClr val="737373">
                    <a:alpha val="0"/>
                  </a:srgbClr>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891963" y="4489508"/>
              <a:ext cx="1033713" cy="413004"/>
            </a:xfrm>
            <a:custGeom>
              <a:rect b="b" l="l" r="r" t="t"/>
              <a:pathLst>
                <a:path extrusionOk="0" h="8244" w="20633">
                  <a:moveTo>
                    <a:pt x="8513" y="62"/>
                  </a:moveTo>
                  <a:cubicBezTo>
                    <a:pt x="8571" y="62"/>
                    <a:pt x="8629" y="70"/>
                    <a:pt x="8686" y="86"/>
                  </a:cubicBezTo>
                  <a:lnTo>
                    <a:pt x="20312" y="3556"/>
                  </a:lnTo>
                  <a:cubicBezTo>
                    <a:pt x="20479" y="3602"/>
                    <a:pt x="20564" y="3713"/>
                    <a:pt x="20564" y="3876"/>
                  </a:cubicBezTo>
                  <a:lnTo>
                    <a:pt x="20564" y="3970"/>
                  </a:lnTo>
                  <a:cubicBezTo>
                    <a:pt x="20564" y="4147"/>
                    <a:pt x="20482" y="4274"/>
                    <a:pt x="20319" y="4352"/>
                  </a:cubicBezTo>
                  <a:lnTo>
                    <a:pt x="12348" y="8135"/>
                  </a:lnTo>
                  <a:cubicBezTo>
                    <a:pt x="12284" y="8165"/>
                    <a:pt x="12216" y="8180"/>
                    <a:pt x="12148" y="8180"/>
                  </a:cubicBezTo>
                  <a:cubicBezTo>
                    <a:pt x="12104" y="8180"/>
                    <a:pt x="12060" y="8174"/>
                    <a:pt x="12018" y="8161"/>
                  </a:cubicBezTo>
                  <a:lnTo>
                    <a:pt x="398" y="4777"/>
                  </a:lnTo>
                  <a:cubicBezTo>
                    <a:pt x="199" y="4718"/>
                    <a:pt x="62" y="4535"/>
                    <a:pt x="62" y="4329"/>
                  </a:cubicBezTo>
                  <a:lnTo>
                    <a:pt x="62" y="4006"/>
                  </a:lnTo>
                  <a:lnTo>
                    <a:pt x="8245" y="122"/>
                  </a:lnTo>
                  <a:cubicBezTo>
                    <a:pt x="8329" y="82"/>
                    <a:pt x="8421" y="62"/>
                    <a:pt x="8513" y="62"/>
                  </a:cubicBezTo>
                  <a:close/>
                  <a:moveTo>
                    <a:pt x="8512" y="1"/>
                  </a:moveTo>
                  <a:cubicBezTo>
                    <a:pt x="8411" y="1"/>
                    <a:pt x="8311" y="23"/>
                    <a:pt x="8219" y="67"/>
                  </a:cubicBezTo>
                  <a:lnTo>
                    <a:pt x="20" y="3961"/>
                  </a:lnTo>
                  <a:cubicBezTo>
                    <a:pt x="7" y="3964"/>
                    <a:pt x="0" y="3977"/>
                    <a:pt x="0" y="3987"/>
                  </a:cubicBezTo>
                  <a:lnTo>
                    <a:pt x="0" y="4329"/>
                  </a:lnTo>
                  <a:cubicBezTo>
                    <a:pt x="3" y="4564"/>
                    <a:pt x="157" y="4767"/>
                    <a:pt x="379" y="4835"/>
                  </a:cubicBezTo>
                  <a:lnTo>
                    <a:pt x="11999" y="8220"/>
                  </a:lnTo>
                  <a:cubicBezTo>
                    <a:pt x="12048" y="8236"/>
                    <a:pt x="12097" y="8243"/>
                    <a:pt x="12149" y="8243"/>
                  </a:cubicBezTo>
                  <a:cubicBezTo>
                    <a:pt x="12224" y="8243"/>
                    <a:pt x="12302" y="8223"/>
                    <a:pt x="12374" y="8191"/>
                  </a:cubicBezTo>
                  <a:lnTo>
                    <a:pt x="20345" y="4405"/>
                  </a:lnTo>
                  <a:cubicBezTo>
                    <a:pt x="20521" y="4333"/>
                    <a:pt x="20632" y="4160"/>
                    <a:pt x="20626" y="3967"/>
                  </a:cubicBezTo>
                  <a:lnTo>
                    <a:pt x="20626" y="3876"/>
                  </a:lnTo>
                  <a:cubicBezTo>
                    <a:pt x="20626" y="3686"/>
                    <a:pt x="20521" y="3549"/>
                    <a:pt x="20332" y="3494"/>
                  </a:cubicBezTo>
                  <a:lnTo>
                    <a:pt x="8702" y="27"/>
                  </a:lnTo>
                  <a:cubicBezTo>
                    <a:pt x="8640" y="10"/>
                    <a:pt x="8576" y="1"/>
                    <a:pt x="8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626890" y="4282200"/>
              <a:ext cx="871139" cy="593956"/>
            </a:xfrm>
            <a:custGeom>
              <a:rect b="b" l="l" r="r" t="t"/>
              <a:pathLst>
                <a:path extrusionOk="0" h="11856" w="17388">
                  <a:moveTo>
                    <a:pt x="0" y="1"/>
                  </a:moveTo>
                  <a:lnTo>
                    <a:pt x="5321" y="8125"/>
                  </a:lnTo>
                  <a:lnTo>
                    <a:pt x="17388" y="11856"/>
                  </a:lnTo>
                  <a:lnTo>
                    <a:pt x="12191" y="3669"/>
                  </a:lnTo>
                  <a:cubicBezTo>
                    <a:pt x="12120" y="3558"/>
                    <a:pt x="12012" y="3477"/>
                    <a:pt x="11885" y="3441"/>
                  </a:cubicBez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625237" y="4280697"/>
              <a:ext cx="874445" cy="597112"/>
            </a:xfrm>
            <a:custGeom>
              <a:rect b="b" l="l" r="r" t="t"/>
              <a:pathLst>
                <a:path extrusionOk="0" h="11919" w="17454">
                  <a:moveTo>
                    <a:pt x="105" y="83"/>
                  </a:moveTo>
                  <a:lnTo>
                    <a:pt x="11911" y="3500"/>
                  </a:lnTo>
                  <a:cubicBezTo>
                    <a:pt x="12029" y="3536"/>
                    <a:pt x="12133" y="3611"/>
                    <a:pt x="12202" y="3716"/>
                  </a:cubicBezTo>
                  <a:lnTo>
                    <a:pt x="17349" y="11833"/>
                  </a:lnTo>
                  <a:lnTo>
                    <a:pt x="17349" y="11833"/>
                  </a:lnTo>
                  <a:lnTo>
                    <a:pt x="5373" y="8129"/>
                  </a:lnTo>
                  <a:lnTo>
                    <a:pt x="105" y="83"/>
                  </a:lnTo>
                  <a:close/>
                  <a:moveTo>
                    <a:pt x="34" y="0"/>
                  </a:moveTo>
                  <a:cubicBezTo>
                    <a:pt x="24" y="0"/>
                    <a:pt x="15" y="4"/>
                    <a:pt x="10" y="14"/>
                  </a:cubicBezTo>
                  <a:cubicBezTo>
                    <a:pt x="1" y="24"/>
                    <a:pt x="1" y="37"/>
                    <a:pt x="10" y="47"/>
                  </a:cubicBezTo>
                  <a:lnTo>
                    <a:pt x="5327" y="8174"/>
                  </a:lnTo>
                  <a:cubicBezTo>
                    <a:pt x="5334" y="8178"/>
                    <a:pt x="5337" y="8184"/>
                    <a:pt x="5347" y="8187"/>
                  </a:cubicBezTo>
                  <a:lnTo>
                    <a:pt x="17411" y="11918"/>
                  </a:lnTo>
                  <a:lnTo>
                    <a:pt x="17421" y="11918"/>
                  </a:lnTo>
                  <a:cubicBezTo>
                    <a:pt x="17431" y="11918"/>
                    <a:pt x="17440" y="11912"/>
                    <a:pt x="17447" y="11905"/>
                  </a:cubicBezTo>
                  <a:cubicBezTo>
                    <a:pt x="17453" y="11895"/>
                    <a:pt x="17453" y="11879"/>
                    <a:pt x="17447" y="11869"/>
                  </a:cubicBezTo>
                  <a:lnTo>
                    <a:pt x="12254" y="3683"/>
                  </a:lnTo>
                  <a:cubicBezTo>
                    <a:pt x="12175" y="3566"/>
                    <a:pt x="12061" y="3481"/>
                    <a:pt x="11927" y="3441"/>
                  </a:cubicBezTo>
                  <a:lnTo>
                    <a:pt x="43" y="1"/>
                  </a:lnTo>
                  <a:cubicBezTo>
                    <a:pt x="40" y="0"/>
                    <a:pt x="37"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611359" y="4281548"/>
              <a:ext cx="886670" cy="616700"/>
            </a:xfrm>
            <a:custGeom>
              <a:rect b="b" l="l" r="r" t="t"/>
              <a:pathLst>
                <a:path extrusionOk="0" h="12310" w="17698">
                  <a:moveTo>
                    <a:pt x="313" y="1"/>
                  </a:moveTo>
                  <a:cubicBezTo>
                    <a:pt x="249" y="1"/>
                    <a:pt x="187" y="31"/>
                    <a:pt x="147" y="85"/>
                  </a:cubicBezTo>
                  <a:lnTo>
                    <a:pt x="23" y="249"/>
                  </a:lnTo>
                  <a:cubicBezTo>
                    <a:pt x="0" y="278"/>
                    <a:pt x="0" y="320"/>
                    <a:pt x="20" y="353"/>
                  </a:cubicBezTo>
                  <a:lnTo>
                    <a:pt x="5445" y="8764"/>
                  </a:lnTo>
                  <a:lnTo>
                    <a:pt x="17603" y="12309"/>
                  </a:lnTo>
                  <a:lnTo>
                    <a:pt x="17698" y="11826"/>
                  </a:lnTo>
                  <a:lnTo>
                    <a:pt x="12505" y="3682"/>
                  </a:lnTo>
                  <a:cubicBezTo>
                    <a:pt x="12433" y="3571"/>
                    <a:pt x="12322" y="3490"/>
                    <a:pt x="12195" y="3454"/>
                  </a:cubicBezTo>
                  <a:lnTo>
                    <a:pt x="375" y="10"/>
                  </a:lnTo>
                  <a:cubicBezTo>
                    <a:pt x="355" y="4"/>
                    <a:pt x="334" y="1"/>
                    <a:pt x="3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609706" y="4280146"/>
              <a:ext cx="889976" cy="619706"/>
            </a:xfrm>
            <a:custGeom>
              <a:rect b="b" l="l" r="r" t="t"/>
              <a:pathLst>
                <a:path extrusionOk="0" h="12370" w="17764">
                  <a:moveTo>
                    <a:pt x="352" y="58"/>
                  </a:moveTo>
                  <a:cubicBezTo>
                    <a:pt x="369" y="58"/>
                    <a:pt x="385" y="60"/>
                    <a:pt x="402" y="64"/>
                  </a:cubicBezTo>
                  <a:lnTo>
                    <a:pt x="12221" y="3511"/>
                  </a:lnTo>
                  <a:cubicBezTo>
                    <a:pt x="12339" y="3547"/>
                    <a:pt x="12443" y="3622"/>
                    <a:pt x="12512" y="3727"/>
                  </a:cubicBezTo>
                  <a:lnTo>
                    <a:pt x="17698" y="11861"/>
                  </a:lnTo>
                  <a:lnTo>
                    <a:pt x="17610" y="12301"/>
                  </a:lnTo>
                  <a:lnTo>
                    <a:pt x="5494" y="8770"/>
                  </a:lnTo>
                  <a:lnTo>
                    <a:pt x="79" y="365"/>
                  </a:lnTo>
                  <a:cubicBezTo>
                    <a:pt x="66" y="345"/>
                    <a:pt x="66" y="316"/>
                    <a:pt x="82" y="296"/>
                  </a:cubicBezTo>
                  <a:lnTo>
                    <a:pt x="203" y="133"/>
                  </a:lnTo>
                  <a:cubicBezTo>
                    <a:pt x="239" y="85"/>
                    <a:pt x="294" y="58"/>
                    <a:pt x="352" y="58"/>
                  </a:cubicBezTo>
                  <a:close/>
                  <a:moveTo>
                    <a:pt x="351" y="0"/>
                  </a:moveTo>
                  <a:cubicBezTo>
                    <a:pt x="275" y="0"/>
                    <a:pt x="202" y="36"/>
                    <a:pt x="154" y="97"/>
                  </a:cubicBezTo>
                  <a:lnTo>
                    <a:pt x="30" y="260"/>
                  </a:lnTo>
                  <a:cubicBezTo>
                    <a:pt x="0" y="303"/>
                    <a:pt x="0" y="358"/>
                    <a:pt x="27" y="401"/>
                  </a:cubicBezTo>
                  <a:lnTo>
                    <a:pt x="5448" y="8812"/>
                  </a:lnTo>
                  <a:cubicBezTo>
                    <a:pt x="5455" y="8819"/>
                    <a:pt x="5458" y="8825"/>
                    <a:pt x="5468" y="8825"/>
                  </a:cubicBezTo>
                  <a:lnTo>
                    <a:pt x="17626" y="12370"/>
                  </a:lnTo>
                  <a:lnTo>
                    <a:pt x="17649" y="12370"/>
                  </a:lnTo>
                  <a:cubicBezTo>
                    <a:pt x="17656" y="12363"/>
                    <a:pt x="17662" y="12357"/>
                    <a:pt x="17665" y="12350"/>
                  </a:cubicBezTo>
                  <a:lnTo>
                    <a:pt x="17760" y="11864"/>
                  </a:lnTo>
                  <a:cubicBezTo>
                    <a:pt x="17763" y="11857"/>
                    <a:pt x="17760" y="11848"/>
                    <a:pt x="17757" y="11841"/>
                  </a:cubicBezTo>
                  <a:lnTo>
                    <a:pt x="12564" y="3697"/>
                  </a:lnTo>
                  <a:cubicBezTo>
                    <a:pt x="12485" y="3580"/>
                    <a:pt x="12371" y="3495"/>
                    <a:pt x="12237" y="3456"/>
                  </a:cubicBezTo>
                  <a:lnTo>
                    <a:pt x="415" y="9"/>
                  </a:lnTo>
                  <a:cubicBezTo>
                    <a:pt x="394" y="3"/>
                    <a:pt x="372" y="0"/>
                    <a:pt x="3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612261" y="4297830"/>
              <a:ext cx="880858" cy="600569"/>
            </a:xfrm>
            <a:custGeom>
              <a:rect b="b" l="l" r="r" t="t"/>
              <a:pathLst>
                <a:path extrusionOk="0" h="11988" w="17582">
                  <a:moveTo>
                    <a:pt x="43" y="0"/>
                  </a:moveTo>
                  <a:cubicBezTo>
                    <a:pt x="19" y="0"/>
                    <a:pt x="0" y="28"/>
                    <a:pt x="15" y="51"/>
                  </a:cubicBezTo>
                  <a:lnTo>
                    <a:pt x="5423" y="8443"/>
                  </a:lnTo>
                  <a:lnTo>
                    <a:pt x="17582" y="11987"/>
                  </a:lnTo>
                  <a:lnTo>
                    <a:pt x="12235" y="3694"/>
                  </a:lnTo>
                  <a:cubicBezTo>
                    <a:pt x="12164" y="3583"/>
                    <a:pt x="12053" y="3501"/>
                    <a:pt x="11925" y="3462"/>
                  </a:cubicBezTo>
                  <a:lnTo>
                    <a:pt x="54" y="2"/>
                  </a:lnTo>
                  <a:cubicBezTo>
                    <a:pt x="50" y="1"/>
                    <a:pt x="47" y="0"/>
                    <a:pt x="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610357" y="4296277"/>
              <a:ext cx="884716" cy="603575"/>
            </a:xfrm>
            <a:custGeom>
              <a:rect b="b" l="l" r="r" t="t"/>
              <a:pathLst>
                <a:path extrusionOk="0" h="12048" w="17659">
                  <a:moveTo>
                    <a:pt x="85" y="59"/>
                  </a:moveTo>
                  <a:lnTo>
                    <a:pt x="11957" y="3522"/>
                  </a:lnTo>
                  <a:cubicBezTo>
                    <a:pt x="12077" y="3558"/>
                    <a:pt x="12182" y="3633"/>
                    <a:pt x="12247" y="3741"/>
                  </a:cubicBezTo>
                  <a:lnTo>
                    <a:pt x="17551" y="11963"/>
                  </a:lnTo>
                  <a:lnTo>
                    <a:pt x="5481" y="8448"/>
                  </a:lnTo>
                  <a:lnTo>
                    <a:pt x="82" y="66"/>
                  </a:lnTo>
                  <a:lnTo>
                    <a:pt x="85" y="59"/>
                  </a:lnTo>
                  <a:close/>
                  <a:moveTo>
                    <a:pt x="83" y="1"/>
                  </a:moveTo>
                  <a:cubicBezTo>
                    <a:pt x="34" y="1"/>
                    <a:pt x="1" y="55"/>
                    <a:pt x="30" y="98"/>
                  </a:cubicBezTo>
                  <a:lnTo>
                    <a:pt x="5435" y="8490"/>
                  </a:lnTo>
                  <a:cubicBezTo>
                    <a:pt x="5442" y="8497"/>
                    <a:pt x="5445" y="8503"/>
                    <a:pt x="5455" y="8503"/>
                  </a:cubicBezTo>
                  <a:lnTo>
                    <a:pt x="17613" y="12048"/>
                  </a:lnTo>
                  <a:lnTo>
                    <a:pt x="17620" y="12048"/>
                  </a:lnTo>
                  <a:cubicBezTo>
                    <a:pt x="17643" y="12048"/>
                    <a:pt x="17659" y="12022"/>
                    <a:pt x="17646" y="12002"/>
                  </a:cubicBezTo>
                  <a:lnTo>
                    <a:pt x="12299" y="3708"/>
                  </a:lnTo>
                  <a:cubicBezTo>
                    <a:pt x="12224" y="3591"/>
                    <a:pt x="12107" y="3503"/>
                    <a:pt x="11973" y="3463"/>
                  </a:cubicBezTo>
                  <a:lnTo>
                    <a:pt x="102" y="4"/>
                  </a:lnTo>
                  <a:cubicBezTo>
                    <a:pt x="95" y="2"/>
                    <a:pt x="89" y="1"/>
                    <a:pt x="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612261" y="4297830"/>
              <a:ext cx="880858" cy="600569"/>
            </a:xfrm>
            <a:custGeom>
              <a:rect b="b" l="l" r="r" t="t"/>
              <a:pathLst>
                <a:path extrusionOk="0" h="11988" w="17582">
                  <a:moveTo>
                    <a:pt x="43" y="0"/>
                  </a:moveTo>
                  <a:cubicBezTo>
                    <a:pt x="19" y="0"/>
                    <a:pt x="0" y="28"/>
                    <a:pt x="15" y="51"/>
                  </a:cubicBezTo>
                  <a:lnTo>
                    <a:pt x="5423" y="8443"/>
                  </a:lnTo>
                  <a:lnTo>
                    <a:pt x="17582" y="11987"/>
                  </a:lnTo>
                  <a:lnTo>
                    <a:pt x="12235" y="3694"/>
                  </a:lnTo>
                  <a:cubicBezTo>
                    <a:pt x="12164" y="3583"/>
                    <a:pt x="12053" y="3501"/>
                    <a:pt x="11925" y="3462"/>
                  </a:cubicBezTo>
                  <a:lnTo>
                    <a:pt x="54" y="2"/>
                  </a:lnTo>
                  <a:cubicBezTo>
                    <a:pt x="50" y="1"/>
                    <a:pt x="47" y="0"/>
                    <a:pt x="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5" name="Google Shape;5615;p54"/>
          <p:cNvSpPr txBox="1"/>
          <p:nvPr>
            <p:ph idx="2" type="title"/>
          </p:nvPr>
        </p:nvSpPr>
        <p:spPr>
          <a:xfrm>
            <a:off x="720000" y="-444850"/>
            <a:ext cx="7704000" cy="46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00000"/>
                </a:solidFill>
                <a:latin typeface="Arial"/>
                <a:ea typeface="Arial"/>
                <a:cs typeface="Arial"/>
                <a:sym typeface="Arial"/>
              </a:rPr>
              <a:t>The additive feature of the equation assumes each factor changes at a constant rate over time, suggestive of a linear model. Several theories support the linear assumption of knowledge. experience, and self-beliefs. Although some studies hypothesized that personality factor is fairly stable during adulthood, other studies revealed that it changes with age</a:t>
            </a:r>
            <a:r>
              <a:rPr lang="en" sz="2100">
                <a:solidFill>
                  <a:srgbClr val="191919"/>
                </a:solidFill>
                <a:latin typeface="Arial"/>
                <a:ea typeface="Arial"/>
                <a:cs typeface="Arial"/>
                <a:sym typeface="Arial"/>
              </a:rPr>
              <a:t>. </a:t>
            </a:r>
            <a:endParaRPr sz="2100">
              <a:solidFill>
                <a:srgbClr val="191919"/>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9" name="Shape 5619"/>
        <p:cNvGrpSpPr/>
        <p:nvPr/>
      </p:nvGrpSpPr>
      <p:grpSpPr>
        <a:xfrm>
          <a:off x="0" y="0"/>
          <a:ext cx="0" cy="0"/>
          <a:chOff x="0" y="0"/>
          <a:chExt cx="0" cy="0"/>
        </a:xfrm>
      </p:grpSpPr>
      <p:grpSp>
        <p:nvGrpSpPr>
          <p:cNvPr id="5620" name="Google Shape;5620;p55"/>
          <p:cNvGrpSpPr/>
          <p:nvPr/>
        </p:nvGrpSpPr>
        <p:grpSpPr>
          <a:xfrm>
            <a:off x="-165939" y="3776922"/>
            <a:ext cx="2176273" cy="1229601"/>
            <a:chOff x="302750" y="3875850"/>
            <a:chExt cx="2000987" cy="1130564"/>
          </a:xfrm>
        </p:grpSpPr>
        <p:sp>
          <p:nvSpPr>
            <p:cNvPr id="5621" name="Google Shape;5621;p55"/>
            <p:cNvSpPr/>
            <p:nvPr/>
          </p:nvSpPr>
          <p:spPr>
            <a:xfrm>
              <a:off x="302750" y="4487905"/>
              <a:ext cx="1617178" cy="518509"/>
            </a:xfrm>
            <a:custGeom>
              <a:rect b="b" l="l" r="r" t="t"/>
              <a:pathLst>
                <a:path extrusionOk="0" h="10350" w="32279">
                  <a:moveTo>
                    <a:pt x="20179" y="1"/>
                  </a:moveTo>
                  <a:lnTo>
                    <a:pt x="1" y="3572"/>
                  </a:lnTo>
                  <a:lnTo>
                    <a:pt x="2328" y="7439"/>
                  </a:lnTo>
                  <a:lnTo>
                    <a:pt x="7760" y="10181"/>
                  </a:lnTo>
                  <a:cubicBezTo>
                    <a:pt x="7947" y="10290"/>
                    <a:pt x="8161" y="10349"/>
                    <a:pt x="8379" y="10349"/>
                  </a:cubicBezTo>
                  <a:cubicBezTo>
                    <a:pt x="8415" y="10349"/>
                    <a:pt x="8451" y="10348"/>
                    <a:pt x="8487" y="10344"/>
                  </a:cubicBezTo>
                  <a:lnTo>
                    <a:pt x="23146" y="8980"/>
                  </a:lnTo>
                  <a:cubicBezTo>
                    <a:pt x="23342" y="8960"/>
                    <a:pt x="23531" y="8905"/>
                    <a:pt x="23708" y="8810"/>
                  </a:cubicBezTo>
                  <a:lnTo>
                    <a:pt x="32279" y="4309"/>
                  </a:lnTo>
                  <a:lnTo>
                    <a:pt x="20179"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893566" y="4490961"/>
              <a:ext cx="1030607" cy="409848"/>
            </a:xfrm>
            <a:custGeom>
              <a:rect b="b" l="l" r="r" t="t"/>
              <a:pathLst>
                <a:path extrusionOk="0" h="8181" w="20571">
                  <a:moveTo>
                    <a:pt x="8479" y="1"/>
                  </a:moveTo>
                  <a:cubicBezTo>
                    <a:pt x="8383" y="1"/>
                    <a:pt x="8287" y="22"/>
                    <a:pt x="8200" y="64"/>
                  </a:cubicBezTo>
                  <a:lnTo>
                    <a:pt x="1" y="3958"/>
                  </a:lnTo>
                  <a:lnTo>
                    <a:pt x="1" y="4300"/>
                  </a:lnTo>
                  <a:cubicBezTo>
                    <a:pt x="1" y="4519"/>
                    <a:pt x="144" y="4715"/>
                    <a:pt x="357" y="4777"/>
                  </a:cubicBezTo>
                  <a:lnTo>
                    <a:pt x="11977" y="8162"/>
                  </a:lnTo>
                  <a:cubicBezTo>
                    <a:pt x="12022" y="8174"/>
                    <a:pt x="12068" y="8181"/>
                    <a:pt x="12114" y="8181"/>
                  </a:cubicBezTo>
                  <a:cubicBezTo>
                    <a:pt x="12187" y="8181"/>
                    <a:pt x="12260" y="8165"/>
                    <a:pt x="12326" y="8132"/>
                  </a:cubicBezTo>
                  <a:lnTo>
                    <a:pt x="20300" y="4349"/>
                  </a:lnTo>
                  <a:cubicBezTo>
                    <a:pt x="20466" y="4284"/>
                    <a:pt x="20571" y="4121"/>
                    <a:pt x="20564" y="3941"/>
                  </a:cubicBezTo>
                  <a:lnTo>
                    <a:pt x="20564" y="3847"/>
                  </a:lnTo>
                  <a:cubicBezTo>
                    <a:pt x="20564" y="3667"/>
                    <a:pt x="20463" y="3546"/>
                    <a:pt x="20290" y="3498"/>
                  </a:cubicBezTo>
                  <a:lnTo>
                    <a:pt x="8664" y="28"/>
                  </a:lnTo>
                  <a:cubicBezTo>
                    <a:pt x="8603" y="10"/>
                    <a:pt x="8541" y="1"/>
                    <a:pt x="84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893566" y="4490059"/>
              <a:ext cx="1030607" cy="411451"/>
            </a:xfrm>
            <a:custGeom>
              <a:rect b="b" l="l" r="r" t="t"/>
              <a:pathLst>
                <a:path extrusionOk="0" h="8213" w="20571">
                  <a:moveTo>
                    <a:pt x="8664" y="46"/>
                  </a:moveTo>
                  <a:cubicBezTo>
                    <a:pt x="8510" y="0"/>
                    <a:pt x="8344" y="13"/>
                    <a:pt x="8200" y="82"/>
                  </a:cubicBezTo>
                  <a:lnTo>
                    <a:pt x="1" y="3976"/>
                  </a:lnTo>
                  <a:lnTo>
                    <a:pt x="1" y="4318"/>
                  </a:lnTo>
                  <a:cubicBezTo>
                    <a:pt x="1" y="4537"/>
                    <a:pt x="144" y="4733"/>
                    <a:pt x="357" y="4795"/>
                  </a:cubicBezTo>
                  <a:lnTo>
                    <a:pt x="11977" y="8180"/>
                  </a:lnTo>
                  <a:cubicBezTo>
                    <a:pt x="12094" y="8212"/>
                    <a:pt x="12218" y="8203"/>
                    <a:pt x="12326" y="8150"/>
                  </a:cubicBezTo>
                  <a:lnTo>
                    <a:pt x="20300" y="4367"/>
                  </a:lnTo>
                  <a:cubicBezTo>
                    <a:pt x="20466" y="4302"/>
                    <a:pt x="20571" y="4139"/>
                    <a:pt x="20564" y="3959"/>
                  </a:cubicBezTo>
                  <a:lnTo>
                    <a:pt x="20564" y="3865"/>
                  </a:lnTo>
                  <a:cubicBezTo>
                    <a:pt x="20564" y="3685"/>
                    <a:pt x="20463" y="3564"/>
                    <a:pt x="20290" y="3516"/>
                  </a:cubicBezTo>
                  <a:close/>
                </a:path>
              </a:pathLst>
            </a:custGeom>
            <a:gradFill>
              <a:gsLst>
                <a:gs pos="0">
                  <a:schemeClr val="accent1"/>
                </a:gs>
                <a:gs pos="35000">
                  <a:schemeClr val="accent1"/>
                </a:gs>
                <a:gs pos="100000">
                  <a:schemeClr val="accent3"/>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893416" y="4490961"/>
              <a:ext cx="1021789" cy="385200"/>
            </a:xfrm>
            <a:custGeom>
              <a:rect b="b" l="l" r="r" t="t"/>
              <a:pathLst>
                <a:path extrusionOk="0" h="7689" w="20395">
                  <a:moveTo>
                    <a:pt x="8480" y="1"/>
                  </a:moveTo>
                  <a:cubicBezTo>
                    <a:pt x="8385" y="1"/>
                    <a:pt x="8290" y="22"/>
                    <a:pt x="8203" y="64"/>
                  </a:cubicBezTo>
                  <a:lnTo>
                    <a:pt x="1" y="3958"/>
                  </a:lnTo>
                  <a:lnTo>
                    <a:pt x="12068" y="7689"/>
                  </a:lnTo>
                  <a:lnTo>
                    <a:pt x="20300" y="3719"/>
                  </a:lnTo>
                  <a:cubicBezTo>
                    <a:pt x="20394" y="3670"/>
                    <a:pt x="20381" y="3530"/>
                    <a:pt x="20283" y="3498"/>
                  </a:cubicBezTo>
                  <a:lnTo>
                    <a:pt x="8663" y="28"/>
                  </a:lnTo>
                  <a:cubicBezTo>
                    <a:pt x="8603" y="10"/>
                    <a:pt x="8541" y="1"/>
                    <a:pt x="84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891963" y="4489508"/>
              <a:ext cx="1025497" cy="388306"/>
            </a:xfrm>
            <a:custGeom>
              <a:rect b="b" l="l" r="r" t="t"/>
              <a:pathLst>
                <a:path extrusionOk="0" h="7751" w="20469">
                  <a:moveTo>
                    <a:pt x="8513" y="62"/>
                  </a:moveTo>
                  <a:cubicBezTo>
                    <a:pt x="8571" y="62"/>
                    <a:pt x="8629" y="70"/>
                    <a:pt x="8686" y="86"/>
                  </a:cubicBezTo>
                  <a:lnTo>
                    <a:pt x="20306" y="3553"/>
                  </a:lnTo>
                  <a:cubicBezTo>
                    <a:pt x="20384" y="3575"/>
                    <a:pt x="20391" y="3683"/>
                    <a:pt x="20319" y="3719"/>
                  </a:cubicBezTo>
                  <a:lnTo>
                    <a:pt x="12093" y="7685"/>
                  </a:lnTo>
                  <a:lnTo>
                    <a:pt x="114" y="3980"/>
                  </a:lnTo>
                  <a:lnTo>
                    <a:pt x="8245" y="122"/>
                  </a:lnTo>
                  <a:cubicBezTo>
                    <a:pt x="8329" y="82"/>
                    <a:pt x="8421" y="62"/>
                    <a:pt x="8513" y="62"/>
                  </a:cubicBezTo>
                  <a:close/>
                  <a:moveTo>
                    <a:pt x="8512" y="1"/>
                  </a:moveTo>
                  <a:cubicBezTo>
                    <a:pt x="8411" y="1"/>
                    <a:pt x="8311" y="23"/>
                    <a:pt x="8219" y="67"/>
                  </a:cubicBezTo>
                  <a:lnTo>
                    <a:pt x="17" y="3961"/>
                  </a:lnTo>
                  <a:cubicBezTo>
                    <a:pt x="7" y="3967"/>
                    <a:pt x="0" y="3977"/>
                    <a:pt x="0" y="3990"/>
                  </a:cubicBezTo>
                  <a:cubicBezTo>
                    <a:pt x="0" y="4003"/>
                    <a:pt x="10" y="4013"/>
                    <a:pt x="23" y="4019"/>
                  </a:cubicBezTo>
                  <a:lnTo>
                    <a:pt x="12087" y="7750"/>
                  </a:lnTo>
                  <a:lnTo>
                    <a:pt x="12097" y="7750"/>
                  </a:lnTo>
                  <a:cubicBezTo>
                    <a:pt x="12100" y="7750"/>
                    <a:pt x="12107" y="7747"/>
                    <a:pt x="12110" y="7747"/>
                  </a:cubicBezTo>
                  <a:lnTo>
                    <a:pt x="20342" y="3775"/>
                  </a:lnTo>
                  <a:cubicBezTo>
                    <a:pt x="20469" y="3716"/>
                    <a:pt x="20453" y="3533"/>
                    <a:pt x="20319" y="3494"/>
                  </a:cubicBezTo>
                  <a:lnTo>
                    <a:pt x="8702" y="27"/>
                  </a:lnTo>
                  <a:cubicBezTo>
                    <a:pt x="8640" y="10"/>
                    <a:pt x="8576" y="1"/>
                    <a:pt x="8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911101" y="4570066"/>
              <a:ext cx="786119" cy="287610"/>
            </a:xfrm>
            <a:custGeom>
              <a:rect b="b" l="l" r="r" t="t"/>
              <a:pathLst>
                <a:path extrusionOk="0" h="5741" w="15691">
                  <a:moveTo>
                    <a:pt x="5363" y="0"/>
                  </a:moveTo>
                  <a:cubicBezTo>
                    <a:pt x="5292" y="0"/>
                    <a:pt x="5220" y="16"/>
                    <a:pt x="5154" y="48"/>
                  </a:cubicBezTo>
                  <a:lnTo>
                    <a:pt x="0" y="2496"/>
                  </a:lnTo>
                  <a:lnTo>
                    <a:pt x="10504" y="5741"/>
                  </a:lnTo>
                  <a:lnTo>
                    <a:pt x="15619" y="3276"/>
                  </a:lnTo>
                  <a:cubicBezTo>
                    <a:pt x="15690" y="3240"/>
                    <a:pt x="15684" y="3133"/>
                    <a:pt x="15605" y="3110"/>
                  </a:cubicBezTo>
                  <a:lnTo>
                    <a:pt x="5497" y="19"/>
                  </a:lnTo>
                  <a:cubicBezTo>
                    <a:pt x="5453" y="6"/>
                    <a:pt x="5408" y="0"/>
                    <a:pt x="53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909448" y="4568513"/>
              <a:ext cx="789726" cy="290816"/>
            </a:xfrm>
            <a:custGeom>
              <a:rect b="b" l="l" r="r" t="t"/>
              <a:pathLst>
                <a:path extrusionOk="0" h="5805" w="15763">
                  <a:moveTo>
                    <a:pt x="5391" y="62"/>
                  </a:moveTo>
                  <a:cubicBezTo>
                    <a:pt x="5434" y="62"/>
                    <a:pt x="5477" y="68"/>
                    <a:pt x="5520" y="79"/>
                  </a:cubicBezTo>
                  <a:lnTo>
                    <a:pt x="15625" y="3170"/>
                  </a:lnTo>
                  <a:cubicBezTo>
                    <a:pt x="15678" y="3183"/>
                    <a:pt x="15684" y="3255"/>
                    <a:pt x="15635" y="3278"/>
                  </a:cubicBezTo>
                  <a:lnTo>
                    <a:pt x="10534" y="5739"/>
                  </a:lnTo>
                  <a:lnTo>
                    <a:pt x="118" y="2517"/>
                  </a:lnTo>
                  <a:lnTo>
                    <a:pt x="5200" y="105"/>
                  </a:lnTo>
                  <a:cubicBezTo>
                    <a:pt x="5259" y="76"/>
                    <a:pt x="5325" y="62"/>
                    <a:pt x="5391" y="62"/>
                  </a:cubicBezTo>
                  <a:close/>
                  <a:moveTo>
                    <a:pt x="5399" y="0"/>
                  </a:moveTo>
                  <a:cubicBezTo>
                    <a:pt x="5322" y="0"/>
                    <a:pt x="5245" y="18"/>
                    <a:pt x="5174" y="50"/>
                  </a:cubicBezTo>
                  <a:lnTo>
                    <a:pt x="20" y="2498"/>
                  </a:lnTo>
                  <a:cubicBezTo>
                    <a:pt x="7" y="2504"/>
                    <a:pt x="0" y="2514"/>
                    <a:pt x="4" y="2527"/>
                  </a:cubicBezTo>
                  <a:cubicBezTo>
                    <a:pt x="4" y="2540"/>
                    <a:pt x="10" y="2550"/>
                    <a:pt x="23" y="2557"/>
                  </a:cubicBezTo>
                  <a:lnTo>
                    <a:pt x="10530" y="5804"/>
                  </a:lnTo>
                  <a:lnTo>
                    <a:pt x="10537" y="5804"/>
                  </a:lnTo>
                  <a:cubicBezTo>
                    <a:pt x="10543" y="5804"/>
                    <a:pt x="10547" y="5801"/>
                    <a:pt x="10550" y="5801"/>
                  </a:cubicBezTo>
                  <a:lnTo>
                    <a:pt x="15665" y="3333"/>
                  </a:lnTo>
                  <a:cubicBezTo>
                    <a:pt x="15762" y="3288"/>
                    <a:pt x="15753" y="3141"/>
                    <a:pt x="15645" y="3111"/>
                  </a:cubicBezTo>
                  <a:lnTo>
                    <a:pt x="5540" y="20"/>
                  </a:lnTo>
                  <a:cubicBezTo>
                    <a:pt x="5493" y="7"/>
                    <a:pt x="5446" y="0"/>
                    <a:pt x="53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1144261" y="4578833"/>
              <a:ext cx="79358" cy="28806"/>
            </a:xfrm>
            <a:custGeom>
              <a:rect b="b" l="l" r="r" t="t"/>
              <a:pathLst>
                <a:path extrusionOk="0" h="575" w="1584">
                  <a:moveTo>
                    <a:pt x="418" y="1"/>
                  </a:moveTo>
                  <a:lnTo>
                    <a:pt x="1" y="213"/>
                  </a:lnTo>
                  <a:lnTo>
                    <a:pt x="1169" y="575"/>
                  </a:lnTo>
                  <a:lnTo>
                    <a:pt x="1584"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1142307" y="4577381"/>
              <a:ext cx="82966" cy="31912"/>
            </a:xfrm>
            <a:custGeom>
              <a:rect b="b" l="l" r="r" t="t"/>
              <a:pathLst>
                <a:path extrusionOk="0" h="637" w="1656">
                  <a:moveTo>
                    <a:pt x="461" y="62"/>
                  </a:moveTo>
                  <a:lnTo>
                    <a:pt x="1541" y="402"/>
                  </a:lnTo>
                  <a:lnTo>
                    <a:pt x="1205" y="571"/>
                  </a:lnTo>
                  <a:lnTo>
                    <a:pt x="121" y="235"/>
                  </a:lnTo>
                  <a:lnTo>
                    <a:pt x="461" y="62"/>
                  </a:lnTo>
                  <a:close/>
                  <a:moveTo>
                    <a:pt x="455" y="1"/>
                  </a:moveTo>
                  <a:cubicBezTo>
                    <a:pt x="451" y="1"/>
                    <a:pt x="448" y="2"/>
                    <a:pt x="444" y="3"/>
                  </a:cubicBezTo>
                  <a:lnTo>
                    <a:pt x="27" y="216"/>
                  </a:lnTo>
                  <a:cubicBezTo>
                    <a:pt x="0" y="229"/>
                    <a:pt x="4" y="265"/>
                    <a:pt x="30" y="271"/>
                  </a:cubicBezTo>
                  <a:lnTo>
                    <a:pt x="1198" y="637"/>
                  </a:lnTo>
                  <a:lnTo>
                    <a:pt x="1221" y="637"/>
                  </a:lnTo>
                  <a:lnTo>
                    <a:pt x="1639" y="424"/>
                  </a:lnTo>
                  <a:cubicBezTo>
                    <a:pt x="1649" y="421"/>
                    <a:pt x="1655" y="408"/>
                    <a:pt x="1655" y="395"/>
                  </a:cubicBezTo>
                  <a:cubicBezTo>
                    <a:pt x="1652" y="382"/>
                    <a:pt x="1646" y="372"/>
                    <a:pt x="1632" y="369"/>
                  </a:cubicBezTo>
                  <a:lnTo>
                    <a:pt x="467" y="3"/>
                  </a:lnTo>
                  <a:cubicBezTo>
                    <a:pt x="462" y="2"/>
                    <a:pt x="458" y="1"/>
                    <a:pt x="4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1216203" y="4601378"/>
              <a:ext cx="79358" cy="28706"/>
            </a:xfrm>
            <a:custGeom>
              <a:rect b="b" l="l" r="r" t="t"/>
              <a:pathLst>
                <a:path extrusionOk="0" h="573" w="1584">
                  <a:moveTo>
                    <a:pt x="415" y="1"/>
                  </a:moveTo>
                  <a:lnTo>
                    <a:pt x="1" y="210"/>
                  </a:lnTo>
                  <a:lnTo>
                    <a:pt x="1166" y="572"/>
                  </a:lnTo>
                  <a:lnTo>
                    <a:pt x="1584" y="363"/>
                  </a:lnTo>
                  <a:lnTo>
                    <a:pt x="41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1214600" y="4599925"/>
              <a:ext cx="82465" cy="31762"/>
            </a:xfrm>
            <a:custGeom>
              <a:rect b="b" l="l" r="r" t="t"/>
              <a:pathLst>
                <a:path extrusionOk="0" h="634" w="1646">
                  <a:moveTo>
                    <a:pt x="451" y="63"/>
                  </a:moveTo>
                  <a:lnTo>
                    <a:pt x="1534" y="399"/>
                  </a:lnTo>
                  <a:lnTo>
                    <a:pt x="1195" y="569"/>
                  </a:lnTo>
                  <a:lnTo>
                    <a:pt x="111" y="232"/>
                  </a:lnTo>
                  <a:lnTo>
                    <a:pt x="451" y="63"/>
                  </a:lnTo>
                  <a:close/>
                  <a:moveTo>
                    <a:pt x="434" y="1"/>
                  </a:moveTo>
                  <a:lnTo>
                    <a:pt x="16" y="213"/>
                  </a:lnTo>
                  <a:cubicBezTo>
                    <a:pt x="7" y="219"/>
                    <a:pt x="0" y="229"/>
                    <a:pt x="0" y="242"/>
                  </a:cubicBezTo>
                  <a:cubicBezTo>
                    <a:pt x="0" y="255"/>
                    <a:pt x="10" y="265"/>
                    <a:pt x="23" y="268"/>
                  </a:cubicBezTo>
                  <a:lnTo>
                    <a:pt x="1188" y="634"/>
                  </a:lnTo>
                  <a:lnTo>
                    <a:pt x="1211" y="634"/>
                  </a:lnTo>
                  <a:lnTo>
                    <a:pt x="1629" y="422"/>
                  </a:lnTo>
                  <a:cubicBezTo>
                    <a:pt x="1639" y="418"/>
                    <a:pt x="1645" y="405"/>
                    <a:pt x="1645" y="392"/>
                  </a:cubicBezTo>
                  <a:cubicBezTo>
                    <a:pt x="1645" y="379"/>
                    <a:pt x="1635" y="369"/>
                    <a:pt x="1626" y="366"/>
                  </a:cubicBezTo>
                  <a:lnTo>
                    <a:pt x="45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1287995" y="4623822"/>
              <a:ext cx="79358" cy="28806"/>
            </a:xfrm>
            <a:custGeom>
              <a:rect b="b" l="l" r="r" t="t"/>
              <a:pathLst>
                <a:path extrusionOk="0" h="575" w="1584">
                  <a:moveTo>
                    <a:pt x="419" y="0"/>
                  </a:moveTo>
                  <a:lnTo>
                    <a:pt x="1" y="209"/>
                  </a:lnTo>
                  <a:lnTo>
                    <a:pt x="1166" y="575"/>
                  </a:lnTo>
                  <a:lnTo>
                    <a:pt x="1584" y="362"/>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1286392" y="4622219"/>
              <a:ext cx="82615" cy="31862"/>
            </a:xfrm>
            <a:custGeom>
              <a:rect b="b" l="l" r="r" t="t"/>
              <a:pathLst>
                <a:path extrusionOk="0" h="636" w="1649">
                  <a:moveTo>
                    <a:pt x="454" y="61"/>
                  </a:moveTo>
                  <a:lnTo>
                    <a:pt x="1534" y="401"/>
                  </a:lnTo>
                  <a:lnTo>
                    <a:pt x="1198" y="571"/>
                  </a:lnTo>
                  <a:lnTo>
                    <a:pt x="114" y="234"/>
                  </a:lnTo>
                  <a:lnTo>
                    <a:pt x="454" y="61"/>
                  </a:lnTo>
                  <a:close/>
                  <a:moveTo>
                    <a:pt x="448" y="0"/>
                  </a:moveTo>
                  <a:cubicBezTo>
                    <a:pt x="444" y="0"/>
                    <a:pt x="441" y="1"/>
                    <a:pt x="437" y="3"/>
                  </a:cubicBezTo>
                  <a:lnTo>
                    <a:pt x="20" y="215"/>
                  </a:lnTo>
                  <a:cubicBezTo>
                    <a:pt x="7" y="218"/>
                    <a:pt x="0" y="231"/>
                    <a:pt x="3" y="244"/>
                  </a:cubicBezTo>
                  <a:cubicBezTo>
                    <a:pt x="3" y="257"/>
                    <a:pt x="10" y="267"/>
                    <a:pt x="23" y="270"/>
                  </a:cubicBezTo>
                  <a:lnTo>
                    <a:pt x="1191" y="636"/>
                  </a:lnTo>
                  <a:lnTo>
                    <a:pt x="1214" y="636"/>
                  </a:lnTo>
                  <a:lnTo>
                    <a:pt x="1629" y="424"/>
                  </a:lnTo>
                  <a:cubicBezTo>
                    <a:pt x="1642" y="417"/>
                    <a:pt x="1648" y="407"/>
                    <a:pt x="1648" y="394"/>
                  </a:cubicBezTo>
                  <a:cubicBezTo>
                    <a:pt x="1645" y="381"/>
                    <a:pt x="1639" y="372"/>
                    <a:pt x="1626" y="368"/>
                  </a:cubicBezTo>
                  <a:lnTo>
                    <a:pt x="460" y="3"/>
                  </a:lnTo>
                  <a:cubicBezTo>
                    <a:pt x="455" y="1"/>
                    <a:pt x="451" y="0"/>
                    <a:pt x="4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1359787" y="4646216"/>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1358334" y="4644613"/>
              <a:ext cx="82966" cy="31912"/>
            </a:xfrm>
            <a:custGeom>
              <a:rect b="b" l="l" r="r" t="t"/>
              <a:pathLst>
                <a:path extrusionOk="0" h="637" w="1656">
                  <a:moveTo>
                    <a:pt x="451" y="65"/>
                  </a:moveTo>
                  <a:lnTo>
                    <a:pt x="1534" y="401"/>
                  </a:lnTo>
                  <a:lnTo>
                    <a:pt x="1195" y="574"/>
                  </a:lnTo>
                  <a:lnTo>
                    <a:pt x="111" y="235"/>
                  </a:lnTo>
                  <a:lnTo>
                    <a:pt x="451" y="65"/>
                  </a:lnTo>
                  <a:close/>
                  <a:moveTo>
                    <a:pt x="446" y="0"/>
                  </a:moveTo>
                  <a:cubicBezTo>
                    <a:pt x="442" y="0"/>
                    <a:pt x="438" y="1"/>
                    <a:pt x="434" y="3"/>
                  </a:cubicBezTo>
                  <a:lnTo>
                    <a:pt x="20" y="212"/>
                  </a:lnTo>
                  <a:cubicBezTo>
                    <a:pt x="7" y="218"/>
                    <a:pt x="0" y="231"/>
                    <a:pt x="0" y="241"/>
                  </a:cubicBezTo>
                  <a:cubicBezTo>
                    <a:pt x="4" y="254"/>
                    <a:pt x="10" y="264"/>
                    <a:pt x="23" y="271"/>
                  </a:cubicBezTo>
                  <a:lnTo>
                    <a:pt x="1188" y="636"/>
                  </a:lnTo>
                  <a:lnTo>
                    <a:pt x="1198" y="636"/>
                  </a:lnTo>
                  <a:cubicBezTo>
                    <a:pt x="1201" y="636"/>
                    <a:pt x="1208" y="636"/>
                    <a:pt x="1214" y="633"/>
                  </a:cubicBezTo>
                  <a:lnTo>
                    <a:pt x="1629" y="424"/>
                  </a:lnTo>
                  <a:cubicBezTo>
                    <a:pt x="1655" y="411"/>
                    <a:pt x="1652" y="375"/>
                    <a:pt x="1626" y="365"/>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1431729" y="4668610"/>
              <a:ext cx="79358" cy="28806"/>
            </a:xfrm>
            <a:custGeom>
              <a:rect b="b" l="l" r="r" t="t"/>
              <a:pathLst>
                <a:path extrusionOk="0" h="575" w="1584">
                  <a:moveTo>
                    <a:pt x="419" y="0"/>
                  </a:moveTo>
                  <a:lnTo>
                    <a:pt x="1" y="209"/>
                  </a:lnTo>
                  <a:lnTo>
                    <a:pt x="1166" y="575"/>
                  </a:lnTo>
                  <a:lnTo>
                    <a:pt x="1584" y="363"/>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1429925" y="4667157"/>
              <a:ext cx="83166" cy="31912"/>
            </a:xfrm>
            <a:custGeom>
              <a:rect b="b" l="l" r="r" t="t"/>
              <a:pathLst>
                <a:path extrusionOk="0" h="637" w="1660">
                  <a:moveTo>
                    <a:pt x="458" y="62"/>
                  </a:moveTo>
                  <a:lnTo>
                    <a:pt x="1542" y="402"/>
                  </a:lnTo>
                  <a:lnTo>
                    <a:pt x="1202" y="571"/>
                  </a:lnTo>
                  <a:lnTo>
                    <a:pt x="118" y="235"/>
                  </a:lnTo>
                  <a:lnTo>
                    <a:pt x="458" y="62"/>
                  </a:lnTo>
                  <a:close/>
                  <a:moveTo>
                    <a:pt x="453" y="1"/>
                  </a:moveTo>
                  <a:cubicBezTo>
                    <a:pt x="449" y="1"/>
                    <a:pt x="445" y="2"/>
                    <a:pt x="442" y="3"/>
                  </a:cubicBezTo>
                  <a:lnTo>
                    <a:pt x="24" y="216"/>
                  </a:lnTo>
                  <a:cubicBezTo>
                    <a:pt x="1" y="229"/>
                    <a:pt x="4" y="261"/>
                    <a:pt x="30" y="271"/>
                  </a:cubicBezTo>
                  <a:lnTo>
                    <a:pt x="1196" y="637"/>
                  </a:lnTo>
                  <a:lnTo>
                    <a:pt x="1218" y="637"/>
                  </a:lnTo>
                  <a:lnTo>
                    <a:pt x="1636" y="424"/>
                  </a:lnTo>
                  <a:cubicBezTo>
                    <a:pt x="1659" y="411"/>
                    <a:pt x="1659" y="375"/>
                    <a:pt x="1633" y="369"/>
                  </a:cubicBezTo>
                  <a:lnTo>
                    <a:pt x="464" y="3"/>
                  </a:lnTo>
                  <a:cubicBezTo>
                    <a:pt x="461" y="2"/>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1503520" y="4691004"/>
              <a:ext cx="79559" cy="28856"/>
            </a:xfrm>
            <a:custGeom>
              <a:rect b="b" l="l" r="r" t="t"/>
              <a:pathLst>
                <a:path extrusionOk="0" h="576" w="1588">
                  <a:moveTo>
                    <a:pt x="418" y="1"/>
                  </a:moveTo>
                  <a:lnTo>
                    <a:pt x="1" y="210"/>
                  </a:lnTo>
                  <a:lnTo>
                    <a:pt x="1169" y="575"/>
                  </a:lnTo>
                  <a:lnTo>
                    <a:pt x="1587"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1502068" y="4689601"/>
              <a:ext cx="82465" cy="31812"/>
            </a:xfrm>
            <a:custGeom>
              <a:rect b="b" l="l" r="r" t="t"/>
              <a:pathLst>
                <a:path extrusionOk="0" h="635" w="1646">
                  <a:moveTo>
                    <a:pt x="451" y="61"/>
                  </a:moveTo>
                  <a:lnTo>
                    <a:pt x="1534" y="401"/>
                  </a:lnTo>
                  <a:lnTo>
                    <a:pt x="1195" y="570"/>
                  </a:lnTo>
                  <a:lnTo>
                    <a:pt x="111" y="231"/>
                  </a:lnTo>
                  <a:lnTo>
                    <a:pt x="451" y="61"/>
                  </a:lnTo>
                  <a:close/>
                  <a:moveTo>
                    <a:pt x="446" y="0"/>
                  </a:moveTo>
                  <a:cubicBezTo>
                    <a:pt x="442" y="0"/>
                    <a:pt x="438" y="1"/>
                    <a:pt x="434" y="3"/>
                  </a:cubicBezTo>
                  <a:lnTo>
                    <a:pt x="17" y="215"/>
                  </a:lnTo>
                  <a:cubicBezTo>
                    <a:pt x="7" y="218"/>
                    <a:pt x="0" y="231"/>
                    <a:pt x="0" y="244"/>
                  </a:cubicBezTo>
                  <a:cubicBezTo>
                    <a:pt x="0" y="254"/>
                    <a:pt x="10" y="267"/>
                    <a:pt x="23" y="270"/>
                  </a:cubicBezTo>
                  <a:lnTo>
                    <a:pt x="1188" y="632"/>
                  </a:lnTo>
                  <a:lnTo>
                    <a:pt x="1198" y="632"/>
                  </a:lnTo>
                  <a:cubicBezTo>
                    <a:pt x="1200" y="634"/>
                    <a:pt x="1202" y="635"/>
                    <a:pt x="1205" y="635"/>
                  </a:cubicBezTo>
                  <a:cubicBezTo>
                    <a:pt x="1207" y="635"/>
                    <a:pt x="1210" y="634"/>
                    <a:pt x="1211" y="632"/>
                  </a:cubicBezTo>
                  <a:lnTo>
                    <a:pt x="1629" y="424"/>
                  </a:lnTo>
                  <a:cubicBezTo>
                    <a:pt x="1639" y="417"/>
                    <a:pt x="1645" y="404"/>
                    <a:pt x="1645" y="394"/>
                  </a:cubicBezTo>
                  <a:cubicBezTo>
                    <a:pt x="1645" y="381"/>
                    <a:pt x="1636" y="371"/>
                    <a:pt x="1623" y="368"/>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1110895" y="4595817"/>
              <a:ext cx="79358" cy="28706"/>
            </a:xfrm>
            <a:custGeom>
              <a:rect b="b" l="l" r="r" t="t"/>
              <a:pathLst>
                <a:path extrusionOk="0" h="573" w="1584">
                  <a:moveTo>
                    <a:pt x="415" y="1"/>
                  </a:moveTo>
                  <a:lnTo>
                    <a:pt x="1" y="210"/>
                  </a:lnTo>
                  <a:lnTo>
                    <a:pt x="1166" y="572"/>
                  </a:lnTo>
                  <a:lnTo>
                    <a:pt x="1584" y="363"/>
                  </a:lnTo>
                  <a:lnTo>
                    <a:pt x="41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1109292" y="4594364"/>
              <a:ext cx="82615" cy="31762"/>
            </a:xfrm>
            <a:custGeom>
              <a:rect b="b" l="l" r="r" t="t"/>
              <a:pathLst>
                <a:path extrusionOk="0" h="634" w="1649">
                  <a:moveTo>
                    <a:pt x="454" y="63"/>
                  </a:moveTo>
                  <a:lnTo>
                    <a:pt x="1534" y="399"/>
                  </a:lnTo>
                  <a:lnTo>
                    <a:pt x="1198" y="569"/>
                  </a:lnTo>
                  <a:lnTo>
                    <a:pt x="114" y="232"/>
                  </a:lnTo>
                  <a:lnTo>
                    <a:pt x="454" y="63"/>
                  </a:lnTo>
                  <a:close/>
                  <a:moveTo>
                    <a:pt x="437" y="1"/>
                  </a:moveTo>
                  <a:lnTo>
                    <a:pt x="20" y="213"/>
                  </a:lnTo>
                  <a:cubicBezTo>
                    <a:pt x="7" y="219"/>
                    <a:pt x="0" y="229"/>
                    <a:pt x="3" y="242"/>
                  </a:cubicBezTo>
                  <a:cubicBezTo>
                    <a:pt x="3" y="255"/>
                    <a:pt x="13" y="265"/>
                    <a:pt x="23" y="268"/>
                  </a:cubicBezTo>
                  <a:lnTo>
                    <a:pt x="1191" y="634"/>
                  </a:lnTo>
                  <a:lnTo>
                    <a:pt x="1214" y="634"/>
                  </a:lnTo>
                  <a:lnTo>
                    <a:pt x="1632" y="422"/>
                  </a:lnTo>
                  <a:cubicBezTo>
                    <a:pt x="1642" y="418"/>
                    <a:pt x="1648" y="405"/>
                    <a:pt x="1648" y="392"/>
                  </a:cubicBezTo>
                  <a:cubicBezTo>
                    <a:pt x="1645" y="379"/>
                    <a:pt x="1639" y="369"/>
                    <a:pt x="1626" y="366"/>
                  </a:cubicBezTo>
                  <a:lnTo>
                    <a:pt x="46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1182687" y="4618261"/>
              <a:ext cx="79358" cy="28806"/>
            </a:xfrm>
            <a:custGeom>
              <a:rect b="b" l="l" r="r" t="t"/>
              <a:pathLst>
                <a:path extrusionOk="0" h="575" w="1584">
                  <a:moveTo>
                    <a:pt x="418" y="0"/>
                  </a:moveTo>
                  <a:lnTo>
                    <a:pt x="1" y="209"/>
                  </a:lnTo>
                  <a:lnTo>
                    <a:pt x="1166" y="575"/>
                  </a:lnTo>
                  <a:lnTo>
                    <a:pt x="1584" y="362"/>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1181084" y="4616808"/>
              <a:ext cx="82615" cy="31712"/>
            </a:xfrm>
            <a:custGeom>
              <a:rect b="b" l="l" r="r" t="t"/>
              <a:pathLst>
                <a:path extrusionOk="0" h="633" w="1649">
                  <a:moveTo>
                    <a:pt x="454" y="62"/>
                  </a:moveTo>
                  <a:lnTo>
                    <a:pt x="1534" y="398"/>
                  </a:lnTo>
                  <a:lnTo>
                    <a:pt x="1198" y="568"/>
                  </a:lnTo>
                  <a:lnTo>
                    <a:pt x="114" y="232"/>
                  </a:lnTo>
                  <a:lnTo>
                    <a:pt x="454" y="62"/>
                  </a:lnTo>
                  <a:close/>
                  <a:moveTo>
                    <a:pt x="448" y="1"/>
                  </a:moveTo>
                  <a:cubicBezTo>
                    <a:pt x="444" y="1"/>
                    <a:pt x="441" y="1"/>
                    <a:pt x="437" y="3"/>
                  </a:cubicBezTo>
                  <a:lnTo>
                    <a:pt x="20" y="212"/>
                  </a:lnTo>
                  <a:cubicBezTo>
                    <a:pt x="7" y="218"/>
                    <a:pt x="0" y="228"/>
                    <a:pt x="3" y="241"/>
                  </a:cubicBezTo>
                  <a:cubicBezTo>
                    <a:pt x="3" y="254"/>
                    <a:pt x="10" y="264"/>
                    <a:pt x="23" y="267"/>
                  </a:cubicBezTo>
                  <a:lnTo>
                    <a:pt x="1191" y="633"/>
                  </a:lnTo>
                  <a:lnTo>
                    <a:pt x="1214" y="633"/>
                  </a:lnTo>
                  <a:lnTo>
                    <a:pt x="1629" y="424"/>
                  </a:lnTo>
                  <a:cubicBezTo>
                    <a:pt x="1642" y="418"/>
                    <a:pt x="1648" y="405"/>
                    <a:pt x="1648" y="391"/>
                  </a:cubicBezTo>
                  <a:cubicBezTo>
                    <a:pt x="1645" y="382"/>
                    <a:pt x="1639" y="369"/>
                    <a:pt x="1626" y="365"/>
                  </a:cubicBezTo>
                  <a:lnTo>
                    <a:pt x="460" y="3"/>
                  </a:lnTo>
                  <a:cubicBezTo>
                    <a:pt x="455" y="1"/>
                    <a:pt x="451" y="1"/>
                    <a:pt x="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1254479" y="4640655"/>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1253026" y="4639202"/>
              <a:ext cx="82765" cy="31762"/>
            </a:xfrm>
            <a:custGeom>
              <a:rect b="b" l="l" r="r" t="t"/>
              <a:pathLst>
                <a:path extrusionOk="0" h="634" w="1652">
                  <a:moveTo>
                    <a:pt x="451" y="62"/>
                  </a:moveTo>
                  <a:lnTo>
                    <a:pt x="1534" y="398"/>
                  </a:lnTo>
                  <a:lnTo>
                    <a:pt x="1195" y="571"/>
                  </a:lnTo>
                  <a:lnTo>
                    <a:pt x="111" y="232"/>
                  </a:lnTo>
                  <a:lnTo>
                    <a:pt x="451" y="62"/>
                  </a:lnTo>
                  <a:close/>
                  <a:moveTo>
                    <a:pt x="446" y="1"/>
                  </a:moveTo>
                  <a:cubicBezTo>
                    <a:pt x="442" y="1"/>
                    <a:pt x="438" y="2"/>
                    <a:pt x="434" y="3"/>
                  </a:cubicBezTo>
                  <a:lnTo>
                    <a:pt x="17" y="212"/>
                  </a:lnTo>
                  <a:cubicBezTo>
                    <a:pt x="7" y="219"/>
                    <a:pt x="0" y="232"/>
                    <a:pt x="0" y="241"/>
                  </a:cubicBezTo>
                  <a:cubicBezTo>
                    <a:pt x="0" y="255"/>
                    <a:pt x="10" y="264"/>
                    <a:pt x="23" y="271"/>
                  </a:cubicBezTo>
                  <a:lnTo>
                    <a:pt x="1188" y="633"/>
                  </a:lnTo>
                  <a:lnTo>
                    <a:pt x="1211" y="633"/>
                  </a:lnTo>
                  <a:lnTo>
                    <a:pt x="1629" y="424"/>
                  </a:lnTo>
                  <a:cubicBezTo>
                    <a:pt x="1652" y="411"/>
                    <a:pt x="1652" y="375"/>
                    <a:pt x="1622"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1326421" y="4663049"/>
              <a:ext cx="79358" cy="28806"/>
            </a:xfrm>
            <a:custGeom>
              <a:rect b="b" l="l" r="r" t="t"/>
              <a:pathLst>
                <a:path extrusionOk="0" h="575" w="1584">
                  <a:moveTo>
                    <a:pt x="419" y="0"/>
                  </a:moveTo>
                  <a:lnTo>
                    <a:pt x="1" y="209"/>
                  </a:lnTo>
                  <a:lnTo>
                    <a:pt x="1166" y="575"/>
                  </a:lnTo>
                  <a:lnTo>
                    <a:pt x="1584" y="363"/>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1324818" y="4661596"/>
              <a:ext cx="82916" cy="31762"/>
            </a:xfrm>
            <a:custGeom>
              <a:rect b="b" l="l" r="r" t="t"/>
              <a:pathLst>
                <a:path extrusionOk="0" h="634" w="1655">
                  <a:moveTo>
                    <a:pt x="451" y="62"/>
                  </a:moveTo>
                  <a:lnTo>
                    <a:pt x="1534" y="398"/>
                  </a:lnTo>
                  <a:lnTo>
                    <a:pt x="1198" y="571"/>
                  </a:lnTo>
                  <a:lnTo>
                    <a:pt x="114" y="232"/>
                  </a:lnTo>
                  <a:lnTo>
                    <a:pt x="451" y="62"/>
                  </a:lnTo>
                  <a:close/>
                  <a:moveTo>
                    <a:pt x="447" y="1"/>
                  </a:moveTo>
                  <a:cubicBezTo>
                    <a:pt x="443" y="1"/>
                    <a:pt x="439" y="2"/>
                    <a:pt x="434" y="3"/>
                  </a:cubicBezTo>
                  <a:lnTo>
                    <a:pt x="20" y="212"/>
                  </a:lnTo>
                  <a:cubicBezTo>
                    <a:pt x="7" y="219"/>
                    <a:pt x="0" y="232"/>
                    <a:pt x="3" y="242"/>
                  </a:cubicBezTo>
                  <a:cubicBezTo>
                    <a:pt x="3" y="255"/>
                    <a:pt x="10" y="268"/>
                    <a:pt x="23" y="271"/>
                  </a:cubicBezTo>
                  <a:lnTo>
                    <a:pt x="1191" y="633"/>
                  </a:lnTo>
                  <a:lnTo>
                    <a:pt x="1214" y="633"/>
                  </a:lnTo>
                  <a:lnTo>
                    <a:pt x="1629" y="424"/>
                  </a:lnTo>
                  <a:cubicBezTo>
                    <a:pt x="1655" y="411"/>
                    <a:pt x="1652" y="375"/>
                    <a:pt x="1626" y="366"/>
                  </a:cubicBezTo>
                  <a:lnTo>
                    <a:pt x="457" y="3"/>
                  </a:lnTo>
                  <a:cubicBezTo>
                    <a:pt x="454" y="2"/>
                    <a:pt x="451"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1398213" y="4685443"/>
              <a:ext cx="79509" cy="28856"/>
            </a:xfrm>
            <a:custGeom>
              <a:rect b="b" l="l" r="r" t="t"/>
              <a:pathLst>
                <a:path extrusionOk="0" h="576" w="1587">
                  <a:moveTo>
                    <a:pt x="418" y="1"/>
                  </a:moveTo>
                  <a:lnTo>
                    <a:pt x="1" y="210"/>
                  </a:lnTo>
                  <a:lnTo>
                    <a:pt x="1169" y="575"/>
                  </a:lnTo>
                  <a:lnTo>
                    <a:pt x="1587"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1396409" y="4684041"/>
              <a:ext cx="82815" cy="31812"/>
            </a:xfrm>
            <a:custGeom>
              <a:rect b="b" l="l" r="r" t="t"/>
              <a:pathLst>
                <a:path extrusionOk="0" h="635" w="1653">
                  <a:moveTo>
                    <a:pt x="458" y="61"/>
                  </a:moveTo>
                  <a:lnTo>
                    <a:pt x="1541" y="401"/>
                  </a:lnTo>
                  <a:lnTo>
                    <a:pt x="1202" y="570"/>
                  </a:lnTo>
                  <a:lnTo>
                    <a:pt x="118" y="231"/>
                  </a:lnTo>
                  <a:lnTo>
                    <a:pt x="458" y="61"/>
                  </a:lnTo>
                  <a:close/>
                  <a:moveTo>
                    <a:pt x="453" y="0"/>
                  </a:moveTo>
                  <a:cubicBezTo>
                    <a:pt x="449" y="0"/>
                    <a:pt x="445" y="1"/>
                    <a:pt x="441" y="3"/>
                  </a:cubicBezTo>
                  <a:lnTo>
                    <a:pt x="24" y="211"/>
                  </a:lnTo>
                  <a:cubicBezTo>
                    <a:pt x="1" y="224"/>
                    <a:pt x="1" y="260"/>
                    <a:pt x="30" y="270"/>
                  </a:cubicBezTo>
                  <a:lnTo>
                    <a:pt x="1195" y="633"/>
                  </a:lnTo>
                  <a:lnTo>
                    <a:pt x="1205" y="633"/>
                  </a:lnTo>
                  <a:cubicBezTo>
                    <a:pt x="1207" y="634"/>
                    <a:pt x="1209" y="635"/>
                    <a:pt x="1212" y="635"/>
                  </a:cubicBezTo>
                  <a:cubicBezTo>
                    <a:pt x="1214" y="635"/>
                    <a:pt x="1217" y="634"/>
                    <a:pt x="1218" y="633"/>
                  </a:cubicBezTo>
                  <a:lnTo>
                    <a:pt x="1636" y="424"/>
                  </a:lnTo>
                  <a:cubicBezTo>
                    <a:pt x="1646" y="417"/>
                    <a:pt x="1652" y="404"/>
                    <a:pt x="1652" y="394"/>
                  </a:cubicBezTo>
                  <a:cubicBezTo>
                    <a:pt x="1652" y="381"/>
                    <a:pt x="1643" y="371"/>
                    <a:pt x="1630" y="365"/>
                  </a:cubicBezTo>
                  <a:lnTo>
                    <a:pt x="464" y="3"/>
                  </a:lnTo>
                  <a:cubicBezTo>
                    <a:pt x="461" y="1"/>
                    <a:pt x="457" y="0"/>
                    <a:pt x="4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1470155" y="4707837"/>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1468201" y="4706435"/>
              <a:ext cx="82966" cy="31862"/>
            </a:xfrm>
            <a:custGeom>
              <a:rect b="b" l="l" r="r" t="t"/>
              <a:pathLst>
                <a:path extrusionOk="0" h="636" w="1656">
                  <a:moveTo>
                    <a:pt x="458" y="61"/>
                  </a:moveTo>
                  <a:lnTo>
                    <a:pt x="1541" y="401"/>
                  </a:lnTo>
                  <a:lnTo>
                    <a:pt x="1202" y="571"/>
                  </a:lnTo>
                  <a:lnTo>
                    <a:pt x="121" y="231"/>
                  </a:lnTo>
                  <a:lnTo>
                    <a:pt x="458" y="61"/>
                  </a:lnTo>
                  <a:close/>
                  <a:moveTo>
                    <a:pt x="454" y="0"/>
                  </a:moveTo>
                  <a:cubicBezTo>
                    <a:pt x="450" y="0"/>
                    <a:pt x="446" y="1"/>
                    <a:pt x="441" y="3"/>
                  </a:cubicBezTo>
                  <a:lnTo>
                    <a:pt x="27" y="215"/>
                  </a:lnTo>
                  <a:cubicBezTo>
                    <a:pt x="1" y="225"/>
                    <a:pt x="4" y="261"/>
                    <a:pt x="30" y="270"/>
                  </a:cubicBezTo>
                  <a:lnTo>
                    <a:pt x="1199" y="633"/>
                  </a:lnTo>
                  <a:cubicBezTo>
                    <a:pt x="1199" y="634"/>
                    <a:pt x="1199" y="635"/>
                    <a:pt x="1201" y="635"/>
                  </a:cubicBezTo>
                  <a:cubicBezTo>
                    <a:pt x="1202" y="635"/>
                    <a:pt x="1203" y="634"/>
                    <a:pt x="1205" y="633"/>
                  </a:cubicBezTo>
                  <a:cubicBezTo>
                    <a:pt x="1208" y="634"/>
                    <a:pt x="1211" y="635"/>
                    <a:pt x="1213" y="635"/>
                  </a:cubicBezTo>
                  <a:cubicBezTo>
                    <a:pt x="1216" y="635"/>
                    <a:pt x="1218" y="634"/>
                    <a:pt x="1221" y="633"/>
                  </a:cubicBezTo>
                  <a:lnTo>
                    <a:pt x="1636" y="424"/>
                  </a:lnTo>
                  <a:cubicBezTo>
                    <a:pt x="1649" y="417"/>
                    <a:pt x="1656" y="407"/>
                    <a:pt x="1652" y="394"/>
                  </a:cubicBezTo>
                  <a:cubicBezTo>
                    <a:pt x="1652" y="381"/>
                    <a:pt x="1642" y="372"/>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1541946" y="4730282"/>
              <a:ext cx="79559" cy="28806"/>
            </a:xfrm>
            <a:custGeom>
              <a:rect b="b" l="l" r="r" t="t"/>
              <a:pathLst>
                <a:path extrusionOk="0" h="575" w="1588">
                  <a:moveTo>
                    <a:pt x="419" y="0"/>
                  </a:moveTo>
                  <a:lnTo>
                    <a:pt x="1" y="212"/>
                  </a:lnTo>
                  <a:lnTo>
                    <a:pt x="1169" y="574"/>
                  </a:lnTo>
                  <a:lnTo>
                    <a:pt x="1587"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1540493" y="4728829"/>
              <a:ext cx="82465" cy="31912"/>
            </a:xfrm>
            <a:custGeom>
              <a:rect b="b" l="l" r="r" t="t"/>
              <a:pathLst>
                <a:path extrusionOk="0" h="637" w="1646">
                  <a:moveTo>
                    <a:pt x="451" y="62"/>
                  </a:moveTo>
                  <a:lnTo>
                    <a:pt x="1534" y="401"/>
                  </a:lnTo>
                  <a:lnTo>
                    <a:pt x="1195" y="571"/>
                  </a:lnTo>
                  <a:lnTo>
                    <a:pt x="111" y="235"/>
                  </a:lnTo>
                  <a:lnTo>
                    <a:pt x="451" y="62"/>
                  </a:lnTo>
                  <a:close/>
                  <a:moveTo>
                    <a:pt x="445" y="0"/>
                  </a:moveTo>
                  <a:cubicBezTo>
                    <a:pt x="441" y="0"/>
                    <a:pt x="438" y="1"/>
                    <a:pt x="434" y="3"/>
                  </a:cubicBezTo>
                  <a:lnTo>
                    <a:pt x="17" y="215"/>
                  </a:lnTo>
                  <a:cubicBezTo>
                    <a:pt x="7" y="218"/>
                    <a:pt x="0" y="231"/>
                    <a:pt x="0" y="244"/>
                  </a:cubicBezTo>
                  <a:cubicBezTo>
                    <a:pt x="0" y="257"/>
                    <a:pt x="10" y="267"/>
                    <a:pt x="23" y="271"/>
                  </a:cubicBezTo>
                  <a:lnTo>
                    <a:pt x="1188" y="636"/>
                  </a:lnTo>
                  <a:lnTo>
                    <a:pt x="1198" y="636"/>
                  </a:lnTo>
                  <a:cubicBezTo>
                    <a:pt x="1202" y="636"/>
                    <a:pt x="1208" y="633"/>
                    <a:pt x="1211" y="633"/>
                  </a:cubicBezTo>
                  <a:lnTo>
                    <a:pt x="1629" y="424"/>
                  </a:lnTo>
                  <a:cubicBezTo>
                    <a:pt x="1639" y="417"/>
                    <a:pt x="1645" y="404"/>
                    <a:pt x="1645" y="391"/>
                  </a:cubicBezTo>
                  <a:cubicBezTo>
                    <a:pt x="1642" y="382"/>
                    <a:pt x="1636" y="368"/>
                    <a:pt x="1623" y="365"/>
                  </a:cubicBezTo>
                  <a:lnTo>
                    <a:pt x="457" y="3"/>
                  </a:lnTo>
                  <a:cubicBezTo>
                    <a:pt x="452" y="1"/>
                    <a:pt x="448"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1077379" y="4612700"/>
              <a:ext cx="79358" cy="28806"/>
            </a:xfrm>
            <a:custGeom>
              <a:rect b="b" l="l" r="r" t="t"/>
              <a:pathLst>
                <a:path extrusionOk="0" h="575" w="1584">
                  <a:moveTo>
                    <a:pt x="418" y="0"/>
                  </a:moveTo>
                  <a:lnTo>
                    <a:pt x="1" y="209"/>
                  </a:lnTo>
                  <a:lnTo>
                    <a:pt x="1166" y="575"/>
                  </a:lnTo>
                  <a:lnTo>
                    <a:pt x="1584" y="362"/>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1075726" y="4611247"/>
              <a:ext cx="82515" cy="31762"/>
            </a:xfrm>
            <a:custGeom>
              <a:rect b="b" l="l" r="r" t="t"/>
              <a:pathLst>
                <a:path extrusionOk="0" h="634" w="1647">
                  <a:moveTo>
                    <a:pt x="455" y="62"/>
                  </a:moveTo>
                  <a:lnTo>
                    <a:pt x="1535" y="398"/>
                  </a:lnTo>
                  <a:lnTo>
                    <a:pt x="1199" y="568"/>
                  </a:lnTo>
                  <a:lnTo>
                    <a:pt x="115" y="232"/>
                  </a:lnTo>
                  <a:lnTo>
                    <a:pt x="455" y="62"/>
                  </a:lnTo>
                  <a:close/>
                  <a:moveTo>
                    <a:pt x="449" y="1"/>
                  </a:moveTo>
                  <a:cubicBezTo>
                    <a:pt x="445" y="1"/>
                    <a:pt x="442" y="1"/>
                    <a:pt x="438" y="3"/>
                  </a:cubicBezTo>
                  <a:lnTo>
                    <a:pt x="21" y="212"/>
                  </a:lnTo>
                  <a:cubicBezTo>
                    <a:pt x="8" y="218"/>
                    <a:pt x="1" y="228"/>
                    <a:pt x="4" y="241"/>
                  </a:cubicBezTo>
                  <a:cubicBezTo>
                    <a:pt x="4" y="254"/>
                    <a:pt x="11" y="264"/>
                    <a:pt x="24" y="267"/>
                  </a:cubicBezTo>
                  <a:lnTo>
                    <a:pt x="1192" y="633"/>
                  </a:lnTo>
                  <a:lnTo>
                    <a:pt x="1199" y="633"/>
                  </a:lnTo>
                  <a:cubicBezTo>
                    <a:pt x="1205" y="633"/>
                    <a:pt x="1209" y="633"/>
                    <a:pt x="1212" y="630"/>
                  </a:cubicBezTo>
                  <a:lnTo>
                    <a:pt x="1630" y="421"/>
                  </a:lnTo>
                  <a:cubicBezTo>
                    <a:pt x="1640" y="414"/>
                    <a:pt x="1646" y="405"/>
                    <a:pt x="1646" y="391"/>
                  </a:cubicBezTo>
                  <a:cubicBezTo>
                    <a:pt x="1646" y="378"/>
                    <a:pt x="1636" y="369"/>
                    <a:pt x="1626" y="365"/>
                  </a:cubicBezTo>
                  <a:lnTo>
                    <a:pt x="461" y="3"/>
                  </a:lnTo>
                  <a:cubicBezTo>
                    <a:pt x="456" y="1"/>
                    <a:pt x="452"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1149171" y="4635094"/>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1147718" y="4633641"/>
              <a:ext cx="82465" cy="31762"/>
            </a:xfrm>
            <a:custGeom>
              <a:rect b="b" l="l" r="r" t="t"/>
              <a:pathLst>
                <a:path extrusionOk="0" h="634" w="1646">
                  <a:moveTo>
                    <a:pt x="451" y="62"/>
                  </a:moveTo>
                  <a:lnTo>
                    <a:pt x="1534" y="398"/>
                  </a:lnTo>
                  <a:lnTo>
                    <a:pt x="1195" y="571"/>
                  </a:lnTo>
                  <a:lnTo>
                    <a:pt x="111" y="232"/>
                  </a:lnTo>
                  <a:lnTo>
                    <a:pt x="451" y="62"/>
                  </a:lnTo>
                  <a:close/>
                  <a:moveTo>
                    <a:pt x="446" y="1"/>
                  </a:moveTo>
                  <a:cubicBezTo>
                    <a:pt x="442" y="1"/>
                    <a:pt x="438" y="2"/>
                    <a:pt x="434" y="3"/>
                  </a:cubicBezTo>
                  <a:lnTo>
                    <a:pt x="16" y="212"/>
                  </a:lnTo>
                  <a:cubicBezTo>
                    <a:pt x="7" y="219"/>
                    <a:pt x="0" y="232"/>
                    <a:pt x="0" y="241"/>
                  </a:cubicBezTo>
                  <a:cubicBezTo>
                    <a:pt x="0" y="255"/>
                    <a:pt x="10" y="264"/>
                    <a:pt x="23" y="271"/>
                  </a:cubicBezTo>
                  <a:lnTo>
                    <a:pt x="1188" y="633"/>
                  </a:lnTo>
                  <a:lnTo>
                    <a:pt x="1211" y="633"/>
                  </a:lnTo>
                  <a:lnTo>
                    <a:pt x="1629" y="424"/>
                  </a:lnTo>
                  <a:cubicBezTo>
                    <a:pt x="1639" y="418"/>
                    <a:pt x="1645" y="405"/>
                    <a:pt x="1645" y="392"/>
                  </a:cubicBezTo>
                  <a:cubicBezTo>
                    <a:pt x="1645" y="382"/>
                    <a:pt x="1635" y="369"/>
                    <a:pt x="1622"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1221113" y="4657488"/>
              <a:ext cx="79358" cy="28806"/>
            </a:xfrm>
            <a:custGeom>
              <a:rect b="b" l="l" r="r" t="t"/>
              <a:pathLst>
                <a:path extrusionOk="0" h="575" w="1584">
                  <a:moveTo>
                    <a:pt x="419" y="1"/>
                  </a:moveTo>
                  <a:lnTo>
                    <a:pt x="1" y="209"/>
                  </a:lnTo>
                  <a:lnTo>
                    <a:pt x="1166" y="575"/>
                  </a:lnTo>
                  <a:lnTo>
                    <a:pt x="1584" y="363"/>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1219510" y="4656035"/>
              <a:ext cx="82916" cy="31762"/>
            </a:xfrm>
            <a:custGeom>
              <a:rect b="b" l="l" r="r" t="t"/>
              <a:pathLst>
                <a:path extrusionOk="0" h="634" w="1655">
                  <a:moveTo>
                    <a:pt x="451" y="62"/>
                  </a:moveTo>
                  <a:lnTo>
                    <a:pt x="1534" y="398"/>
                  </a:lnTo>
                  <a:lnTo>
                    <a:pt x="1198" y="571"/>
                  </a:lnTo>
                  <a:lnTo>
                    <a:pt x="114" y="232"/>
                  </a:lnTo>
                  <a:lnTo>
                    <a:pt x="451" y="62"/>
                  </a:lnTo>
                  <a:close/>
                  <a:moveTo>
                    <a:pt x="447" y="1"/>
                  </a:moveTo>
                  <a:cubicBezTo>
                    <a:pt x="443" y="1"/>
                    <a:pt x="439" y="2"/>
                    <a:pt x="434" y="3"/>
                  </a:cubicBezTo>
                  <a:lnTo>
                    <a:pt x="20" y="212"/>
                  </a:lnTo>
                  <a:cubicBezTo>
                    <a:pt x="7" y="219"/>
                    <a:pt x="0" y="232"/>
                    <a:pt x="3" y="242"/>
                  </a:cubicBezTo>
                  <a:cubicBezTo>
                    <a:pt x="3" y="255"/>
                    <a:pt x="10" y="265"/>
                    <a:pt x="23" y="271"/>
                  </a:cubicBezTo>
                  <a:lnTo>
                    <a:pt x="1191" y="633"/>
                  </a:lnTo>
                  <a:lnTo>
                    <a:pt x="1214" y="633"/>
                  </a:lnTo>
                  <a:lnTo>
                    <a:pt x="1629" y="424"/>
                  </a:lnTo>
                  <a:cubicBezTo>
                    <a:pt x="1655" y="411"/>
                    <a:pt x="1652" y="375"/>
                    <a:pt x="1626" y="366"/>
                  </a:cubicBezTo>
                  <a:lnTo>
                    <a:pt x="457" y="3"/>
                  </a:lnTo>
                  <a:cubicBezTo>
                    <a:pt x="454" y="2"/>
                    <a:pt x="451"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1292905" y="4679882"/>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1291101" y="4678480"/>
              <a:ext cx="83116" cy="31812"/>
            </a:xfrm>
            <a:custGeom>
              <a:rect b="b" l="l" r="r" t="t"/>
              <a:pathLst>
                <a:path extrusionOk="0" h="635" w="1659">
                  <a:moveTo>
                    <a:pt x="458" y="61"/>
                  </a:moveTo>
                  <a:lnTo>
                    <a:pt x="1541" y="401"/>
                  </a:lnTo>
                  <a:lnTo>
                    <a:pt x="1202" y="571"/>
                  </a:lnTo>
                  <a:lnTo>
                    <a:pt x="118" y="231"/>
                  </a:lnTo>
                  <a:lnTo>
                    <a:pt x="458" y="61"/>
                  </a:lnTo>
                  <a:close/>
                  <a:moveTo>
                    <a:pt x="453" y="0"/>
                  </a:moveTo>
                  <a:cubicBezTo>
                    <a:pt x="449" y="0"/>
                    <a:pt x="445" y="1"/>
                    <a:pt x="441" y="3"/>
                  </a:cubicBezTo>
                  <a:lnTo>
                    <a:pt x="24" y="211"/>
                  </a:lnTo>
                  <a:cubicBezTo>
                    <a:pt x="1" y="225"/>
                    <a:pt x="1" y="260"/>
                    <a:pt x="30" y="270"/>
                  </a:cubicBezTo>
                  <a:lnTo>
                    <a:pt x="1195" y="633"/>
                  </a:lnTo>
                  <a:lnTo>
                    <a:pt x="1205" y="633"/>
                  </a:lnTo>
                  <a:cubicBezTo>
                    <a:pt x="1207" y="634"/>
                    <a:pt x="1209" y="635"/>
                    <a:pt x="1212" y="635"/>
                  </a:cubicBezTo>
                  <a:cubicBezTo>
                    <a:pt x="1214" y="635"/>
                    <a:pt x="1217" y="634"/>
                    <a:pt x="1218" y="633"/>
                  </a:cubicBezTo>
                  <a:lnTo>
                    <a:pt x="1636" y="424"/>
                  </a:lnTo>
                  <a:cubicBezTo>
                    <a:pt x="1659" y="411"/>
                    <a:pt x="1656" y="375"/>
                    <a:pt x="1629" y="365"/>
                  </a:cubicBezTo>
                  <a:lnTo>
                    <a:pt x="464" y="3"/>
                  </a:lnTo>
                  <a:cubicBezTo>
                    <a:pt x="461" y="1"/>
                    <a:pt x="457" y="0"/>
                    <a:pt x="4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1364847" y="4702276"/>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1362893" y="4700874"/>
              <a:ext cx="82966" cy="31862"/>
            </a:xfrm>
            <a:custGeom>
              <a:rect b="b" l="l" r="r" t="t"/>
              <a:pathLst>
                <a:path extrusionOk="0" h="636" w="1656">
                  <a:moveTo>
                    <a:pt x="458" y="61"/>
                  </a:moveTo>
                  <a:lnTo>
                    <a:pt x="1541" y="401"/>
                  </a:lnTo>
                  <a:lnTo>
                    <a:pt x="1202" y="571"/>
                  </a:lnTo>
                  <a:lnTo>
                    <a:pt x="121" y="231"/>
                  </a:lnTo>
                  <a:lnTo>
                    <a:pt x="458" y="61"/>
                  </a:lnTo>
                  <a:close/>
                  <a:moveTo>
                    <a:pt x="454" y="0"/>
                  </a:moveTo>
                  <a:cubicBezTo>
                    <a:pt x="450" y="0"/>
                    <a:pt x="446" y="1"/>
                    <a:pt x="441" y="3"/>
                  </a:cubicBezTo>
                  <a:lnTo>
                    <a:pt x="27" y="215"/>
                  </a:lnTo>
                  <a:cubicBezTo>
                    <a:pt x="1" y="225"/>
                    <a:pt x="4" y="261"/>
                    <a:pt x="30" y="270"/>
                  </a:cubicBezTo>
                  <a:lnTo>
                    <a:pt x="1199" y="633"/>
                  </a:lnTo>
                  <a:cubicBezTo>
                    <a:pt x="1199" y="634"/>
                    <a:pt x="1199" y="635"/>
                    <a:pt x="1201" y="635"/>
                  </a:cubicBezTo>
                  <a:cubicBezTo>
                    <a:pt x="1202" y="635"/>
                    <a:pt x="1203" y="634"/>
                    <a:pt x="1205" y="633"/>
                  </a:cubicBezTo>
                  <a:cubicBezTo>
                    <a:pt x="1208" y="634"/>
                    <a:pt x="1211" y="635"/>
                    <a:pt x="1213" y="635"/>
                  </a:cubicBezTo>
                  <a:cubicBezTo>
                    <a:pt x="1216" y="635"/>
                    <a:pt x="1218" y="634"/>
                    <a:pt x="1221" y="633"/>
                  </a:cubicBezTo>
                  <a:lnTo>
                    <a:pt x="1636" y="424"/>
                  </a:lnTo>
                  <a:cubicBezTo>
                    <a:pt x="1649" y="417"/>
                    <a:pt x="1655" y="407"/>
                    <a:pt x="1652" y="394"/>
                  </a:cubicBezTo>
                  <a:cubicBezTo>
                    <a:pt x="1652" y="381"/>
                    <a:pt x="1642" y="372"/>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1436638" y="4724721"/>
              <a:ext cx="79559" cy="28806"/>
            </a:xfrm>
            <a:custGeom>
              <a:rect b="b" l="l" r="r" t="t"/>
              <a:pathLst>
                <a:path extrusionOk="0" h="575" w="1588">
                  <a:moveTo>
                    <a:pt x="419" y="0"/>
                  </a:moveTo>
                  <a:lnTo>
                    <a:pt x="1" y="212"/>
                  </a:lnTo>
                  <a:lnTo>
                    <a:pt x="1169" y="574"/>
                  </a:lnTo>
                  <a:lnTo>
                    <a:pt x="1587"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1435185" y="4723268"/>
              <a:ext cx="82765" cy="31862"/>
            </a:xfrm>
            <a:custGeom>
              <a:rect b="b" l="l" r="r" t="t"/>
              <a:pathLst>
                <a:path extrusionOk="0" h="636" w="1652">
                  <a:moveTo>
                    <a:pt x="451" y="62"/>
                  </a:moveTo>
                  <a:lnTo>
                    <a:pt x="1534" y="401"/>
                  </a:lnTo>
                  <a:lnTo>
                    <a:pt x="1195" y="571"/>
                  </a:lnTo>
                  <a:lnTo>
                    <a:pt x="111" y="235"/>
                  </a:lnTo>
                  <a:lnTo>
                    <a:pt x="451" y="62"/>
                  </a:lnTo>
                  <a:close/>
                  <a:moveTo>
                    <a:pt x="445" y="0"/>
                  </a:moveTo>
                  <a:cubicBezTo>
                    <a:pt x="441" y="0"/>
                    <a:pt x="438" y="1"/>
                    <a:pt x="434" y="3"/>
                  </a:cubicBezTo>
                  <a:lnTo>
                    <a:pt x="17" y="215"/>
                  </a:lnTo>
                  <a:cubicBezTo>
                    <a:pt x="7" y="218"/>
                    <a:pt x="0" y="231"/>
                    <a:pt x="0" y="244"/>
                  </a:cubicBezTo>
                  <a:cubicBezTo>
                    <a:pt x="0" y="254"/>
                    <a:pt x="10" y="267"/>
                    <a:pt x="23" y="271"/>
                  </a:cubicBezTo>
                  <a:lnTo>
                    <a:pt x="1188" y="633"/>
                  </a:lnTo>
                  <a:lnTo>
                    <a:pt x="1198" y="633"/>
                  </a:lnTo>
                  <a:cubicBezTo>
                    <a:pt x="1200" y="635"/>
                    <a:pt x="1202" y="635"/>
                    <a:pt x="1205" y="635"/>
                  </a:cubicBezTo>
                  <a:cubicBezTo>
                    <a:pt x="1207" y="635"/>
                    <a:pt x="1210" y="635"/>
                    <a:pt x="1211" y="633"/>
                  </a:cubicBezTo>
                  <a:lnTo>
                    <a:pt x="1629" y="424"/>
                  </a:lnTo>
                  <a:cubicBezTo>
                    <a:pt x="1652" y="411"/>
                    <a:pt x="1649" y="375"/>
                    <a:pt x="1623" y="368"/>
                  </a:cubicBezTo>
                  <a:lnTo>
                    <a:pt x="457" y="3"/>
                  </a:lnTo>
                  <a:cubicBezTo>
                    <a:pt x="452" y="1"/>
                    <a:pt x="448"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1508580" y="4747115"/>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1506977" y="4745662"/>
              <a:ext cx="82615" cy="31912"/>
            </a:xfrm>
            <a:custGeom>
              <a:rect b="b" l="l" r="r" t="t"/>
              <a:pathLst>
                <a:path extrusionOk="0" h="637" w="1649">
                  <a:moveTo>
                    <a:pt x="451" y="62"/>
                  </a:moveTo>
                  <a:lnTo>
                    <a:pt x="1534" y="401"/>
                  </a:lnTo>
                  <a:lnTo>
                    <a:pt x="1195" y="571"/>
                  </a:lnTo>
                  <a:lnTo>
                    <a:pt x="114" y="235"/>
                  </a:lnTo>
                  <a:lnTo>
                    <a:pt x="451" y="62"/>
                  </a:lnTo>
                  <a:close/>
                  <a:moveTo>
                    <a:pt x="446" y="1"/>
                  </a:moveTo>
                  <a:cubicBezTo>
                    <a:pt x="442" y="1"/>
                    <a:pt x="438" y="1"/>
                    <a:pt x="434" y="3"/>
                  </a:cubicBezTo>
                  <a:lnTo>
                    <a:pt x="20" y="215"/>
                  </a:lnTo>
                  <a:cubicBezTo>
                    <a:pt x="7" y="219"/>
                    <a:pt x="0" y="232"/>
                    <a:pt x="0" y="245"/>
                  </a:cubicBezTo>
                  <a:cubicBezTo>
                    <a:pt x="4" y="258"/>
                    <a:pt x="10" y="267"/>
                    <a:pt x="23" y="271"/>
                  </a:cubicBezTo>
                  <a:lnTo>
                    <a:pt x="1188" y="636"/>
                  </a:lnTo>
                  <a:lnTo>
                    <a:pt x="1198" y="636"/>
                  </a:lnTo>
                  <a:cubicBezTo>
                    <a:pt x="1205" y="636"/>
                    <a:pt x="1208" y="633"/>
                    <a:pt x="1211" y="633"/>
                  </a:cubicBezTo>
                  <a:lnTo>
                    <a:pt x="1629" y="424"/>
                  </a:lnTo>
                  <a:cubicBezTo>
                    <a:pt x="1642" y="418"/>
                    <a:pt x="1649" y="405"/>
                    <a:pt x="1645" y="392"/>
                  </a:cubicBezTo>
                  <a:cubicBezTo>
                    <a:pt x="1645" y="382"/>
                    <a:pt x="1636" y="369"/>
                    <a:pt x="1626" y="365"/>
                  </a:cubicBezTo>
                  <a:lnTo>
                    <a:pt x="457" y="3"/>
                  </a:lnTo>
                  <a:cubicBezTo>
                    <a:pt x="454" y="1"/>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1043863" y="4629533"/>
              <a:ext cx="79509" cy="28806"/>
            </a:xfrm>
            <a:custGeom>
              <a:rect b="b" l="l" r="r" t="t"/>
              <a:pathLst>
                <a:path extrusionOk="0" h="575" w="1587">
                  <a:moveTo>
                    <a:pt x="418" y="0"/>
                  </a:moveTo>
                  <a:lnTo>
                    <a:pt x="0"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1042059" y="4628080"/>
              <a:ext cx="82815" cy="31762"/>
            </a:xfrm>
            <a:custGeom>
              <a:rect b="b" l="l" r="r" t="t"/>
              <a:pathLst>
                <a:path extrusionOk="0" h="634" w="1653">
                  <a:moveTo>
                    <a:pt x="458" y="62"/>
                  </a:moveTo>
                  <a:lnTo>
                    <a:pt x="1541" y="398"/>
                  </a:lnTo>
                  <a:lnTo>
                    <a:pt x="1202" y="571"/>
                  </a:lnTo>
                  <a:lnTo>
                    <a:pt x="118" y="232"/>
                  </a:lnTo>
                  <a:lnTo>
                    <a:pt x="458" y="62"/>
                  </a:lnTo>
                  <a:close/>
                  <a:moveTo>
                    <a:pt x="453" y="1"/>
                  </a:moveTo>
                  <a:cubicBezTo>
                    <a:pt x="449" y="1"/>
                    <a:pt x="445" y="2"/>
                    <a:pt x="441" y="3"/>
                  </a:cubicBezTo>
                  <a:lnTo>
                    <a:pt x="23" y="212"/>
                  </a:lnTo>
                  <a:cubicBezTo>
                    <a:pt x="1" y="225"/>
                    <a:pt x="1" y="261"/>
                    <a:pt x="30" y="268"/>
                  </a:cubicBezTo>
                  <a:lnTo>
                    <a:pt x="1195" y="633"/>
                  </a:lnTo>
                  <a:lnTo>
                    <a:pt x="1218" y="633"/>
                  </a:lnTo>
                  <a:lnTo>
                    <a:pt x="1636" y="421"/>
                  </a:lnTo>
                  <a:cubicBezTo>
                    <a:pt x="1646" y="418"/>
                    <a:pt x="1652" y="405"/>
                    <a:pt x="1652" y="392"/>
                  </a:cubicBezTo>
                  <a:cubicBezTo>
                    <a:pt x="1652" y="382"/>
                    <a:pt x="1642" y="369"/>
                    <a:pt x="1629" y="366"/>
                  </a:cubicBezTo>
                  <a:lnTo>
                    <a:pt x="464" y="3"/>
                  </a:lnTo>
                  <a:cubicBezTo>
                    <a:pt x="461" y="2"/>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1115805" y="4651927"/>
              <a:ext cx="79358" cy="28806"/>
            </a:xfrm>
            <a:custGeom>
              <a:rect b="b" l="l" r="r" t="t"/>
              <a:pathLst>
                <a:path extrusionOk="0" h="575" w="1584">
                  <a:moveTo>
                    <a:pt x="418" y="1"/>
                  </a:moveTo>
                  <a:lnTo>
                    <a:pt x="1" y="209"/>
                  </a:lnTo>
                  <a:lnTo>
                    <a:pt x="1166" y="575"/>
                  </a:lnTo>
                  <a:lnTo>
                    <a:pt x="1584"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1114202" y="4650474"/>
              <a:ext cx="82615" cy="31762"/>
            </a:xfrm>
            <a:custGeom>
              <a:rect b="b" l="l" r="r" t="t"/>
              <a:pathLst>
                <a:path extrusionOk="0" h="634" w="1649">
                  <a:moveTo>
                    <a:pt x="450" y="62"/>
                  </a:moveTo>
                  <a:lnTo>
                    <a:pt x="1534" y="398"/>
                  </a:lnTo>
                  <a:lnTo>
                    <a:pt x="1198" y="571"/>
                  </a:lnTo>
                  <a:lnTo>
                    <a:pt x="114" y="232"/>
                  </a:lnTo>
                  <a:lnTo>
                    <a:pt x="450" y="62"/>
                  </a:lnTo>
                  <a:close/>
                  <a:moveTo>
                    <a:pt x="447" y="1"/>
                  </a:moveTo>
                  <a:cubicBezTo>
                    <a:pt x="443" y="1"/>
                    <a:pt x="439" y="2"/>
                    <a:pt x="434" y="3"/>
                  </a:cubicBezTo>
                  <a:lnTo>
                    <a:pt x="20" y="212"/>
                  </a:lnTo>
                  <a:cubicBezTo>
                    <a:pt x="7" y="219"/>
                    <a:pt x="0" y="232"/>
                    <a:pt x="3" y="242"/>
                  </a:cubicBezTo>
                  <a:cubicBezTo>
                    <a:pt x="3" y="255"/>
                    <a:pt x="10" y="265"/>
                    <a:pt x="23" y="271"/>
                  </a:cubicBezTo>
                  <a:lnTo>
                    <a:pt x="1191" y="633"/>
                  </a:lnTo>
                  <a:lnTo>
                    <a:pt x="1214" y="633"/>
                  </a:lnTo>
                  <a:lnTo>
                    <a:pt x="1629" y="424"/>
                  </a:lnTo>
                  <a:cubicBezTo>
                    <a:pt x="1642" y="418"/>
                    <a:pt x="1648" y="405"/>
                    <a:pt x="1645" y="392"/>
                  </a:cubicBezTo>
                  <a:cubicBezTo>
                    <a:pt x="1645" y="382"/>
                    <a:pt x="1639" y="369"/>
                    <a:pt x="1626" y="366"/>
                  </a:cubicBezTo>
                  <a:lnTo>
                    <a:pt x="457" y="3"/>
                  </a:lnTo>
                  <a:cubicBezTo>
                    <a:pt x="454" y="2"/>
                    <a:pt x="450"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1187597" y="4674321"/>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1186144" y="4672919"/>
              <a:ext cx="82765" cy="31712"/>
            </a:xfrm>
            <a:custGeom>
              <a:rect b="b" l="l" r="r" t="t"/>
              <a:pathLst>
                <a:path extrusionOk="0" h="633" w="1652">
                  <a:moveTo>
                    <a:pt x="451" y="61"/>
                  </a:moveTo>
                  <a:lnTo>
                    <a:pt x="1534" y="401"/>
                  </a:lnTo>
                  <a:lnTo>
                    <a:pt x="1195" y="571"/>
                  </a:lnTo>
                  <a:lnTo>
                    <a:pt x="111" y="231"/>
                  </a:lnTo>
                  <a:lnTo>
                    <a:pt x="451" y="61"/>
                  </a:lnTo>
                  <a:close/>
                  <a:moveTo>
                    <a:pt x="446" y="0"/>
                  </a:moveTo>
                  <a:cubicBezTo>
                    <a:pt x="442" y="0"/>
                    <a:pt x="438" y="1"/>
                    <a:pt x="434" y="3"/>
                  </a:cubicBezTo>
                  <a:lnTo>
                    <a:pt x="17" y="211"/>
                  </a:lnTo>
                  <a:cubicBezTo>
                    <a:pt x="7" y="218"/>
                    <a:pt x="0" y="231"/>
                    <a:pt x="0" y="241"/>
                  </a:cubicBezTo>
                  <a:cubicBezTo>
                    <a:pt x="0" y="254"/>
                    <a:pt x="10" y="264"/>
                    <a:pt x="23" y="270"/>
                  </a:cubicBezTo>
                  <a:lnTo>
                    <a:pt x="1188" y="633"/>
                  </a:lnTo>
                  <a:lnTo>
                    <a:pt x="1211" y="633"/>
                  </a:lnTo>
                  <a:lnTo>
                    <a:pt x="1629" y="424"/>
                  </a:lnTo>
                  <a:cubicBezTo>
                    <a:pt x="1652" y="411"/>
                    <a:pt x="1649" y="375"/>
                    <a:pt x="1622" y="365"/>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1259539" y="4696715"/>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1257585" y="4695313"/>
              <a:ext cx="83266" cy="31862"/>
            </a:xfrm>
            <a:custGeom>
              <a:rect b="b" l="l" r="r" t="t"/>
              <a:pathLst>
                <a:path extrusionOk="0" h="636" w="1662">
                  <a:moveTo>
                    <a:pt x="458" y="62"/>
                  </a:moveTo>
                  <a:lnTo>
                    <a:pt x="1541" y="401"/>
                  </a:lnTo>
                  <a:lnTo>
                    <a:pt x="1202" y="571"/>
                  </a:lnTo>
                  <a:lnTo>
                    <a:pt x="121" y="231"/>
                  </a:lnTo>
                  <a:lnTo>
                    <a:pt x="458" y="62"/>
                  </a:lnTo>
                  <a:close/>
                  <a:moveTo>
                    <a:pt x="454" y="0"/>
                  </a:moveTo>
                  <a:cubicBezTo>
                    <a:pt x="450" y="0"/>
                    <a:pt x="446" y="1"/>
                    <a:pt x="441" y="3"/>
                  </a:cubicBezTo>
                  <a:lnTo>
                    <a:pt x="27" y="212"/>
                  </a:lnTo>
                  <a:cubicBezTo>
                    <a:pt x="1" y="225"/>
                    <a:pt x="4" y="261"/>
                    <a:pt x="30" y="270"/>
                  </a:cubicBezTo>
                  <a:lnTo>
                    <a:pt x="1198" y="633"/>
                  </a:lnTo>
                  <a:lnTo>
                    <a:pt x="1205" y="633"/>
                  </a:lnTo>
                  <a:cubicBezTo>
                    <a:pt x="1208" y="634"/>
                    <a:pt x="1211" y="635"/>
                    <a:pt x="1213" y="635"/>
                  </a:cubicBezTo>
                  <a:cubicBezTo>
                    <a:pt x="1216" y="635"/>
                    <a:pt x="1218" y="634"/>
                    <a:pt x="1221" y="633"/>
                  </a:cubicBezTo>
                  <a:lnTo>
                    <a:pt x="1636" y="424"/>
                  </a:lnTo>
                  <a:cubicBezTo>
                    <a:pt x="1662" y="411"/>
                    <a:pt x="1659" y="375"/>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1331330" y="4719160"/>
              <a:ext cx="79509" cy="28806"/>
            </a:xfrm>
            <a:custGeom>
              <a:rect b="b" l="l" r="r" t="t"/>
              <a:pathLst>
                <a:path extrusionOk="0" h="575" w="1587">
                  <a:moveTo>
                    <a:pt x="418" y="0"/>
                  </a:moveTo>
                  <a:lnTo>
                    <a:pt x="1" y="212"/>
                  </a:lnTo>
                  <a:lnTo>
                    <a:pt x="1169" y="575"/>
                  </a:lnTo>
                  <a:lnTo>
                    <a:pt x="1587" y="366"/>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1329878" y="4717707"/>
              <a:ext cx="82765" cy="31862"/>
            </a:xfrm>
            <a:custGeom>
              <a:rect b="b" l="l" r="r" t="t"/>
              <a:pathLst>
                <a:path extrusionOk="0" h="636" w="1652">
                  <a:moveTo>
                    <a:pt x="451" y="62"/>
                  </a:moveTo>
                  <a:lnTo>
                    <a:pt x="1534" y="401"/>
                  </a:lnTo>
                  <a:lnTo>
                    <a:pt x="1195" y="571"/>
                  </a:lnTo>
                  <a:lnTo>
                    <a:pt x="111" y="235"/>
                  </a:lnTo>
                  <a:lnTo>
                    <a:pt x="451" y="62"/>
                  </a:lnTo>
                  <a:close/>
                  <a:moveTo>
                    <a:pt x="446" y="0"/>
                  </a:moveTo>
                  <a:cubicBezTo>
                    <a:pt x="442" y="0"/>
                    <a:pt x="438" y="1"/>
                    <a:pt x="434" y="3"/>
                  </a:cubicBezTo>
                  <a:lnTo>
                    <a:pt x="17" y="215"/>
                  </a:lnTo>
                  <a:cubicBezTo>
                    <a:pt x="7" y="218"/>
                    <a:pt x="0" y="231"/>
                    <a:pt x="0" y="244"/>
                  </a:cubicBezTo>
                  <a:cubicBezTo>
                    <a:pt x="0" y="254"/>
                    <a:pt x="10" y="267"/>
                    <a:pt x="23" y="271"/>
                  </a:cubicBezTo>
                  <a:lnTo>
                    <a:pt x="1188" y="633"/>
                  </a:lnTo>
                  <a:lnTo>
                    <a:pt x="1198" y="633"/>
                  </a:lnTo>
                  <a:cubicBezTo>
                    <a:pt x="1200" y="635"/>
                    <a:pt x="1202" y="635"/>
                    <a:pt x="1205" y="635"/>
                  </a:cubicBezTo>
                  <a:cubicBezTo>
                    <a:pt x="1207" y="635"/>
                    <a:pt x="1210" y="635"/>
                    <a:pt x="1211" y="633"/>
                  </a:cubicBezTo>
                  <a:lnTo>
                    <a:pt x="1629" y="424"/>
                  </a:lnTo>
                  <a:cubicBezTo>
                    <a:pt x="1652" y="411"/>
                    <a:pt x="1649" y="375"/>
                    <a:pt x="1623" y="369"/>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1403272" y="4741554"/>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1401319" y="4740101"/>
              <a:ext cx="83316" cy="31912"/>
            </a:xfrm>
            <a:custGeom>
              <a:rect b="b" l="l" r="r" t="t"/>
              <a:pathLst>
                <a:path extrusionOk="0" h="637" w="1663">
                  <a:moveTo>
                    <a:pt x="458" y="62"/>
                  </a:moveTo>
                  <a:lnTo>
                    <a:pt x="1541" y="401"/>
                  </a:lnTo>
                  <a:lnTo>
                    <a:pt x="1202" y="571"/>
                  </a:lnTo>
                  <a:lnTo>
                    <a:pt x="121" y="235"/>
                  </a:lnTo>
                  <a:lnTo>
                    <a:pt x="458" y="62"/>
                  </a:lnTo>
                  <a:close/>
                  <a:moveTo>
                    <a:pt x="453" y="1"/>
                  </a:moveTo>
                  <a:cubicBezTo>
                    <a:pt x="449" y="1"/>
                    <a:pt x="445" y="1"/>
                    <a:pt x="441" y="3"/>
                  </a:cubicBezTo>
                  <a:lnTo>
                    <a:pt x="24" y="215"/>
                  </a:lnTo>
                  <a:cubicBezTo>
                    <a:pt x="1" y="225"/>
                    <a:pt x="4" y="264"/>
                    <a:pt x="30" y="271"/>
                  </a:cubicBezTo>
                  <a:lnTo>
                    <a:pt x="1195" y="636"/>
                  </a:lnTo>
                  <a:lnTo>
                    <a:pt x="1218" y="636"/>
                  </a:lnTo>
                  <a:lnTo>
                    <a:pt x="1636" y="424"/>
                  </a:lnTo>
                  <a:cubicBezTo>
                    <a:pt x="1662" y="411"/>
                    <a:pt x="1659" y="375"/>
                    <a:pt x="1633" y="369"/>
                  </a:cubicBezTo>
                  <a:lnTo>
                    <a:pt x="464" y="3"/>
                  </a:lnTo>
                  <a:cubicBezTo>
                    <a:pt x="461" y="1"/>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1475064" y="4763948"/>
              <a:ext cx="79358" cy="28806"/>
            </a:xfrm>
            <a:custGeom>
              <a:rect b="b" l="l" r="r" t="t"/>
              <a:pathLst>
                <a:path extrusionOk="0" h="575" w="1584">
                  <a:moveTo>
                    <a:pt x="419" y="0"/>
                  </a:moveTo>
                  <a:lnTo>
                    <a:pt x="1" y="213"/>
                  </a:lnTo>
                  <a:lnTo>
                    <a:pt x="1169"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1473261" y="4762495"/>
              <a:ext cx="83116" cy="31912"/>
            </a:xfrm>
            <a:custGeom>
              <a:rect b="b" l="l" r="r" t="t"/>
              <a:pathLst>
                <a:path extrusionOk="0" h="637" w="1659">
                  <a:moveTo>
                    <a:pt x="458" y="62"/>
                  </a:moveTo>
                  <a:lnTo>
                    <a:pt x="1541" y="401"/>
                  </a:lnTo>
                  <a:lnTo>
                    <a:pt x="1202" y="571"/>
                  </a:lnTo>
                  <a:lnTo>
                    <a:pt x="118" y="235"/>
                  </a:lnTo>
                  <a:lnTo>
                    <a:pt x="458" y="62"/>
                  </a:lnTo>
                  <a:close/>
                  <a:moveTo>
                    <a:pt x="452" y="1"/>
                  </a:moveTo>
                  <a:cubicBezTo>
                    <a:pt x="448" y="1"/>
                    <a:pt x="445" y="2"/>
                    <a:pt x="442" y="3"/>
                  </a:cubicBezTo>
                  <a:lnTo>
                    <a:pt x="24" y="215"/>
                  </a:lnTo>
                  <a:cubicBezTo>
                    <a:pt x="1" y="228"/>
                    <a:pt x="1" y="261"/>
                    <a:pt x="27" y="271"/>
                  </a:cubicBezTo>
                  <a:lnTo>
                    <a:pt x="1195" y="636"/>
                  </a:lnTo>
                  <a:lnTo>
                    <a:pt x="1205" y="636"/>
                  </a:lnTo>
                  <a:cubicBezTo>
                    <a:pt x="1209" y="636"/>
                    <a:pt x="1215" y="636"/>
                    <a:pt x="1218" y="633"/>
                  </a:cubicBezTo>
                  <a:lnTo>
                    <a:pt x="1636" y="424"/>
                  </a:lnTo>
                  <a:cubicBezTo>
                    <a:pt x="1659" y="411"/>
                    <a:pt x="1656" y="375"/>
                    <a:pt x="1630" y="366"/>
                  </a:cubicBezTo>
                  <a:lnTo>
                    <a:pt x="464" y="3"/>
                  </a:lnTo>
                  <a:cubicBezTo>
                    <a:pt x="459" y="2"/>
                    <a:pt x="455"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1010497" y="4646366"/>
              <a:ext cx="79358" cy="28856"/>
            </a:xfrm>
            <a:custGeom>
              <a:rect b="b" l="l" r="r" t="t"/>
              <a:pathLst>
                <a:path extrusionOk="0" h="576" w="1584">
                  <a:moveTo>
                    <a:pt x="418" y="1"/>
                  </a:moveTo>
                  <a:lnTo>
                    <a:pt x="1" y="209"/>
                  </a:lnTo>
                  <a:lnTo>
                    <a:pt x="1166" y="575"/>
                  </a:lnTo>
                  <a:lnTo>
                    <a:pt x="1584"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1008844" y="4644914"/>
              <a:ext cx="82665" cy="31762"/>
            </a:xfrm>
            <a:custGeom>
              <a:rect b="b" l="l" r="r" t="t"/>
              <a:pathLst>
                <a:path extrusionOk="0" h="634" w="1650">
                  <a:moveTo>
                    <a:pt x="451" y="62"/>
                  </a:moveTo>
                  <a:lnTo>
                    <a:pt x="1535" y="398"/>
                  </a:lnTo>
                  <a:lnTo>
                    <a:pt x="1199" y="571"/>
                  </a:lnTo>
                  <a:lnTo>
                    <a:pt x="115" y="232"/>
                  </a:lnTo>
                  <a:lnTo>
                    <a:pt x="451" y="62"/>
                  </a:lnTo>
                  <a:close/>
                  <a:moveTo>
                    <a:pt x="448" y="1"/>
                  </a:moveTo>
                  <a:cubicBezTo>
                    <a:pt x="444" y="1"/>
                    <a:pt x="440" y="2"/>
                    <a:pt x="435" y="3"/>
                  </a:cubicBezTo>
                  <a:lnTo>
                    <a:pt x="21" y="212"/>
                  </a:lnTo>
                  <a:cubicBezTo>
                    <a:pt x="8" y="219"/>
                    <a:pt x="1" y="229"/>
                    <a:pt x="4" y="242"/>
                  </a:cubicBezTo>
                  <a:cubicBezTo>
                    <a:pt x="4" y="255"/>
                    <a:pt x="11" y="265"/>
                    <a:pt x="24" y="271"/>
                  </a:cubicBezTo>
                  <a:lnTo>
                    <a:pt x="1192" y="633"/>
                  </a:lnTo>
                  <a:lnTo>
                    <a:pt x="1199" y="633"/>
                  </a:lnTo>
                  <a:cubicBezTo>
                    <a:pt x="1205" y="633"/>
                    <a:pt x="1209" y="633"/>
                    <a:pt x="1215" y="630"/>
                  </a:cubicBezTo>
                  <a:lnTo>
                    <a:pt x="1630" y="425"/>
                  </a:lnTo>
                  <a:cubicBezTo>
                    <a:pt x="1643" y="418"/>
                    <a:pt x="1649" y="405"/>
                    <a:pt x="1646" y="392"/>
                  </a:cubicBezTo>
                  <a:cubicBezTo>
                    <a:pt x="1646" y="382"/>
                    <a:pt x="1640" y="369"/>
                    <a:pt x="1626" y="366"/>
                  </a:cubicBezTo>
                  <a:lnTo>
                    <a:pt x="458" y="3"/>
                  </a:lnTo>
                  <a:cubicBezTo>
                    <a:pt x="455" y="2"/>
                    <a:pt x="451" y="1"/>
                    <a:pt x="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1082289" y="4668760"/>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1080335" y="4667358"/>
              <a:ext cx="82966" cy="31712"/>
            </a:xfrm>
            <a:custGeom>
              <a:rect b="b" l="l" r="r" t="t"/>
              <a:pathLst>
                <a:path extrusionOk="0" h="633" w="1656">
                  <a:moveTo>
                    <a:pt x="461" y="61"/>
                  </a:moveTo>
                  <a:lnTo>
                    <a:pt x="1541" y="401"/>
                  </a:lnTo>
                  <a:lnTo>
                    <a:pt x="1205" y="571"/>
                  </a:lnTo>
                  <a:lnTo>
                    <a:pt x="121" y="231"/>
                  </a:lnTo>
                  <a:lnTo>
                    <a:pt x="461" y="61"/>
                  </a:lnTo>
                  <a:close/>
                  <a:moveTo>
                    <a:pt x="454" y="0"/>
                  </a:moveTo>
                  <a:cubicBezTo>
                    <a:pt x="451" y="0"/>
                    <a:pt x="448" y="1"/>
                    <a:pt x="444" y="3"/>
                  </a:cubicBezTo>
                  <a:lnTo>
                    <a:pt x="26" y="212"/>
                  </a:lnTo>
                  <a:cubicBezTo>
                    <a:pt x="0" y="225"/>
                    <a:pt x="4" y="260"/>
                    <a:pt x="30" y="270"/>
                  </a:cubicBezTo>
                  <a:lnTo>
                    <a:pt x="1198" y="633"/>
                  </a:lnTo>
                  <a:lnTo>
                    <a:pt x="1221" y="633"/>
                  </a:lnTo>
                  <a:lnTo>
                    <a:pt x="1639" y="424"/>
                  </a:lnTo>
                  <a:cubicBezTo>
                    <a:pt x="1649" y="417"/>
                    <a:pt x="1655" y="404"/>
                    <a:pt x="1655" y="394"/>
                  </a:cubicBezTo>
                  <a:cubicBezTo>
                    <a:pt x="1652" y="381"/>
                    <a:pt x="1645" y="371"/>
                    <a:pt x="1632" y="365"/>
                  </a:cubicBezTo>
                  <a:lnTo>
                    <a:pt x="467" y="3"/>
                  </a:lnTo>
                  <a:cubicBezTo>
                    <a:pt x="462"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1154231" y="4691155"/>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1152628" y="4689752"/>
              <a:ext cx="82615" cy="31712"/>
            </a:xfrm>
            <a:custGeom>
              <a:rect b="b" l="l" r="r" t="t"/>
              <a:pathLst>
                <a:path extrusionOk="0" h="633" w="1649">
                  <a:moveTo>
                    <a:pt x="451" y="62"/>
                  </a:moveTo>
                  <a:lnTo>
                    <a:pt x="1534" y="398"/>
                  </a:lnTo>
                  <a:lnTo>
                    <a:pt x="1195" y="571"/>
                  </a:lnTo>
                  <a:lnTo>
                    <a:pt x="114" y="231"/>
                  </a:lnTo>
                  <a:lnTo>
                    <a:pt x="451" y="62"/>
                  </a:lnTo>
                  <a:close/>
                  <a:moveTo>
                    <a:pt x="447" y="0"/>
                  </a:moveTo>
                  <a:cubicBezTo>
                    <a:pt x="443" y="0"/>
                    <a:pt x="439" y="1"/>
                    <a:pt x="434" y="3"/>
                  </a:cubicBezTo>
                  <a:lnTo>
                    <a:pt x="20" y="212"/>
                  </a:lnTo>
                  <a:cubicBezTo>
                    <a:pt x="7" y="218"/>
                    <a:pt x="0" y="228"/>
                    <a:pt x="3" y="241"/>
                  </a:cubicBezTo>
                  <a:cubicBezTo>
                    <a:pt x="3" y="254"/>
                    <a:pt x="10" y="264"/>
                    <a:pt x="23" y="270"/>
                  </a:cubicBezTo>
                  <a:lnTo>
                    <a:pt x="1191" y="633"/>
                  </a:lnTo>
                  <a:lnTo>
                    <a:pt x="1214" y="633"/>
                  </a:lnTo>
                  <a:lnTo>
                    <a:pt x="1629" y="424"/>
                  </a:lnTo>
                  <a:cubicBezTo>
                    <a:pt x="1642" y="417"/>
                    <a:pt x="1648" y="404"/>
                    <a:pt x="1645" y="394"/>
                  </a:cubicBezTo>
                  <a:cubicBezTo>
                    <a:pt x="1645" y="381"/>
                    <a:pt x="1635" y="368"/>
                    <a:pt x="1626" y="365"/>
                  </a:cubicBezTo>
                  <a:lnTo>
                    <a:pt x="457" y="3"/>
                  </a:lnTo>
                  <a:cubicBezTo>
                    <a:pt x="454" y="1"/>
                    <a:pt x="451"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1226023" y="4713599"/>
              <a:ext cx="79509" cy="28806"/>
            </a:xfrm>
            <a:custGeom>
              <a:rect b="b" l="l" r="r" t="t"/>
              <a:pathLst>
                <a:path extrusionOk="0" h="575" w="1587">
                  <a:moveTo>
                    <a:pt x="418" y="0"/>
                  </a:moveTo>
                  <a:lnTo>
                    <a:pt x="1" y="212"/>
                  </a:lnTo>
                  <a:lnTo>
                    <a:pt x="1169" y="575"/>
                  </a:lnTo>
                  <a:lnTo>
                    <a:pt x="1587" y="366"/>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1224570" y="4712146"/>
              <a:ext cx="82465" cy="31912"/>
            </a:xfrm>
            <a:custGeom>
              <a:rect b="b" l="l" r="r" t="t"/>
              <a:pathLst>
                <a:path extrusionOk="0" h="637" w="1646">
                  <a:moveTo>
                    <a:pt x="451" y="65"/>
                  </a:moveTo>
                  <a:lnTo>
                    <a:pt x="1534" y="401"/>
                  </a:lnTo>
                  <a:lnTo>
                    <a:pt x="1195" y="571"/>
                  </a:lnTo>
                  <a:lnTo>
                    <a:pt x="111" y="235"/>
                  </a:lnTo>
                  <a:lnTo>
                    <a:pt x="451" y="65"/>
                  </a:lnTo>
                  <a:close/>
                  <a:moveTo>
                    <a:pt x="446" y="1"/>
                  </a:moveTo>
                  <a:cubicBezTo>
                    <a:pt x="442" y="1"/>
                    <a:pt x="438" y="1"/>
                    <a:pt x="434" y="3"/>
                  </a:cubicBezTo>
                  <a:lnTo>
                    <a:pt x="17" y="215"/>
                  </a:lnTo>
                  <a:cubicBezTo>
                    <a:pt x="7" y="218"/>
                    <a:pt x="0" y="231"/>
                    <a:pt x="0" y="244"/>
                  </a:cubicBezTo>
                  <a:cubicBezTo>
                    <a:pt x="0" y="258"/>
                    <a:pt x="10" y="267"/>
                    <a:pt x="23" y="271"/>
                  </a:cubicBezTo>
                  <a:lnTo>
                    <a:pt x="1188" y="636"/>
                  </a:lnTo>
                  <a:lnTo>
                    <a:pt x="1211" y="636"/>
                  </a:lnTo>
                  <a:lnTo>
                    <a:pt x="1629" y="424"/>
                  </a:lnTo>
                  <a:cubicBezTo>
                    <a:pt x="1639" y="417"/>
                    <a:pt x="1645" y="408"/>
                    <a:pt x="1645" y="395"/>
                  </a:cubicBezTo>
                  <a:cubicBezTo>
                    <a:pt x="1642" y="382"/>
                    <a:pt x="1636" y="372"/>
                    <a:pt x="1622" y="369"/>
                  </a:cubicBezTo>
                  <a:lnTo>
                    <a:pt x="457" y="3"/>
                  </a:lnTo>
                  <a:cubicBezTo>
                    <a:pt x="454" y="1"/>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1297965" y="4735993"/>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1296361" y="4734690"/>
              <a:ext cx="82966" cy="31762"/>
            </a:xfrm>
            <a:custGeom>
              <a:rect b="b" l="l" r="r" t="t"/>
              <a:pathLst>
                <a:path extrusionOk="0" h="634" w="1656">
                  <a:moveTo>
                    <a:pt x="451" y="62"/>
                  </a:moveTo>
                  <a:lnTo>
                    <a:pt x="1534" y="398"/>
                  </a:lnTo>
                  <a:lnTo>
                    <a:pt x="1195" y="571"/>
                  </a:lnTo>
                  <a:lnTo>
                    <a:pt x="114" y="232"/>
                  </a:lnTo>
                  <a:lnTo>
                    <a:pt x="451" y="62"/>
                  </a:lnTo>
                  <a:close/>
                  <a:moveTo>
                    <a:pt x="446" y="1"/>
                  </a:moveTo>
                  <a:cubicBezTo>
                    <a:pt x="442" y="1"/>
                    <a:pt x="438" y="2"/>
                    <a:pt x="434" y="3"/>
                  </a:cubicBezTo>
                  <a:lnTo>
                    <a:pt x="20" y="212"/>
                  </a:lnTo>
                  <a:cubicBezTo>
                    <a:pt x="7" y="219"/>
                    <a:pt x="0" y="229"/>
                    <a:pt x="0" y="242"/>
                  </a:cubicBezTo>
                  <a:cubicBezTo>
                    <a:pt x="3" y="255"/>
                    <a:pt x="10" y="265"/>
                    <a:pt x="23" y="268"/>
                  </a:cubicBezTo>
                  <a:lnTo>
                    <a:pt x="1188" y="633"/>
                  </a:lnTo>
                  <a:lnTo>
                    <a:pt x="1211" y="633"/>
                  </a:lnTo>
                  <a:lnTo>
                    <a:pt x="1629" y="424"/>
                  </a:lnTo>
                  <a:cubicBezTo>
                    <a:pt x="1655" y="411"/>
                    <a:pt x="1652" y="375"/>
                    <a:pt x="1626"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1369756" y="4758387"/>
              <a:ext cx="79358" cy="28806"/>
            </a:xfrm>
            <a:custGeom>
              <a:rect b="b" l="l" r="r" t="t"/>
              <a:pathLst>
                <a:path extrusionOk="0" h="575" w="1584">
                  <a:moveTo>
                    <a:pt x="419" y="0"/>
                  </a:moveTo>
                  <a:lnTo>
                    <a:pt x="1" y="213"/>
                  </a:lnTo>
                  <a:lnTo>
                    <a:pt x="1169"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1368153" y="4756934"/>
              <a:ext cx="82615" cy="31912"/>
            </a:xfrm>
            <a:custGeom>
              <a:rect b="b" l="l" r="r" t="t"/>
              <a:pathLst>
                <a:path extrusionOk="0" h="637" w="1649">
                  <a:moveTo>
                    <a:pt x="454" y="62"/>
                  </a:moveTo>
                  <a:lnTo>
                    <a:pt x="1537" y="402"/>
                  </a:lnTo>
                  <a:lnTo>
                    <a:pt x="1198" y="571"/>
                  </a:lnTo>
                  <a:lnTo>
                    <a:pt x="114" y="235"/>
                  </a:lnTo>
                  <a:lnTo>
                    <a:pt x="454" y="62"/>
                  </a:lnTo>
                  <a:close/>
                  <a:moveTo>
                    <a:pt x="449" y="1"/>
                  </a:moveTo>
                  <a:cubicBezTo>
                    <a:pt x="445" y="1"/>
                    <a:pt x="441" y="2"/>
                    <a:pt x="437" y="3"/>
                  </a:cubicBezTo>
                  <a:lnTo>
                    <a:pt x="20" y="215"/>
                  </a:lnTo>
                  <a:cubicBezTo>
                    <a:pt x="10" y="219"/>
                    <a:pt x="0" y="232"/>
                    <a:pt x="3" y="245"/>
                  </a:cubicBezTo>
                  <a:cubicBezTo>
                    <a:pt x="3" y="258"/>
                    <a:pt x="13" y="268"/>
                    <a:pt x="23" y="271"/>
                  </a:cubicBezTo>
                  <a:lnTo>
                    <a:pt x="1191" y="637"/>
                  </a:lnTo>
                  <a:lnTo>
                    <a:pt x="1214" y="637"/>
                  </a:lnTo>
                  <a:lnTo>
                    <a:pt x="1632" y="424"/>
                  </a:lnTo>
                  <a:cubicBezTo>
                    <a:pt x="1642" y="418"/>
                    <a:pt x="1648" y="408"/>
                    <a:pt x="1648" y="395"/>
                  </a:cubicBezTo>
                  <a:cubicBezTo>
                    <a:pt x="1645" y="382"/>
                    <a:pt x="1639" y="372"/>
                    <a:pt x="1626" y="369"/>
                  </a:cubicBezTo>
                  <a:lnTo>
                    <a:pt x="460" y="3"/>
                  </a:lnTo>
                  <a:cubicBezTo>
                    <a:pt x="457" y="2"/>
                    <a:pt x="453"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1414394" y="4577080"/>
              <a:ext cx="220991" cy="83412"/>
            </a:xfrm>
            <a:custGeom>
              <a:rect b="b" l="l" r="r" t="t"/>
              <a:pathLst>
                <a:path extrusionOk="0" h="1665" w="4411">
                  <a:moveTo>
                    <a:pt x="1832" y="0"/>
                  </a:moveTo>
                  <a:cubicBezTo>
                    <a:pt x="1811" y="0"/>
                    <a:pt x="1791" y="5"/>
                    <a:pt x="1773" y="13"/>
                  </a:cubicBezTo>
                  <a:lnTo>
                    <a:pt x="1" y="855"/>
                  </a:lnTo>
                  <a:lnTo>
                    <a:pt x="2612" y="1664"/>
                  </a:lnTo>
                  <a:lnTo>
                    <a:pt x="4388" y="803"/>
                  </a:lnTo>
                  <a:cubicBezTo>
                    <a:pt x="4411" y="793"/>
                    <a:pt x="4407" y="763"/>
                    <a:pt x="4384" y="754"/>
                  </a:cubicBezTo>
                  <a:lnTo>
                    <a:pt x="1871" y="6"/>
                  </a:lnTo>
                  <a:cubicBezTo>
                    <a:pt x="1858" y="2"/>
                    <a:pt x="1845" y="0"/>
                    <a:pt x="18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1412441" y="4575477"/>
              <a:ext cx="224248" cy="86468"/>
            </a:xfrm>
            <a:custGeom>
              <a:rect b="b" l="l" r="r" t="t"/>
              <a:pathLst>
                <a:path extrusionOk="0" h="1726" w="4476">
                  <a:moveTo>
                    <a:pt x="1874" y="63"/>
                  </a:moveTo>
                  <a:cubicBezTo>
                    <a:pt x="1885" y="63"/>
                    <a:pt x="1896" y="65"/>
                    <a:pt x="1907" y="68"/>
                  </a:cubicBezTo>
                  <a:lnTo>
                    <a:pt x="4407" y="815"/>
                  </a:lnTo>
                  <a:lnTo>
                    <a:pt x="2648" y="1660"/>
                  </a:lnTo>
                  <a:lnTo>
                    <a:pt x="128" y="884"/>
                  </a:lnTo>
                  <a:lnTo>
                    <a:pt x="1828" y="74"/>
                  </a:lnTo>
                  <a:cubicBezTo>
                    <a:pt x="1844" y="66"/>
                    <a:pt x="1859" y="63"/>
                    <a:pt x="1874" y="63"/>
                  </a:cubicBezTo>
                  <a:close/>
                  <a:moveTo>
                    <a:pt x="1872" y="1"/>
                  </a:moveTo>
                  <a:cubicBezTo>
                    <a:pt x="1847" y="1"/>
                    <a:pt x="1823" y="7"/>
                    <a:pt x="1799" y="19"/>
                  </a:cubicBezTo>
                  <a:lnTo>
                    <a:pt x="27" y="861"/>
                  </a:lnTo>
                  <a:cubicBezTo>
                    <a:pt x="1" y="874"/>
                    <a:pt x="4" y="910"/>
                    <a:pt x="30" y="919"/>
                  </a:cubicBezTo>
                  <a:lnTo>
                    <a:pt x="2641" y="1726"/>
                  </a:lnTo>
                  <a:lnTo>
                    <a:pt x="2651" y="1726"/>
                  </a:lnTo>
                  <a:cubicBezTo>
                    <a:pt x="2654" y="1726"/>
                    <a:pt x="2658" y="1722"/>
                    <a:pt x="2664" y="1719"/>
                  </a:cubicBezTo>
                  <a:lnTo>
                    <a:pt x="4443" y="864"/>
                  </a:lnTo>
                  <a:cubicBezTo>
                    <a:pt x="4466" y="851"/>
                    <a:pt x="4476" y="831"/>
                    <a:pt x="4476" y="805"/>
                  </a:cubicBezTo>
                  <a:cubicBezTo>
                    <a:pt x="4472" y="782"/>
                    <a:pt x="4456" y="763"/>
                    <a:pt x="4433" y="756"/>
                  </a:cubicBezTo>
                  <a:lnTo>
                    <a:pt x="1923" y="9"/>
                  </a:lnTo>
                  <a:cubicBezTo>
                    <a:pt x="1906" y="4"/>
                    <a:pt x="1889" y="1"/>
                    <a:pt x="18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630146" y="3875850"/>
              <a:ext cx="1673590" cy="998193"/>
            </a:xfrm>
            <a:custGeom>
              <a:rect b="b" l="l" r="r" t="t"/>
              <a:pathLst>
                <a:path extrusionOk="0" h="19925" w="33405">
                  <a:moveTo>
                    <a:pt x="7792" y="0"/>
                  </a:moveTo>
                  <a:lnTo>
                    <a:pt x="0" y="8108"/>
                  </a:lnTo>
                  <a:lnTo>
                    <a:pt x="11820" y="11552"/>
                  </a:lnTo>
                  <a:cubicBezTo>
                    <a:pt x="11947" y="11588"/>
                    <a:pt x="12058" y="11669"/>
                    <a:pt x="12130" y="11780"/>
                  </a:cubicBezTo>
                  <a:lnTo>
                    <a:pt x="17323" y="19924"/>
                  </a:lnTo>
                  <a:lnTo>
                    <a:pt x="25558" y="15997"/>
                  </a:lnTo>
                  <a:lnTo>
                    <a:pt x="33405" y="7916"/>
                  </a:lnTo>
                  <a:close/>
                </a:path>
              </a:pathLst>
            </a:custGeom>
            <a:gradFill>
              <a:gsLst>
                <a:gs pos="0">
                  <a:srgbClr val="F59A93">
                    <a:alpha val="15294"/>
                  </a:srgbClr>
                </a:gs>
                <a:gs pos="100000">
                  <a:srgbClr val="737373">
                    <a:alpha val="0"/>
                  </a:srgbClr>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891963" y="4489508"/>
              <a:ext cx="1033713" cy="413004"/>
            </a:xfrm>
            <a:custGeom>
              <a:rect b="b" l="l" r="r" t="t"/>
              <a:pathLst>
                <a:path extrusionOk="0" h="8244" w="20633">
                  <a:moveTo>
                    <a:pt x="8513" y="62"/>
                  </a:moveTo>
                  <a:cubicBezTo>
                    <a:pt x="8571" y="62"/>
                    <a:pt x="8629" y="70"/>
                    <a:pt x="8686" y="86"/>
                  </a:cubicBezTo>
                  <a:lnTo>
                    <a:pt x="20312" y="3556"/>
                  </a:lnTo>
                  <a:cubicBezTo>
                    <a:pt x="20479" y="3602"/>
                    <a:pt x="20564" y="3713"/>
                    <a:pt x="20564" y="3876"/>
                  </a:cubicBezTo>
                  <a:lnTo>
                    <a:pt x="20564" y="3970"/>
                  </a:lnTo>
                  <a:cubicBezTo>
                    <a:pt x="20564" y="4147"/>
                    <a:pt x="20482" y="4274"/>
                    <a:pt x="20319" y="4352"/>
                  </a:cubicBezTo>
                  <a:lnTo>
                    <a:pt x="12348" y="8135"/>
                  </a:lnTo>
                  <a:cubicBezTo>
                    <a:pt x="12284" y="8165"/>
                    <a:pt x="12216" y="8180"/>
                    <a:pt x="12148" y="8180"/>
                  </a:cubicBezTo>
                  <a:cubicBezTo>
                    <a:pt x="12104" y="8180"/>
                    <a:pt x="12060" y="8174"/>
                    <a:pt x="12018" y="8161"/>
                  </a:cubicBezTo>
                  <a:lnTo>
                    <a:pt x="398" y="4777"/>
                  </a:lnTo>
                  <a:cubicBezTo>
                    <a:pt x="199" y="4718"/>
                    <a:pt x="62" y="4535"/>
                    <a:pt x="62" y="4329"/>
                  </a:cubicBezTo>
                  <a:lnTo>
                    <a:pt x="62" y="4006"/>
                  </a:lnTo>
                  <a:lnTo>
                    <a:pt x="8245" y="122"/>
                  </a:lnTo>
                  <a:cubicBezTo>
                    <a:pt x="8329" y="82"/>
                    <a:pt x="8421" y="62"/>
                    <a:pt x="8513" y="62"/>
                  </a:cubicBezTo>
                  <a:close/>
                  <a:moveTo>
                    <a:pt x="8512" y="1"/>
                  </a:moveTo>
                  <a:cubicBezTo>
                    <a:pt x="8411" y="1"/>
                    <a:pt x="8311" y="23"/>
                    <a:pt x="8219" y="67"/>
                  </a:cubicBezTo>
                  <a:lnTo>
                    <a:pt x="20" y="3961"/>
                  </a:lnTo>
                  <a:cubicBezTo>
                    <a:pt x="7" y="3964"/>
                    <a:pt x="0" y="3977"/>
                    <a:pt x="0" y="3987"/>
                  </a:cubicBezTo>
                  <a:lnTo>
                    <a:pt x="0" y="4329"/>
                  </a:lnTo>
                  <a:cubicBezTo>
                    <a:pt x="3" y="4564"/>
                    <a:pt x="157" y="4767"/>
                    <a:pt x="379" y="4835"/>
                  </a:cubicBezTo>
                  <a:lnTo>
                    <a:pt x="11999" y="8220"/>
                  </a:lnTo>
                  <a:cubicBezTo>
                    <a:pt x="12048" y="8236"/>
                    <a:pt x="12097" y="8243"/>
                    <a:pt x="12149" y="8243"/>
                  </a:cubicBezTo>
                  <a:cubicBezTo>
                    <a:pt x="12224" y="8243"/>
                    <a:pt x="12302" y="8223"/>
                    <a:pt x="12374" y="8191"/>
                  </a:cubicBezTo>
                  <a:lnTo>
                    <a:pt x="20345" y="4405"/>
                  </a:lnTo>
                  <a:cubicBezTo>
                    <a:pt x="20521" y="4333"/>
                    <a:pt x="20632" y="4160"/>
                    <a:pt x="20626" y="3967"/>
                  </a:cubicBezTo>
                  <a:lnTo>
                    <a:pt x="20626" y="3876"/>
                  </a:lnTo>
                  <a:cubicBezTo>
                    <a:pt x="20626" y="3686"/>
                    <a:pt x="20521" y="3549"/>
                    <a:pt x="20332" y="3494"/>
                  </a:cubicBezTo>
                  <a:lnTo>
                    <a:pt x="8702" y="27"/>
                  </a:lnTo>
                  <a:cubicBezTo>
                    <a:pt x="8640" y="10"/>
                    <a:pt x="8576" y="1"/>
                    <a:pt x="8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626890" y="4282200"/>
              <a:ext cx="871139" cy="593956"/>
            </a:xfrm>
            <a:custGeom>
              <a:rect b="b" l="l" r="r" t="t"/>
              <a:pathLst>
                <a:path extrusionOk="0" h="11856" w="17388">
                  <a:moveTo>
                    <a:pt x="0" y="1"/>
                  </a:moveTo>
                  <a:lnTo>
                    <a:pt x="5321" y="8125"/>
                  </a:lnTo>
                  <a:lnTo>
                    <a:pt x="17388" y="11856"/>
                  </a:lnTo>
                  <a:lnTo>
                    <a:pt x="12191" y="3669"/>
                  </a:lnTo>
                  <a:cubicBezTo>
                    <a:pt x="12120" y="3558"/>
                    <a:pt x="12012" y="3477"/>
                    <a:pt x="11885" y="3441"/>
                  </a:cubicBez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625237" y="4280697"/>
              <a:ext cx="874445" cy="597112"/>
            </a:xfrm>
            <a:custGeom>
              <a:rect b="b" l="l" r="r" t="t"/>
              <a:pathLst>
                <a:path extrusionOk="0" h="11919" w="17454">
                  <a:moveTo>
                    <a:pt x="105" y="83"/>
                  </a:moveTo>
                  <a:lnTo>
                    <a:pt x="11911" y="3500"/>
                  </a:lnTo>
                  <a:cubicBezTo>
                    <a:pt x="12029" y="3536"/>
                    <a:pt x="12133" y="3611"/>
                    <a:pt x="12202" y="3716"/>
                  </a:cubicBezTo>
                  <a:lnTo>
                    <a:pt x="17349" y="11833"/>
                  </a:lnTo>
                  <a:lnTo>
                    <a:pt x="17349" y="11833"/>
                  </a:lnTo>
                  <a:lnTo>
                    <a:pt x="5373" y="8129"/>
                  </a:lnTo>
                  <a:lnTo>
                    <a:pt x="105" y="83"/>
                  </a:lnTo>
                  <a:close/>
                  <a:moveTo>
                    <a:pt x="34" y="0"/>
                  </a:moveTo>
                  <a:cubicBezTo>
                    <a:pt x="24" y="0"/>
                    <a:pt x="15" y="4"/>
                    <a:pt x="10" y="14"/>
                  </a:cubicBezTo>
                  <a:cubicBezTo>
                    <a:pt x="1" y="24"/>
                    <a:pt x="1" y="37"/>
                    <a:pt x="10" y="47"/>
                  </a:cubicBezTo>
                  <a:lnTo>
                    <a:pt x="5327" y="8174"/>
                  </a:lnTo>
                  <a:cubicBezTo>
                    <a:pt x="5334" y="8178"/>
                    <a:pt x="5337" y="8184"/>
                    <a:pt x="5347" y="8187"/>
                  </a:cubicBezTo>
                  <a:lnTo>
                    <a:pt x="17411" y="11918"/>
                  </a:lnTo>
                  <a:lnTo>
                    <a:pt x="17421" y="11918"/>
                  </a:lnTo>
                  <a:cubicBezTo>
                    <a:pt x="17431" y="11918"/>
                    <a:pt x="17440" y="11912"/>
                    <a:pt x="17447" y="11905"/>
                  </a:cubicBezTo>
                  <a:cubicBezTo>
                    <a:pt x="17453" y="11895"/>
                    <a:pt x="17453" y="11879"/>
                    <a:pt x="17447" y="11869"/>
                  </a:cubicBezTo>
                  <a:lnTo>
                    <a:pt x="12254" y="3683"/>
                  </a:lnTo>
                  <a:cubicBezTo>
                    <a:pt x="12175" y="3566"/>
                    <a:pt x="12061" y="3481"/>
                    <a:pt x="11927" y="3441"/>
                  </a:cubicBezTo>
                  <a:lnTo>
                    <a:pt x="43" y="1"/>
                  </a:lnTo>
                  <a:cubicBezTo>
                    <a:pt x="40" y="0"/>
                    <a:pt x="37"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611359" y="4281548"/>
              <a:ext cx="886670" cy="616700"/>
            </a:xfrm>
            <a:custGeom>
              <a:rect b="b" l="l" r="r" t="t"/>
              <a:pathLst>
                <a:path extrusionOk="0" h="12310" w="17698">
                  <a:moveTo>
                    <a:pt x="313" y="1"/>
                  </a:moveTo>
                  <a:cubicBezTo>
                    <a:pt x="249" y="1"/>
                    <a:pt x="187" y="31"/>
                    <a:pt x="147" y="85"/>
                  </a:cubicBezTo>
                  <a:lnTo>
                    <a:pt x="23" y="249"/>
                  </a:lnTo>
                  <a:cubicBezTo>
                    <a:pt x="0" y="278"/>
                    <a:pt x="0" y="320"/>
                    <a:pt x="20" y="353"/>
                  </a:cubicBezTo>
                  <a:lnTo>
                    <a:pt x="5445" y="8764"/>
                  </a:lnTo>
                  <a:lnTo>
                    <a:pt x="17603" y="12309"/>
                  </a:lnTo>
                  <a:lnTo>
                    <a:pt x="17698" y="11826"/>
                  </a:lnTo>
                  <a:lnTo>
                    <a:pt x="12505" y="3682"/>
                  </a:lnTo>
                  <a:cubicBezTo>
                    <a:pt x="12433" y="3571"/>
                    <a:pt x="12322" y="3490"/>
                    <a:pt x="12195" y="3454"/>
                  </a:cubicBezTo>
                  <a:lnTo>
                    <a:pt x="375" y="10"/>
                  </a:lnTo>
                  <a:cubicBezTo>
                    <a:pt x="355" y="4"/>
                    <a:pt x="334" y="1"/>
                    <a:pt x="3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609706" y="4280146"/>
              <a:ext cx="889976" cy="619706"/>
            </a:xfrm>
            <a:custGeom>
              <a:rect b="b" l="l" r="r" t="t"/>
              <a:pathLst>
                <a:path extrusionOk="0" h="12370" w="17764">
                  <a:moveTo>
                    <a:pt x="352" y="58"/>
                  </a:moveTo>
                  <a:cubicBezTo>
                    <a:pt x="369" y="58"/>
                    <a:pt x="385" y="60"/>
                    <a:pt x="402" y="64"/>
                  </a:cubicBezTo>
                  <a:lnTo>
                    <a:pt x="12221" y="3511"/>
                  </a:lnTo>
                  <a:cubicBezTo>
                    <a:pt x="12339" y="3547"/>
                    <a:pt x="12443" y="3622"/>
                    <a:pt x="12512" y="3727"/>
                  </a:cubicBezTo>
                  <a:lnTo>
                    <a:pt x="17698" y="11861"/>
                  </a:lnTo>
                  <a:lnTo>
                    <a:pt x="17610" y="12301"/>
                  </a:lnTo>
                  <a:lnTo>
                    <a:pt x="5494" y="8770"/>
                  </a:lnTo>
                  <a:lnTo>
                    <a:pt x="79" y="365"/>
                  </a:lnTo>
                  <a:cubicBezTo>
                    <a:pt x="66" y="345"/>
                    <a:pt x="66" y="316"/>
                    <a:pt x="82" y="296"/>
                  </a:cubicBezTo>
                  <a:lnTo>
                    <a:pt x="203" y="133"/>
                  </a:lnTo>
                  <a:cubicBezTo>
                    <a:pt x="239" y="85"/>
                    <a:pt x="294" y="58"/>
                    <a:pt x="352" y="58"/>
                  </a:cubicBezTo>
                  <a:close/>
                  <a:moveTo>
                    <a:pt x="351" y="0"/>
                  </a:moveTo>
                  <a:cubicBezTo>
                    <a:pt x="275" y="0"/>
                    <a:pt x="202" y="36"/>
                    <a:pt x="154" y="97"/>
                  </a:cubicBezTo>
                  <a:lnTo>
                    <a:pt x="30" y="260"/>
                  </a:lnTo>
                  <a:cubicBezTo>
                    <a:pt x="0" y="303"/>
                    <a:pt x="0" y="358"/>
                    <a:pt x="27" y="401"/>
                  </a:cubicBezTo>
                  <a:lnTo>
                    <a:pt x="5448" y="8812"/>
                  </a:lnTo>
                  <a:cubicBezTo>
                    <a:pt x="5455" y="8819"/>
                    <a:pt x="5458" y="8825"/>
                    <a:pt x="5468" y="8825"/>
                  </a:cubicBezTo>
                  <a:lnTo>
                    <a:pt x="17626" y="12370"/>
                  </a:lnTo>
                  <a:lnTo>
                    <a:pt x="17649" y="12370"/>
                  </a:lnTo>
                  <a:cubicBezTo>
                    <a:pt x="17656" y="12363"/>
                    <a:pt x="17662" y="12357"/>
                    <a:pt x="17665" y="12350"/>
                  </a:cubicBezTo>
                  <a:lnTo>
                    <a:pt x="17760" y="11864"/>
                  </a:lnTo>
                  <a:cubicBezTo>
                    <a:pt x="17763" y="11857"/>
                    <a:pt x="17760" y="11848"/>
                    <a:pt x="17757" y="11841"/>
                  </a:cubicBezTo>
                  <a:lnTo>
                    <a:pt x="12564" y="3697"/>
                  </a:lnTo>
                  <a:cubicBezTo>
                    <a:pt x="12485" y="3580"/>
                    <a:pt x="12371" y="3495"/>
                    <a:pt x="12237" y="3456"/>
                  </a:cubicBezTo>
                  <a:lnTo>
                    <a:pt x="415" y="9"/>
                  </a:lnTo>
                  <a:cubicBezTo>
                    <a:pt x="394" y="3"/>
                    <a:pt x="372" y="0"/>
                    <a:pt x="3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612261" y="4297830"/>
              <a:ext cx="880858" cy="600569"/>
            </a:xfrm>
            <a:custGeom>
              <a:rect b="b" l="l" r="r" t="t"/>
              <a:pathLst>
                <a:path extrusionOk="0" h="11988" w="17582">
                  <a:moveTo>
                    <a:pt x="43" y="0"/>
                  </a:moveTo>
                  <a:cubicBezTo>
                    <a:pt x="19" y="0"/>
                    <a:pt x="0" y="28"/>
                    <a:pt x="15" y="51"/>
                  </a:cubicBezTo>
                  <a:lnTo>
                    <a:pt x="5423" y="8443"/>
                  </a:lnTo>
                  <a:lnTo>
                    <a:pt x="17582" y="11987"/>
                  </a:lnTo>
                  <a:lnTo>
                    <a:pt x="12235" y="3694"/>
                  </a:lnTo>
                  <a:cubicBezTo>
                    <a:pt x="12164" y="3583"/>
                    <a:pt x="12053" y="3501"/>
                    <a:pt x="11925" y="3462"/>
                  </a:cubicBezTo>
                  <a:lnTo>
                    <a:pt x="54" y="2"/>
                  </a:lnTo>
                  <a:cubicBezTo>
                    <a:pt x="50" y="1"/>
                    <a:pt x="47" y="0"/>
                    <a:pt x="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610357" y="4296277"/>
              <a:ext cx="884716" cy="603575"/>
            </a:xfrm>
            <a:custGeom>
              <a:rect b="b" l="l" r="r" t="t"/>
              <a:pathLst>
                <a:path extrusionOk="0" h="12048" w="17659">
                  <a:moveTo>
                    <a:pt x="85" y="59"/>
                  </a:moveTo>
                  <a:lnTo>
                    <a:pt x="11957" y="3522"/>
                  </a:lnTo>
                  <a:cubicBezTo>
                    <a:pt x="12077" y="3558"/>
                    <a:pt x="12182" y="3633"/>
                    <a:pt x="12247" y="3741"/>
                  </a:cubicBezTo>
                  <a:lnTo>
                    <a:pt x="17551" y="11963"/>
                  </a:lnTo>
                  <a:lnTo>
                    <a:pt x="5481" y="8448"/>
                  </a:lnTo>
                  <a:lnTo>
                    <a:pt x="82" y="66"/>
                  </a:lnTo>
                  <a:lnTo>
                    <a:pt x="85" y="59"/>
                  </a:lnTo>
                  <a:close/>
                  <a:moveTo>
                    <a:pt x="83" y="1"/>
                  </a:moveTo>
                  <a:cubicBezTo>
                    <a:pt x="34" y="1"/>
                    <a:pt x="1" y="55"/>
                    <a:pt x="30" y="98"/>
                  </a:cubicBezTo>
                  <a:lnTo>
                    <a:pt x="5435" y="8490"/>
                  </a:lnTo>
                  <a:cubicBezTo>
                    <a:pt x="5442" y="8497"/>
                    <a:pt x="5445" y="8503"/>
                    <a:pt x="5455" y="8503"/>
                  </a:cubicBezTo>
                  <a:lnTo>
                    <a:pt x="17613" y="12048"/>
                  </a:lnTo>
                  <a:lnTo>
                    <a:pt x="17620" y="12048"/>
                  </a:lnTo>
                  <a:cubicBezTo>
                    <a:pt x="17643" y="12048"/>
                    <a:pt x="17659" y="12022"/>
                    <a:pt x="17646" y="12002"/>
                  </a:cubicBezTo>
                  <a:lnTo>
                    <a:pt x="12299" y="3708"/>
                  </a:lnTo>
                  <a:cubicBezTo>
                    <a:pt x="12224" y="3591"/>
                    <a:pt x="12107" y="3503"/>
                    <a:pt x="11973" y="3463"/>
                  </a:cubicBezTo>
                  <a:lnTo>
                    <a:pt x="102" y="4"/>
                  </a:lnTo>
                  <a:cubicBezTo>
                    <a:pt x="95" y="2"/>
                    <a:pt x="89" y="1"/>
                    <a:pt x="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612261" y="4297830"/>
              <a:ext cx="880858" cy="600569"/>
            </a:xfrm>
            <a:custGeom>
              <a:rect b="b" l="l" r="r" t="t"/>
              <a:pathLst>
                <a:path extrusionOk="0" h="11988" w="17582">
                  <a:moveTo>
                    <a:pt x="43" y="0"/>
                  </a:moveTo>
                  <a:cubicBezTo>
                    <a:pt x="19" y="0"/>
                    <a:pt x="0" y="28"/>
                    <a:pt x="15" y="51"/>
                  </a:cubicBezTo>
                  <a:lnTo>
                    <a:pt x="5423" y="8443"/>
                  </a:lnTo>
                  <a:lnTo>
                    <a:pt x="17582" y="11987"/>
                  </a:lnTo>
                  <a:lnTo>
                    <a:pt x="12235" y="3694"/>
                  </a:lnTo>
                  <a:cubicBezTo>
                    <a:pt x="12164" y="3583"/>
                    <a:pt x="12053" y="3501"/>
                    <a:pt x="11925" y="3462"/>
                  </a:cubicBezTo>
                  <a:lnTo>
                    <a:pt x="54" y="2"/>
                  </a:lnTo>
                  <a:cubicBezTo>
                    <a:pt x="50" y="1"/>
                    <a:pt x="47" y="0"/>
                    <a:pt x="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55"/>
          <p:cNvGrpSpPr/>
          <p:nvPr/>
        </p:nvGrpSpPr>
        <p:grpSpPr>
          <a:xfrm>
            <a:off x="8424010" y="2574241"/>
            <a:ext cx="1548991" cy="2259955"/>
            <a:chOff x="-291675" y="2634500"/>
            <a:chExt cx="1154843" cy="1684899"/>
          </a:xfrm>
        </p:grpSpPr>
        <p:sp>
          <p:nvSpPr>
            <p:cNvPr id="5706" name="Google Shape;5706;p55"/>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gradFill>
              <a:gsLst>
                <a:gs pos="0">
                  <a:schemeClr val="accent1">
                    <a:alpha val="29610"/>
                  </a:schemeClr>
                </a:gs>
                <a:gs pos="100000">
                  <a:schemeClr val="dk2">
                    <a:alpha val="29610"/>
                  </a:scheme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55"/>
          <p:cNvGrpSpPr/>
          <p:nvPr/>
        </p:nvGrpSpPr>
        <p:grpSpPr>
          <a:xfrm>
            <a:off x="-93583" y="62472"/>
            <a:ext cx="932262" cy="2838322"/>
            <a:chOff x="973775" y="2233375"/>
            <a:chExt cx="404575" cy="1231750"/>
          </a:xfrm>
        </p:grpSpPr>
        <p:sp>
          <p:nvSpPr>
            <p:cNvPr id="5763" name="Google Shape;5763;p55"/>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55"/>
          <p:cNvGrpSpPr/>
          <p:nvPr/>
        </p:nvGrpSpPr>
        <p:grpSpPr>
          <a:xfrm flipH="1">
            <a:off x="8482310" y="371960"/>
            <a:ext cx="902526" cy="2219353"/>
            <a:chOff x="4511300" y="4003475"/>
            <a:chExt cx="351000" cy="863125"/>
          </a:xfrm>
        </p:grpSpPr>
        <p:sp>
          <p:nvSpPr>
            <p:cNvPr id="5864" name="Google Shape;5864;p55"/>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55"/>
          <p:cNvGrpSpPr/>
          <p:nvPr/>
        </p:nvGrpSpPr>
        <p:grpSpPr>
          <a:xfrm>
            <a:off x="1415245" y="4459891"/>
            <a:ext cx="618948" cy="457375"/>
            <a:chOff x="4256075" y="2554975"/>
            <a:chExt cx="2138727" cy="1580425"/>
          </a:xfrm>
        </p:grpSpPr>
        <p:sp>
          <p:nvSpPr>
            <p:cNvPr id="5870" name="Google Shape;5870;p55"/>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55"/>
          <p:cNvGrpSpPr/>
          <p:nvPr/>
        </p:nvGrpSpPr>
        <p:grpSpPr>
          <a:xfrm>
            <a:off x="7944618" y="204025"/>
            <a:ext cx="1083544" cy="1950288"/>
            <a:chOff x="7944618" y="204025"/>
            <a:chExt cx="1083544" cy="1950288"/>
          </a:xfrm>
        </p:grpSpPr>
        <p:sp>
          <p:nvSpPr>
            <p:cNvPr id="5885" name="Google Shape;5885;p55"/>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flipH="1" rot="-4514075">
              <a:off x="8262977"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flipH="1">
              <a:off x="86253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flipH="1">
              <a:off x="89082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flipH="1" rot="-4511497">
              <a:off x="7947620"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4" name="Google Shape;5894;p55"/>
          <p:cNvSpPr/>
          <p:nvPr/>
        </p:nvSpPr>
        <p:spPr>
          <a:xfrm flipH="1" rot="-4514075">
            <a:off x="591227" y="4186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flipH="1">
            <a:off x="695150" y="3946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flipH="1">
            <a:off x="881025" y="41549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flipH="1" rot="-4514075">
            <a:off x="693502" y="35402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flipH="1">
            <a:off x="1014650" y="37769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flipH="1" rot="-4511497">
            <a:off x="1196195" y="40738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flipH="1" rot="-4514075">
            <a:off x="1336202" y="43328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flipH="1">
            <a:off x="1014650" y="34227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flipH="1">
            <a:off x="912550" y="32941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txBox="1"/>
          <p:nvPr>
            <p:ph idx="2" type="title"/>
          </p:nvPr>
        </p:nvSpPr>
        <p:spPr>
          <a:xfrm>
            <a:off x="720000" y="-444850"/>
            <a:ext cx="7704000" cy="4675800"/>
          </a:xfrm>
          <a:prstGeom prst="rect">
            <a:avLst/>
          </a:prstGeom>
        </p:spPr>
        <p:txBody>
          <a:bodyPr anchorCtr="0" anchor="ctr" bIns="91425" lIns="91425" spcFirstLastPara="1" rIns="91425" wrap="square" tIns="91425">
            <a:noAutofit/>
          </a:bodyPr>
          <a:lstStyle/>
          <a:p>
            <a:pPr indent="12700" lvl="0" marL="0" rtl="0" algn="just">
              <a:lnSpc>
                <a:spcPct val="115000"/>
              </a:lnSpc>
              <a:spcBef>
                <a:spcPts val="1200"/>
              </a:spcBef>
              <a:spcAft>
                <a:spcPts val="0"/>
              </a:spcAft>
              <a:buNone/>
            </a:pPr>
            <a:r>
              <a:rPr b="1" lang="en" sz="2100">
                <a:solidFill>
                  <a:srgbClr val="000000"/>
                </a:solidFill>
                <a:latin typeface="Arial"/>
                <a:ea typeface="Arial"/>
                <a:cs typeface="Arial"/>
                <a:sym typeface="Arial"/>
              </a:rPr>
              <a:t>Concrete experience</a:t>
            </a:r>
            <a:r>
              <a:rPr lang="en" sz="2100">
                <a:solidFill>
                  <a:srgbClr val="000000"/>
                </a:solidFill>
                <a:latin typeface="Arial"/>
                <a:ea typeface="Arial"/>
                <a:cs typeface="Arial"/>
                <a:sym typeface="Arial"/>
              </a:rPr>
              <a:t> provides information that serves as a basis for reflection. These reflections then form knowledge. Hence, </a:t>
            </a:r>
            <a:r>
              <a:rPr b="1" lang="en" sz="2100">
                <a:solidFill>
                  <a:srgbClr val="000000"/>
                </a:solidFill>
                <a:latin typeface="Arial"/>
                <a:ea typeface="Arial"/>
                <a:cs typeface="Arial"/>
                <a:sym typeface="Arial"/>
              </a:rPr>
              <a:t>teaching or instruction</a:t>
            </a:r>
            <a:r>
              <a:rPr lang="en" sz="2100">
                <a:solidFill>
                  <a:srgbClr val="000000"/>
                </a:solidFill>
                <a:latin typeface="Arial"/>
                <a:ea typeface="Arial"/>
                <a:cs typeface="Arial"/>
                <a:sym typeface="Arial"/>
              </a:rPr>
              <a:t> provides the foundation for practice of experience. They are separate but mutually related. On the other hand, (S) or self-beliefs increases through vicarious experience of success (Bandura, 1977), though, small but nonetheless exert strong influence to motivation to continue learning and making progress (knowledge). </a:t>
            </a:r>
            <a:endParaRPr sz="2100">
              <a:solidFill>
                <a:srgbClr val="000000"/>
              </a:solidFill>
              <a:latin typeface="Arial"/>
              <a:ea typeface="Arial"/>
              <a:cs typeface="Arial"/>
              <a:sym typeface="Arial"/>
            </a:endParaRPr>
          </a:p>
          <a:p>
            <a:pPr indent="0" lvl="0" marL="0" rtl="0" algn="ctr">
              <a:spcBef>
                <a:spcPts val="0"/>
              </a:spcBef>
              <a:spcAft>
                <a:spcPts val="0"/>
              </a:spcAft>
              <a:buNone/>
            </a:pPr>
            <a:r>
              <a:t/>
            </a:r>
            <a:endParaRPr sz="2100">
              <a:solidFill>
                <a:srgbClr val="000000"/>
              </a:solidFill>
              <a:latin typeface="Arial"/>
              <a:ea typeface="Arial"/>
              <a:cs typeface="Arial"/>
              <a:sym typeface="Aria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7" name="Shape 5907"/>
        <p:cNvGrpSpPr/>
        <p:nvPr/>
      </p:nvGrpSpPr>
      <p:grpSpPr>
        <a:xfrm>
          <a:off x="0" y="0"/>
          <a:ext cx="0" cy="0"/>
          <a:chOff x="0" y="0"/>
          <a:chExt cx="0" cy="0"/>
        </a:xfrm>
      </p:grpSpPr>
      <p:sp>
        <p:nvSpPr>
          <p:cNvPr id="5908" name="Google Shape;5908;p56"/>
          <p:cNvSpPr/>
          <p:nvPr/>
        </p:nvSpPr>
        <p:spPr>
          <a:xfrm>
            <a:off x="720000" y="405975"/>
            <a:ext cx="7704000" cy="4150200"/>
          </a:xfrm>
          <a:prstGeom prst="roundRect">
            <a:avLst>
              <a:gd fmla="val 4786"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txBox="1"/>
          <p:nvPr>
            <p:ph type="title"/>
          </p:nvPr>
        </p:nvSpPr>
        <p:spPr>
          <a:xfrm>
            <a:off x="720000" y="445025"/>
            <a:ext cx="7704000" cy="3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00000"/>
                </a:solidFill>
                <a:latin typeface="Arial"/>
                <a:ea typeface="Arial"/>
                <a:cs typeface="Arial"/>
                <a:sym typeface="Arial"/>
              </a:rPr>
              <a:t>These genetically-influenced personality traits, in turn, affect the odds that a person will become an entrepreneur (Zhao and Seibert, 2006; Rauch and Frese, 2006). In addition, researchers believed that once established, personality generally remains stable throughout lifetime. However, newer research suggests that is not always the case. The findings suggest that personality is not fixed at age 30; instead it continues to change, with the exact pattern of change depending on the trait (Srivastava et al., 2003). </a:t>
            </a:r>
            <a:endParaRPr sz="2100"/>
          </a:p>
        </p:txBody>
      </p:sp>
      <p:grpSp>
        <p:nvGrpSpPr>
          <p:cNvPr id="5910" name="Google Shape;5910;p56"/>
          <p:cNvGrpSpPr/>
          <p:nvPr/>
        </p:nvGrpSpPr>
        <p:grpSpPr>
          <a:xfrm>
            <a:off x="363616" y="4813599"/>
            <a:ext cx="780297" cy="269154"/>
            <a:chOff x="3010500" y="4887550"/>
            <a:chExt cx="636925" cy="219700"/>
          </a:xfrm>
        </p:grpSpPr>
        <p:sp>
          <p:nvSpPr>
            <p:cNvPr id="5911" name="Google Shape;5911;p56"/>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6"/>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6"/>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6"/>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56"/>
          <p:cNvGrpSpPr/>
          <p:nvPr/>
        </p:nvGrpSpPr>
        <p:grpSpPr>
          <a:xfrm rot="-5400000">
            <a:off x="7364503" y="318672"/>
            <a:ext cx="2530627" cy="804717"/>
            <a:chOff x="3085325" y="2284150"/>
            <a:chExt cx="1452630" cy="461950"/>
          </a:xfrm>
        </p:grpSpPr>
        <p:sp>
          <p:nvSpPr>
            <p:cNvPr id="5928" name="Google Shape;5928;p56"/>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6"/>
            <p:cNvSpPr/>
            <p:nvPr/>
          </p:nvSpPr>
          <p:spPr>
            <a:xfrm>
              <a:off x="4017224" y="2520973"/>
              <a:ext cx="520731" cy="2688"/>
            </a:xfrm>
            <a:custGeom>
              <a:rect b="b" l="l" r="r" t="t"/>
              <a:pathLst>
                <a:path extrusionOk="0" h="59" w="9473">
                  <a:moveTo>
                    <a:pt x="0" y="0"/>
                  </a:moveTo>
                  <a:lnTo>
                    <a:pt x="0" y="59"/>
                  </a:lnTo>
                  <a:lnTo>
                    <a:pt x="9472" y="59"/>
                  </a:lnTo>
                  <a:lnTo>
                    <a:pt x="94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6"/>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6"/>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6"/>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6"/>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56"/>
          <p:cNvGrpSpPr/>
          <p:nvPr/>
        </p:nvGrpSpPr>
        <p:grpSpPr>
          <a:xfrm>
            <a:off x="8218266" y="3054591"/>
            <a:ext cx="804710" cy="2160810"/>
            <a:chOff x="5919875" y="1632800"/>
            <a:chExt cx="573850" cy="973250"/>
          </a:xfrm>
        </p:grpSpPr>
        <p:sp>
          <p:nvSpPr>
            <p:cNvPr id="5959" name="Google Shape;5959;p56"/>
            <p:cNvSpPr/>
            <p:nvPr/>
          </p:nvSpPr>
          <p:spPr>
            <a:xfrm>
              <a:off x="5962325" y="2436000"/>
              <a:ext cx="444700" cy="152650"/>
            </a:xfrm>
            <a:custGeom>
              <a:rect b="b" l="l" r="r" t="t"/>
              <a:pathLst>
                <a:path extrusionOk="0" h="6106" w="17788">
                  <a:moveTo>
                    <a:pt x="10962" y="1"/>
                  </a:moveTo>
                  <a:cubicBezTo>
                    <a:pt x="10313" y="1"/>
                    <a:pt x="9639" y="28"/>
                    <a:pt x="8951" y="83"/>
                  </a:cubicBezTo>
                  <a:cubicBezTo>
                    <a:pt x="3100" y="550"/>
                    <a:pt x="1" y="1075"/>
                    <a:pt x="1" y="2861"/>
                  </a:cubicBezTo>
                  <a:cubicBezTo>
                    <a:pt x="1" y="4652"/>
                    <a:pt x="3879" y="6105"/>
                    <a:pt x="8660" y="6105"/>
                  </a:cubicBezTo>
                  <a:cubicBezTo>
                    <a:pt x="13437" y="6105"/>
                    <a:pt x="17787" y="4273"/>
                    <a:pt x="17787" y="2482"/>
                  </a:cubicBezTo>
                  <a:cubicBezTo>
                    <a:pt x="17787" y="945"/>
                    <a:pt x="14808" y="1"/>
                    <a:pt x="10962"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6336400" y="2424825"/>
              <a:ext cx="49725" cy="47150"/>
            </a:xfrm>
            <a:custGeom>
              <a:rect b="b" l="l" r="r" t="t"/>
              <a:pathLst>
                <a:path extrusionOk="0" h="1886" w="1989">
                  <a:moveTo>
                    <a:pt x="1101" y="1"/>
                  </a:moveTo>
                  <a:cubicBezTo>
                    <a:pt x="607" y="1"/>
                    <a:pt x="0" y="328"/>
                    <a:pt x="0" y="800"/>
                  </a:cubicBezTo>
                  <a:cubicBezTo>
                    <a:pt x="0" y="1267"/>
                    <a:pt x="337" y="1885"/>
                    <a:pt x="831" y="1885"/>
                  </a:cubicBezTo>
                  <a:cubicBezTo>
                    <a:pt x="1319" y="1885"/>
                    <a:pt x="1988" y="1324"/>
                    <a:pt x="1988" y="852"/>
                  </a:cubicBezTo>
                  <a:cubicBezTo>
                    <a:pt x="1988" y="380"/>
                    <a:pt x="1589" y="1"/>
                    <a:pt x="11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6335225" y="2423650"/>
              <a:ext cx="52075" cy="49475"/>
            </a:xfrm>
            <a:custGeom>
              <a:rect b="b" l="l" r="r" t="t"/>
              <a:pathLst>
                <a:path extrusionOk="0" h="1979" w="2083">
                  <a:moveTo>
                    <a:pt x="1148" y="94"/>
                  </a:moveTo>
                  <a:cubicBezTo>
                    <a:pt x="1610" y="94"/>
                    <a:pt x="1989" y="458"/>
                    <a:pt x="1989" y="904"/>
                  </a:cubicBezTo>
                  <a:cubicBezTo>
                    <a:pt x="1989" y="1335"/>
                    <a:pt x="1366" y="1885"/>
                    <a:pt x="878" y="1885"/>
                  </a:cubicBezTo>
                  <a:cubicBezTo>
                    <a:pt x="400" y="1885"/>
                    <a:pt x="99" y="1273"/>
                    <a:pt x="99" y="847"/>
                  </a:cubicBezTo>
                  <a:cubicBezTo>
                    <a:pt x="99" y="421"/>
                    <a:pt x="660" y="99"/>
                    <a:pt x="1148" y="99"/>
                  </a:cubicBezTo>
                  <a:lnTo>
                    <a:pt x="1148" y="94"/>
                  </a:lnTo>
                  <a:close/>
                  <a:moveTo>
                    <a:pt x="1148" y="1"/>
                  </a:moveTo>
                  <a:cubicBezTo>
                    <a:pt x="608" y="1"/>
                    <a:pt x="0" y="359"/>
                    <a:pt x="0" y="847"/>
                  </a:cubicBezTo>
                  <a:cubicBezTo>
                    <a:pt x="0" y="1320"/>
                    <a:pt x="333" y="1979"/>
                    <a:pt x="878" y="1979"/>
                  </a:cubicBezTo>
                  <a:cubicBezTo>
                    <a:pt x="1376" y="1979"/>
                    <a:pt x="2082" y="1418"/>
                    <a:pt x="2082" y="904"/>
                  </a:cubicBezTo>
                  <a:cubicBezTo>
                    <a:pt x="2082" y="406"/>
                    <a:pt x="1667" y="1"/>
                    <a:pt x="1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6332375" y="2428600"/>
              <a:ext cx="45300" cy="43375"/>
            </a:xfrm>
            <a:custGeom>
              <a:rect b="b" l="l" r="r" t="t"/>
              <a:pathLst>
                <a:path extrusionOk="0" h="1735" w="1812">
                  <a:moveTo>
                    <a:pt x="909" y="0"/>
                  </a:moveTo>
                  <a:cubicBezTo>
                    <a:pt x="405" y="0"/>
                    <a:pt x="0" y="389"/>
                    <a:pt x="0" y="867"/>
                  </a:cubicBezTo>
                  <a:cubicBezTo>
                    <a:pt x="0" y="1345"/>
                    <a:pt x="410" y="1734"/>
                    <a:pt x="909" y="1734"/>
                  </a:cubicBezTo>
                  <a:cubicBezTo>
                    <a:pt x="1407" y="1734"/>
                    <a:pt x="1812" y="1345"/>
                    <a:pt x="1812" y="867"/>
                  </a:cubicBezTo>
                  <a:cubicBezTo>
                    <a:pt x="1812" y="384"/>
                    <a:pt x="1407" y="0"/>
                    <a:pt x="9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6"/>
            <p:cNvSpPr/>
            <p:nvPr/>
          </p:nvSpPr>
          <p:spPr>
            <a:xfrm>
              <a:off x="6331200" y="2427300"/>
              <a:ext cx="47650" cy="45825"/>
            </a:xfrm>
            <a:custGeom>
              <a:rect b="b" l="l" r="r" t="t"/>
              <a:pathLst>
                <a:path extrusionOk="0" h="1833" w="1906">
                  <a:moveTo>
                    <a:pt x="956" y="99"/>
                  </a:moveTo>
                  <a:cubicBezTo>
                    <a:pt x="1423" y="99"/>
                    <a:pt x="1807" y="467"/>
                    <a:pt x="1807" y="919"/>
                  </a:cubicBezTo>
                  <a:cubicBezTo>
                    <a:pt x="1807" y="1371"/>
                    <a:pt x="1428" y="1734"/>
                    <a:pt x="956" y="1734"/>
                  </a:cubicBezTo>
                  <a:cubicBezTo>
                    <a:pt x="483" y="1734"/>
                    <a:pt x="99" y="1371"/>
                    <a:pt x="99" y="919"/>
                  </a:cubicBezTo>
                  <a:cubicBezTo>
                    <a:pt x="99" y="467"/>
                    <a:pt x="483" y="99"/>
                    <a:pt x="956" y="99"/>
                  </a:cubicBezTo>
                  <a:close/>
                  <a:moveTo>
                    <a:pt x="956" y="0"/>
                  </a:moveTo>
                  <a:cubicBezTo>
                    <a:pt x="431" y="0"/>
                    <a:pt x="0" y="410"/>
                    <a:pt x="0" y="919"/>
                  </a:cubicBezTo>
                  <a:cubicBezTo>
                    <a:pt x="0" y="1423"/>
                    <a:pt x="431" y="1833"/>
                    <a:pt x="956" y="1833"/>
                  </a:cubicBezTo>
                  <a:cubicBezTo>
                    <a:pt x="1480" y="1833"/>
                    <a:pt x="1906" y="1423"/>
                    <a:pt x="1906" y="919"/>
                  </a:cubicBezTo>
                  <a:cubicBezTo>
                    <a:pt x="1906" y="410"/>
                    <a:pt x="1480" y="0"/>
                    <a:pt x="9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5959725" y="2459075"/>
              <a:ext cx="40925" cy="49100"/>
            </a:xfrm>
            <a:custGeom>
              <a:rect b="b" l="l" r="r" t="t"/>
              <a:pathLst>
                <a:path extrusionOk="0" h="1964" w="1637">
                  <a:moveTo>
                    <a:pt x="1283" y="1"/>
                  </a:moveTo>
                  <a:cubicBezTo>
                    <a:pt x="1281" y="1"/>
                    <a:pt x="1280" y="1"/>
                    <a:pt x="1278" y="1"/>
                  </a:cubicBezTo>
                  <a:lnTo>
                    <a:pt x="1" y="84"/>
                  </a:lnTo>
                  <a:lnTo>
                    <a:pt x="157" y="1964"/>
                  </a:lnTo>
                  <a:lnTo>
                    <a:pt x="1434" y="1886"/>
                  </a:lnTo>
                  <a:cubicBezTo>
                    <a:pt x="1563" y="1881"/>
                    <a:pt x="1636" y="1450"/>
                    <a:pt x="1589" y="925"/>
                  </a:cubicBezTo>
                  <a:cubicBezTo>
                    <a:pt x="1548" y="412"/>
                    <a:pt x="1411" y="1"/>
                    <a:pt x="12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5958575" y="2458050"/>
              <a:ext cx="43100" cy="51550"/>
            </a:xfrm>
            <a:custGeom>
              <a:rect b="b" l="l" r="r" t="t"/>
              <a:pathLst>
                <a:path extrusionOk="0" h="2062" w="1724">
                  <a:moveTo>
                    <a:pt x="1329" y="94"/>
                  </a:moveTo>
                  <a:cubicBezTo>
                    <a:pt x="1397" y="94"/>
                    <a:pt x="1542" y="400"/>
                    <a:pt x="1589" y="971"/>
                  </a:cubicBezTo>
                  <a:cubicBezTo>
                    <a:pt x="1625" y="1439"/>
                    <a:pt x="1573" y="1781"/>
                    <a:pt x="1495" y="1864"/>
                  </a:cubicBezTo>
                  <a:cubicBezTo>
                    <a:pt x="1490" y="1875"/>
                    <a:pt x="1480" y="1880"/>
                    <a:pt x="1474" y="1880"/>
                  </a:cubicBezTo>
                  <a:lnTo>
                    <a:pt x="249" y="1958"/>
                  </a:lnTo>
                  <a:lnTo>
                    <a:pt x="99" y="172"/>
                  </a:lnTo>
                  <a:lnTo>
                    <a:pt x="1329" y="94"/>
                  </a:lnTo>
                  <a:close/>
                  <a:moveTo>
                    <a:pt x="1319" y="1"/>
                  </a:moveTo>
                  <a:lnTo>
                    <a:pt x="47" y="79"/>
                  </a:lnTo>
                  <a:cubicBezTo>
                    <a:pt x="31" y="79"/>
                    <a:pt x="21" y="84"/>
                    <a:pt x="10" y="94"/>
                  </a:cubicBezTo>
                  <a:cubicBezTo>
                    <a:pt x="0" y="104"/>
                    <a:pt x="0" y="120"/>
                    <a:pt x="0" y="130"/>
                  </a:cubicBezTo>
                  <a:lnTo>
                    <a:pt x="156" y="2015"/>
                  </a:lnTo>
                  <a:cubicBezTo>
                    <a:pt x="156" y="2041"/>
                    <a:pt x="177" y="2057"/>
                    <a:pt x="203" y="2057"/>
                  </a:cubicBezTo>
                  <a:lnTo>
                    <a:pt x="208" y="2062"/>
                  </a:lnTo>
                  <a:lnTo>
                    <a:pt x="1485" y="1979"/>
                  </a:lnTo>
                  <a:cubicBezTo>
                    <a:pt x="1516" y="1979"/>
                    <a:pt x="1547" y="1958"/>
                    <a:pt x="1573" y="1932"/>
                  </a:cubicBezTo>
                  <a:cubicBezTo>
                    <a:pt x="1677" y="1807"/>
                    <a:pt x="1724" y="1423"/>
                    <a:pt x="1687" y="966"/>
                  </a:cubicBezTo>
                  <a:cubicBezTo>
                    <a:pt x="1646" y="499"/>
                    <a:pt x="1521" y="1"/>
                    <a:pt x="13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5954675" y="2461175"/>
              <a:ext cx="14025" cy="47125"/>
            </a:xfrm>
            <a:custGeom>
              <a:rect b="b" l="l" r="r" t="t"/>
              <a:pathLst>
                <a:path extrusionOk="0" h="1885" w="561">
                  <a:moveTo>
                    <a:pt x="208" y="0"/>
                  </a:moveTo>
                  <a:cubicBezTo>
                    <a:pt x="206" y="0"/>
                    <a:pt x="204" y="0"/>
                    <a:pt x="203" y="0"/>
                  </a:cubicBezTo>
                  <a:cubicBezTo>
                    <a:pt x="73" y="11"/>
                    <a:pt x="0" y="442"/>
                    <a:pt x="47" y="961"/>
                  </a:cubicBezTo>
                  <a:cubicBezTo>
                    <a:pt x="88" y="1473"/>
                    <a:pt x="225" y="1885"/>
                    <a:pt x="354" y="1885"/>
                  </a:cubicBezTo>
                  <a:cubicBezTo>
                    <a:pt x="355" y="1885"/>
                    <a:pt x="357" y="1885"/>
                    <a:pt x="359" y="1885"/>
                  </a:cubicBezTo>
                  <a:cubicBezTo>
                    <a:pt x="488" y="1874"/>
                    <a:pt x="561" y="1444"/>
                    <a:pt x="519" y="924"/>
                  </a:cubicBezTo>
                  <a:cubicBezTo>
                    <a:pt x="473" y="412"/>
                    <a:pt x="336" y="0"/>
                    <a:pt x="20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5953625" y="2460000"/>
              <a:ext cx="16125" cy="49475"/>
            </a:xfrm>
            <a:custGeom>
              <a:rect b="b" l="l" r="r" t="t"/>
              <a:pathLst>
                <a:path extrusionOk="0" h="1979" w="645">
                  <a:moveTo>
                    <a:pt x="250" y="94"/>
                  </a:moveTo>
                  <a:cubicBezTo>
                    <a:pt x="317" y="94"/>
                    <a:pt x="463" y="400"/>
                    <a:pt x="510" y="977"/>
                  </a:cubicBezTo>
                  <a:cubicBezTo>
                    <a:pt x="551" y="1444"/>
                    <a:pt x="494" y="1786"/>
                    <a:pt x="421" y="1870"/>
                  </a:cubicBezTo>
                  <a:cubicBezTo>
                    <a:pt x="411" y="1880"/>
                    <a:pt x="406" y="1885"/>
                    <a:pt x="395" y="1885"/>
                  </a:cubicBezTo>
                  <a:cubicBezTo>
                    <a:pt x="333" y="1885"/>
                    <a:pt x="188" y="1579"/>
                    <a:pt x="136" y="1008"/>
                  </a:cubicBezTo>
                  <a:cubicBezTo>
                    <a:pt x="99" y="540"/>
                    <a:pt x="157" y="198"/>
                    <a:pt x="229" y="115"/>
                  </a:cubicBezTo>
                  <a:cubicBezTo>
                    <a:pt x="234" y="104"/>
                    <a:pt x="245" y="99"/>
                    <a:pt x="250" y="99"/>
                  </a:cubicBezTo>
                  <a:lnTo>
                    <a:pt x="250" y="94"/>
                  </a:lnTo>
                  <a:close/>
                  <a:moveTo>
                    <a:pt x="248" y="0"/>
                  </a:moveTo>
                  <a:cubicBezTo>
                    <a:pt x="246" y="0"/>
                    <a:pt x="243" y="0"/>
                    <a:pt x="240" y="1"/>
                  </a:cubicBezTo>
                  <a:cubicBezTo>
                    <a:pt x="208" y="1"/>
                    <a:pt x="177" y="21"/>
                    <a:pt x="151" y="47"/>
                  </a:cubicBezTo>
                  <a:cubicBezTo>
                    <a:pt x="47" y="172"/>
                    <a:pt x="1" y="556"/>
                    <a:pt x="37" y="1013"/>
                  </a:cubicBezTo>
                  <a:cubicBezTo>
                    <a:pt x="79" y="1480"/>
                    <a:pt x="203" y="1979"/>
                    <a:pt x="395" y="1979"/>
                  </a:cubicBezTo>
                  <a:lnTo>
                    <a:pt x="406" y="1979"/>
                  </a:lnTo>
                  <a:cubicBezTo>
                    <a:pt x="442" y="1973"/>
                    <a:pt x="473" y="1958"/>
                    <a:pt x="494" y="1932"/>
                  </a:cubicBezTo>
                  <a:cubicBezTo>
                    <a:pt x="598" y="1807"/>
                    <a:pt x="645" y="1423"/>
                    <a:pt x="608" y="966"/>
                  </a:cubicBezTo>
                  <a:cubicBezTo>
                    <a:pt x="567" y="496"/>
                    <a:pt x="441" y="0"/>
                    <a:pt x="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6341200" y="2539825"/>
              <a:ext cx="58425" cy="60625"/>
            </a:xfrm>
            <a:custGeom>
              <a:rect b="b" l="l" r="r" t="t"/>
              <a:pathLst>
                <a:path extrusionOk="0" h="2425" w="2337">
                  <a:moveTo>
                    <a:pt x="1297" y="0"/>
                  </a:moveTo>
                  <a:cubicBezTo>
                    <a:pt x="1294" y="0"/>
                    <a:pt x="1291" y="0"/>
                    <a:pt x="1288" y="0"/>
                  </a:cubicBezTo>
                  <a:cubicBezTo>
                    <a:pt x="1220" y="0"/>
                    <a:pt x="1153" y="11"/>
                    <a:pt x="1085" y="26"/>
                  </a:cubicBezTo>
                  <a:cubicBezTo>
                    <a:pt x="862" y="83"/>
                    <a:pt x="654" y="198"/>
                    <a:pt x="493" y="364"/>
                  </a:cubicBezTo>
                  <a:cubicBezTo>
                    <a:pt x="467" y="390"/>
                    <a:pt x="0" y="841"/>
                    <a:pt x="0" y="841"/>
                  </a:cubicBezTo>
                  <a:lnTo>
                    <a:pt x="239" y="1127"/>
                  </a:lnTo>
                  <a:cubicBezTo>
                    <a:pt x="275" y="1563"/>
                    <a:pt x="587" y="1932"/>
                    <a:pt x="1013" y="2041"/>
                  </a:cubicBezTo>
                  <a:lnTo>
                    <a:pt x="1334" y="2425"/>
                  </a:lnTo>
                  <a:lnTo>
                    <a:pt x="1874" y="1906"/>
                  </a:lnTo>
                  <a:cubicBezTo>
                    <a:pt x="2160" y="1714"/>
                    <a:pt x="2336" y="1387"/>
                    <a:pt x="2336" y="1039"/>
                  </a:cubicBezTo>
                  <a:cubicBezTo>
                    <a:pt x="2331" y="466"/>
                    <a:pt x="1869" y="0"/>
                    <a:pt x="12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6339900" y="2538525"/>
              <a:ext cx="63350" cy="63100"/>
            </a:xfrm>
            <a:custGeom>
              <a:rect b="b" l="l" r="r" t="t"/>
              <a:pathLst>
                <a:path extrusionOk="0" h="2524" w="2534">
                  <a:moveTo>
                    <a:pt x="1351" y="94"/>
                  </a:moveTo>
                  <a:cubicBezTo>
                    <a:pt x="1783" y="94"/>
                    <a:pt x="2171" y="378"/>
                    <a:pt x="2300" y="795"/>
                  </a:cubicBezTo>
                  <a:cubicBezTo>
                    <a:pt x="2430" y="1215"/>
                    <a:pt x="2264" y="1672"/>
                    <a:pt x="1895" y="1911"/>
                  </a:cubicBezTo>
                  <a:cubicBezTo>
                    <a:pt x="1895" y="1916"/>
                    <a:pt x="1890" y="1916"/>
                    <a:pt x="1890" y="1921"/>
                  </a:cubicBezTo>
                  <a:lnTo>
                    <a:pt x="1392" y="2404"/>
                  </a:lnTo>
                  <a:lnTo>
                    <a:pt x="1101" y="2062"/>
                  </a:lnTo>
                  <a:cubicBezTo>
                    <a:pt x="1096" y="2051"/>
                    <a:pt x="1085" y="2046"/>
                    <a:pt x="1075" y="2046"/>
                  </a:cubicBezTo>
                  <a:cubicBezTo>
                    <a:pt x="670" y="1937"/>
                    <a:pt x="379" y="1589"/>
                    <a:pt x="343" y="1174"/>
                  </a:cubicBezTo>
                  <a:cubicBezTo>
                    <a:pt x="338" y="1163"/>
                    <a:pt x="338" y="1153"/>
                    <a:pt x="327" y="1143"/>
                  </a:cubicBezTo>
                  <a:lnTo>
                    <a:pt x="120" y="893"/>
                  </a:lnTo>
                  <a:cubicBezTo>
                    <a:pt x="229" y="790"/>
                    <a:pt x="561" y="468"/>
                    <a:pt x="582" y="447"/>
                  </a:cubicBezTo>
                  <a:cubicBezTo>
                    <a:pt x="737" y="286"/>
                    <a:pt x="935" y="177"/>
                    <a:pt x="1148" y="125"/>
                  </a:cubicBezTo>
                  <a:cubicBezTo>
                    <a:pt x="1210" y="109"/>
                    <a:pt x="1272" y="99"/>
                    <a:pt x="1340" y="94"/>
                  </a:cubicBezTo>
                  <a:cubicBezTo>
                    <a:pt x="1344" y="94"/>
                    <a:pt x="1347" y="94"/>
                    <a:pt x="1351" y="94"/>
                  </a:cubicBezTo>
                  <a:close/>
                  <a:moveTo>
                    <a:pt x="1352" y="0"/>
                  </a:moveTo>
                  <a:cubicBezTo>
                    <a:pt x="1348" y="0"/>
                    <a:pt x="1344" y="0"/>
                    <a:pt x="1340" y="0"/>
                  </a:cubicBezTo>
                  <a:cubicBezTo>
                    <a:pt x="1267" y="6"/>
                    <a:pt x="1199" y="11"/>
                    <a:pt x="1127" y="32"/>
                  </a:cubicBezTo>
                  <a:cubicBezTo>
                    <a:pt x="893" y="89"/>
                    <a:pt x="680" y="208"/>
                    <a:pt x="514" y="379"/>
                  </a:cubicBezTo>
                  <a:cubicBezTo>
                    <a:pt x="493" y="405"/>
                    <a:pt x="182" y="701"/>
                    <a:pt x="21" y="857"/>
                  </a:cubicBezTo>
                  <a:cubicBezTo>
                    <a:pt x="5" y="873"/>
                    <a:pt x="0" y="904"/>
                    <a:pt x="16" y="925"/>
                  </a:cubicBezTo>
                  <a:lnTo>
                    <a:pt x="249" y="1195"/>
                  </a:lnTo>
                  <a:cubicBezTo>
                    <a:pt x="291" y="1641"/>
                    <a:pt x="608" y="2015"/>
                    <a:pt x="1039" y="2134"/>
                  </a:cubicBezTo>
                  <a:lnTo>
                    <a:pt x="1350" y="2508"/>
                  </a:lnTo>
                  <a:cubicBezTo>
                    <a:pt x="1360" y="2518"/>
                    <a:pt x="1371" y="2524"/>
                    <a:pt x="1386" y="2524"/>
                  </a:cubicBezTo>
                  <a:cubicBezTo>
                    <a:pt x="1402" y="2524"/>
                    <a:pt x="1412" y="2518"/>
                    <a:pt x="1423" y="2513"/>
                  </a:cubicBezTo>
                  <a:lnTo>
                    <a:pt x="1952" y="1994"/>
                  </a:lnTo>
                  <a:cubicBezTo>
                    <a:pt x="2357" y="1724"/>
                    <a:pt x="2534" y="1226"/>
                    <a:pt x="2388" y="769"/>
                  </a:cubicBezTo>
                  <a:cubicBezTo>
                    <a:pt x="2249" y="311"/>
                    <a:pt x="1829" y="0"/>
                    <a:pt x="13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6324825" y="2552800"/>
              <a:ext cx="61600" cy="52575"/>
            </a:xfrm>
            <a:custGeom>
              <a:rect b="b" l="l" r="r" t="t"/>
              <a:pathLst>
                <a:path extrusionOk="0" h="2103" w="2464">
                  <a:moveTo>
                    <a:pt x="1417" y="1"/>
                  </a:moveTo>
                  <a:cubicBezTo>
                    <a:pt x="1414" y="1"/>
                    <a:pt x="1411" y="1"/>
                    <a:pt x="1408" y="1"/>
                  </a:cubicBezTo>
                  <a:cubicBezTo>
                    <a:pt x="468" y="1"/>
                    <a:pt x="1" y="1138"/>
                    <a:pt x="671" y="1797"/>
                  </a:cubicBezTo>
                  <a:cubicBezTo>
                    <a:pt x="884" y="2008"/>
                    <a:pt x="1145" y="2103"/>
                    <a:pt x="1400" y="2103"/>
                  </a:cubicBezTo>
                  <a:cubicBezTo>
                    <a:pt x="1943" y="2103"/>
                    <a:pt x="2464" y="1677"/>
                    <a:pt x="2457" y="1039"/>
                  </a:cubicBezTo>
                  <a:cubicBezTo>
                    <a:pt x="2457" y="466"/>
                    <a:pt x="1989" y="1"/>
                    <a:pt x="14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6323925" y="2551475"/>
              <a:ext cx="63625" cy="54575"/>
            </a:xfrm>
            <a:custGeom>
              <a:rect b="b" l="l" r="r" t="t"/>
              <a:pathLst>
                <a:path extrusionOk="0" h="2183" w="2545">
                  <a:moveTo>
                    <a:pt x="1453" y="100"/>
                  </a:moveTo>
                  <a:cubicBezTo>
                    <a:pt x="1999" y="100"/>
                    <a:pt x="2441" y="545"/>
                    <a:pt x="2446" y="1092"/>
                  </a:cubicBezTo>
                  <a:cubicBezTo>
                    <a:pt x="2446" y="1689"/>
                    <a:pt x="1959" y="2084"/>
                    <a:pt x="1449" y="2084"/>
                  </a:cubicBezTo>
                  <a:cubicBezTo>
                    <a:pt x="1205" y="2084"/>
                    <a:pt x="957" y="1994"/>
                    <a:pt x="753" y="1793"/>
                  </a:cubicBezTo>
                  <a:cubicBezTo>
                    <a:pt x="130" y="1175"/>
                    <a:pt x="561" y="105"/>
                    <a:pt x="1444" y="100"/>
                  </a:cubicBezTo>
                  <a:cubicBezTo>
                    <a:pt x="1447" y="100"/>
                    <a:pt x="1450" y="100"/>
                    <a:pt x="1453" y="100"/>
                  </a:cubicBezTo>
                  <a:close/>
                  <a:moveTo>
                    <a:pt x="1448" y="1"/>
                  </a:moveTo>
                  <a:cubicBezTo>
                    <a:pt x="1181" y="1"/>
                    <a:pt x="909" y="99"/>
                    <a:pt x="686" y="318"/>
                  </a:cubicBezTo>
                  <a:cubicBezTo>
                    <a:pt x="1" y="998"/>
                    <a:pt x="478" y="2172"/>
                    <a:pt x="1444" y="2182"/>
                  </a:cubicBezTo>
                  <a:cubicBezTo>
                    <a:pt x="2046" y="2182"/>
                    <a:pt x="2539" y="1694"/>
                    <a:pt x="2545" y="1092"/>
                  </a:cubicBezTo>
                  <a:cubicBezTo>
                    <a:pt x="2545" y="434"/>
                    <a:pt x="2009" y="1"/>
                    <a:pt x="1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6361700" y="2529825"/>
              <a:ext cx="8450" cy="19750"/>
            </a:xfrm>
            <a:custGeom>
              <a:rect b="b" l="l" r="r" t="t"/>
              <a:pathLst>
                <a:path extrusionOk="0" h="790" w="338">
                  <a:moveTo>
                    <a:pt x="0" y="1"/>
                  </a:moveTo>
                  <a:lnTo>
                    <a:pt x="0" y="727"/>
                  </a:lnTo>
                  <a:cubicBezTo>
                    <a:pt x="0" y="764"/>
                    <a:pt x="26" y="790"/>
                    <a:pt x="58" y="790"/>
                  </a:cubicBezTo>
                  <a:lnTo>
                    <a:pt x="276" y="790"/>
                  </a:lnTo>
                  <a:cubicBezTo>
                    <a:pt x="312" y="790"/>
                    <a:pt x="338" y="764"/>
                    <a:pt x="338" y="727"/>
                  </a:cubicBezTo>
                  <a:lnTo>
                    <a:pt x="3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6360400" y="2528650"/>
              <a:ext cx="10925" cy="22225"/>
            </a:xfrm>
            <a:custGeom>
              <a:rect b="b" l="l" r="r" t="t"/>
              <a:pathLst>
                <a:path extrusionOk="0" h="889" w="437">
                  <a:moveTo>
                    <a:pt x="338" y="100"/>
                  </a:moveTo>
                  <a:lnTo>
                    <a:pt x="338" y="774"/>
                  </a:lnTo>
                  <a:cubicBezTo>
                    <a:pt x="338" y="785"/>
                    <a:pt x="333" y="790"/>
                    <a:pt x="328" y="790"/>
                  </a:cubicBezTo>
                  <a:lnTo>
                    <a:pt x="110" y="790"/>
                  </a:lnTo>
                  <a:cubicBezTo>
                    <a:pt x="104" y="790"/>
                    <a:pt x="99" y="785"/>
                    <a:pt x="99" y="774"/>
                  </a:cubicBezTo>
                  <a:lnTo>
                    <a:pt x="99" y="100"/>
                  </a:lnTo>
                  <a:close/>
                  <a:moveTo>
                    <a:pt x="47" y="1"/>
                  </a:moveTo>
                  <a:cubicBezTo>
                    <a:pt x="21" y="1"/>
                    <a:pt x="0" y="22"/>
                    <a:pt x="0" y="48"/>
                  </a:cubicBezTo>
                  <a:lnTo>
                    <a:pt x="0" y="774"/>
                  </a:lnTo>
                  <a:cubicBezTo>
                    <a:pt x="0" y="837"/>
                    <a:pt x="52" y="889"/>
                    <a:pt x="110" y="889"/>
                  </a:cubicBezTo>
                  <a:lnTo>
                    <a:pt x="328" y="889"/>
                  </a:lnTo>
                  <a:cubicBezTo>
                    <a:pt x="390" y="883"/>
                    <a:pt x="437" y="837"/>
                    <a:pt x="437" y="774"/>
                  </a:cubicBezTo>
                  <a:lnTo>
                    <a:pt x="437" y="48"/>
                  </a:lnTo>
                  <a:cubicBezTo>
                    <a:pt x="437" y="22"/>
                    <a:pt x="416" y="1"/>
                    <a:pt x="3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6080825" y="2559025"/>
              <a:ext cx="8600" cy="19750"/>
            </a:xfrm>
            <a:custGeom>
              <a:rect b="b" l="l" r="r" t="t"/>
              <a:pathLst>
                <a:path extrusionOk="0" h="790" w="344">
                  <a:moveTo>
                    <a:pt x="1" y="1"/>
                  </a:moveTo>
                  <a:lnTo>
                    <a:pt x="1" y="728"/>
                  </a:lnTo>
                  <a:cubicBezTo>
                    <a:pt x="1" y="764"/>
                    <a:pt x="32" y="790"/>
                    <a:pt x="63" y="790"/>
                  </a:cubicBezTo>
                  <a:lnTo>
                    <a:pt x="281" y="790"/>
                  </a:lnTo>
                  <a:cubicBezTo>
                    <a:pt x="312" y="790"/>
                    <a:pt x="343" y="764"/>
                    <a:pt x="343" y="728"/>
                  </a:cubicBezTo>
                  <a:lnTo>
                    <a:pt x="3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6079650" y="2557875"/>
              <a:ext cx="10925" cy="22075"/>
            </a:xfrm>
            <a:custGeom>
              <a:rect b="b" l="l" r="r" t="t"/>
              <a:pathLst>
                <a:path extrusionOk="0" h="883" w="437">
                  <a:moveTo>
                    <a:pt x="338" y="99"/>
                  </a:moveTo>
                  <a:lnTo>
                    <a:pt x="338" y="774"/>
                  </a:lnTo>
                  <a:cubicBezTo>
                    <a:pt x="338" y="784"/>
                    <a:pt x="333" y="789"/>
                    <a:pt x="328" y="789"/>
                  </a:cubicBezTo>
                  <a:lnTo>
                    <a:pt x="110" y="789"/>
                  </a:lnTo>
                  <a:cubicBezTo>
                    <a:pt x="105" y="789"/>
                    <a:pt x="94" y="779"/>
                    <a:pt x="94" y="774"/>
                  </a:cubicBezTo>
                  <a:lnTo>
                    <a:pt x="94" y="99"/>
                  </a:lnTo>
                  <a:close/>
                  <a:moveTo>
                    <a:pt x="48" y="0"/>
                  </a:moveTo>
                  <a:cubicBezTo>
                    <a:pt x="22" y="0"/>
                    <a:pt x="1" y="21"/>
                    <a:pt x="1" y="47"/>
                  </a:cubicBezTo>
                  <a:lnTo>
                    <a:pt x="1" y="774"/>
                  </a:lnTo>
                  <a:cubicBezTo>
                    <a:pt x="1" y="836"/>
                    <a:pt x="48" y="883"/>
                    <a:pt x="110" y="883"/>
                  </a:cubicBezTo>
                  <a:lnTo>
                    <a:pt x="328" y="883"/>
                  </a:lnTo>
                  <a:cubicBezTo>
                    <a:pt x="385" y="883"/>
                    <a:pt x="437" y="836"/>
                    <a:pt x="437" y="774"/>
                  </a:cubicBezTo>
                  <a:lnTo>
                    <a:pt x="437" y="47"/>
                  </a:lnTo>
                  <a:cubicBezTo>
                    <a:pt x="432" y="21"/>
                    <a:pt x="411"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5973100" y="2443525"/>
              <a:ext cx="8450" cy="19750"/>
            </a:xfrm>
            <a:custGeom>
              <a:rect b="b" l="l" r="r" t="t"/>
              <a:pathLst>
                <a:path extrusionOk="0" h="790" w="338">
                  <a:moveTo>
                    <a:pt x="1" y="0"/>
                  </a:moveTo>
                  <a:lnTo>
                    <a:pt x="1" y="727"/>
                  </a:lnTo>
                  <a:cubicBezTo>
                    <a:pt x="1" y="758"/>
                    <a:pt x="26" y="789"/>
                    <a:pt x="63" y="789"/>
                  </a:cubicBezTo>
                  <a:lnTo>
                    <a:pt x="281" y="789"/>
                  </a:lnTo>
                  <a:cubicBezTo>
                    <a:pt x="312" y="789"/>
                    <a:pt x="338" y="758"/>
                    <a:pt x="338" y="727"/>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5971925" y="2442225"/>
              <a:ext cx="10925" cy="22225"/>
            </a:xfrm>
            <a:custGeom>
              <a:rect b="b" l="l" r="r" t="t"/>
              <a:pathLst>
                <a:path extrusionOk="0" h="889" w="437">
                  <a:moveTo>
                    <a:pt x="338" y="99"/>
                  </a:moveTo>
                  <a:lnTo>
                    <a:pt x="338" y="779"/>
                  </a:lnTo>
                  <a:cubicBezTo>
                    <a:pt x="338" y="784"/>
                    <a:pt x="333" y="789"/>
                    <a:pt x="328" y="789"/>
                  </a:cubicBezTo>
                  <a:lnTo>
                    <a:pt x="110" y="789"/>
                  </a:lnTo>
                  <a:cubicBezTo>
                    <a:pt x="99" y="789"/>
                    <a:pt x="94" y="784"/>
                    <a:pt x="94" y="779"/>
                  </a:cubicBezTo>
                  <a:lnTo>
                    <a:pt x="94" y="99"/>
                  </a:lnTo>
                  <a:close/>
                  <a:moveTo>
                    <a:pt x="48" y="0"/>
                  </a:moveTo>
                  <a:cubicBezTo>
                    <a:pt x="22" y="0"/>
                    <a:pt x="1" y="26"/>
                    <a:pt x="1" y="52"/>
                  </a:cubicBezTo>
                  <a:lnTo>
                    <a:pt x="1" y="779"/>
                  </a:lnTo>
                  <a:cubicBezTo>
                    <a:pt x="1" y="836"/>
                    <a:pt x="48" y="888"/>
                    <a:pt x="110" y="888"/>
                  </a:cubicBezTo>
                  <a:lnTo>
                    <a:pt x="328" y="888"/>
                  </a:lnTo>
                  <a:cubicBezTo>
                    <a:pt x="385" y="888"/>
                    <a:pt x="437" y="836"/>
                    <a:pt x="437" y="779"/>
                  </a:cubicBezTo>
                  <a:lnTo>
                    <a:pt x="437" y="52"/>
                  </a:lnTo>
                  <a:cubicBezTo>
                    <a:pt x="437" y="26"/>
                    <a:pt x="416"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6359875" y="2407700"/>
              <a:ext cx="8475" cy="19725"/>
            </a:xfrm>
            <a:custGeom>
              <a:rect b="b" l="l" r="r" t="t"/>
              <a:pathLst>
                <a:path extrusionOk="0" h="789" w="339">
                  <a:moveTo>
                    <a:pt x="1" y="0"/>
                  </a:moveTo>
                  <a:lnTo>
                    <a:pt x="1" y="644"/>
                  </a:lnTo>
                  <a:cubicBezTo>
                    <a:pt x="1" y="706"/>
                    <a:pt x="47" y="763"/>
                    <a:pt x="110" y="774"/>
                  </a:cubicBezTo>
                  <a:lnTo>
                    <a:pt x="182" y="784"/>
                  </a:lnTo>
                  <a:cubicBezTo>
                    <a:pt x="193" y="787"/>
                    <a:pt x="204" y="788"/>
                    <a:pt x="215" y="788"/>
                  </a:cubicBezTo>
                  <a:cubicBezTo>
                    <a:pt x="283" y="788"/>
                    <a:pt x="338" y="732"/>
                    <a:pt x="338" y="660"/>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6358725" y="2406525"/>
              <a:ext cx="10925" cy="22100"/>
            </a:xfrm>
            <a:custGeom>
              <a:rect b="b" l="l" r="r" t="t"/>
              <a:pathLst>
                <a:path extrusionOk="0" h="884" w="437">
                  <a:moveTo>
                    <a:pt x="343" y="99"/>
                  </a:moveTo>
                  <a:lnTo>
                    <a:pt x="343" y="707"/>
                  </a:lnTo>
                  <a:cubicBezTo>
                    <a:pt x="343" y="727"/>
                    <a:pt x="327" y="753"/>
                    <a:pt x="312" y="769"/>
                  </a:cubicBezTo>
                  <a:cubicBezTo>
                    <a:pt x="296" y="781"/>
                    <a:pt x="277" y="786"/>
                    <a:pt x="258" y="786"/>
                  </a:cubicBezTo>
                  <a:cubicBezTo>
                    <a:pt x="252" y="786"/>
                    <a:pt x="245" y="786"/>
                    <a:pt x="239" y="784"/>
                  </a:cubicBezTo>
                  <a:lnTo>
                    <a:pt x="166" y="774"/>
                  </a:lnTo>
                  <a:cubicBezTo>
                    <a:pt x="130" y="764"/>
                    <a:pt x="99" y="733"/>
                    <a:pt x="99" y="691"/>
                  </a:cubicBezTo>
                  <a:lnTo>
                    <a:pt x="99" y="99"/>
                  </a:lnTo>
                  <a:close/>
                  <a:moveTo>
                    <a:pt x="52" y="1"/>
                  </a:moveTo>
                  <a:cubicBezTo>
                    <a:pt x="21" y="1"/>
                    <a:pt x="0" y="21"/>
                    <a:pt x="0" y="52"/>
                  </a:cubicBezTo>
                  <a:lnTo>
                    <a:pt x="0" y="691"/>
                  </a:lnTo>
                  <a:cubicBezTo>
                    <a:pt x="0" y="779"/>
                    <a:pt x="62" y="852"/>
                    <a:pt x="151" y="868"/>
                  </a:cubicBezTo>
                  <a:lnTo>
                    <a:pt x="223" y="883"/>
                  </a:lnTo>
                  <a:lnTo>
                    <a:pt x="254" y="883"/>
                  </a:lnTo>
                  <a:cubicBezTo>
                    <a:pt x="296" y="883"/>
                    <a:pt x="337" y="868"/>
                    <a:pt x="369" y="842"/>
                  </a:cubicBezTo>
                  <a:cubicBezTo>
                    <a:pt x="410" y="805"/>
                    <a:pt x="431" y="759"/>
                    <a:pt x="436" y="707"/>
                  </a:cubicBezTo>
                  <a:lnTo>
                    <a:pt x="436" y="52"/>
                  </a:lnTo>
                  <a:cubicBezTo>
                    <a:pt x="431" y="21"/>
                    <a:pt x="410" y="1"/>
                    <a:pt x="3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6227750" y="2469475"/>
              <a:ext cx="38175" cy="20925"/>
            </a:xfrm>
            <a:custGeom>
              <a:rect b="b" l="l" r="r" t="t"/>
              <a:pathLst>
                <a:path extrusionOk="0" h="837" w="1527">
                  <a:moveTo>
                    <a:pt x="1" y="0"/>
                  </a:moveTo>
                  <a:cubicBezTo>
                    <a:pt x="333" y="146"/>
                    <a:pt x="660" y="317"/>
                    <a:pt x="971" y="509"/>
                  </a:cubicBezTo>
                  <a:cubicBezTo>
                    <a:pt x="1164" y="623"/>
                    <a:pt x="1345" y="733"/>
                    <a:pt x="1527" y="836"/>
                  </a:cubicBezTo>
                  <a:cubicBezTo>
                    <a:pt x="1345" y="733"/>
                    <a:pt x="1164" y="623"/>
                    <a:pt x="971" y="509"/>
                  </a:cubicBezTo>
                  <a:cubicBezTo>
                    <a:pt x="660" y="317"/>
                    <a:pt x="333" y="146"/>
                    <a:pt x="1" y="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5967900" y="2454150"/>
              <a:ext cx="4575" cy="1325"/>
            </a:xfrm>
            <a:custGeom>
              <a:rect b="b" l="l" r="r" t="t"/>
              <a:pathLst>
                <a:path extrusionOk="0" h="53" w="183">
                  <a:moveTo>
                    <a:pt x="183" y="53"/>
                  </a:moveTo>
                  <a:lnTo>
                    <a:pt x="183" y="53"/>
                  </a:lnTo>
                  <a:cubicBezTo>
                    <a:pt x="120" y="53"/>
                    <a:pt x="58" y="32"/>
                    <a:pt x="1" y="1"/>
                  </a:cubicBezTo>
                  <a:cubicBezTo>
                    <a:pt x="58" y="32"/>
                    <a:pt x="120" y="53"/>
                    <a:pt x="183" y="53"/>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5964400" y="2368625"/>
              <a:ext cx="411850" cy="186800"/>
            </a:xfrm>
            <a:custGeom>
              <a:rect b="b" l="l" r="r" t="t"/>
              <a:pathLst>
                <a:path extrusionOk="0" h="7472" w="16474">
                  <a:moveTo>
                    <a:pt x="1039" y="3001"/>
                  </a:moveTo>
                  <a:lnTo>
                    <a:pt x="6662" y="3033"/>
                  </a:lnTo>
                  <a:cubicBezTo>
                    <a:pt x="6662" y="3033"/>
                    <a:pt x="4071" y="6464"/>
                    <a:pt x="4138" y="7056"/>
                  </a:cubicBezTo>
                  <a:cubicBezTo>
                    <a:pt x="4289" y="7248"/>
                    <a:pt x="4569" y="7471"/>
                    <a:pt x="4985" y="7253"/>
                  </a:cubicBezTo>
                  <a:cubicBezTo>
                    <a:pt x="5634" y="6905"/>
                    <a:pt x="8671" y="2996"/>
                    <a:pt x="8894" y="2996"/>
                  </a:cubicBezTo>
                  <a:cubicBezTo>
                    <a:pt x="9122" y="2996"/>
                    <a:pt x="15067" y="6054"/>
                    <a:pt x="15425" y="5929"/>
                  </a:cubicBezTo>
                  <a:cubicBezTo>
                    <a:pt x="15638" y="5852"/>
                    <a:pt x="16105" y="5556"/>
                    <a:pt x="16438" y="5338"/>
                  </a:cubicBezTo>
                  <a:cubicBezTo>
                    <a:pt x="16453" y="5369"/>
                    <a:pt x="16469" y="5405"/>
                    <a:pt x="16474" y="5441"/>
                  </a:cubicBezTo>
                  <a:cubicBezTo>
                    <a:pt x="16448" y="5322"/>
                    <a:pt x="16375" y="5218"/>
                    <a:pt x="16277" y="5151"/>
                  </a:cubicBezTo>
                  <a:lnTo>
                    <a:pt x="12061" y="2306"/>
                  </a:lnTo>
                  <a:lnTo>
                    <a:pt x="11303" y="1947"/>
                  </a:lnTo>
                  <a:cubicBezTo>
                    <a:pt x="11303" y="1947"/>
                    <a:pt x="15399" y="1278"/>
                    <a:pt x="15872" y="1106"/>
                  </a:cubicBezTo>
                  <a:cubicBezTo>
                    <a:pt x="16219" y="982"/>
                    <a:pt x="16354" y="769"/>
                    <a:pt x="16375" y="489"/>
                  </a:cubicBezTo>
                  <a:cubicBezTo>
                    <a:pt x="16308" y="395"/>
                    <a:pt x="16214" y="328"/>
                    <a:pt x="16100" y="302"/>
                  </a:cubicBezTo>
                  <a:cubicBezTo>
                    <a:pt x="15410" y="120"/>
                    <a:pt x="13603" y="1"/>
                    <a:pt x="7892" y="852"/>
                  </a:cubicBezTo>
                  <a:cubicBezTo>
                    <a:pt x="7892" y="852"/>
                    <a:pt x="1132" y="1039"/>
                    <a:pt x="1" y="1989"/>
                  </a:cubicBezTo>
                  <a:lnTo>
                    <a:pt x="1" y="2119"/>
                  </a:lnTo>
                  <a:cubicBezTo>
                    <a:pt x="89" y="2264"/>
                    <a:pt x="271" y="2415"/>
                    <a:pt x="660" y="2493"/>
                  </a:cubicBezTo>
                  <a:cubicBezTo>
                    <a:pt x="1543" y="2659"/>
                    <a:pt x="7124" y="2742"/>
                    <a:pt x="7124" y="2742"/>
                  </a:cubicBezTo>
                  <a:lnTo>
                    <a:pt x="6651" y="3027"/>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6373775" y="2380950"/>
              <a:ext cx="1700" cy="3275"/>
            </a:xfrm>
            <a:custGeom>
              <a:rect b="b" l="l" r="r" t="t"/>
              <a:pathLst>
                <a:path extrusionOk="0" h="131" w="68">
                  <a:moveTo>
                    <a:pt x="68" y="131"/>
                  </a:moveTo>
                  <a:cubicBezTo>
                    <a:pt x="52" y="84"/>
                    <a:pt x="31" y="37"/>
                    <a:pt x="0" y="1"/>
                  </a:cubicBezTo>
                  <a:cubicBezTo>
                    <a:pt x="31" y="37"/>
                    <a:pt x="52" y="84"/>
                    <a:pt x="68" y="131"/>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6375575" y="2384600"/>
              <a:ext cx="425" cy="1450"/>
            </a:xfrm>
            <a:custGeom>
              <a:rect b="b" l="l" r="r" t="t"/>
              <a:pathLst>
                <a:path extrusionOk="0" h="58" w="17">
                  <a:moveTo>
                    <a:pt x="16" y="57"/>
                  </a:moveTo>
                  <a:cubicBezTo>
                    <a:pt x="11" y="42"/>
                    <a:pt x="6" y="21"/>
                    <a:pt x="1" y="0"/>
                  </a:cubicBezTo>
                  <a:cubicBezTo>
                    <a:pt x="6" y="21"/>
                    <a:pt x="11" y="42"/>
                    <a:pt x="16" y="57"/>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6068100" y="2546950"/>
              <a:ext cx="950" cy="11450"/>
            </a:xfrm>
            <a:custGeom>
              <a:rect b="b" l="l" r="r" t="t"/>
              <a:pathLst>
                <a:path extrusionOk="0" h="458" w="38">
                  <a:moveTo>
                    <a:pt x="37" y="458"/>
                  </a:moveTo>
                  <a:cubicBezTo>
                    <a:pt x="37" y="302"/>
                    <a:pt x="22" y="151"/>
                    <a:pt x="1" y="1"/>
                  </a:cubicBezTo>
                  <a:cubicBezTo>
                    <a:pt x="22" y="151"/>
                    <a:pt x="37" y="302"/>
                    <a:pt x="37" y="45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6215300" y="2464925"/>
              <a:ext cx="12475" cy="4575"/>
            </a:xfrm>
            <a:custGeom>
              <a:rect b="b" l="l" r="r" t="t"/>
              <a:pathLst>
                <a:path extrusionOk="0" h="183" w="499">
                  <a:moveTo>
                    <a:pt x="499" y="182"/>
                  </a:moveTo>
                  <a:cubicBezTo>
                    <a:pt x="338" y="110"/>
                    <a:pt x="172" y="48"/>
                    <a:pt x="0" y="1"/>
                  </a:cubicBezTo>
                  <a:cubicBezTo>
                    <a:pt x="172" y="48"/>
                    <a:pt x="338" y="110"/>
                    <a:pt x="499" y="182"/>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6266050" y="2490250"/>
              <a:ext cx="25725" cy="14175"/>
            </a:xfrm>
            <a:custGeom>
              <a:rect b="b" l="l" r="r" t="t"/>
              <a:pathLst>
                <a:path extrusionOk="0" h="567" w="1029">
                  <a:moveTo>
                    <a:pt x="1028" y="566"/>
                  </a:moveTo>
                  <a:cubicBezTo>
                    <a:pt x="701" y="395"/>
                    <a:pt x="358" y="208"/>
                    <a:pt x="0" y="0"/>
                  </a:cubicBezTo>
                  <a:cubicBezTo>
                    <a:pt x="358" y="208"/>
                    <a:pt x="706" y="395"/>
                    <a:pt x="1028" y="566"/>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6246950" y="2380950"/>
              <a:ext cx="129175" cy="45325"/>
            </a:xfrm>
            <a:custGeom>
              <a:rect b="b" l="l" r="r" t="t"/>
              <a:pathLst>
                <a:path extrusionOk="0" h="1813" w="5167">
                  <a:moveTo>
                    <a:pt x="5073" y="1"/>
                  </a:moveTo>
                  <a:cubicBezTo>
                    <a:pt x="5052" y="276"/>
                    <a:pt x="4917" y="494"/>
                    <a:pt x="4570" y="613"/>
                  </a:cubicBezTo>
                  <a:cubicBezTo>
                    <a:pt x="4097" y="785"/>
                    <a:pt x="1" y="1454"/>
                    <a:pt x="1" y="1454"/>
                  </a:cubicBezTo>
                  <a:lnTo>
                    <a:pt x="759" y="1813"/>
                  </a:lnTo>
                  <a:lnTo>
                    <a:pt x="4149" y="1153"/>
                  </a:lnTo>
                  <a:lnTo>
                    <a:pt x="4149" y="1366"/>
                  </a:lnTo>
                  <a:cubicBezTo>
                    <a:pt x="4154" y="1500"/>
                    <a:pt x="4263" y="1606"/>
                    <a:pt x="4391" y="1606"/>
                  </a:cubicBezTo>
                  <a:cubicBezTo>
                    <a:pt x="4397" y="1606"/>
                    <a:pt x="4403" y="1605"/>
                    <a:pt x="4409" y="1605"/>
                  </a:cubicBezTo>
                  <a:lnTo>
                    <a:pt x="4938" y="1574"/>
                  </a:lnTo>
                  <a:cubicBezTo>
                    <a:pt x="5068" y="1569"/>
                    <a:pt x="5167" y="1465"/>
                    <a:pt x="5167" y="1335"/>
                  </a:cubicBezTo>
                  <a:lnTo>
                    <a:pt x="5167" y="286"/>
                  </a:lnTo>
                  <a:cubicBezTo>
                    <a:pt x="5167" y="182"/>
                    <a:pt x="5136" y="84"/>
                    <a:pt x="50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6067850" y="2443650"/>
              <a:ext cx="308675" cy="126825"/>
            </a:xfrm>
            <a:custGeom>
              <a:rect b="b" l="l" r="r" t="t"/>
              <a:pathLst>
                <a:path extrusionOk="0" h="5073" w="12347">
                  <a:moveTo>
                    <a:pt x="4751" y="0"/>
                  </a:moveTo>
                  <a:cubicBezTo>
                    <a:pt x="4528" y="0"/>
                    <a:pt x="1490" y="3904"/>
                    <a:pt x="842" y="4252"/>
                  </a:cubicBezTo>
                  <a:cubicBezTo>
                    <a:pt x="721" y="4318"/>
                    <a:pt x="612" y="4345"/>
                    <a:pt x="514" y="4345"/>
                  </a:cubicBezTo>
                  <a:cubicBezTo>
                    <a:pt x="278" y="4345"/>
                    <a:pt x="107" y="4191"/>
                    <a:pt x="0" y="4055"/>
                  </a:cubicBezTo>
                  <a:lnTo>
                    <a:pt x="0" y="4055"/>
                  </a:lnTo>
                  <a:cubicBezTo>
                    <a:pt x="37" y="4278"/>
                    <a:pt x="52" y="4507"/>
                    <a:pt x="37" y="4730"/>
                  </a:cubicBezTo>
                  <a:cubicBezTo>
                    <a:pt x="32" y="4922"/>
                    <a:pt x="182" y="5073"/>
                    <a:pt x="369" y="5073"/>
                  </a:cubicBezTo>
                  <a:lnTo>
                    <a:pt x="1060" y="5073"/>
                  </a:lnTo>
                  <a:cubicBezTo>
                    <a:pt x="1236" y="5073"/>
                    <a:pt x="1387" y="4927"/>
                    <a:pt x="1392" y="4746"/>
                  </a:cubicBezTo>
                  <a:lnTo>
                    <a:pt x="1392" y="4538"/>
                  </a:lnTo>
                  <a:cubicBezTo>
                    <a:pt x="1392" y="4538"/>
                    <a:pt x="4429" y="1194"/>
                    <a:pt x="4657" y="1008"/>
                  </a:cubicBezTo>
                  <a:cubicBezTo>
                    <a:pt x="4766" y="914"/>
                    <a:pt x="4938" y="753"/>
                    <a:pt x="5318" y="753"/>
                  </a:cubicBezTo>
                  <a:cubicBezTo>
                    <a:pt x="5716" y="753"/>
                    <a:pt x="6343" y="929"/>
                    <a:pt x="7367" y="1542"/>
                  </a:cubicBezTo>
                  <a:cubicBezTo>
                    <a:pt x="8463" y="2196"/>
                    <a:pt x="9595" y="2783"/>
                    <a:pt x="10763" y="3307"/>
                  </a:cubicBezTo>
                  <a:cubicBezTo>
                    <a:pt x="10939" y="3385"/>
                    <a:pt x="11054" y="3557"/>
                    <a:pt x="11054" y="3754"/>
                  </a:cubicBezTo>
                  <a:cubicBezTo>
                    <a:pt x="11057" y="3928"/>
                    <a:pt x="11201" y="4051"/>
                    <a:pt x="11358" y="4051"/>
                  </a:cubicBezTo>
                  <a:cubicBezTo>
                    <a:pt x="11407" y="4051"/>
                    <a:pt x="11457" y="4039"/>
                    <a:pt x="11505" y="4014"/>
                  </a:cubicBezTo>
                  <a:lnTo>
                    <a:pt x="12191" y="3640"/>
                  </a:lnTo>
                  <a:cubicBezTo>
                    <a:pt x="12289" y="3588"/>
                    <a:pt x="12346" y="3489"/>
                    <a:pt x="12346" y="3380"/>
                  </a:cubicBezTo>
                  <a:lnTo>
                    <a:pt x="12346" y="2555"/>
                  </a:lnTo>
                  <a:cubicBezTo>
                    <a:pt x="12346" y="2477"/>
                    <a:pt x="12331" y="2404"/>
                    <a:pt x="12294" y="2337"/>
                  </a:cubicBezTo>
                  <a:cubicBezTo>
                    <a:pt x="11962" y="2560"/>
                    <a:pt x="11495" y="2856"/>
                    <a:pt x="11282" y="2928"/>
                  </a:cubicBezTo>
                  <a:cubicBezTo>
                    <a:pt x="11275" y="2931"/>
                    <a:pt x="11265" y="2932"/>
                    <a:pt x="11253" y="2932"/>
                  </a:cubicBezTo>
                  <a:cubicBezTo>
                    <a:pt x="10679" y="2932"/>
                    <a:pt x="4975" y="0"/>
                    <a:pt x="47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5964400" y="2421700"/>
              <a:ext cx="178100" cy="33775"/>
            </a:xfrm>
            <a:custGeom>
              <a:rect b="b" l="l" r="r" t="t"/>
              <a:pathLst>
                <a:path extrusionOk="0" h="1351" w="7124">
                  <a:moveTo>
                    <a:pt x="1" y="1"/>
                  </a:moveTo>
                  <a:lnTo>
                    <a:pt x="1" y="1034"/>
                  </a:lnTo>
                  <a:cubicBezTo>
                    <a:pt x="6" y="1211"/>
                    <a:pt x="146" y="1351"/>
                    <a:pt x="323" y="1351"/>
                  </a:cubicBezTo>
                  <a:lnTo>
                    <a:pt x="712" y="1351"/>
                  </a:lnTo>
                  <a:cubicBezTo>
                    <a:pt x="888" y="1351"/>
                    <a:pt x="1034" y="1211"/>
                    <a:pt x="1039" y="1034"/>
                  </a:cubicBezTo>
                  <a:lnTo>
                    <a:pt x="1039" y="878"/>
                  </a:lnTo>
                  <a:lnTo>
                    <a:pt x="6651" y="910"/>
                  </a:lnTo>
                  <a:lnTo>
                    <a:pt x="7124" y="624"/>
                  </a:lnTo>
                  <a:cubicBezTo>
                    <a:pt x="7124" y="624"/>
                    <a:pt x="1543" y="541"/>
                    <a:pt x="660" y="375"/>
                  </a:cubicBezTo>
                  <a:cubicBezTo>
                    <a:pt x="271" y="297"/>
                    <a:pt x="89" y="146"/>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6309000" y="1934600"/>
              <a:ext cx="54925" cy="117625"/>
            </a:xfrm>
            <a:custGeom>
              <a:rect b="b" l="l" r="r" t="t"/>
              <a:pathLst>
                <a:path extrusionOk="0" h="4705" w="2197">
                  <a:moveTo>
                    <a:pt x="473" y="1"/>
                  </a:moveTo>
                  <a:cubicBezTo>
                    <a:pt x="473" y="1"/>
                    <a:pt x="432" y="3614"/>
                    <a:pt x="1" y="4367"/>
                  </a:cubicBezTo>
                  <a:lnTo>
                    <a:pt x="1724" y="4704"/>
                  </a:lnTo>
                  <a:cubicBezTo>
                    <a:pt x="1724" y="4704"/>
                    <a:pt x="2197" y="3614"/>
                    <a:pt x="2155" y="670"/>
                  </a:cubicBezTo>
                  <a:lnTo>
                    <a:pt x="47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6307700" y="1933275"/>
              <a:ext cx="57400" cy="120250"/>
            </a:xfrm>
            <a:custGeom>
              <a:rect b="b" l="l" r="r" t="t"/>
              <a:pathLst>
                <a:path extrusionOk="0" h="4810" w="2296">
                  <a:moveTo>
                    <a:pt x="572" y="121"/>
                  </a:moveTo>
                  <a:lnTo>
                    <a:pt x="2160" y="754"/>
                  </a:lnTo>
                  <a:cubicBezTo>
                    <a:pt x="2197" y="3340"/>
                    <a:pt x="1828" y="4492"/>
                    <a:pt x="1750" y="4700"/>
                  </a:cubicBezTo>
                  <a:lnTo>
                    <a:pt x="125" y="4389"/>
                  </a:lnTo>
                  <a:cubicBezTo>
                    <a:pt x="499" y="3579"/>
                    <a:pt x="567" y="635"/>
                    <a:pt x="572" y="121"/>
                  </a:cubicBezTo>
                  <a:close/>
                  <a:moveTo>
                    <a:pt x="521" y="1"/>
                  </a:moveTo>
                  <a:cubicBezTo>
                    <a:pt x="512" y="1"/>
                    <a:pt x="503" y="4"/>
                    <a:pt x="494" y="7"/>
                  </a:cubicBezTo>
                  <a:cubicBezTo>
                    <a:pt x="484" y="17"/>
                    <a:pt x="473" y="33"/>
                    <a:pt x="473" y="48"/>
                  </a:cubicBezTo>
                  <a:cubicBezTo>
                    <a:pt x="473" y="85"/>
                    <a:pt x="426" y="3662"/>
                    <a:pt x="6" y="4399"/>
                  </a:cubicBezTo>
                  <a:cubicBezTo>
                    <a:pt x="1" y="4409"/>
                    <a:pt x="1" y="4425"/>
                    <a:pt x="6" y="4441"/>
                  </a:cubicBezTo>
                  <a:cubicBezTo>
                    <a:pt x="11" y="4456"/>
                    <a:pt x="27" y="4467"/>
                    <a:pt x="42" y="4467"/>
                  </a:cubicBezTo>
                  <a:lnTo>
                    <a:pt x="1766" y="4809"/>
                  </a:lnTo>
                  <a:lnTo>
                    <a:pt x="1776" y="4809"/>
                  </a:lnTo>
                  <a:cubicBezTo>
                    <a:pt x="1797" y="4804"/>
                    <a:pt x="1813" y="4794"/>
                    <a:pt x="1818" y="4778"/>
                  </a:cubicBezTo>
                  <a:cubicBezTo>
                    <a:pt x="1839" y="4731"/>
                    <a:pt x="2295" y="3641"/>
                    <a:pt x="2254" y="723"/>
                  </a:cubicBezTo>
                  <a:cubicBezTo>
                    <a:pt x="2254" y="703"/>
                    <a:pt x="2238" y="682"/>
                    <a:pt x="2223" y="677"/>
                  </a:cubicBezTo>
                  <a:lnTo>
                    <a:pt x="541" y="7"/>
                  </a:lnTo>
                  <a:cubicBezTo>
                    <a:pt x="534" y="3"/>
                    <a:pt x="527" y="1"/>
                    <a:pt x="5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6320675" y="1934475"/>
              <a:ext cx="43250" cy="117750"/>
            </a:xfrm>
            <a:custGeom>
              <a:rect b="b" l="l" r="r" t="t"/>
              <a:pathLst>
                <a:path extrusionOk="0" h="4710" w="1730">
                  <a:moveTo>
                    <a:pt x="6" y="0"/>
                  </a:moveTo>
                  <a:cubicBezTo>
                    <a:pt x="6" y="0"/>
                    <a:pt x="6" y="99"/>
                    <a:pt x="1" y="260"/>
                  </a:cubicBezTo>
                  <a:lnTo>
                    <a:pt x="1039" y="675"/>
                  </a:lnTo>
                  <a:cubicBezTo>
                    <a:pt x="1076" y="3069"/>
                    <a:pt x="764" y="4242"/>
                    <a:pt x="650" y="4590"/>
                  </a:cubicBezTo>
                  <a:lnTo>
                    <a:pt x="1252" y="4709"/>
                  </a:lnTo>
                  <a:cubicBezTo>
                    <a:pt x="1252" y="4709"/>
                    <a:pt x="1730" y="3619"/>
                    <a:pt x="1688" y="675"/>
                  </a:cubicBezTo>
                  <a:lnTo>
                    <a:pt x="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a:off x="6319525" y="1933350"/>
              <a:ext cx="45700" cy="120175"/>
            </a:xfrm>
            <a:custGeom>
              <a:rect b="b" l="l" r="r" t="t"/>
              <a:pathLst>
                <a:path extrusionOk="0" h="4807" w="1828">
                  <a:moveTo>
                    <a:pt x="99" y="118"/>
                  </a:moveTo>
                  <a:lnTo>
                    <a:pt x="1687" y="751"/>
                  </a:lnTo>
                  <a:cubicBezTo>
                    <a:pt x="1724" y="3337"/>
                    <a:pt x="1350" y="4489"/>
                    <a:pt x="1272" y="4697"/>
                  </a:cubicBezTo>
                  <a:lnTo>
                    <a:pt x="763" y="4599"/>
                  </a:lnTo>
                  <a:cubicBezTo>
                    <a:pt x="898" y="4162"/>
                    <a:pt x="1168" y="2994"/>
                    <a:pt x="1137" y="720"/>
                  </a:cubicBezTo>
                  <a:cubicBezTo>
                    <a:pt x="1137" y="700"/>
                    <a:pt x="1127" y="679"/>
                    <a:pt x="1106" y="674"/>
                  </a:cubicBezTo>
                  <a:lnTo>
                    <a:pt x="99" y="269"/>
                  </a:lnTo>
                  <a:lnTo>
                    <a:pt x="99" y="118"/>
                  </a:lnTo>
                  <a:close/>
                  <a:moveTo>
                    <a:pt x="54" y="0"/>
                  </a:moveTo>
                  <a:cubicBezTo>
                    <a:pt x="45" y="0"/>
                    <a:pt x="37" y="3"/>
                    <a:pt x="31" y="9"/>
                  </a:cubicBezTo>
                  <a:cubicBezTo>
                    <a:pt x="16" y="19"/>
                    <a:pt x="11" y="35"/>
                    <a:pt x="11" y="51"/>
                  </a:cubicBezTo>
                  <a:cubicBezTo>
                    <a:pt x="11" y="51"/>
                    <a:pt x="5" y="144"/>
                    <a:pt x="5" y="305"/>
                  </a:cubicBezTo>
                  <a:cubicBezTo>
                    <a:pt x="0" y="326"/>
                    <a:pt x="16" y="341"/>
                    <a:pt x="31" y="352"/>
                  </a:cubicBezTo>
                  <a:lnTo>
                    <a:pt x="1044" y="757"/>
                  </a:lnTo>
                  <a:cubicBezTo>
                    <a:pt x="1070" y="3088"/>
                    <a:pt x="784" y="4235"/>
                    <a:pt x="654" y="4624"/>
                  </a:cubicBezTo>
                  <a:cubicBezTo>
                    <a:pt x="649" y="4635"/>
                    <a:pt x="649" y="4650"/>
                    <a:pt x="659" y="4661"/>
                  </a:cubicBezTo>
                  <a:cubicBezTo>
                    <a:pt x="665" y="4676"/>
                    <a:pt x="675" y="4682"/>
                    <a:pt x="691" y="4687"/>
                  </a:cubicBezTo>
                  <a:lnTo>
                    <a:pt x="1293" y="4806"/>
                  </a:lnTo>
                  <a:lnTo>
                    <a:pt x="1303" y="4806"/>
                  </a:lnTo>
                  <a:cubicBezTo>
                    <a:pt x="1324" y="4806"/>
                    <a:pt x="1345" y="4796"/>
                    <a:pt x="1350" y="4775"/>
                  </a:cubicBezTo>
                  <a:cubicBezTo>
                    <a:pt x="1371" y="4728"/>
                    <a:pt x="1828" y="3643"/>
                    <a:pt x="1786" y="720"/>
                  </a:cubicBezTo>
                  <a:cubicBezTo>
                    <a:pt x="1786" y="700"/>
                    <a:pt x="1776" y="684"/>
                    <a:pt x="1755" y="679"/>
                  </a:cubicBezTo>
                  <a:lnTo>
                    <a:pt x="73" y="4"/>
                  </a:lnTo>
                  <a:cubicBezTo>
                    <a:pt x="66" y="2"/>
                    <a:pt x="60" y="0"/>
                    <a:pt x="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6158350" y="1633975"/>
              <a:ext cx="333675" cy="326525"/>
            </a:xfrm>
            <a:custGeom>
              <a:rect b="b" l="l" r="r" t="t"/>
              <a:pathLst>
                <a:path extrusionOk="0" h="13061" w="13347">
                  <a:moveTo>
                    <a:pt x="8182" y="1"/>
                  </a:moveTo>
                  <a:cubicBezTo>
                    <a:pt x="5344" y="1"/>
                    <a:pt x="1" y="1440"/>
                    <a:pt x="809" y="10676"/>
                  </a:cubicBezTo>
                  <a:cubicBezTo>
                    <a:pt x="809" y="10676"/>
                    <a:pt x="207" y="12067"/>
                    <a:pt x="5549" y="12654"/>
                  </a:cubicBezTo>
                  <a:cubicBezTo>
                    <a:pt x="8002" y="12923"/>
                    <a:pt x="9565" y="13060"/>
                    <a:pt x="10580" y="13060"/>
                  </a:cubicBezTo>
                  <a:cubicBezTo>
                    <a:pt x="11775" y="13060"/>
                    <a:pt x="12210" y="12870"/>
                    <a:pt x="12444" y="12482"/>
                  </a:cubicBezTo>
                  <a:cubicBezTo>
                    <a:pt x="12874" y="11771"/>
                    <a:pt x="13347" y="3532"/>
                    <a:pt x="12874" y="2400"/>
                  </a:cubicBezTo>
                  <a:cubicBezTo>
                    <a:pt x="12402" y="1263"/>
                    <a:pt x="11109" y="43"/>
                    <a:pt x="8306" y="2"/>
                  </a:cubicBezTo>
                  <a:cubicBezTo>
                    <a:pt x="8265" y="1"/>
                    <a:pt x="8224" y="1"/>
                    <a:pt x="81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6158050" y="1632975"/>
              <a:ext cx="333975" cy="332025"/>
            </a:xfrm>
            <a:custGeom>
              <a:rect b="b" l="l" r="r" t="t"/>
              <a:pathLst>
                <a:path extrusionOk="0" h="13281" w="13359">
                  <a:moveTo>
                    <a:pt x="821" y="10716"/>
                  </a:moveTo>
                  <a:cubicBezTo>
                    <a:pt x="821" y="10716"/>
                    <a:pt x="219" y="12107"/>
                    <a:pt x="5561" y="12694"/>
                  </a:cubicBezTo>
                  <a:cubicBezTo>
                    <a:pt x="10903" y="13280"/>
                    <a:pt x="12025" y="13239"/>
                    <a:pt x="12456" y="12522"/>
                  </a:cubicBezTo>
                  <a:cubicBezTo>
                    <a:pt x="12886" y="11811"/>
                    <a:pt x="13359" y="3572"/>
                    <a:pt x="12886" y="2440"/>
                  </a:cubicBezTo>
                  <a:cubicBezTo>
                    <a:pt x="12414" y="1303"/>
                    <a:pt x="11121" y="83"/>
                    <a:pt x="8318" y="42"/>
                  </a:cubicBezTo>
                  <a:cubicBezTo>
                    <a:pt x="5514" y="0"/>
                    <a:pt x="1" y="1345"/>
                    <a:pt x="821" y="10716"/>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6168950" y="1632800"/>
              <a:ext cx="324775" cy="328950"/>
            </a:xfrm>
            <a:custGeom>
              <a:rect b="b" l="l" r="r" t="t"/>
              <a:pathLst>
                <a:path extrusionOk="0" h="13158" w="12991">
                  <a:moveTo>
                    <a:pt x="7749" y="99"/>
                  </a:moveTo>
                  <a:cubicBezTo>
                    <a:pt x="7797" y="99"/>
                    <a:pt x="7842" y="100"/>
                    <a:pt x="7887" y="101"/>
                  </a:cubicBezTo>
                  <a:cubicBezTo>
                    <a:pt x="10981" y="147"/>
                    <a:pt x="12051" y="1601"/>
                    <a:pt x="12409" y="2463"/>
                  </a:cubicBezTo>
                  <a:cubicBezTo>
                    <a:pt x="12887" y="3600"/>
                    <a:pt x="12383" y="11844"/>
                    <a:pt x="11983" y="12509"/>
                  </a:cubicBezTo>
                  <a:cubicBezTo>
                    <a:pt x="11759" y="12877"/>
                    <a:pt x="11308" y="13057"/>
                    <a:pt x="10141" y="13057"/>
                  </a:cubicBezTo>
                  <a:cubicBezTo>
                    <a:pt x="9124" y="13057"/>
                    <a:pt x="7562" y="12920"/>
                    <a:pt x="5130" y="12654"/>
                  </a:cubicBezTo>
                  <a:cubicBezTo>
                    <a:pt x="1652" y="12270"/>
                    <a:pt x="738" y="11543"/>
                    <a:pt x="504" y="11143"/>
                  </a:cubicBezTo>
                  <a:cubicBezTo>
                    <a:pt x="364" y="10910"/>
                    <a:pt x="432" y="10754"/>
                    <a:pt x="432" y="10744"/>
                  </a:cubicBezTo>
                  <a:cubicBezTo>
                    <a:pt x="432" y="10738"/>
                    <a:pt x="437" y="10728"/>
                    <a:pt x="437" y="10723"/>
                  </a:cubicBezTo>
                  <a:cubicBezTo>
                    <a:pt x="99" y="6902"/>
                    <a:pt x="790" y="4046"/>
                    <a:pt x="2477" y="2229"/>
                  </a:cubicBezTo>
                  <a:cubicBezTo>
                    <a:pt x="4180" y="396"/>
                    <a:pt x="6458" y="99"/>
                    <a:pt x="7749" y="99"/>
                  </a:cubicBezTo>
                  <a:close/>
                  <a:moveTo>
                    <a:pt x="7750" y="1"/>
                  </a:moveTo>
                  <a:cubicBezTo>
                    <a:pt x="6438" y="1"/>
                    <a:pt x="4134" y="302"/>
                    <a:pt x="2405" y="2162"/>
                  </a:cubicBezTo>
                  <a:cubicBezTo>
                    <a:pt x="696" y="3994"/>
                    <a:pt x="1" y="6876"/>
                    <a:pt x="338" y="10718"/>
                  </a:cubicBezTo>
                  <a:cubicBezTo>
                    <a:pt x="323" y="10764"/>
                    <a:pt x="276" y="10946"/>
                    <a:pt x="416" y="11185"/>
                  </a:cubicBezTo>
                  <a:cubicBezTo>
                    <a:pt x="707" y="11694"/>
                    <a:pt x="1766" y="12379"/>
                    <a:pt x="5120" y="12748"/>
                  </a:cubicBezTo>
                  <a:cubicBezTo>
                    <a:pt x="7560" y="13017"/>
                    <a:pt x="9128" y="13158"/>
                    <a:pt x="10151" y="13158"/>
                  </a:cubicBezTo>
                  <a:cubicBezTo>
                    <a:pt x="11365" y="13158"/>
                    <a:pt x="11822" y="12960"/>
                    <a:pt x="12066" y="12555"/>
                  </a:cubicBezTo>
                  <a:cubicBezTo>
                    <a:pt x="12508" y="11823"/>
                    <a:pt x="12990" y="3605"/>
                    <a:pt x="12497" y="2426"/>
                  </a:cubicBezTo>
                  <a:cubicBezTo>
                    <a:pt x="12129" y="1544"/>
                    <a:pt x="11038" y="49"/>
                    <a:pt x="7887" y="2"/>
                  </a:cubicBezTo>
                  <a:cubicBezTo>
                    <a:pt x="7842" y="1"/>
                    <a:pt x="7797" y="1"/>
                    <a:pt x="7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6298225" y="1632800"/>
              <a:ext cx="195500" cy="328950"/>
            </a:xfrm>
            <a:custGeom>
              <a:rect b="b" l="l" r="r" t="t"/>
              <a:pathLst>
                <a:path extrusionOk="0" h="13158" w="7820">
                  <a:moveTo>
                    <a:pt x="2550" y="99"/>
                  </a:moveTo>
                  <a:cubicBezTo>
                    <a:pt x="2606" y="99"/>
                    <a:pt x="2661" y="99"/>
                    <a:pt x="2716" y="101"/>
                  </a:cubicBezTo>
                  <a:cubicBezTo>
                    <a:pt x="5810" y="142"/>
                    <a:pt x="6880" y="1601"/>
                    <a:pt x="7238" y="2463"/>
                  </a:cubicBezTo>
                  <a:cubicBezTo>
                    <a:pt x="7716" y="3600"/>
                    <a:pt x="7212" y="11844"/>
                    <a:pt x="6812" y="12509"/>
                  </a:cubicBezTo>
                  <a:cubicBezTo>
                    <a:pt x="6615" y="12825"/>
                    <a:pt x="6277" y="13033"/>
                    <a:pt x="5218" y="13054"/>
                  </a:cubicBezTo>
                  <a:cubicBezTo>
                    <a:pt x="5265" y="13007"/>
                    <a:pt x="5307" y="12950"/>
                    <a:pt x="5343" y="12893"/>
                  </a:cubicBezTo>
                  <a:cubicBezTo>
                    <a:pt x="5784" y="12156"/>
                    <a:pt x="6267" y="3937"/>
                    <a:pt x="5774" y="2764"/>
                  </a:cubicBezTo>
                  <a:cubicBezTo>
                    <a:pt x="5405" y="1876"/>
                    <a:pt x="4315" y="386"/>
                    <a:pt x="1164" y="339"/>
                  </a:cubicBezTo>
                  <a:lnTo>
                    <a:pt x="1039" y="339"/>
                  </a:lnTo>
                  <a:cubicBezTo>
                    <a:pt x="873" y="339"/>
                    <a:pt x="712" y="339"/>
                    <a:pt x="541" y="350"/>
                  </a:cubicBezTo>
                  <a:cubicBezTo>
                    <a:pt x="1198" y="187"/>
                    <a:pt x="1874" y="99"/>
                    <a:pt x="2550" y="99"/>
                  </a:cubicBezTo>
                  <a:close/>
                  <a:moveTo>
                    <a:pt x="2575" y="1"/>
                  </a:moveTo>
                  <a:cubicBezTo>
                    <a:pt x="1714" y="1"/>
                    <a:pt x="859" y="136"/>
                    <a:pt x="37" y="397"/>
                  </a:cubicBezTo>
                  <a:cubicBezTo>
                    <a:pt x="16" y="402"/>
                    <a:pt x="1" y="428"/>
                    <a:pt x="6" y="454"/>
                  </a:cubicBezTo>
                  <a:cubicBezTo>
                    <a:pt x="10" y="476"/>
                    <a:pt x="31" y="491"/>
                    <a:pt x="50" y="491"/>
                  </a:cubicBezTo>
                  <a:cubicBezTo>
                    <a:pt x="52" y="491"/>
                    <a:pt x="55" y="491"/>
                    <a:pt x="58" y="490"/>
                  </a:cubicBezTo>
                  <a:cubicBezTo>
                    <a:pt x="389" y="453"/>
                    <a:pt x="721" y="432"/>
                    <a:pt x="1052" y="432"/>
                  </a:cubicBezTo>
                  <a:cubicBezTo>
                    <a:pt x="1089" y="432"/>
                    <a:pt x="1126" y="432"/>
                    <a:pt x="1164" y="433"/>
                  </a:cubicBezTo>
                  <a:cubicBezTo>
                    <a:pt x="4258" y="480"/>
                    <a:pt x="5327" y="1938"/>
                    <a:pt x="5686" y="2800"/>
                  </a:cubicBezTo>
                  <a:cubicBezTo>
                    <a:pt x="6163" y="3937"/>
                    <a:pt x="5660" y="12182"/>
                    <a:pt x="5260" y="12841"/>
                  </a:cubicBezTo>
                  <a:cubicBezTo>
                    <a:pt x="5208" y="12929"/>
                    <a:pt x="5140" y="13007"/>
                    <a:pt x="5068" y="13069"/>
                  </a:cubicBezTo>
                  <a:cubicBezTo>
                    <a:pt x="5031" y="13101"/>
                    <a:pt x="5052" y="13158"/>
                    <a:pt x="5099" y="13158"/>
                  </a:cubicBezTo>
                  <a:cubicBezTo>
                    <a:pt x="6153" y="13147"/>
                    <a:pt x="6636" y="12981"/>
                    <a:pt x="6895" y="12555"/>
                  </a:cubicBezTo>
                  <a:cubicBezTo>
                    <a:pt x="7337" y="11823"/>
                    <a:pt x="7819" y="3605"/>
                    <a:pt x="7331" y="2426"/>
                  </a:cubicBezTo>
                  <a:cubicBezTo>
                    <a:pt x="6958" y="1544"/>
                    <a:pt x="5867" y="49"/>
                    <a:pt x="2716" y="2"/>
                  </a:cubicBezTo>
                  <a:cubicBezTo>
                    <a:pt x="2669" y="1"/>
                    <a:pt x="2622" y="1"/>
                    <a:pt x="2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6153125" y="2247525"/>
              <a:ext cx="69200" cy="171125"/>
            </a:xfrm>
            <a:custGeom>
              <a:rect b="b" l="l" r="r" t="t"/>
              <a:pathLst>
                <a:path extrusionOk="0" h="6845" w="2768">
                  <a:moveTo>
                    <a:pt x="0" y="1"/>
                  </a:moveTo>
                  <a:lnTo>
                    <a:pt x="0" y="6335"/>
                  </a:lnTo>
                  <a:cubicBezTo>
                    <a:pt x="0" y="6335"/>
                    <a:pt x="598" y="6845"/>
                    <a:pt x="1418" y="6845"/>
                  </a:cubicBezTo>
                  <a:cubicBezTo>
                    <a:pt x="1828" y="6845"/>
                    <a:pt x="2293" y="6717"/>
                    <a:pt x="2768" y="6335"/>
                  </a:cubicBezTo>
                  <a:lnTo>
                    <a:pt x="27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6153125" y="2247525"/>
              <a:ext cx="69200" cy="187050"/>
            </a:xfrm>
            <a:custGeom>
              <a:rect b="b" l="l" r="r" t="t"/>
              <a:pathLst>
                <a:path extrusionOk="0" h="7482" w="2768">
                  <a:moveTo>
                    <a:pt x="2768" y="6335"/>
                  </a:moveTo>
                  <a:lnTo>
                    <a:pt x="2768" y="6335"/>
                  </a:lnTo>
                  <a:cubicBezTo>
                    <a:pt x="1345" y="7482"/>
                    <a:pt x="0" y="6335"/>
                    <a:pt x="0" y="6335"/>
                  </a:cubicBezTo>
                  <a:lnTo>
                    <a:pt x="0" y="1"/>
                  </a:lnTo>
                  <a:lnTo>
                    <a:pt x="2768"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6151825" y="2246225"/>
              <a:ext cx="71800" cy="173575"/>
            </a:xfrm>
            <a:custGeom>
              <a:rect b="b" l="l" r="r" t="t"/>
              <a:pathLst>
                <a:path extrusionOk="0" h="6943" w="2872">
                  <a:moveTo>
                    <a:pt x="2768" y="99"/>
                  </a:moveTo>
                  <a:lnTo>
                    <a:pt x="2768" y="6366"/>
                  </a:lnTo>
                  <a:cubicBezTo>
                    <a:pt x="2307" y="6731"/>
                    <a:pt x="1857" y="6853"/>
                    <a:pt x="1461" y="6853"/>
                  </a:cubicBezTo>
                  <a:cubicBezTo>
                    <a:pt x="742" y="6853"/>
                    <a:pt x="201" y="6450"/>
                    <a:pt x="94" y="6366"/>
                  </a:cubicBezTo>
                  <a:lnTo>
                    <a:pt x="94" y="99"/>
                  </a:lnTo>
                  <a:close/>
                  <a:moveTo>
                    <a:pt x="47" y="1"/>
                  </a:moveTo>
                  <a:cubicBezTo>
                    <a:pt x="21" y="1"/>
                    <a:pt x="0" y="27"/>
                    <a:pt x="0" y="53"/>
                  </a:cubicBezTo>
                  <a:lnTo>
                    <a:pt x="0" y="6387"/>
                  </a:lnTo>
                  <a:cubicBezTo>
                    <a:pt x="0" y="6397"/>
                    <a:pt x="6" y="6413"/>
                    <a:pt x="16" y="6423"/>
                  </a:cubicBezTo>
                  <a:cubicBezTo>
                    <a:pt x="26" y="6433"/>
                    <a:pt x="639" y="6942"/>
                    <a:pt x="1470" y="6942"/>
                  </a:cubicBezTo>
                  <a:cubicBezTo>
                    <a:pt x="1890" y="6942"/>
                    <a:pt x="2368" y="6812"/>
                    <a:pt x="2851" y="6423"/>
                  </a:cubicBezTo>
                  <a:cubicBezTo>
                    <a:pt x="2861" y="6413"/>
                    <a:pt x="2866" y="6402"/>
                    <a:pt x="2871" y="6387"/>
                  </a:cubicBezTo>
                  <a:lnTo>
                    <a:pt x="2871" y="53"/>
                  </a:lnTo>
                  <a:cubicBezTo>
                    <a:pt x="2866" y="27"/>
                    <a:pt x="2846" y="1"/>
                    <a:pt x="28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6152725" y="2235600"/>
              <a:ext cx="69075" cy="24675"/>
            </a:xfrm>
            <a:custGeom>
              <a:rect b="b" l="l" r="r" t="t"/>
              <a:pathLst>
                <a:path extrusionOk="0" h="987" w="2763">
                  <a:moveTo>
                    <a:pt x="1382" y="0"/>
                  </a:moveTo>
                  <a:cubicBezTo>
                    <a:pt x="619" y="0"/>
                    <a:pt x="1" y="218"/>
                    <a:pt x="1" y="493"/>
                  </a:cubicBezTo>
                  <a:cubicBezTo>
                    <a:pt x="1" y="763"/>
                    <a:pt x="619" y="987"/>
                    <a:pt x="1382" y="987"/>
                  </a:cubicBezTo>
                  <a:cubicBezTo>
                    <a:pt x="2145" y="987"/>
                    <a:pt x="2763" y="763"/>
                    <a:pt x="2763" y="493"/>
                  </a:cubicBezTo>
                  <a:cubicBezTo>
                    <a:pt x="2763" y="218"/>
                    <a:pt x="2145" y="0"/>
                    <a:pt x="13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6151575" y="2234300"/>
              <a:ext cx="71400" cy="27150"/>
            </a:xfrm>
            <a:custGeom>
              <a:rect b="b" l="l" r="r" t="t"/>
              <a:pathLst>
                <a:path extrusionOk="0" h="1086" w="2856">
                  <a:moveTo>
                    <a:pt x="1428" y="99"/>
                  </a:moveTo>
                  <a:cubicBezTo>
                    <a:pt x="2212" y="99"/>
                    <a:pt x="2762" y="332"/>
                    <a:pt x="2762" y="545"/>
                  </a:cubicBezTo>
                  <a:cubicBezTo>
                    <a:pt x="2762" y="753"/>
                    <a:pt x="2212" y="992"/>
                    <a:pt x="1428" y="992"/>
                  </a:cubicBezTo>
                  <a:cubicBezTo>
                    <a:pt x="644" y="992"/>
                    <a:pt x="99" y="758"/>
                    <a:pt x="99" y="545"/>
                  </a:cubicBezTo>
                  <a:cubicBezTo>
                    <a:pt x="99" y="332"/>
                    <a:pt x="644" y="99"/>
                    <a:pt x="1428" y="99"/>
                  </a:cubicBezTo>
                  <a:close/>
                  <a:moveTo>
                    <a:pt x="1428" y="0"/>
                  </a:moveTo>
                  <a:cubicBezTo>
                    <a:pt x="628" y="0"/>
                    <a:pt x="0" y="239"/>
                    <a:pt x="0" y="545"/>
                  </a:cubicBezTo>
                  <a:cubicBezTo>
                    <a:pt x="0" y="846"/>
                    <a:pt x="628" y="1085"/>
                    <a:pt x="1428" y="1085"/>
                  </a:cubicBezTo>
                  <a:cubicBezTo>
                    <a:pt x="2233" y="1085"/>
                    <a:pt x="2856" y="852"/>
                    <a:pt x="2856" y="545"/>
                  </a:cubicBezTo>
                  <a:cubicBezTo>
                    <a:pt x="2856" y="239"/>
                    <a:pt x="2227" y="0"/>
                    <a:pt x="14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6165325" y="2232600"/>
              <a:ext cx="44025" cy="23250"/>
            </a:xfrm>
            <a:custGeom>
              <a:rect b="b" l="l" r="r" t="t"/>
              <a:pathLst>
                <a:path extrusionOk="0" h="930" w="1761">
                  <a:moveTo>
                    <a:pt x="878" y="1"/>
                  </a:moveTo>
                  <a:cubicBezTo>
                    <a:pt x="395" y="1"/>
                    <a:pt x="0" y="146"/>
                    <a:pt x="0" y="317"/>
                  </a:cubicBezTo>
                  <a:lnTo>
                    <a:pt x="0" y="613"/>
                  </a:lnTo>
                  <a:cubicBezTo>
                    <a:pt x="0" y="785"/>
                    <a:pt x="395" y="930"/>
                    <a:pt x="878" y="930"/>
                  </a:cubicBezTo>
                  <a:cubicBezTo>
                    <a:pt x="1366" y="930"/>
                    <a:pt x="1760" y="785"/>
                    <a:pt x="1760" y="613"/>
                  </a:cubicBezTo>
                  <a:lnTo>
                    <a:pt x="1760" y="317"/>
                  </a:ln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6164025" y="2231425"/>
              <a:ext cx="46500" cy="25600"/>
            </a:xfrm>
            <a:custGeom>
              <a:rect b="b" l="l" r="r" t="t"/>
              <a:pathLst>
                <a:path extrusionOk="0" h="1024" w="1860">
                  <a:moveTo>
                    <a:pt x="930" y="100"/>
                  </a:moveTo>
                  <a:cubicBezTo>
                    <a:pt x="1407" y="100"/>
                    <a:pt x="1766" y="240"/>
                    <a:pt x="1766" y="364"/>
                  </a:cubicBezTo>
                  <a:lnTo>
                    <a:pt x="1766" y="660"/>
                  </a:lnTo>
                  <a:cubicBezTo>
                    <a:pt x="1766" y="785"/>
                    <a:pt x="1407" y="925"/>
                    <a:pt x="930" y="925"/>
                  </a:cubicBezTo>
                  <a:cubicBezTo>
                    <a:pt x="452" y="925"/>
                    <a:pt x="99" y="785"/>
                    <a:pt x="99" y="660"/>
                  </a:cubicBezTo>
                  <a:lnTo>
                    <a:pt x="99" y="364"/>
                  </a:lnTo>
                  <a:cubicBezTo>
                    <a:pt x="99" y="240"/>
                    <a:pt x="452" y="100"/>
                    <a:pt x="930" y="100"/>
                  </a:cubicBezTo>
                  <a:close/>
                  <a:moveTo>
                    <a:pt x="930" y="1"/>
                  </a:moveTo>
                  <a:cubicBezTo>
                    <a:pt x="478" y="1"/>
                    <a:pt x="0" y="131"/>
                    <a:pt x="0" y="364"/>
                  </a:cubicBezTo>
                  <a:lnTo>
                    <a:pt x="0" y="660"/>
                  </a:lnTo>
                  <a:cubicBezTo>
                    <a:pt x="0" y="894"/>
                    <a:pt x="478" y="1024"/>
                    <a:pt x="930" y="1024"/>
                  </a:cubicBezTo>
                  <a:cubicBezTo>
                    <a:pt x="1381" y="1024"/>
                    <a:pt x="1859" y="894"/>
                    <a:pt x="1859" y="660"/>
                  </a:cubicBezTo>
                  <a:lnTo>
                    <a:pt x="1859" y="364"/>
                  </a:ln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6165325" y="2232600"/>
              <a:ext cx="44025" cy="15875"/>
            </a:xfrm>
            <a:custGeom>
              <a:rect b="b" l="l" r="r" t="t"/>
              <a:pathLst>
                <a:path extrusionOk="0" h="635" w="1761">
                  <a:moveTo>
                    <a:pt x="878" y="1"/>
                  </a:moveTo>
                  <a:cubicBezTo>
                    <a:pt x="395" y="1"/>
                    <a:pt x="0" y="146"/>
                    <a:pt x="0" y="317"/>
                  </a:cubicBezTo>
                  <a:cubicBezTo>
                    <a:pt x="0" y="494"/>
                    <a:pt x="395" y="634"/>
                    <a:pt x="878" y="634"/>
                  </a:cubicBezTo>
                  <a:cubicBezTo>
                    <a:pt x="1366" y="634"/>
                    <a:pt x="1760" y="494"/>
                    <a:pt x="1760" y="317"/>
                  </a:cubicBez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6164025" y="2231425"/>
              <a:ext cx="46500" cy="18200"/>
            </a:xfrm>
            <a:custGeom>
              <a:rect b="b" l="l" r="r" t="t"/>
              <a:pathLst>
                <a:path extrusionOk="0" h="728" w="1860">
                  <a:moveTo>
                    <a:pt x="930" y="100"/>
                  </a:moveTo>
                  <a:cubicBezTo>
                    <a:pt x="1407" y="100"/>
                    <a:pt x="1766" y="240"/>
                    <a:pt x="1766" y="364"/>
                  </a:cubicBezTo>
                  <a:cubicBezTo>
                    <a:pt x="1766" y="489"/>
                    <a:pt x="1407" y="634"/>
                    <a:pt x="930" y="634"/>
                  </a:cubicBezTo>
                  <a:cubicBezTo>
                    <a:pt x="452" y="634"/>
                    <a:pt x="99" y="489"/>
                    <a:pt x="99" y="364"/>
                  </a:cubicBezTo>
                  <a:cubicBezTo>
                    <a:pt x="99" y="240"/>
                    <a:pt x="452" y="100"/>
                    <a:pt x="930" y="100"/>
                  </a:cubicBezTo>
                  <a:close/>
                  <a:moveTo>
                    <a:pt x="930" y="1"/>
                  </a:moveTo>
                  <a:cubicBezTo>
                    <a:pt x="478" y="1"/>
                    <a:pt x="0" y="131"/>
                    <a:pt x="0" y="364"/>
                  </a:cubicBezTo>
                  <a:cubicBezTo>
                    <a:pt x="0" y="598"/>
                    <a:pt x="478" y="728"/>
                    <a:pt x="930" y="728"/>
                  </a:cubicBezTo>
                  <a:cubicBezTo>
                    <a:pt x="1381" y="728"/>
                    <a:pt x="1859" y="598"/>
                    <a:pt x="1859" y="364"/>
                  </a:cubicBez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6176475" y="2160450"/>
              <a:ext cx="23650" cy="83800"/>
            </a:xfrm>
            <a:custGeom>
              <a:rect b="b" l="l" r="r" t="t"/>
              <a:pathLst>
                <a:path extrusionOk="0" h="3352" w="946">
                  <a:moveTo>
                    <a:pt x="1" y="0"/>
                  </a:moveTo>
                  <a:lnTo>
                    <a:pt x="1" y="3276"/>
                  </a:lnTo>
                  <a:lnTo>
                    <a:pt x="58" y="3297"/>
                  </a:lnTo>
                  <a:cubicBezTo>
                    <a:pt x="192" y="3333"/>
                    <a:pt x="331" y="3351"/>
                    <a:pt x="470" y="3351"/>
                  </a:cubicBezTo>
                  <a:cubicBezTo>
                    <a:pt x="631" y="3351"/>
                    <a:pt x="792" y="3326"/>
                    <a:pt x="946" y="3276"/>
                  </a:cubicBezTo>
                  <a:lnTo>
                    <a:pt x="94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6176475" y="2160450"/>
              <a:ext cx="23650" cy="84375"/>
            </a:xfrm>
            <a:custGeom>
              <a:rect b="b" l="l" r="r" t="t"/>
              <a:pathLst>
                <a:path extrusionOk="0" h="3375" w="946">
                  <a:moveTo>
                    <a:pt x="946" y="3276"/>
                  </a:moveTo>
                  <a:lnTo>
                    <a:pt x="946" y="3276"/>
                  </a:lnTo>
                  <a:cubicBezTo>
                    <a:pt x="660" y="3370"/>
                    <a:pt x="349" y="3375"/>
                    <a:pt x="58" y="3297"/>
                  </a:cubicBezTo>
                  <a:lnTo>
                    <a:pt x="1" y="3276"/>
                  </a:lnTo>
                  <a:lnTo>
                    <a:pt x="1" y="0"/>
                  </a:lnTo>
                  <a:lnTo>
                    <a:pt x="94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6175175" y="2159275"/>
              <a:ext cx="26250" cy="86200"/>
            </a:xfrm>
            <a:custGeom>
              <a:rect b="b" l="l" r="r" t="t"/>
              <a:pathLst>
                <a:path extrusionOk="0" h="3448" w="1050">
                  <a:moveTo>
                    <a:pt x="951" y="94"/>
                  </a:moveTo>
                  <a:lnTo>
                    <a:pt x="951" y="3287"/>
                  </a:lnTo>
                  <a:cubicBezTo>
                    <a:pt x="812" y="3330"/>
                    <a:pt x="668" y="3350"/>
                    <a:pt x="524" y="3350"/>
                  </a:cubicBezTo>
                  <a:cubicBezTo>
                    <a:pt x="390" y="3350"/>
                    <a:pt x="256" y="3332"/>
                    <a:pt x="126" y="3297"/>
                  </a:cubicBezTo>
                  <a:lnTo>
                    <a:pt x="100" y="3287"/>
                  </a:lnTo>
                  <a:lnTo>
                    <a:pt x="100" y="94"/>
                  </a:lnTo>
                  <a:close/>
                  <a:moveTo>
                    <a:pt x="53" y="0"/>
                  </a:moveTo>
                  <a:cubicBezTo>
                    <a:pt x="22" y="0"/>
                    <a:pt x="1" y="21"/>
                    <a:pt x="1" y="47"/>
                  </a:cubicBezTo>
                  <a:lnTo>
                    <a:pt x="1" y="3323"/>
                  </a:lnTo>
                  <a:cubicBezTo>
                    <a:pt x="1" y="3349"/>
                    <a:pt x="17" y="3365"/>
                    <a:pt x="37" y="3370"/>
                  </a:cubicBezTo>
                  <a:lnTo>
                    <a:pt x="94" y="3391"/>
                  </a:lnTo>
                  <a:cubicBezTo>
                    <a:pt x="235" y="3427"/>
                    <a:pt x="380" y="3448"/>
                    <a:pt x="525" y="3448"/>
                  </a:cubicBezTo>
                  <a:cubicBezTo>
                    <a:pt x="691" y="3448"/>
                    <a:pt x="858" y="3422"/>
                    <a:pt x="1013" y="3370"/>
                  </a:cubicBezTo>
                  <a:cubicBezTo>
                    <a:pt x="1034" y="3365"/>
                    <a:pt x="1050" y="3344"/>
                    <a:pt x="1050" y="3323"/>
                  </a:cubicBezTo>
                  <a:lnTo>
                    <a:pt x="1050" y="47"/>
                  </a:lnTo>
                  <a:cubicBezTo>
                    <a:pt x="1050" y="21"/>
                    <a:pt x="1024" y="0"/>
                    <a:pt x="9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5921050" y="2010500"/>
              <a:ext cx="511800" cy="171350"/>
            </a:xfrm>
            <a:custGeom>
              <a:rect b="b" l="l" r="r" t="t"/>
              <a:pathLst>
                <a:path extrusionOk="0" h="6854" w="20472">
                  <a:moveTo>
                    <a:pt x="6481" y="0"/>
                  </a:moveTo>
                  <a:cubicBezTo>
                    <a:pt x="3821" y="0"/>
                    <a:pt x="238" y="594"/>
                    <a:pt x="1" y="3138"/>
                  </a:cubicBezTo>
                  <a:cubicBezTo>
                    <a:pt x="1" y="3138"/>
                    <a:pt x="520" y="5199"/>
                    <a:pt x="4227" y="6081"/>
                  </a:cubicBezTo>
                  <a:cubicBezTo>
                    <a:pt x="6526" y="6629"/>
                    <a:pt x="8447" y="6853"/>
                    <a:pt x="9974" y="6853"/>
                  </a:cubicBezTo>
                  <a:cubicBezTo>
                    <a:pt x="10905" y="6853"/>
                    <a:pt x="11690" y="6770"/>
                    <a:pt x="12326" y="6626"/>
                  </a:cubicBezTo>
                  <a:cubicBezTo>
                    <a:pt x="14003" y="6253"/>
                    <a:pt x="19739" y="4316"/>
                    <a:pt x="19781" y="4067"/>
                  </a:cubicBezTo>
                  <a:cubicBezTo>
                    <a:pt x="19828" y="3812"/>
                    <a:pt x="20471" y="2006"/>
                    <a:pt x="16510" y="1419"/>
                  </a:cubicBezTo>
                  <a:cubicBezTo>
                    <a:pt x="12544" y="827"/>
                    <a:pt x="10124" y="329"/>
                    <a:pt x="8448" y="116"/>
                  </a:cubicBezTo>
                  <a:cubicBezTo>
                    <a:pt x="7937" y="50"/>
                    <a:pt x="7247" y="0"/>
                    <a:pt x="64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5921050" y="2006000"/>
              <a:ext cx="511800" cy="179650"/>
            </a:xfrm>
            <a:custGeom>
              <a:rect b="b" l="l" r="r" t="t"/>
              <a:pathLst>
                <a:path extrusionOk="0" h="7186" w="20472">
                  <a:moveTo>
                    <a:pt x="1" y="3318"/>
                  </a:moveTo>
                  <a:cubicBezTo>
                    <a:pt x="1" y="3318"/>
                    <a:pt x="520" y="5379"/>
                    <a:pt x="4227" y="6261"/>
                  </a:cubicBezTo>
                  <a:cubicBezTo>
                    <a:pt x="7928" y="7144"/>
                    <a:pt x="10649" y="7185"/>
                    <a:pt x="12326" y="6806"/>
                  </a:cubicBezTo>
                  <a:cubicBezTo>
                    <a:pt x="14003" y="6433"/>
                    <a:pt x="19739" y="4496"/>
                    <a:pt x="19781" y="4247"/>
                  </a:cubicBezTo>
                  <a:cubicBezTo>
                    <a:pt x="19828" y="3992"/>
                    <a:pt x="20471" y="2186"/>
                    <a:pt x="16510" y="1599"/>
                  </a:cubicBezTo>
                  <a:cubicBezTo>
                    <a:pt x="12544" y="1007"/>
                    <a:pt x="10124" y="509"/>
                    <a:pt x="8448" y="296"/>
                  </a:cubicBezTo>
                  <a:cubicBezTo>
                    <a:pt x="6163" y="0"/>
                    <a:pt x="307" y="42"/>
                    <a:pt x="1" y="331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5919875" y="2009175"/>
              <a:ext cx="500125" cy="173900"/>
            </a:xfrm>
            <a:custGeom>
              <a:rect b="b" l="l" r="r" t="t"/>
              <a:pathLst>
                <a:path extrusionOk="0" h="6956" w="20005">
                  <a:moveTo>
                    <a:pt x="6557" y="102"/>
                  </a:moveTo>
                  <a:cubicBezTo>
                    <a:pt x="7272" y="102"/>
                    <a:pt x="7939" y="146"/>
                    <a:pt x="8489" y="216"/>
                  </a:cubicBezTo>
                  <a:cubicBezTo>
                    <a:pt x="9273" y="314"/>
                    <a:pt x="10218" y="475"/>
                    <a:pt x="11412" y="683"/>
                  </a:cubicBezTo>
                  <a:cubicBezTo>
                    <a:pt x="12762" y="917"/>
                    <a:pt x="14439" y="1202"/>
                    <a:pt x="16552" y="1514"/>
                  </a:cubicBezTo>
                  <a:cubicBezTo>
                    <a:pt x="18125" y="1752"/>
                    <a:pt x="19153" y="2199"/>
                    <a:pt x="19600" y="2858"/>
                  </a:cubicBezTo>
                  <a:cubicBezTo>
                    <a:pt x="19838" y="3206"/>
                    <a:pt x="19906" y="3642"/>
                    <a:pt x="19797" y="4052"/>
                  </a:cubicBezTo>
                  <a:cubicBezTo>
                    <a:pt x="19792" y="4073"/>
                    <a:pt x="19786" y="4089"/>
                    <a:pt x="19786" y="4104"/>
                  </a:cubicBezTo>
                  <a:cubicBezTo>
                    <a:pt x="19584" y="4374"/>
                    <a:pt x="14133" y="6238"/>
                    <a:pt x="12362" y="6633"/>
                  </a:cubicBezTo>
                  <a:cubicBezTo>
                    <a:pt x="11694" y="6783"/>
                    <a:pt x="10909" y="6857"/>
                    <a:pt x="10031" y="6857"/>
                  </a:cubicBezTo>
                  <a:cubicBezTo>
                    <a:pt x="8392" y="6857"/>
                    <a:pt x="6427" y="6598"/>
                    <a:pt x="4284" y="6087"/>
                  </a:cubicBezTo>
                  <a:cubicBezTo>
                    <a:pt x="764" y="5252"/>
                    <a:pt x="141" y="3325"/>
                    <a:pt x="100" y="3191"/>
                  </a:cubicBezTo>
                  <a:cubicBezTo>
                    <a:pt x="167" y="2490"/>
                    <a:pt x="499" y="1898"/>
                    <a:pt x="1086" y="1425"/>
                  </a:cubicBezTo>
                  <a:cubicBezTo>
                    <a:pt x="2334" y="424"/>
                    <a:pt x="4620" y="102"/>
                    <a:pt x="6557" y="102"/>
                  </a:cubicBezTo>
                  <a:close/>
                  <a:moveTo>
                    <a:pt x="6518" y="0"/>
                  </a:moveTo>
                  <a:cubicBezTo>
                    <a:pt x="4655" y="0"/>
                    <a:pt x="2346" y="293"/>
                    <a:pt x="1024" y="1347"/>
                  </a:cubicBezTo>
                  <a:cubicBezTo>
                    <a:pt x="411" y="1841"/>
                    <a:pt x="63" y="2458"/>
                    <a:pt x="1" y="3191"/>
                  </a:cubicBezTo>
                  <a:cubicBezTo>
                    <a:pt x="1" y="3196"/>
                    <a:pt x="1" y="3201"/>
                    <a:pt x="1" y="3206"/>
                  </a:cubicBezTo>
                  <a:cubicBezTo>
                    <a:pt x="6" y="3227"/>
                    <a:pt x="567" y="5304"/>
                    <a:pt x="4258" y="6181"/>
                  </a:cubicBezTo>
                  <a:cubicBezTo>
                    <a:pt x="6413" y="6695"/>
                    <a:pt x="8385" y="6954"/>
                    <a:pt x="10036" y="6954"/>
                  </a:cubicBezTo>
                  <a:cubicBezTo>
                    <a:pt x="10083" y="6955"/>
                    <a:pt x="10129" y="6955"/>
                    <a:pt x="10175" y="6955"/>
                  </a:cubicBezTo>
                  <a:cubicBezTo>
                    <a:pt x="10913" y="6955"/>
                    <a:pt x="11655" y="6878"/>
                    <a:pt x="12378" y="6726"/>
                  </a:cubicBezTo>
                  <a:cubicBezTo>
                    <a:pt x="13286" y="6524"/>
                    <a:pt x="15213" y="5911"/>
                    <a:pt x="16729" y="5397"/>
                  </a:cubicBezTo>
                  <a:cubicBezTo>
                    <a:pt x="17601" y="5101"/>
                    <a:pt x="18348" y="4831"/>
                    <a:pt x="18899" y="4613"/>
                  </a:cubicBezTo>
                  <a:cubicBezTo>
                    <a:pt x="19854" y="4239"/>
                    <a:pt x="19864" y="4167"/>
                    <a:pt x="19875" y="4125"/>
                  </a:cubicBezTo>
                  <a:cubicBezTo>
                    <a:pt x="19875" y="4109"/>
                    <a:pt x="19880" y="4094"/>
                    <a:pt x="19885" y="4073"/>
                  </a:cubicBezTo>
                  <a:cubicBezTo>
                    <a:pt x="20004" y="3637"/>
                    <a:pt x="19927" y="3175"/>
                    <a:pt x="19672" y="2801"/>
                  </a:cubicBezTo>
                  <a:cubicBezTo>
                    <a:pt x="19210" y="2121"/>
                    <a:pt x="18161" y="1659"/>
                    <a:pt x="16557" y="1420"/>
                  </a:cubicBezTo>
                  <a:cubicBezTo>
                    <a:pt x="14449" y="1103"/>
                    <a:pt x="12772" y="818"/>
                    <a:pt x="11423" y="584"/>
                  </a:cubicBezTo>
                  <a:cubicBezTo>
                    <a:pt x="10229" y="382"/>
                    <a:pt x="9289" y="216"/>
                    <a:pt x="8500" y="117"/>
                  </a:cubicBezTo>
                  <a:cubicBezTo>
                    <a:pt x="7982" y="50"/>
                    <a:pt x="7288"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5923275" y="2060225"/>
              <a:ext cx="498675" cy="122850"/>
            </a:xfrm>
            <a:custGeom>
              <a:rect b="b" l="l" r="r" t="t"/>
              <a:pathLst>
                <a:path extrusionOk="0" h="4914" w="19947">
                  <a:moveTo>
                    <a:pt x="18674" y="141"/>
                  </a:moveTo>
                  <a:cubicBezTo>
                    <a:pt x="19926" y="832"/>
                    <a:pt x="19723" y="1714"/>
                    <a:pt x="19661" y="2010"/>
                  </a:cubicBezTo>
                  <a:cubicBezTo>
                    <a:pt x="19656" y="2031"/>
                    <a:pt x="19650" y="2047"/>
                    <a:pt x="19650" y="2062"/>
                  </a:cubicBezTo>
                  <a:cubicBezTo>
                    <a:pt x="19448" y="2337"/>
                    <a:pt x="13997" y="4196"/>
                    <a:pt x="12226" y="4591"/>
                  </a:cubicBezTo>
                  <a:cubicBezTo>
                    <a:pt x="11558" y="4743"/>
                    <a:pt x="10774" y="4818"/>
                    <a:pt x="9896" y="4818"/>
                  </a:cubicBezTo>
                  <a:cubicBezTo>
                    <a:pt x="8257" y="4818"/>
                    <a:pt x="6292" y="4556"/>
                    <a:pt x="4148" y="4045"/>
                  </a:cubicBezTo>
                  <a:cubicBezTo>
                    <a:pt x="1734" y="3469"/>
                    <a:pt x="685" y="2410"/>
                    <a:pt x="239" y="1709"/>
                  </a:cubicBezTo>
                  <a:lnTo>
                    <a:pt x="239" y="1709"/>
                  </a:lnTo>
                  <a:cubicBezTo>
                    <a:pt x="971" y="2223"/>
                    <a:pt x="1905" y="2618"/>
                    <a:pt x="3006" y="2877"/>
                  </a:cubicBezTo>
                  <a:cubicBezTo>
                    <a:pt x="5160" y="3388"/>
                    <a:pt x="7135" y="3650"/>
                    <a:pt x="8784" y="3650"/>
                  </a:cubicBezTo>
                  <a:cubicBezTo>
                    <a:pt x="9668" y="3650"/>
                    <a:pt x="10457" y="3575"/>
                    <a:pt x="11131" y="3422"/>
                  </a:cubicBezTo>
                  <a:cubicBezTo>
                    <a:pt x="12039" y="3220"/>
                    <a:pt x="13966" y="2607"/>
                    <a:pt x="15482" y="2093"/>
                  </a:cubicBezTo>
                  <a:cubicBezTo>
                    <a:pt x="16349" y="1797"/>
                    <a:pt x="17096" y="1528"/>
                    <a:pt x="17646" y="1315"/>
                  </a:cubicBezTo>
                  <a:cubicBezTo>
                    <a:pt x="18602" y="941"/>
                    <a:pt x="18617" y="863"/>
                    <a:pt x="18622" y="821"/>
                  </a:cubicBezTo>
                  <a:cubicBezTo>
                    <a:pt x="18622" y="811"/>
                    <a:pt x="18628" y="790"/>
                    <a:pt x="18633" y="770"/>
                  </a:cubicBezTo>
                  <a:cubicBezTo>
                    <a:pt x="18685" y="567"/>
                    <a:pt x="18700" y="354"/>
                    <a:pt x="18674" y="141"/>
                  </a:cubicBezTo>
                  <a:close/>
                  <a:moveTo>
                    <a:pt x="18608" y="1"/>
                  </a:moveTo>
                  <a:cubicBezTo>
                    <a:pt x="18597" y="1"/>
                    <a:pt x="18585" y="5"/>
                    <a:pt x="18576" y="12"/>
                  </a:cubicBezTo>
                  <a:cubicBezTo>
                    <a:pt x="18560" y="22"/>
                    <a:pt x="18555" y="43"/>
                    <a:pt x="18560" y="58"/>
                  </a:cubicBezTo>
                  <a:cubicBezTo>
                    <a:pt x="18602" y="287"/>
                    <a:pt x="18591" y="520"/>
                    <a:pt x="18534" y="744"/>
                  </a:cubicBezTo>
                  <a:cubicBezTo>
                    <a:pt x="18529" y="764"/>
                    <a:pt x="18524" y="785"/>
                    <a:pt x="18524" y="795"/>
                  </a:cubicBezTo>
                  <a:cubicBezTo>
                    <a:pt x="18327" y="1071"/>
                    <a:pt x="12870" y="2929"/>
                    <a:pt x="11105" y="3329"/>
                  </a:cubicBezTo>
                  <a:cubicBezTo>
                    <a:pt x="10435" y="3479"/>
                    <a:pt x="9650" y="3554"/>
                    <a:pt x="8771" y="3554"/>
                  </a:cubicBezTo>
                  <a:cubicBezTo>
                    <a:pt x="7133" y="3554"/>
                    <a:pt x="5170" y="3294"/>
                    <a:pt x="3027" y="2784"/>
                  </a:cubicBezTo>
                  <a:cubicBezTo>
                    <a:pt x="1838" y="2498"/>
                    <a:pt x="851" y="2062"/>
                    <a:pt x="104" y="1491"/>
                  </a:cubicBezTo>
                  <a:cubicBezTo>
                    <a:pt x="93" y="1478"/>
                    <a:pt x="80" y="1472"/>
                    <a:pt x="68" y="1472"/>
                  </a:cubicBezTo>
                  <a:cubicBezTo>
                    <a:pt x="33" y="1472"/>
                    <a:pt x="0" y="1519"/>
                    <a:pt x="31" y="1553"/>
                  </a:cubicBezTo>
                  <a:cubicBezTo>
                    <a:pt x="400" y="2244"/>
                    <a:pt x="1428" y="3500"/>
                    <a:pt x="4122" y="4139"/>
                  </a:cubicBezTo>
                  <a:cubicBezTo>
                    <a:pt x="6277" y="4653"/>
                    <a:pt x="8249" y="4912"/>
                    <a:pt x="9900" y="4912"/>
                  </a:cubicBezTo>
                  <a:cubicBezTo>
                    <a:pt x="9947" y="4913"/>
                    <a:pt x="9993" y="4913"/>
                    <a:pt x="10040" y="4913"/>
                  </a:cubicBezTo>
                  <a:cubicBezTo>
                    <a:pt x="10782" y="4913"/>
                    <a:pt x="11519" y="4836"/>
                    <a:pt x="12247" y="4684"/>
                  </a:cubicBezTo>
                  <a:cubicBezTo>
                    <a:pt x="13156" y="4476"/>
                    <a:pt x="15082" y="3869"/>
                    <a:pt x="16593" y="3350"/>
                  </a:cubicBezTo>
                  <a:cubicBezTo>
                    <a:pt x="17465" y="3054"/>
                    <a:pt x="18212" y="2784"/>
                    <a:pt x="18763" y="2571"/>
                  </a:cubicBezTo>
                  <a:cubicBezTo>
                    <a:pt x="19718" y="2197"/>
                    <a:pt x="19733" y="2125"/>
                    <a:pt x="19739" y="2078"/>
                  </a:cubicBezTo>
                  <a:cubicBezTo>
                    <a:pt x="19744" y="2067"/>
                    <a:pt x="19744" y="2047"/>
                    <a:pt x="19749" y="2026"/>
                  </a:cubicBezTo>
                  <a:cubicBezTo>
                    <a:pt x="19946" y="1169"/>
                    <a:pt x="19567" y="489"/>
                    <a:pt x="18628" y="6"/>
                  </a:cubicBezTo>
                  <a:cubicBezTo>
                    <a:pt x="18622" y="2"/>
                    <a:pt x="18615" y="1"/>
                    <a:pt x="186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6104325" y="1842425"/>
              <a:ext cx="349550" cy="256150"/>
            </a:xfrm>
            <a:custGeom>
              <a:rect b="b" l="l" r="r" t="t"/>
              <a:pathLst>
                <a:path extrusionOk="0" h="10246" w="13982">
                  <a:moveTo>
                    <a:pt x="4112" y="1"/>
                  </a:moveTo>
                  <a:cubicBezTo>
                    <a:pt x="3163" y="1"/>
                    <a:pt x="2358" y="125"/>
                    <a:pt x="1838" y="438"/>
                  </a:cubicBezTo>
                  <a:cubicBezTo>
                    <a:pt x="1838" y="438"/>
                    <a:pt x="1746" y="251"/>
                    <a:pt x="1641" y="251"/>
                  </a:cubicBezTo>
                  <a:cubicBezTo>
                    <a:pt x="1589" y="251"/>
                    <a:pt x="1534" y="297"/>
                    <a:pt x="1485" y="438"/>
                  </a:cubicBezTo>
                  <a:cubicBezTo>
                    <a:pt x="1397" y="692"/>
                    <a:pt x="1402" y="972"/>
                    <a:pt x="1501" y="1227"/>
                  </a:cubicBezTo>
                  <a:cubicBezTo>
                    <a:pt x="1501" y="1227"/>
                    <a:pt x="0" y="4923"/>
                    <a:pt x="504" y="7436"/>
                  </a:cubicBezTo>
                  <a:cubicBezTo>
                    <a:pt x="504" y="7436"/>
                    <a:pt x="270" y="7841"/>
                    <a:pt x="468" y="8069"/>
                  </a:cubicBezTo>
                  <a:cubicBezTo>
                    <a:pt x="518" y="8126"/>
                    <a:pt x="580" y="8147"/>
                    <a:pt x="645" y="8147"/>
                  </a:cubicBezTo>
                  <a:cubicBezTo>
                    <a:pt x="843" y="8147"/>
                    <a:pt x="1070" y="7950"/>
                    <a:pt x="1070" y="7950"/>
                  </a:cubicBezTo>
                  <a:cubicBezTo>
                    <a:pt x="1070" y="7950"/>
                    <a:pt x="5581" y="8853"/>
                    <a:pt x="7788" y="9056"/>
                  </a:cubicBezTo>
                  <a:cubicBezTo>
                    <a:pt x="7788" y="9056"/>
                    <a:pt x="9871" y="9798"/>
                    <a:pt x="10800" y="9798"/>
                  </a:cubicBezTo>
                  <a:cubicBezTo>
                    <a:pt x="10803" y="9798"/>
                    <a:pt x="10806" y="9798"/>
                    <a:pt x="10809" y="9798"/>
                  </a:cubicBezTo>
                  <a:cubicBezTo>
                    <a:pt x="10809" y="9798"/>
                    <a:pt x="11204" y="10245"/>
                    <a:pt x="11451" y="10245"/>
                  </a:cubicBezTo>
                  <a:cubicBezTo>
                    <a:pt x="11534" y="10245"/>
                    <a:pt x="11601" y="10194"/>
                    <a:pt x="11630" y="10058"/>
                  </a:cubicBezTo>
                  <a:cubicBezTo>
                    <a:pt x="11739" y="9513"/>
                    <a:pt x="11495" y="9222"/>
                    <a:pt x="11495" y="9222"/>
                  </a:cubicBezTo>
                  <a:cubicBezTo>
                    <a:pt x="11495" y="9222"/>
                    <a:pt x="12803" y="6844"/>
                    <a:pt x="13083" y="4612"/>
                  </a:cubicBezTo>
                  <a:cubicBezTo>
                    <a:pt x="13340" y="2597"/>
                    <a:pt x="13389" y="2587"/>
                    <a:pt x="13390" y="2587"/>
                  </a:cubicBezTo>
                  <a:cubicBezTo>
                    <a:pt x="13390" y="2587"/>
                    <a:pt x="13390" y="2587"/>
                    <a:pt x="13390" y="2587"/>
                  </a:cubicBezTo>
                  <a:cubicBezTo>
                    <a:pt x="13390" y="2587"/>
                    <a:pt x="13982" y="2213"/>
                    <a:pt x="13888" y="1865"/>
                  </a:cubicBezTo>
                  <a:cubicBezTo>
                    <a:pt x="13850" y="1721"/>
                    <a:pt x="13750" y="1678"/>
                    <a:pt x="13645" y="1678"/>
                  </a:cubicBezTo>
                  <a:cubicBezTo>
                    <a:pt x="13494" y="1678"/>
                    <a:pt x="13333" y="1767"/>
                    <a:pt x="13333" y="1767"/>
                  </a:cubicBezTo>
                  <a:cubicBezTo>
                    <a:pt x="13333" y="1767"/>
                    <a:pt x="7698" y="1"/>
                    <a:pt x="411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6104325" y="1815975"/>
              <a:ext cx="349550" cy="291400"/>
            </a:xfrm>
            <a:custGeom>
              <a:rect b="b" l="l" r="r" t="t"/>
              <a:pathLst>
                <a:path extrusionOk="0" h="11656" w="13982">
                  <a:moveTo>
                    <a:pt x="13333" y="2825"/>
                  </a:moveTo>
                  <a:cubicBezTo>
                    <a:pt x="13333" y="2825"/>
                    <a:pt x="4320" y="0"/>
                    <a:pt x="1838" y="1496"/>
                  </a:cubicBezTo>
                  <a:cubicBezTo>
                    <a:pt x="1838" y="1496"/>
                    <a:pt x="1631" y="1075"/>
                    <a:pt x="1485" y="1496"/>
                  </a:cubicBezTo>
                  <a:cubicBezTo>
                    <a:pt x="1397" y="1750"/>
                    <a:pt x="1402" y="2030"/>
                    <a:pt x="1501" y="2285"/>
                  </a:cubicBezTo>
                  <a:cubicBezTo>
                    <a:pt x="1501" y="2285"/>
                    <a:pt x="0" y="5981"/>
                    <a:pt x="504" y="8494"/>
                  </a:cubicBezTo>
                  <a:cubicBezTo>
                    <a:pt x="504" y="8494"/>
                    <a:pt x="270" y="8899"/>
                    <a:pt x="468" y="9127"/>
                  </a:cubicBezTo>
                  <a:cubicBezTo>
                    <a:pt x="670" y="9356"/>
                    <a:pt x="1070" y="9008"/>
                    <a:pt x="1070" y="9008"/>
                  </a:cubicBezTo>
                  <a:cubicBezTo>
                    <a:pt x="1070" y="9008"/>
                    <a:pt x="5581" y="9911"/>
                    <a:pt x="7788" y="10114"/>
                  </a:cubicBezTo>
                  <a:cubicBezTo>
                    <a:pt x="7788" y="10114"/>
                    <a:pt x="9885" y="10861"/>
                    <a:pt x="10809" y="10856"/>
                  </a:cubicBezTo>
                  <a:cubicBezTo>
                    <a:pt x="10809" y="10856"/>
                    <a:pt x="11515" y="11656"/>
                    <a:pt x="11630" y="11116"/>
                  </a:cubicBezTo>
                  <a:cubicBezTo>
                    <a:pt x="11739" y="10571"/>
                    <a:pt x="11495" y="10280"/>
                    <a:pt x="11495" y="10280"/>
                  </a:cubicBezTo>
                  <a:cubicBezTo>
                    <a:pt x="11495" y="10280"/>
                    <a:pt x="12803" y="7902"/>
                    <a:pt x="13083" y="5670"/>
                  </a:cubicBezTo>
                  <a:cubicBezTo>
                    <a:pt x="13343" y="3635"/>
                    <a:pt x="13390" y="3645"/>
                    <a:pt x="13390" y="3645"/>
                  </a:cubicBezTo>
                  <a:cubicBezTo>
                    <a:pt x="13390" y="3645"/>
                    <a:pt x="13982" y="3271"/>
                    <a:pt x="13888" y="2923"/>
                  </a:cubicBezTo>
                  <a:cubicBezTo>
                    <a:pt x="13795" y="2570"/>
                    <a:pt x="13333" y="2825"/>
                    <a:pt x="13333" y="282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6112875" y="2029225"/>
              <a:ext cx="4450" cy="12600"/>
            </a:xfrm>
            <a:custGeom>
              <a:rect b="b" l="l" r="r" t="t"/>
              <a:pathLst>
                <a:path extrusionOk="0" h="504" w="178">
                  <a:moveTo>
                    <a:pt x="177" y="198"/>
                  </a:moveTo>
                  <a:cubicBezTo>
                    <a:pt x="162" y="135"/>
                    <a:pt x="152" y="68"/>
                    <a:pt x="141" y="0"/>
                  </a:cubicBezTo>
                  <a:cubicBezTo>
                    <a:pt x="100" y="89"/>
                    <a:pt x="1" y="317"/>
                    <a:pt x="68" y="504"/>
                  </a:cubicBezTo>
                  <a:cubicBezTo>
                    <a:pt x="89" y="395"/>
                    <a:pt x="126" y="296"/>
                    <a:pt x="177" y="19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6392075" y="2076075"/>
              <a:ext cx="3775" cy="11700"/>
            </a:xfrm>
            <a:custGeom>
              <a:rect b="b" l="l" r="r" t="t"/>
              <a:pathLst>
                <a:path extrusionOk="0" h="468" w="151">
                  <a:moveTo>
                    <a:pt x="0" y="110"/>
                  </a:moveTo>
                  <a:cubicBezTo>
                    <a:pt x="73" y="213"/>
                    <a:pt x="125" y="338"/>
                    <a:pt x="146" y="468"/>
                  </a:cubicBezTo>
                  <a:cubicBezTo>
                    <a:pt x="151" y="307"/>
                    <a:pt x="120" y="146"/>
                    <a:pt x="57" y="1"/>
                  </a:cubicBezTo>
                  <a:cubicBezTo>
                    <a:pt x="21" y="68"/>
                    <a:pt x="0" y="110"/>
                    <a:pt x="0" y="11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6111075" y="1858800"/>
              <a:ext cx="342925" cy="248700"/>
            </a:xfrm>
            <a:custGeom>
              <a:rect b="b" l="l" r="r" t="t"/>
              <a:pathLst>
                <a:path extrusionOk="0" h="9948" w="13717">
                  <a:moveTo>
                    <a:pt x="13120" y="1932"/>
                  </a:moveTo>
                  <a:cubicBezTo>
                    <a:pt x="13120" y="1932"/>
                    <a:pt x="13073" y="1922"/>
                    <a:pt x="12819" y="3957"/>
                  </a:cubicBezTo>
                  <a:cubicBezTo>
                    <a:pt x="12538" y="6189"/>
                    <a:pt x="11225" y="8567"/>
                    <a:pt x="11225" y="8567"/>
                  </a:cubicBezTo>
                  <a:cubicBezTo>
                    <a:pt x="11225" y="8567"/>
                    <a:pt x="11469" y="8852"/>
                    <a:pt x="11360" y="9398"/>
                  </a:cubicBezTo>
                  <a:cubicBezTo>
                    <a:pt x="11245" y="9948"/>
                    <a:pt x="10539" y="9138"/>
                    <a:pt x="10539" y="9138"/>
                  </a:cubicBezTo>
                  <a:cubicBezTo>
                    <a:pt x="9615" y="9148"/>
                    <a:pt x="7518" y="8401"/>
                    <a:pt x="7518" y="8401"/>
                  </a:cubicBezTo>
                  <a:cubicBezTo>
                    <a:pt x="5311" y="8198"/>
                    <a:pt x="800" y="7295"/>
                    <a:pt x="800" y="7295"/>
                  </a:cubicBezTo>
                  <a:cubicBezTo>
                    <a:pt x="800" y="7295"/>
                    <a:pt x="400" y="7643"/>
                    <a:pt x="198" y="7414"/>
                  </a:cubicBezTo>
                  <a:cubicBezTo>
                    <a:pt x="0" y="7186"/>
                    <a:pt x="234" y="6781"/>
                    <a:pt x="234" y="6781"/>
                  </a:cubicBezTo>
                  <a:cubicBezTo>
                    <a:pt x="140" y="6277"/>
                    <a:pt x="109" y="5763"/>
                    <a:pt x="140" y="5249"/>
                  </a:cubicBezTo>
                  <a:cubicBezTo>
                    <a:pt x="3245" y="6667"/>
                    <a:pt x="5249" y="6781"/>
                    <a:pt x="7809" y="5031"/>
                  </a:cubicBezTo>
                  <a:cubicBezTo>
                    <a:pt x="9729" y="3718"/>
                    <a:pt x="9646" y="977"/>
                    <a:pt x="8800" y="1"/>
                  </a:cubicBezTo>
                  <a:cubicBezTo>
                    <a:pt x="11126" y="504"/>
                    <a:pt x="13063" y="1112"/>
                    <a:pt x="13063" y="1112"/>
                  </a:cubicBezTo>
                  <a:cubicBezTo>
                    <a:pt x="13063" y="1112"/>
                    <a:pt x="13525" y="857"/>
                    <a:pt x="13618" y="1205"/>
                  </a:cubicBezTo>
                  <a:cubicBezTo>
                    <a:pt x="13717" y="1558"/>
                    <a:pt x="13120" y="1932"/>
                    <a:pt x="13120" y="193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6103800" y="1841100"/>
              <a:ext cx="351250" cy="258625"/>
            </a:xfrm>
            <a:custGeom>
              <a:rect b="b" l="l" r="r" t="t"/>
              <a:pathLst>
                <a:path extrusionOk="0" h="10345" w="14050">
                  <a:moveTo>
                    <a:pt x="4120" y="104"/>
                  </a:moveTo>
                  <a:cubicBezTo>
                    <a:pt x="7663" y="104"/>
                    <a:pt x="13269" y="1846"/>
                    <a:pt x="13343" y="1866"/>
                  </a:cubicBezTo>
                  <a:cubicBezTo>
                    <a:pt x="13347" y="1869"/>
                    <a:pt x="13353" y="1870"/>
                    <a:pt x="13358" y="1870"/>
                  </a:cubicBezTo>
                  <a:cubicBezTo>
                    <a:pt x="13366" y="1870"/>
                    <a:pt x="13373" y="1867"/>
                    <a:pt x="13380" y="1861"/>
                  </a:cubicBezTo>
                  <a:cubicBezTo>
                    <a:pt x="13432" y="1837"/>
                    <a:pt x="13558" y="1782"/>
                    <a:pt x="13670" y="1782"/>
                  </a:cubicBezTo>
                  <a:cubicBezTo>
                    <a:pt x="13703" y="1782"/>
                    <a:pt x="13735" y="1787"/>
                    <a:pt x="13764" y="1799"/>
                  </a:cubicBezTo>
                  <a:cubicBezTo>
                    <a:pt x="13816" y="1825"/>
                    <a:pt x="13852" y="1872"/>
                    <a:pt x="13862" y="1929"/>
                  </a:cubicBezTo>
                  <a:cubicBezTo>
                    <a:pt x="13945" y="2235"/>
                    <a:pt x="13416" y="2578"/>
                    <a:pt x="13385" y="2593"/>
                  </a:cubicBezTo>
                  <a:lnTo>
                    <a:pt x="13380" y="2598"/>
                  </a:lnTo>
                  <a:cubicBezTo>
                    <a:pt x="13359" y="2614"/>
                    <a:pt x="13312" y="2645"/>
                    <a:pt x="13058" y="4654"/>
                  </a:cubicBezTo>
                  <a:cubicBezTo>
                    <a:pt x="12782" y="6850"/>
                    <a:pt x="11485" y="9228"/>
                    <a:pt x="11474" y="9249"/>
                  </a:cubicBezTo>
                  <a:cubicBezTo>
                    <a:pt x="11464" y="9270"/>
                    <a:pt x="11464" y="9291"/>
                    <a:pt x="11479" y="9306"/>
                  </a:cubicBezTo>
                  <a:cubicBezTo>
                    <a:pt x="11479" y="9306"/>
                    <a:pt x="11703" y="9581"/>
                    <a:pt x="11599" y="10095"/>
                  </a:cubicBezTo>
                  <a:cubicBezTo>
                    <a:pt x="11583" y="10178"/>
                    <a:pt x="11552" y="10230"/>
                    <a:pt x="11500" y="10246"/>
                  </a:cubicBezTo>
                  <a:cubicBezTo>
                    <a:pt x="11491" y="10248"/>
                    <a:pt x="11482" y="10249"/>
                    <a:pt x="11471" y="10249"/>
                  </a:cubicBezTo>
                  <a:cubicBezTo>
                    <a:pt x="11312" y="10249"/>
                    <a:pt x="11023" y="9991"/>
                    <a:pt x="10867" y="9815"/>
                  </a:cubicBezTo>
                  <a:cubicBezTo>
                    <a:pt x="10862" y="9804"/>
                    <a:pt x="10846" y="9799"/>
                    <a:pt x="10830" y="9799"/>
                  </a:cubicBezTo>
                  <a:lnTo>
                    <a:pt x="10820" y="9799"/>
                  </a:lnTo>
                  <a:cubicBezTo>
                    <a:pt x="9911" y="9799"/>
                    <a:pt x="7850" y="9067"/>
                    <a:pt x="7830" y="9062"/>
                  </a:cubicBezTo>
                  <a:lnTo>
                    <a:pt x="7819" y="9062"/>
                  </a:lnTo>
                  <a:cubicBezTo>
                    <a:pt x="5634" y="8860"/>
                    <a:pt x="1148" y="7967"/>
                    <a:pt x="1101" y="7956"/>
                  </a:cubicBezTo>
                  <a:cubicBezTo>
                    <a:pt x="1091" y="7956"/>
                    <a:pt x="1075" y="7956"/>
                    <a:pt x="1060" y="7967"/>
                  </a:cubicBezTo>
                  <a:cubicBezTo>
                    <a:pt x="1060" y="7971"/>
                    <a:pt x="851" y="8156"/>
                    <a:pt x="676" y="8156"/>
                  </a:cubicBezTo>
                  <a:cubicBezTo>
                    <a:pt x="622" y="8156"/>
                    <a:pt x="571" y="8138"/>
                    <a:pt x="530" y="8091"/>
                  </a:cubicBezTo>
                  <a:cubicBezTo>
                    <a:pt x="354" y="7889"/>
                    <a:pt x="566" y="7520"/>
                    <a:pt x="566" y="7515"/>
                  </a:cubicBezTo>
                  <a:cubicBezTo>
                    <a:pt x="572" y="7505"/>
                    <a:pt x="577" y="7494"/>
                    <a:pt x="572" y="7479"/>
                  </a:cubicBezTo>
                  <a:cubicBezTo>
                    <a:pt x="78" y="5007"/>
                    <a:pt x="1553" y="1332"/>
                    <a:pt x="1568" y="1295"/>
                  </a:cubicBezTo>
                  <a:cubicBezTo>
                    <a:pt x="1574" y="1285"/>
                    <a:pt x="1574" y="1269"/>
                    <a:pt x="1568" y="1259"/>
                  </a:cubicBezTo>
                  <a:cubicBezTo>
                    <a:pt x="1475" y="1015"/>
                    <a:pt x="1470" y="750"/>
                    <a:pt x="1553" y="506"/>
                  </a:cubicBezTo>
                  <a:cubicBezTo>
                    <a:pt x="1589" y="413"/>
                    <a:pt x="1626" y="356"/>
                    <a:pt x="1662" y="356"/>
                  </a:cubicBezTo>
                  <a:cubicBezTo>
                    <a:pt x="1714" y="356"/>
                    <a:pt x="1786" y="449"/>
                    <a:pt x="1818" y="511"/>
                  </a:cubicBezTo>
                  <a:cubicBezTo>
                    <a:pt x="1823" y="527"/>
                    <a:pt x="1833" y="532"/>
                    <a:pt x="1849" y="537"/>
                  </a:cubicBezTo>
                  <a:cubicBezTo>
                    <a:pt x="1853" y="540"/>
                    <a:pt x="1858" y="541"/>
                    <a:pt x="1864" y="541"/>
                  </a:cubicBezTo>
                  <a:cubicBezTo>
                    <a:pt x="1871" y="541"/>
                    <a:pt x="1879" y="538"/>
                    <a:pt x="1885" y="532"/>
                  </a:cubicBezTo>
                  <a:cubicBezTo>
                    <a:pt x="2393" y="225"/>
                    <a:pt x="3185" y="104"/>
                    <a:pt x="4120" y="104"/>
                  </a:cubicBezTo>
                  <a:close/>
                  <a:moveTo>
                    <a:pt x="4151" y="0"/>
                  </a:moveTo>
                  <a:cubicBezTo>
                    <a:pt x="3214" y="0"/>
                    <a:pt x="2412" y="120"/>
                    <a:pt x="1880" y="423"/>
                  </a:cubicBezTo>
                  <a:cubicBezTo>
                    <a:pt x="1839" y="362"/>
                    <a:pt x="1759" y="257"/>
                    <a:pt x="1664" y="257"/>
                  </a:cubicBezTo>
                  <a:cubicBezTo>
                    <a:pt x="1661" y="257"/>
                    <a:pt x="1659" y="257"/>
                    <a:pt x="1657" y="257"/>
                  </a:cubicBezTo>
                  <a:cubicBezTo>
                    <a:pt x="1574" y="262"/>
                    <a:pt x="1511" y="335"/>
                    <a:pt x="1459" y="475"/>
                  </a:cubicBezTo>
                  <a:cubicBezTo>
                    <a:pt x="1371" y="735"/>
                    <a:pt x="1376" y="1020"/>
                    <a:pt x="1470" y="1280"/>
                  </a:cubicBezTo>
                  <a:cubicBezTo>
                    <a:pt x="1356" y="1565"/>
                    <a:pt x="1" y="5075"/>
                    <a:pt x="473" y="7484"/>
                  </a:cubicBezTo>
                  <a:cubicBezTo>
                    <a:pt x="431" y="7567"/>
                    <a:pt x="250" y="7920"/>
                    <a:pt x="452" y="8154"/>
                  </a:cubicBezTo>
                  <a:cubicBezTo>
                    <a:pt x="514" y="8225"/>
                    <a:pt x="590" y="8251"/>
                    <a:pt x="668" y="8251"/>
                  </a:cubicBezTo>
                  <a:cubicBezTo>
                    <a:pt x="850" y="8251"/>
                    <a:pt x="1045" y="8107"/>
                    <a:pt x="1106" y="8060"/>
                  </a:cubicBezTo>
                  <a:cubicBezTo>
                    <a:pt x="1454" y="8128"/>
                    <a:pt x="5691" y="8963"/>
                    <a:pt x="7798" y="9156"/>
                  </a:cubicBezTo>
                  <a:cubicBezTo>
                    <a:pt x="7944" y="9207"/>
                    <a:pt x="9896" y="9893"/>
                    <a:pt x="10810" y="9898"/>
                  </a:cubicBezTo>
                  <a:cubicBezTo>
                    <a:pt x="10893" y="9991"/>
                    <a:pt x="11230" y="10344"/>
                    <a:pt x="11474" y="10344"/>
                  </a:cubicBezTo>
                  <a:cubicBezTo>
                    <a:pt x="11490" y="10344"/>
                    <a:pt x="11510" y="10339"/>
                    <a:pt x="11526" y="10329"/>
                  </a:cubicBezTo>
                  <a:cubicBezTo>
                    <a:pt x="11614" y="10308"/>
                    <a:pt x="11671" y="10235"/>
                    <a:pt x="11697" y="10111"/>
                  </a:cubicBezTo>
                  <a:cubicBezTo>
                    <a:pt x="11791" y="9638"/>
                    <a:pt x="11630" y="9353"/>
                    <a:pt x="11573" y="9265"/>
                  </a:cubicBezTo>
                  <a:cubicBezTo>
                    <a:pt x="11718" y="8989"/>
                    <a:pt x="12897" y="6752"/>
                    <a:pt x="13156" y="4665"/>
                  </a:cubicBezTo>
                  <a:cubicBezTo>
                    <a:pt x="13364" y="3014"/>
                    <a:pt x="13431" y="2718"/>
                    <a:pt x="13447" y="2666"/>
                  </a:cubicBezTo>
                  <a:cubicBezTo>
                    <a:pt x="13535" y="2609"/>
                    <a:pt x="14049" y="2256"/>
                    <a:pt x="13956" y="1898"/>
                  </a:cubicBezTo>
                  <a:cubicBezTo>
                    <a:pt x="13940" y="1815"/>
                    <a:pt x="13878" y="1742"/>
                    <a:pt x="13800" y="1705"/>
                  </a:cubicBezTo>
                  <a:cubicBezTo>
                    <a:pt x="13759" y="1689"/>
                    <a:pt x="13715" y="1682"/>
                    <a:pt x="13671" y="1682"/>
                  </a:cubicBezTo>
                  <a:cubicBezTo>
                    <a:pt x="13536" y="1682"/>
                    <a:pt x="13399" y="1744"/>
                    <a:pt x="13348" y="1768"/>
                  </a:cubicBezTo>
                  <a:cubicBezTo>
                    <a:pt x="12895" y="1629"/>
                    <a:pt x="7603" y="0"/>
                    <a:pt x="4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56"/>
          <p:cNvGrpSpPr/>
          <p:nvPr/>
        </p:nvGrpSpPr>
        <p:grpSpPr>
          <a:xfrm>
            <a:off x="363620" y="3116942"/>
            <a:ext cx="489452" cy="1556900"/>
            <a:chOff x="67908" y="2173717"/>
            <a:chExt cx="489452" cy="1556900"/>
          </a:xfrm>
        </p:grpSpPr>
        <p:sp>
          <p:nvSpPr>
            <p:cNvPr id="6030" name="Google Shape;6030;p56"/>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56"/>
          <p:cNvGrpSpPr/>
          <p:nvPr/>
        </p:nvGrpSpPr>
        <p:grpSpPr>
          <a:xfrm>
            <a:off x="8197300" y="405975"/>
            <a:ext cx="758675" cy="1431862"/>
            <a:chOff x="401225" y="3201250"/>
            <a:chExt cx="758675" cy="1431862"/>
          </a:xfrm>
        </p:grpSpPr>
        <p:sp>
          <p:nvSpPr>
            <p:cNvPr id="6038" name="Google Shape;6038;p56"/>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0" name="Shape 6050"/>
        <p:cNvGrpSpPr/>
        <p:nvPr/>
      </p:nvGrpSpPr>
      <p:grpSpPr>
        <a:xfrm>
          <a:off x="0" y="0"/>
          <a:ext cx="0" cy="0"/>
          <a:chOff x="0" y="0"/>
          <a:chExt cx="0" cy="0"/>
        </a:xfrm>
      </p:grpSpPr>
      <p:grpSp>
        <p:nvGrpSpPr>
          <p:cNvPr id="6051" name="Google Shape;6051;p57"/>
          <p:cNvGrpSpPr/>
          <p:nvPr/>
        </p:nvGrpSpPr>
        <p:grpSpPr>
          <a:xfrm>
            <a:off x="8275882" y="-422261"/>
            <a:ext cx="660371" cy="2307262"/>
            <a:chOff x="1612475" y="2142400"/>
            <a:chExt cx="352800" cy="1232775"/>
          </a:xfrm>
        </p:grpSpPr>
        <p:sp>
          <p:nvSpPr>
            <p:cNvPr id="6052" name="Google Shape;6052;p57"/>
            <p:cNvSpPr/>
            <p:nvPr/>
          </p:nvSpPr>
          <p:spPr>
            <a:xfrm>
              <a:off x="1648550" y="2784675"/>
              <a:ext cx="270525" cy="260200"/>
            </a:xfrm>
            <a:custGeom>
              <a:rect b="b" l="l" r="r" t="t"/>
              <a:pathLst>
                <a:path extrusionOk="0" h="10408" w="10821">
                  <a:moveTo>
                    <a:pt x="5613" y="97"/>
                  </a:moveTo>
                  <a:cubicBezTo>
                    <a:pt x="8432" y="102"/>
                    <a:pt x="10717" y="2386"/>
                    <a:pt x="10722" y="5205"/>
                  </a:cubicBezTo>
                  <a:cubicBezTo>
                    <a:pt x="10722" y="7266"/>
                    <a:pt x="9476" y="9130"/>
                    <a:pt x="7570" y="9919"/>
                  </a:cubicBezTo>
                  <a:cubicBezTo>
                    <a:pt x="6938" y="10180"/>
                    <a:pt x="6274" y="10307"/>
                    <a:pt x="5616" y="10307"/>
                  </a:cubicBezTo>
                  <a:cubicBezTo>
                    <a:pt x="4287" y="10307"/>
                    <a:pt x="2981" y="9789"/>
                    <a:pt x="2005" y="8813"/>
                  </a:cubicBezTo>
                  <a:cubicBezTo>
                    <a:pt x="546" y="7354"/>
                    <a:pt x="110" y="5158"/>
                    <a:pt x="899" y="3248"/>
                  </a:cubicBezTo>
                  <a:cubicBezTo>
                    <a:pt x="1688" y="1343"/>
                    <a:pt x="3552" y="97"/>
                    <a:pt x="5613" y="97"/>
                  </a:cubicBezTo>
                  <a:close/>
                  <a:moveTo>
                    <a:pt x="5612" y="1"/>
                  </a:moveTo>
                  <a:cubicBezTo>
                    <a:pt x="4259" y="1"/>
                    <a:pt x="2930" y="528"/>
                    <a:pt x="1937" y="1524"/>
                  </a:cubicBezTo>
                  <a:cubicBezTo>
                    <a:pt x="447" y="3014"/>
                    <a:pt x="1" y="5252"/>
                    <a:pt x="811" y="7194"/>
                  </a:cubicBezTo>
                  <a:cubicBezTo>
                    <a:pt x="1616" y="9140"/>
                    <a:pt x="3511" y="10407"/>
                    <a:pt x="5613" y="10407"/>
                  </a:cubicBezTo>
                  <a:cubicBezTo>
                    <a:pt x="8489" y="10402"/>
                    <a:pt x="10815" y="8076"/>
                    <a:pt x="10820" y="5205"/>
                  </a:cubicBezTo>
                  <a:cubicBezTo>
                    <a:pt x="10820" y="3097"/>
                    <a:pt x="9548" y="1202"/>
                    <a:pt x="7607" y="398"/>
                  </a:cubicBezTo>
                  <a:cubicBezTo>
                    <a:pt x="6961" y="131"/>
                    <a:pt x="6284" y="1"/>
                    <a:pt x="5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7"/>
            <p:cNvSpPr/>
            <p:nvPr/>
          </p:nvSpPr>
          <p:spPr>
            <a:xfrm>
              <a:off x="1748625" y="2784750"/>
              <a:ext cx="80625" cy="259600"/>
            </a:xfrm>
            <a:custGeom>
              <a:rect b="b" l="l" r="r" t="t"/>
              <a:pathLst>
                <a:path extrusionOk="0" h="10384" w="3225">
                  <a:moveTo>
                    <a:pt x="1610" y="94"/>
                  </a:moveTo>
                  <a:cubicBezTo>
                    <a:pt x="2446" y="94"/>
                    <a:pt x="3126" y="2383"/>
                    <a:pt x="3126" y="5192"/>
                  </a:cubicBezTo>
                  <a:cubicBezTo>
                    <a:pt x="3126" y="8000"/>
                    <a:pt x="2446" y="10290"/>
                    <a:pt x="1610" y="10290"/>
                  </a:cubicBezTo>
                  <a:cubicBezTo>
                    <a:pt x="774" y="10290"/>
                    <a:pt x="99" y="8000"/>
                    <a:pt x="99" y="5192"/>
                  </a:cubicBezTo>
                  <a:cubicBezTo>
                    <a:pt x="99" y="2383"/>
                    <a:pt x="774" y="99"/>
                    <a:pt x="1610" y="99"/>
                  </a:cubicBezTo>
                  <a:lnTo>
                    <a:pt x="1610" y="94"/>
                  </a:lnTo>
                  <a:close/>
                  <a:moveTo>
                    <a:pt x="1610" y="0"/>
                  </a:moveTo>
                  <a:cubicBezTo>
                    <a:pt x="707" y="0"/>
                    <a:pt x="1" y="2284"/>
                    <a:pt x="1" y="5192"/>
                  </a:cubicBezTo>
                  <a:cubicBezTo>
                    <a:pt x="1" y="8104"/>
                    <a:pt x="707" y="10383"/>
                    <a:pt x="1610" y="10383"/>
                  </a:cubicBezTo>
                  <a:cubicBezTo>
                    <a:pt x="2519" y="10383"/>
                    <a:pt x="3225" y="8104"/>
                    <a:pt x="3225" y="5192"/>
                  </a:cubicBezTo>
                  <a:cubicBezTo>
                    <a:pt x="3225" y="2284"/>
                    <a:pt x="2519" y="0"/>
                    <a:pt x="1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7"/>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7"/>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7"/>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7"/>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7"/>
            <p:cNvSpPr/>
            <p:nvPr/>
          </p:nvSpPr>
          <p:spPr>
            <a:xfrm>
              <a:off x="1659075" y="2874175"/>
              <a:ext cx="259600" cy="80625"/>
            </a:xfrm>
            <a:custGeom>
              <a:rect b="b" l="l" r="r" t="t"/>
              <a:pathLst>
                <a:path extrusionOk="0" h="3225" w="10384">
                  <a:moveTo>
                    <a:pt x="5192" y="99"/>
                  </a:moveTo>
                  <a:cubicBezTo>
                    <a:pt x="8006" y="99"/>
                    <a:pt x="10290" y="779"/>
                    <a:pt x="10290" y="1615"/>
                  </a:cubicBezTo>
                  <a:cubicBezTo>
                    <a:pt x="10290" y="2451"/>
                    <a:pt x="8006" y="3126"/>
                    <a:pt x="5192" y="3126"/>
                  </a:cubicBezTo>
                  <a:cubicBezTo>
                    <a:pt x="2383" y="3126"/>
                    <a:pt x="99" y="2451"/>
                    <a:pt x="99" y="1615"/>
                  </a:cubicBezTo>
                  <a:cubicBezTo>
                    <a:pt x="99" y="779"/>
                    <a:pt x="2383" y="99"/>
                    <a:pt x="5192" y="99"/>
                  </a:cubicBezTo>
                  <a:close/>
                  <a:moveTo>
                    <a:pt x="5192" y="0"/>
                  </a:moveTo>
                  <a:cubicBezTo>
                    <a:pt x="2285" y="0"/>
                    <a:pt x="1" y="711"/>
                    <a:pt x="1" y="1615"/>
                  </a:cubicBezTo>
                  <a:cubicBezTo>
                    <a:pt x="1" y="2518"/>
                    <a:pt x="2285" y="3224"/>
                    <a:pt x="5192" y="3224"/>
                  </a:cubicBezTo>
                  <a:cubicBezTo>
                    <a:pt x="8105" y="3224"/>
                    <a:pt x="10384" y="2518"/>
                    <a:pt x="10384" y="1615"/>
                  </a:cubicBezTo>
                  <a:cubicBezTo>
                    <a:pt x="10384" y="706"/>
                    <a:pt x="8105" y="0"/>
                    <a:pt x="5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7"/>
            <p:cNvSpPr/>
            <p:nvPr/>
          </p:nvSpPr>
          <p:spPr>
            <a:xfrm>
              <a:off x="1723450" y="2794125"/>
              <a:ext cx="137600" cy="240750"/>
            </a:xfrm>
            <a:custGeom>
              <a:rect b="b" l="l" r="r" t="t"/>
              <a:pathLst>
                <a:path extrusionOk="0" h="9630" w="5504">
                  <a:moveTo>
                    <a:pt x="4439" y="98"/>
                  </a:moveTo>
                  <a:cubicBezTo>
                    <a:pt x="4507" y="98"/>
                    <a:pt x="4569" y="108"/>
                    <a:pt x="4632" y="134"/>
                  </a:cubicBezTo>
                  <a:cubicBezTo>
                    <a:pt x="5400" y="466"/>
                    <a:pt x="5125" y="2834"/>
                    <a:pt x="4014" y="5414"/>
                  </a:cubicBezTo>
                  <a:cubicBezTo>
                    <a:pt x="3469" y="6670"/>
                    <a:pt x="2809" y="7786"/>
                    <a:pt x="2160" y="8560"/>
                  </a:cubicBezTo>
                  <a:cubicBezTo>
                    <a:pt x="1627" y="9189"/>
                    <a:pt x="1142" y="9531"/>
                    <a:pt x="788" y="9531"/>
                  </a:cubicBezTo>
                  <a:cubicBezTo>
                    <a:pt x="722" y="9531"/>
                    <a:pt x="660" y="9519"/>
                    <a:pt x="603" y="9494"/>
                  </a:cubicBezTo>
                  <a:cubicBezTo>
                    <a:pt x="250" y="9339"/>
                    <a:pt x="104" y="8695"/>
                    <a:pt x="213" y="7724"/>
                  </a:cubicBezTo>
                  <a:cubicBezTo>
                    <a:pt x="328" y="6717"/>
                    <a:pt x="686" y="5476"/>
                    <a:pt x="1226" y="4215"/>
                  </a:cubicBezTo>
                  <a:cubicBezTo>
                    <a:pt x="2249" y="1837"/>
                    <a:pt x="3630" y="98"/>
                    <a:pt x="4439" y="98"/>
                  </a:cubicBezTo>
                  <a:close/>
                  <a:moveTo>
                    <a:pt x="4448" y="1"/>
                  </a:moveTo>
                  <a:cubicBezTo>
                    <a:pt x="3583" y="1"/>
                    <a:pt x="2193" y="1730"/>
                    <a:pt x="1138" y="4178"/>
                  </a:cubicBezTo>
                  <a:cubicBezTo>
                    <a:pt x="592" y="5440"/>
                    <a:pt x="229" y="6696"/>
                    <a:pt x="120" y="7714"/>
                  </a:cubicBezTo>
                  <a:cubicBezTo>
                    <a:pt x="1" y="8747"/>
                    <a:pt x="162" y="9411"/>
                    <a:pt x="566" y="9583"/>
                  </a:cubicBezTo>
                  <a:cubicBezTo>
                    <a:pt x="639" y="9614"/>
                    <a:pt x="712" y="9629"/>
                    <a:pt x="790" y="9629"/>
                  </a:cubicBezTo>
                  <a:cubicBezTo>
                    <a:pt x="1179" y="9629"/>
                    <a:pt x="1677" y="9282"/>
                    <a:pt x="2233" y="8622"/>
                  </a:cubicBezTo>
                  <a:cubicBezTo>
                    <a:pt x="2892" y="7843"/>
                    <a:pt x="3557" y="6717"/>
                    <a:pt x="4102" y="5450"/>
                  </a:cubicBezTo>
                  <a:cubicBezTo>
                    <a:pt x="5255" y="2776"/>
                    <a:pt x="5504" y="404"/>
                    <a:pt x="4673" y="46"/>
                  </a:cubicBezTo>
                  <a:cubicBezTo>
                    <a:pt x="4603" y="15"/>
                    <a:pt x="4528" y="1"/>
                    <a:pt x="4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7"/>
            <p:cNvSpPr/>
            <p:nvPr/>
          </p:nvSpPr>
          <p:spPr>
            <a:xfrm>
              <a:off x="1660750" y="2851000"/>
              <a:ext cx="251825" cy="127025"/>
            </a:xfrm>
            <a:custGeom>
              <a:rect b="b" l="l" r="r" t="t"/>
              <a:pathLst>
                <a:path extrusionOk="0" h="5081" w="10073">
                  <a:moveTo>
                    <a:pt x="1626" y="96"/>
                  </a:moveTo>
                  <a:cubicBezTo>
                    <a:pt x="1823" y="102"/>
                    <a:pt x="2021" y="112"/>
                    <a:pt x="2218" y="133"/>
                  </a:cubicBezTo>
                  <a:cubicBezTo>
                    <a:pt x="3225" y="242"/>
                    <a:pt x="4471" y="605"/>
                    <a:pt x="5727" y="1145"/>
                  </a:cubicBezTo>
                  <a:cubicBezTo>
                    <a:pt x="6984" y="1685"/>
                    <a:pt x="8100" y="2344"/>
                    <a:pt x="8874" y="2993"/>
                  </a:cubicBezTo>
                  <a:cubicBezTo>
                    <a:pt x="9621" y="3627"/>
                    <a:pt x="9964" y="4198"/>
                    <a:pt x="9808" y="4551"/>
                  </a:cubicBezTo>
                  <a:cubicBezTo>
                    <a:pt x="9681" y="4845"/>
                    <a:pt x="9256" y="4986"/>
                    <a:pt x="8634" y="4986"/>
                  </a:cubicBezTo>
                  <a:cubicBezTo>
                    <a:pt x="7632" y="4986"/>
                    <a:pt x="6121" y="4619"/>
                    <a:pt x="4528" y="3933"/>
                  </a:cubicBezTo>
                  <a:cubicBezTo>
                    <a:pt x="1948" y="2822"/>
                    <a:pt x="115" y="1291"/>
                    <a:pt x="447" y="527"/>
                  </a:cubicBezTo>
                  <a:cubicBezTo>
                    <a:pt x="567" y="247"/>
                    <a:pt x="987" y="96"/>
                    <a:pt x="1626" y="96"/>
                  </a:cubicBezTo>
                  <a:close/>
                  <a:moveTo>
                    <a:pt x="1612" y="1"/>
                  </a:moveTo>
                  <a:cubicBezTo>
                    <a:pt x="931" y="1"/>
                    <a:pt x="494" y="168"/>
                    <a:pt x="359" y="486"/>
                  </a:cubicBezTo>
                  <a:cubicBezTo>
                    <a:pt x="1" y="1317"/>
                    <a:pt x="1818" y="2869"/>
                    <a:pt x="4492" y="4021"/>
                  </a:cubicBezTo>
                  <a:cubicBezTo>
                    <a:pt x="6101" y="4717"/>
                    <a:pt x="7607" y="5080"/>
                    <a:pt x="8624" y="5080"/>
                  </a:cubicBezTo>
                  <a:cubicBezTo>
                    <a:pt x="9294" y="5080"/>
                    <a:pt x="9756" y="4925"/>
                    <a:pt x="9896" y="4592"/>
                  </a:cubicBezTo>
                  <a:cubicBezTo>
                    <a:pt x="10073" y="4188"/>
                    <a:pt x="9730" y="3596"/>
                    <a:pt x="8936" y="2926"/>
                  </a:cubicBezTo>
                  <a:cubicBezTo>
                    <a:pt x="8157" y="2267"/>
                    <a:pt x="7031" y="1602"/>
                    <a:pt x="5764" y="1057"/>
                  </a:cubicBezTo>
                  <a:cubicBezTo>
                    <a:pt x="4502" y="512"/>
                    <a:pt x="3246" y="148"/>
                    <a:pt x="2228" y="39"/>
                  </a:cubicBezTo>
                  <a:cubicBezTo>
                    <a:pt x="2005" y="14"/>
                    <a:pt x="1799"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7"/>
            <p:cNvSpPr/>
            <p:nvPr/>
          </p:nvSpPr>
          <p:spPr>
            <a:xfrm>
              <a:off x="1716825" y="2794125"/>
              <a:ext cx="137600" cy="240750"/>
            </a:xfrm>
            <a:custGeom>
              <a:rect b="b" l="l" r="r" t="t"/>
              <a:pathLst>
                <a:path extrusionOk="0" h="9630" w="5504">
                  <a:moveTo>
                    <a:pt x="1065" y="98"/>
                  </a:moveTo>
                  <a:cubicBezTo>
                    <a:pt x="1875" y="98"/>
                    <a:pt x="3256" y="1837"/>
                    <a:pt x="4279" y="4215"/>
                  </a:cubicBezTo>
                  <a:cubicBezTo>
                    <a:pt x="4819" y="5471"/>
                    <a:pt x="5177" y="6717"/>
                    <a:pt x="5291" y="7724"/>
                  </a:cubicBezTo>
                  <a:cubicBezTo>
                    <a:pt x="5400" y="8695"/>
                    <a:pt x="5260" y="9339"/>
                    <a:pt x="4902" y="9494"/>
                  </a:cubicBezTo>
                  <a:cubicBezTo>
                    <a:pt x="4844" y="9519"/>
                    <a:pt x="4781" y="9531"/>
                    <a:pt x="4714" y="9531"/>
                  </a:cubicBezTo>
                  <a:cubicBezTo>
                    <a:pt x="4357" y="9531"/>
                    <a:pt x="3873" y="9189"/>
                    <a:pt x="3344" y="8560"/>
                  </a:cubicBezTo>
                  <a:cubicBezTo>
                    <a:pt x="2690" y="7786"/>
                    <a:pt x="2031" y="6670"/>
                    <a:pt x="1491" y="5414"/>
                  </a:cubicBezTo>
                  <a:cubicBezTo>
                    <a:pt x="380" y="2834"/>
                    <a:pt x="99" y="466"/>
                    <a:pt x="868" y="134"/>
                  </a:cubicBezTo>
                  <a:cubicBezTo>
                    <a:pt x="930" y="108"/>
                    <a:pt x="998" y="98"/>
                    <a:pt x="1065" y="98"/>
                  </a:cubicBezTo>
                  <a:close/>
                  <a:moveTo>
                    <a:pt x="1057" y="1"/>
                  </a:moveTo>
                  <a:cubicBezTo>
                    <a:pt x="977" y="1"/>
                    <a:pt x="902" y="15"/>
                    <a:pt x="831" y="46"/>
                  </a:cubicBezTo>
                  <a:cubicBezTo>
                    <a:pt x="1" y="404"/>
                    <a:pt x="250" y="2776"/>
                    <a:pt x="1403" y="5450"/>
                  </a:cubicBezTo>
                  <a:cubicBezTo>
                    <a:pt x="1948" y="6717"/>
                    <a:pt x="2612" y="7843"/>
                    <a:pt x="3272" y="8622"/>
                  </a:cubicBezTo>
                  <a:cubicBezTo>
                    <a:pt x="3822" y="9282"/>
                    <a:pt x="4325" y="9629"/>
                    <a:pt x="4715" y="9629"/>
                  </a:cubicBezTo>
                  <a:cubicBezTo>
                    <a:pt x="4788" y="9629"/>
                    <a:pt x="4865" y="9614"/>
                    <a:pt x="4938" y="9583"/>
                  </a:cubicBezTo>
                  <a:cubicBezTo>
                    <a:pt x="5343" y="9411"/>
                    <a:pt x="5504" y="8747"/>
                    <a:pt x="5385" y="7714"/>
                  </a:cubicBezTo>
                  <a:cubicBezTo>
                    <a:pt x="5276" y="6696"/>
                    <a:pt x="4912" y="5445"/>
                    <a:pt x="4367" y="4178"/>
                  </a:cubicBezTo>
                  <a:cubicBezTo>
                    <a:pt x="3312" y="1730"/>
                    <a:pt x="1922" y="1"/>
                    <a:pt x="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7"/>
            <p:cNvSpPr/>
            <p:nvPr/>
          </p:nvSpPr>
          <p:spPr>
            <a:xfrm>
              <a:off x="1665300" y="2850900"/>
              <a:ext cx="251825" cy="127125"/>
            </a:xfrm>
            <a:custGeom>
              <a:rect b="b" l="l" r="r" t="t"/>
              <a:pathLst>
                <a:path extrusionOk="0" h="5085" w="10073">
                  <a:moveTo>
                    <a:pt x="8458" y="95"/>
                  </a:moveTo>
                  <a:cubicBezTo>
                    <a:pt x="9076" y="95"/>
                    <a:pt x="9501" y="235"/>
                    <a:pt x="9626" y="531"/>
                  </a:cubicBezTo>
                  <a:cubicBezTo>
                    <a:pt x="9958" y="1300"/>
                    <a:pt x="8126" y="2826"/>
                    <a:pt x="5545" y="3937"/>
                  </a:cubicBezTo>
                  <a:cubicBezTo>
                    <a:pt x="3949" y="4624"/>
                    <a:pt x="2435" y="4994"/>
                    <a:pt x="1433" y="4994"/>
                  </a:cubicBezTo>
                  <a:cubicBezTo>
                    <a:pt x="815" y="4994"/>
                    <a:pt x="392" y="4853"/>
                    <a:pt x="265" y="4560"/>
                  </a:cubicBezTo>
                  <a:cubicBezTo>
                    <a:pt x="115" y="4202"/>
                    <a:pt x="452" y="3631"/>
                    <a:pt x="1200" y="3003"/>
                  </a:cubicBezTo>
                  <a:cubicBezTo>
                    <a:pt x="1974" y="2348"/>
                    <a:pt x="3090" y="1694"/>
                    <a:pt x="4346" y="1149"/>
                  </a:cubicBezTo>
                  <a:cubicBezTo>
                    <a:pt x="5945" y="464"/>
                    <a:pt x="7456" y="95"/>
                    <a:pt x="8458" y="95"/>
                  </a:cubicBezTo>
                  <a:close/>
                  <a:moveTo>
                    <a:pt x="8440" y="0"/>
                  </a:moveTo>
                  <a:cubicBezTo>
                    <a:pt x="7422" y="0"/>
                    <a:pt x="5921" y="367"/>
                    <a:pt x="4310" y="1061"/>
                  </a:cubicBezTo>
                  <a:cubicBezTo>
                    <a:pt x="3043" y="1606"/>
                    <a:pt x="1916" y="2271"/>
                    <a:pt x="1138" y="2930"/>
                  </a:cubicBezTo>
                  <a:cubicBezTo>
                    <a:pt x="343" y="3600"/>
                    <a:pt x="1" y="4192"/>
                    <a:pt x="177" y="4596"/>
                  </a:cubicBezTo>
                  <a:cubicBezTo>
                    <a:pt x="317" y="4924"/>
                    <a:pt x="779" y="5084"/>
                    <a:pt x="1449" y="5084"/>
                  </a:cubicBezTo>
                  <a:cubicBezTo>
                    <a:pt x="2467" y="5084"/>
                    <a:pt x="3972" y="4721"/>
                    <a:pt x="5582" y="4025"/>
                  </a:cubicBezTo>
                  <a:cubicBezTo>
                    <a:pt x="8255" y="2873"/>
                    <a:pt x="10073" y="1321"/>
                    <a:pt x="9714" y="490"/>
                  </a:cubicBezTo>
                  <a:cubicBezTo>
                    <a:pt x="9572" y="160"/>
                    <a:pt x="9111"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7"/>
            <p:cNvSpPr/>
            <p:nvPr/>
          </p:nvSpPr>
          <p:spPr>
            <a:xfrm>
              <a:off x="1787700" y="3043025"/>
              <a:ext cx="2500" cy="40400"/>
            </a:xfrm>
            <a:custGeom>
              <a:rect b="b" l="l" r="r" t="t"/>
              <a:pathLst>
                <a:path extrusionOk="0" h="1616" w="100">
                  <a:moveTo>
                    <a:pt x="0" y="1"/>
                  </a:moveTo>
                  <a:lnTo>
                    <a:pt x="0" y="1615"/>
                  </a:lnTo>
                  <a:lnTo>
                    <a:pt x="99" y="1615"/>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7"/>
            <p:cNvSpPr/>
            <p:nvPr/>
          </p:nvSpPr>
          <p:spPr>
            <a:xfrm>
              <a:off x="1779000" y="30830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7"/>
            <p:cNvSpPr/>
            <p:nvPr/>
          </p:nvSpPr>
          <p:spPr>
            <a:xfrm>
              <a:off x="1729800" y="3104425"/>
              <a:ext cx="127350" cy="269600"/>
            </a:xfrm>
            <a:custGeom>
              <a:rect b="b" l="l" r="r" t="t"/>
              <a:pathLst>
                <a:path extrusionOk="0" h="10784" w="5094">
                  <a:moveTo>
                    <a:pt x="2197" y="0"/>
                  </a:moveTo>
                  <a:cubicBezTo>
                    <a:pt x="2197" y="0"/>
                    <a:pt x="941" y="794"/>
                    <a:pt x="354" y="2092"/>
                  </a:cubicBezTo>
                  <a:cubicBezTo>
                    <a:pt x="1" y="2876"/>
                    <a:pt x="499" y="4335"/>
                    <a:pt x="899" y="5560"/>
                  </a:cubicBezTo>
                  <a:lnTo>
                    <a:pt x="1263" y="5223"/>
                  </a:lnTo>
                  <a:lnTo>
                    <a:pt x="972" y="5789"/>
                  </a:lnTo>
                  <a:cubicBezTo>
                    <a:pt x="1200" y="6495"/>
                    <a:pt x="2078" y="10783"/>
                    <a:pt x="2078" y="10783"/>
                  </a:cubicBezTo>
                  <a:cubicBezTo>
                    <a:pt x="2078" y="10783"/>
                    <a:pt x="5094" y="6448"/>
                    <a:pt x="3630" y="2638"/>
                  </a:cubicBezTo>
                  <a:lnTo>
                    <a:pt x="2976" y="2207"/>
                  </a:lnTo>
                  <a:lnTo>
                    <a:pt x="3500" y="2336"/>
                  </a:lnTo>
                  <a:cubicBezTo>
                    <a:pt x="3438" y="2181"/>
                    <a:pt x="3360" y="2020"/>
                    <a:pt x="3277" y="1854"/>
                  </a:cubicBezTo>
                  <a:lnTo>
                    <a:pt x="2644" y="1428"/>
                  </a:lnTo>
                  <a:lnTo>
                    <a:pt x="3126" y="1542"/>
                  </a:lnTo>
                  <a:cubicBezTo>
                    <a:pt x="2846" y="1013"/>
                    <a:pt x="2535" y="499"/>
                    <a:pt x="2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7"/>
            <p:cNvSpPr/>
            <p:nvPr/>
          </p:nvSpPr>
          <p:spPr>
            <a:xfrm>
              <a:off x="1817425" y="3039650"/>
              <a:ext cx="14700" cy="58050"/>
            </a:xfrm>
            <a:custGeom>
              <a:rect b="b" l="l" r="r" t="t"/>
              <a:pathLst>
                <a:path extrusionOk="0" h="2322" w="588">
                  <a:moveTo>
                    <a:pt x="94" y="1"/>
                  </a:moveTo>
                  <a:lnTo>
                    <a:pt x="0" y="32"/>
                  </a:lnTo>
                  <a:cubicBezTo>
                    <a:pt x="6" y="47"/>
                    <a:pt x="478" y="1454"/>
                    <a:pt x="488" y="2321"/>
                  </a:cubicBezTo>
                  <a:lnTo>
                    <a:pt x="587" y="2321"/>
                  </a:lnTo>
                  <a:cubicBezTo>
                    <a:pt x="571" y="1439"/>
                    <a:pt x="115" y="63"/>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7"/>
            <p:cNvSpPr/>
            <p:nvPr/>
          </p:nvSpPr>
          <p:spPr>
            <a:xfrm>
              <a:off x="1649350" y="2911150"/>
              <a:ext cx="11825" cy="44675"/>
            </a:xfrm>
            <a:custGeom>
              <a:rect b="b" l="l" r="r" t="t"/>
              <a:pathLst>
                <a:path extrusionOk="0" h="1787" w="473">
                  <a:moveTo>
                    <a:pt x="379" y="1"/>
                  </a:moveTo>
                  <a:cubicBezTo>
                    <a:pt x="369" y="47"/>
                    <a:pt x="11" y="1107"/>
                    <a:pt x="0" y="1787"/>
                  </a:cubicBezTo>
                  <a:lnTo>
                    <a:pt x="99" y="1787"/>
                  </a:lnTo>
                  <a:cubicBezTo>
                    <a:pt x="109" y="1122"/>
                    <a:pt x="473" y="42"/>
                    <a:pt x="473" y="32"/>
                  </a:cubicBezTo>
                  <a:lnTo>
                    <a:pt x="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7"/>
            <p:cNvSpPr/>
            <p:nvPr/>
          </p:nvSpPr>
          <p:spPr>
            <a:xfrm>
              <a:off x="16441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7"/>
            <p:cNvSpPr/>
            <p:nvPr/>
          </p:nvSpPr>
          <p:spPr>
            <a:xfrm>
              <a:off x="16444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7"/>
            <p:cNvSpPr/>
            <p:nvPr/>
          </p:nvSpPr>
          <p:spPr>
            <a:xfrm>
              <a:off x="16445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7"/>
            <p:cNvSpPr/>
            <p:nvPr/>
          </p:nvSpPr>
          <p:spPr>
            <a:xfrm>
              <a:off x="16448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7"/>
            <p:cNvSpPr/>
            <p:nvPr/>
          </p:nvSpPr>
          <p:spPr>
            <a:xfrm>
              <a:off x="16449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7"/>
            <p:cNvSpPr/>
            <p:nvPr/>
          </p:nvSpPr>
          <p:spPr>
            <a:xfrm>
              <a:off x="164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7"/>
            <p:cNvSpPr/>
            <p:nvPr/>
          </p:nvSpPr>
          <p:spPr>
            <a:xfrm>
              <a:off x="16454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7"/>
            <p:cNvSpPr/>
            <p:nvPr/>
          </p:nvSpPr>
          <p:spPr>
            <a:xfrm>
              <a:off x="16455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7"/>
            <p:cNvSpPr/>
            <p:nvPr/>
          </p:nvSpPr>
          <p:spPr>
            <a:xfrm>
              <a:off x="16458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7"/>
            <p:cNvSpPr/>
            <p:nvPr/>
          </p:nvSpPr>
          <p:spPr>
            <a:xfrm>
              <a:off x="16459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7"/>
            <p:cNvSpPr/>
            <p:nvPr/>
          </p:nvSpPr>
          <p:spPr>
            <a:xfrm>
              <a:off x="1646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7"/>
            <p:cNvSpPr/>
            <p:nvPr/>
          </p:nvSpPr>
          <p:spPr>
            <a:xfrm>
              <a:off x="164647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7"/>
            <p:cNvSpPr/>
            <p:nvPr/>
          </p:nvSpPr>
          <p:spPr>
            <a:xfrm>
              <a:off x="16466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7"/>
            <p:cNvSpPr/>
            <p:nvPr/>
          </p:nvSpPr>
          <p:spPr>
            <a:xfrm>
              <a:off x="164687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7"/>
            <p:cNvSpPr/>
            <p:nvPr/>
          </p:nvSpPr>
          <p:spPr>
            <a:xfrm>
              <a:off x="16470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7"/>
            <p:cNvSpPr/>
            <p:nvPr/>
          </p:nvSpPr>
          <p:spPr>
            <a:xfrm>
              <a:off x="164727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7"/>
            <p:cNvSpPr/>
            <p:nvPr/>
          </p:nvSpPr>
          <p:spPr>
            <a:xfrm>
              <a:off x="16475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7"/>
            <p:cNvSpPr/>
            <p:nvPr/>
          </p:nvSpPr>
          <p:spPr>
            <a:xfrm>
              <a:off x="16476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7"/>
            <p:cNvSpPr/>
            <p:nvPr/>
          </p:nvSpPr>
          <p:spPr>
            <a:xfrm>
              <a:off x="1647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7"/>
            <p:cNvSpPr/>
            <p:nvPr/>
          </p:nvSpPr>
          <p:spPr>
            <a:xfrm>
              <a:off x="16480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7"/>
            <p:cNvSpPr/>
            <p:nvPr/>
          </p:nvSpPr>
          <p:spPr>
            <a:xfrm>
              <a:off x="1648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7"/>
            <p:cNvSpPr/>
            <p:nvPr/>
          </p:nvSpPr>
          <p:spPr>
            <a:xfrm>
              <a:off x="16485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7"/>
            <p:cNvSpPr/>
            <p:nvPr/>
          </p:nvSpPr>
          <p:spPr>
            <a:xfrm>
              <a:off x="16487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7"/>
            <p:cNvSpPr/>
            <p:nvPr/>
          </p:nvSpPr>
          <p:spPr>
            <a:xfrm>
              <a:off x="1648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7"/>
            <p:cNvSpPr/>
            <p:nvPr/>
          </p:nvSpPr>
          <p:spPr>
            <a:xfrm>
              <a:off x="16490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7"/>
            <p:cNvSpPr/>
            <p:nvPr/>
          </p:nvSpPr>
          <p:spPr>
            <a:xfrm>
              <a:off x="16493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7"/>
            <p:cNvSpPr/>
            <p:nvPr/>
          </p:nvSpPr>
          <p:spPr>
            <a:xfrm>
              <a:off x="16496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7"/>
            <p:cNvSpPr/>
            <p:nvPr/>
          </p:nvSpPr>
          <p:spPr>
            <a:xfrm>
              <a:off x="16497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7"/>
            <p:cNvSpPr/>
            <p:nvPr/>
          </p:nvSpPr>
          <p:spPr>
            <a:xfrm>
              <a:off x="16500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7"/>
            <p:cNvSpPr/>
            <p:nvPr/>
          </p:nvSpPr>
          <p:spPr>
            <a:xfrm>
              <a:off x="16501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7"/>
            <p:cNvSpPr/>
            <p:nvPr/>
          </p:nvSpPr>
          <p:spPr>
            <a:xfrm>
              <a:off x="16503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7"/>
            <p:cNvSpPr/>
            <p:nvPr/>
          </p:nvSpPr>
          <p:spPr>
            <a:xfrm>
              <a:off x="16506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7"/>
            <p:cNvSpPr/>
            <p:nvPr/>
          </p:nvSpPr>
          <p:spPr>
            <a:xfrm>
              <a:off x="16507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7"/>
            <p:cNvSpPr/>
            <p:nvPr/>
          </p:nvSpPr>
          <p:spPr>
            <a:xfrm>
              <a:off x="16510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7"/>
            <p:cNvSpPr/>
            <p:nvPr/>
          </p:nvSpPr>
          <p:spPr>
            <a:xfrm>
              <a:off x="1651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7"/>
            <p:cNvSpPr/>
            <p:nvPr/>
          </p:nvSpPr>
          <p:spPr>
            <a:xfrm>
              <a:off x="1651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7"/>
            <p:cNvSpPr/>
            <p:nvPr/>
          </p:nvSpPr>
          <p:spPr>
            <a:xfrm>
              <a:off x="16516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7"/>
            <p:cNvSpPr/>
            <p:nvPr/>
          </p:nvSpPr>
          <p:spPr>
            <a:xfrm>
              <a:off x="16518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7"/>
            <p:cNvSpPr/>
            <p:nvPr/>
          </p:nvSpPr>
          <p:spPr>
            <a:xfrm>
              <a:off x="1652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7"/>
            <p:cNvSpPr/>
            <p:nvPr/>
          </p:nvSpPr>
          <p:spPr>
            <a:xfrm>
              <a:off x="1652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7"/>
            <p:cNvSpPr/>
            <p:nvPr/>
          </p:nvSpPr>
          <p:spPr>
            <a:xfrm>
              <a:off x="1652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7"/>
            <p:cNvSpPr/>
            <p:nvPr/>
          </p:nvSpPr>
          <p:spPr>
            <a:xfrm>
              <a:off x="16527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7"/>
            <p:cNvSpPr/>
            <p:nvPr/>
          </p:nvSpPr>
          <p:spPr>
            <a:xfrm>
              <a:off x="16528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7"/>
            <p:cNvSpPr/>
            <p:nvPr/>
          </p:nvSpPr>
          <p:spPr>
            <a:xfrm>
              <a:off x="1653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7"/>
            <p:cNvSpPr/>
            <p:nvPr/>
          </p:nvSpPr>
          <p:spPr>
            <a:xfrm>
              <a:off x="1653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7"/>
            <p:cNvSpPr/>
            <p:nvPr/>
          </p:nvSpPr>
          <p:spPr>
            <a:xfrm>
              <a:off x="1653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7"/>
            <p:cNvSpPr/>
            <p:nvPr/>
          </p:nvSpPr>
          <p:spPr>
            <a:xfrm>
              <a:off x="16537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7"/>
            <p:cNvSpPr/>
            <p:nvPr/>
          </p:nvSpPr>
          <p:spPr>
            <a:xfrm>
              <a:off x="16538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7"/>
            <p:cNvSpPr/>
            <p:nvPr/>
          </p:nvSpPr>
          <p:spPr>
            <a:xfrm>
              <a:off x="1654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7"/>
            <p:cNvSpPr/>
            <p:nvPr/>
          </p:nvSpPr>
          <p:spPr>
            <a:xfrm>
              <a:off x="16544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7"/>
            <p:cNvSpPr/>
            <p:nvPr/>
          </p:nvSpPr>
          <p:spPr>
            <a:xfrm>
              <a:off x="16545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7"/>
            <p:cNvSpPr/>
            <p:nvPr/>
          </p:nvSpPr>
          <p:spPr>
            <a:xfrm>
              <a:off x="1654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7"/>
            <p:cNvSpPr/>
            <p:nvPr/>
          </p:nvSpPr>
          <p:spPr>
            <a:xfrm>
              <a:off x="1655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7"/>
            <p:cNvSpPr/>
            <p:nvPr/>
          </p:nvSpPr>
          <p:spPr>
            <a:xfrm>
              <a:off x="165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7"/>
            <p:cNvSpPr/>
            <p:nvPr/>
          </p:nvSpPr>
          <p:spPr>
            <a:xfrm>
              <a:off x="16554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7"/>
            <p:cNvSpPr/>
            <p:nvPr/>
          </p:nvSpPr>
          <p:spPr>
            <a:xfrm>
              <a:off x="16555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7"/>
            <p:cNvSpPr/>
            <p:nvPr/>
          </p:nvSpPr>
          <p:spPr>
            <a:xfrm>
              <a:off x="1655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7"/>
            <p:cNvSpPr/>
            <p:nvPr/>
          </p:nvSpPr>
          <p:spPr>
            <a:xfrm>
              <a:off x="16561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7"/>
            <p:cNvSpPr/>
            <p:nvPr/>
          </p:nvSpPr>
          <p:spPr>
            <a:xfrm>
              <a:off x="16562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7"/>
            <p:cNvSpPr/>
            <p:nvPr/>
          </p:nvSpPr>
          <p:spPr>
            <a:xfrm>
              <a:off x="1640425" y="2954500"/>
              <a:ext cx="19325" cy="14575"/>
            </a:xfrm>
            <a:custGeom>
              <a:rect b="b" l="l" r="r" t="t"/>
              <a:pathLst>
                <a:path extrusionOk="0" h="583" w="773">
                  <a:moveTo>
                    <a:pt x="387" y="99"/>
                  </a:moveTo>
                  <a:cubicBezTo>
                    <a:pt x="389" y="99"/>
                    <a:pt x="391" y="99"/>
                    <a:pt x="393" y="99"/>
                  </a:cubicBezTo>
                  <a:lnTo>
                    <a:pt x="404" y="99"/>
                  </a:lnTo>
                  <a:cubicBezTo>
                    <a:pt x="456" y="99"/>
                    <a:pt x="502" y="125"/>
                    <a:pt x="534" y="162"/>
                  </a:cubicBezTo>
                  <a:cubicBezTo>
                    <a:pt x="570" y="203"/>
                    <a:pt x="586" y="250"/>
                    <a:pt x="586" y="302"/>
                  </a:cubicBezTo>
                  <a:cubicBezTo>
                    <a:pt x="579" y="415"/>
                    <a:pt x="483" y="488"/>
                    <a:pt x="386" y="488"/>
                  </a:cubicBezTo>
                  <a:cubicBezTo>
                    <a:pt x="337" y="488"/>
                    <a:pt x="287" y="469"/>
                    <a:pt x="248" y="426"/>
                  </a:cubicBezTo>
                  <a:cubicBezTo>
                    <a:pt x="130" y="303"/>
                    <a:pt x="220" y="99"/>
                    <a:pt x="387" y="99"/>
                  </a:cubicBezTo>
                  <a:close/>
                  <a:moveTo>
                    <a:pt x="389" y="0"/>
                  </a:moveTo>
                  <a:cubicBezTo>
                    <a:pt x="19" y="0"/>
                    <a:pt x="0" y="567"/>
                    <a:pt x="383" y="582"/>
                  </a:cubicBezTo>
                  <a:lnTo>
                    <a:pt x="393" y="582"/>
                  </a:lnTo>
                  <a:cubicBezTo>
                    <a:pt x="643" y="577"/>
                    <a:pt x="772" y="281"/>
                    <a:pt x="612" y="94"/>
                  </a:cubicBezTo>
                  <a:cubicBezTo>
                    <a:pt x="560" y="37"/>
                    <a:pt x="487" y="6"/>
                    <a:pt x="409" y="1"/>
                  </a:cubicBezTo>
                  <a:cubicBezTo>
                    <a:pt x="402" y="0"/>
                    <a:pt x="396"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7"/>
            <p:cNvSpPr/>
            <p:nvPr/>
          </p:nvSpPr>
          <p:spPr>
            <a:xfrm>
              <a:off x="1630350" y="2963425"/>
              <a:ext cx="17450" cy="10325"/>
            </a:xfrm>
            <a:custGeom>
              <a:rect b="b" l="l" r="r" t="t"/>
              <a:pathLst>
                <a:path extrusionOk="0" h="413" w="698">
                  <a:moveTo>
                    <a:pt x="66" y="0"/>
                  </a:moveTo>
                  <a:cubicBezTo>
                    <a:pt x="26" y="0"/>
                    <a:pt x="0" y="60"/>
                    <a:pt x="44" y="90"/>
                  </a:cubicBezTo>
                  <a:cubicBezTo>
                    <a:pt x="163" y="163"/>
                    <a:pt x="293" y="210"/>
                    <a:pt x="433" y="236"/>
                  </a:cubicBezTo>
                  <a:cubicBezTo>
                    <a:pt x="360" y="282"/>
                    <a:pt x="272" y="314"/>
                    <a:pt x="184" y="319"/>
                  </a:cubicBezTo>
                  <a:cubicBezTo>
                    <a:pt x="182" y="319"/>
                    <a:pt x="181" y="318"/>
                    <a:pt x="179" y="318"/>
                  </a:cubicBezTo>
                  <a:cubicBezTo>
                    <a:pt x="126" y="318"/>
                    <a:pt x="113" y="402"/>
                    <a:pt x="173" y="412"/>
                  </a:cubicBezTo>
                  <a:lnTo>
                    <a:pt x="205" y="412"/>
                  </a:lnTo>
                  <a:cubicBezTo>
                    <a:pt x="381" y="412"/>
                    <a:pt x="641" y="210"/>
                    <a:pt x="672" y="189"/>
                  </a:cubicBezTo>
                  <a:cubicBezTo>
                    <a:pt x="693" y="168"/>
                    <a:pt x="698" y="142"/>
                    <a:pt x="682" y="121"/>
                  </a:cubicBezTo>
                  <a:cubicBezTo>
                    <a:pt x="672" y="108"/>
                    <a:pt x="657" y="101"/>
                    <a:pt x="642" y="101"/>
                  </a:cubicBezTo>
                  <a:cubicBezTo>
                    <a:pt x="634" y="101"/>
                    <a:pt x="627" y="102"/>
                    <a:pt x="620" y="106"/>
                  </a:cubicBezTo>
                  <a:cubicBezTo>
                    <a:pt x="584" y="129"/>
                    <a:pt x="540" y="138"/>
                    <a:pt x="493" y="138"/>
                  </a:cubicBezTo>
                  <a:cubicBezTo>
                    <a:pt x="346" y="138"/>
                    <a:pt x="165" y="50"/>
                    <a:pt x="90" y="7"/>
                  </a:cubicBezTo>
                  <a:cubicBezTo>
                    <a:pt x="82" y="2"/>
                    <a:pt x="74"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7"/>
            <p:cNvSpPr/>
            <p:nvPr/>
          </p:nvSpPr>
          <p:spPr>
            <a:xfrm>
              <a:off x="1648300" y="2969300"/>
              <a:ext cx="10550" cy="4250"/>
            </a:xfrm>
            <a:custGeom>
              <a:rect b="b" l="l" r="r" t="t"/>
              <a:pathLst>
                <a:path extrusionOk="0" h="170" w="422">
                  <a:moveTo>
                    <a:pt x="1" y="1"/>
                  </a:moveTo>
                  <a:lnTo>
                    <a:pt x="1" y="1"/>
                  </a:lnTo>
                  <a:cubicBezTo>
                    <a:pt x="1" y="1"/>
                    <a:pt x="139" y="169"/>
                    <a:pt x="302" y="169"/>
                  </a:cubicBezTo>
                  <a:cubicBezTo>
                    <a:pt x="341" y="169"/>
                    <a:pt x="381" y="160"/>
                    <a:pt x="421" y="1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7"/>
            <p:cNvSpPr/>
            <p:nvPr/>
          </p:nvSpPr>
          <p:spPr>
            <a:xfrm>
              <a:off x="1646625" y="2967925"/>
              <a:ext cx="13650" cy="6850"/>
            </a:xfrm>
            <a:custGeom>
              <a:rect b="b" l="l" r="r" t="t"/>
              <a:pathLst>
                <a:path extrusionOk="0" h="274" w="546">
                  <a:moveTo>
                    <a:pt x="68" y="1"/>
                  </a:moveTo>
                  <a:cubicBezTo>
                    <a:pt x="33" y="1"/>
                    <a:pt x="0" y="47"/>
                    <a:pt x="31" y="82"/>
                  </a:cubicBezTo>
                  <a:cubicBezTo>
                    <a:pt x="36" y="92"/>
                    <a:pt x="187" y="274"/>
                    <a:pt x="374" y="274"/>
                  </a:cubicBezTo>
                  <a:cubicBezTo>
                    <a:pt x="421" y="268"/>
                    <a:pt x="473" y="253"/>
                    <a:pt x="514" y="227"/>
                  </a:cubicBezTo>
                  <a:cubicBezTo>
                    <a:pt x="535" y="217"/>
                    <a:pt x="545" y="185"/>
                    <a:pt x="530" y="165"/>
                  </a:cubicBezTo>
                  <a:cubicBezTo>
                    <a:pt x="523" y="147"/>
                    <a:pt x="506" y="139"/>
                    <a:pt x="489" y="139"/>
                  </a:cubicBezTo>
                  <a:cubicBezTo>
                    <a:pt x="482" y="139"/>
                    <a:pt x="474" y="141"/>
                    <a:pt x="467" y="144"/>
                  </a:cubicBezTo>
                  <a:cubicBezTo>
                    <a:pt x="436" y="162"/>
                    <a:pt x="405" y="169"/>
                    <a:pt x="374" y="169"/>
                  </a:cubicBezTo>
                  <a:cubicBezTo>
                    <a:pt x="233" y="169"/>
                    <a:pt x="104" y="19"/>
                    <a:pt x="104" y="19"/>
                  </a:cubicBezTo>
                  <a:cubicBezTo>
                    <a:pt x="93" y="6"/>
                    <a:pt x="8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7"/>
            <p:cNvSpPr/>
            <p:nvPr/>
          </p:nvSpPr>
          <p:spPr>
            <a:xfrm>
              <a:off x="1613525" y="2968125"/>
              <a:ext cx="71025" cy="153575"/>
            </a:xfrm>
            <a:custGeom>
              <a:rect b="b" l="l" r="r" t="t"/>
              <a:pathLst>
                <a:path extrusionOk="0" h="6143" w="2841">
                  <a:moveTo>
                    <a:pt x="1355" y="1"/>
                  </a:moveTo>
                  <a:cubicBezTo>
                    <a:pt x="1355" y="1"/>
                    <a:pt x="602" y="437"/>
                    <a:pt x="229" y="1185"/>
                  </a:cubicBezTo>
                  <a:cubicBezTo>
                    <a:pt x="0" y="1636"/>
                    <a:pt x="244" y="2503"/>
                    <a:pt x="442" y="3235"/>
                  </a:cubicBezTo>
                  <a:lnTo>
                    <a:pt x="660" y="3048"/>
                  </a:ln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lnTo>
                    <a:pt x="1739" y="1325"/>
                  </a:lnTo>
                  <a:lnTo>
                    <a:pt x="2041" y="1413"/>
                  </a:lnTo>
                  <a:cubicBezTo>
                    <a:pt x="2004" y="1320"/>
                    <a:pt x="1968" y="1221"/>
                    <a:pt x="1926" y="1122"/>
                  </a:cubicBezTo>
                  <a:lnTo>
                    <a:pt x="1568" y="852"/>
                  </a:lnTo>
                  <a:lnTo>
                    <a:pt x="1843" y="935"/>
                  </a:lnTo>
                  <a:cubicBezTo>
                    <a:pt x="1698" y="614"/>
                    <a:pt x="1532" y="302"/>
                    <a:pt x="1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7"/>
            <p:cNvSpPr/>
            <p:nvPr/>
          </p:nvSpPr>
          <p:spPr>
            <a:xfrm>
              <a:off x="1613525" y="2968125"/>
              <a:ext cx="71025" cy="153575"/>
            </a:xfrm>
            <a:custGeom>
              <a:rect b="b" l="l" r="r" t="t"/>
              <a:pathLst>
                <a:path extrusionOk="0" h="6143" w="2841">
                  <a:moveTo>
                    <a:pt x="1739" y="1325"/>
                  </a:moveTo>
                  <a:lnTo>
                    <a:pt x="2041" y="1413"/>
                  </a:lnTo>
                  <a:cubicBezTo>
                    <a:pt x="2004" y="1320"/>
                    <a:pt x="1968" y="1221"/>
                    <a:pt x="1926" y="1122"/>
                  </a:cubicBezTo>
                  <a:lnTo>
                    <a:pt x="1568" y="852"/>
                  </a:lnTo>
                  <a:lnTo>
                    <a:pt x="1843" y="935"/>
                  </a:lnTo>
                  <a:cubicBezTo>
                    <a:pt x="1698" y="614"/>
                    <a:pt x="1532" y="302"/>
                    <a:pt x="1355" y="1"/>
                  </a:cubicBezTo>
                  <a:cubicBezTo>
                    <a:pt x="1355" y="1"/>
                    <a:pt x="602" y="437"/>
                    <a:pt x="229" y="1185"/>
                  </a:cubicBezTo>
                  <a:cubicBezTo>
                    <a:pt x="0" y="1636"/>
                    <a:pt x="244" y="2503"/>
                    <a:pt x="442" y="3235"/>
                  </a:cubicBez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7"/>
            <p:cNvSpPr/>
            <p:nvPr/>
          </p:nvSpPr>
          <p:spPr>
            <a:xfrm>
              <a:off x="1612475" y="2967050"/>
              <a:ext cx="69600" cy="155950"/>
            </a:xfrm>
            <a:custGeom>
              <a:rect b="b" l="l" r="r" t="t"/>
              <a:pathLst>
                <a:path extrusionOk="0" h="6238" w="2784">
                  <a:moveTo>
                    <a:pt x="1376" y="111"/>
                  </a:moveTo>
                  <a:cubicBezTo>
                    <a:pt x="1537" y="381"/>
                    <a:pt x="1678" y="651"/>
                    <a:pt x="1797" y="901"/>
                  </a:cubicBezTo>
                  <a:lnTo>
                    <a:pt x="1626" y="849"/>
                  </a:lnTo>
                  <a:cubicBezTo>
                    <a:pt x="1620" y="847"/>
                    <a:pt x="1615" y="846"/>
                    <a:pt x="1611" y="846"/>
                  </a:cubicBezTo>
                  <a:cubicBezTo>
                    <a:pt x="1567" y="846"/>
                    <a:pt x="1542" y="904"/>
                    <a:pt x="1584" y="937"/>
                  </a:cubicBezTo>
                  <a:lnTo>
                    <a:pt x="1927" y="1196"/>
                  </a:lnTo>
                  <a:cubicBezTo>
                    <a:pt x="1953" y="1259"/>
                    <a:pt x="1979" y="1321"/>
                    <a:pt x="1999" y="1383"/>
                  </a:cubicBezTo>
                  <a:lnTo>
                    <a:pt x="1797" y="1321"/>
                  </a:lnTo>
                  <a:cubicBezTo>
                    <a:pt x="1792" y="1319"/>
                    <a:pt x="1787" y="1319"/>
                    <a:pt x="1782" y="1319"/>
                  </a:cubicBezTo>
                  <a:cubicBezTo>
                    <a:pt x="1739" y="1319"/>
                    <a:pt x="1713" y="1376"/>
                    <a:pt x="1750" y="1404"/>
                  </a:cubicBezTo>
                  <a:lnTo>
                    <a:pt x="2103" y="1669"/>
                  </a:lnTo>
                  <a:cubicBezTo>
                    <a:pt x="2669" y="3439"/>
                    <a:pt x="1807" y="4130"/>
                    <a:pt x="1184" y="4633"/>
                  </a:cubicBezTo>
                  <a:cubicBezTo>
                    <a:pt x="1034" y="4742"/>
                    <a:pt x="894" y="4867"/>
                    <a:pt x="769" y="5007"/>
                  </a:cubicBezTo>
                  <a:cubicBezTo>
                    <a:pt x="593" y="5220"/>
                    <a:pt x="432" y="5443"/>
                    <a:pt x="281" y="5682"/>
                  </a:cubicBezTo>
                  <a:cubicBezTo>
                    <a:pt x="416" y="5262"/>
                    <a:pt x="593" y="4696"/>
                    <a:pt x="691" y="4400"/>
                  </a:cubicBezTo>
                  <a:cubicBezTo>
                    <a:pt x="753" y="4218"/>
                    <a:pt x="696" y="3907"/>
                    <a:pt x="572" y="3424"/>
                  </a:cubicBezTo>
                  <a:lnTo>
                    <a:pt x="743" y="3117"/>
                  </a:lnTo>
                  <a:cubicBezTo>
                    <a:pt x="763" y="3081"/>
                    <a:pt x="733" y="3045"/>
                    <a:pt x="700" y="3045"/>
                  </a:cubicBezTo>
                  <a:cubicBezTo>
                    <a:pt x="690" y="3045"/>
                    <a:pt x="680" y="3048"/>
                    <a:pt x="670" y="3055"/>
                  </a:cubicBezTo>
                  <a:lnTo>
                    <a:pt x="509" y="3195"/>
                  </a:lnTo>
                  <a:lnTo>
                    <a:pt x="504" y="3174"/>
                  </a:lnTo>
                  <a:cubicBezTo>
                    <a:pt x="312" y="2468"/>
                    <a:pt x="105" y="1664"/>
                    <a:pt x="312" y="1248"/>
                  </a:cubicBezTo>
                  <a:cubicBezTo>
                    <a:pt x="629" y="620"/>
                    <a:pt x="1221" y="215"/>
                    <a:pt x="1376" y="111"/>
                  </a:cubicBezTo>
                  <a:close/>
                  <a:moveTo>
                    <a:pt x="1394" y="0"/>
                  </a:moveTo>
                  <a:cubicBezTo>
                    <a:pt x="1386" y="0"/>
                    <a:pt x="1378" y="2"/>
                    <a:pt x="1371" y="8"/>
                  </a:cubicBezTo>
                  <a:cubicBezTo>
                    <a:pt x="1340" y="23"/>
                    <a:pt x="603" y="454"/>
                    <a:pt x="224" y="1207"/>
                  </a:cubicBezTo>
                  <a:cubicBezTo>
                    <a:pt x="1" y="1653"/>
                    <a:pt x="214" y="2479"/>
                    <a:pt x="411" y="3200"/>
                  </a:cubicBezTo>
                  <a:lnTo>
                    <a:pt x="437" y="3294"/>
                  </a:lnTo>
                  <a:cubicBezTo>
                    <a:pt x="437" y="3309"/>
                    <a:pt x="452" y="3325"/>
                    <a:pt x="468" y="3330"/>
                  </a:cubicBezTo>
                  <a:cubicBezTo>
                    <a:pt x="472" y="3332"/>
                    <a:pt x="476" y="3332"/>
                    <a:pt x="480" y="3332"/>
                  </a:cubicBezTo>
                  <a:cubicBezTo>
                    <a:pt x="492" y="3332"/>
                    <a:pt x="503" y="3327"/>
                    <a:pt x="515" y="3320"/>
                  </a:cubicBezTo>
                  <a:lnTo>
                    <a:pt x="525" y="3315"/>
                  </a:lnTo>
                  <a:lnTo>
                    <a:pt x="473" y="3398"/>
                  </a:lnTo>
                  <a:cubicBezTo>
                    <a:pt x="468" y="3408"/>
                    <a:pt x="468" y="3418"/>
                    <a:pt x="473" y="3434"/>
                  </a:cubicBezTo>
                  <a:cubicBezTo>
                    <a:pt x="567" y="3792"/>
                    <a:pt x="660" y="4192"/>
                    <a:pt x="603" y="4374"/>
                  </a:cubicBezTo>
                  <a:cubicBezTo>
                    <a:pt x="432" y="4877"/>
                    <a:pt x="32" y="6160"/>
                    <a:pt x="27" y="6175"/>
                  </a:cubicBezTo>
                  <a:cubicBezTo>
                    <a:pt x="16" y="6201"/>
                    <a:pt x="32" y="6227"/>
                    <a:pt x="58" y="6238"/>
                  </a:cubicBezTo>
                  <a:lnTo>
                    <a:pt x="73" y="6238"/>
                  </a:lnTo>
                  <a:cubicBezTo>
                    <a:pt x="89" y="6232"/>
                    <a:pt x="105" y="6222"/>
                    <a:pt x="115" y="6206"/>
                  </a:cubicBezTo>
                  <a:cubicBezTo>
                    <a:pt x="115" y="6201"/>
                    <a:pt x="291" y="5744"/>
                    <a:pt x="842" y="5069"/>
                  </a:cubicBezTo>
                  <a:cubicBezTo>
                    <a:pt x="966" y="4940"/>
                    <a:pt x="1101" y="4820"/>
                    <a:pt x="1242" y="4711"/>
                  </a:cubicBezTo>
                  <a:cubicBezTo>
                    <a:pt x="1854" y="4218"/>
                    <a:pt x="2783" y="3476"/>
                    <a:pt x="2186" y="1627"/>
                  </a:cubicBezTo>
                  <a:cubicBezTo>
                    <a:pt x="2186" y="1617"/>
                    <a:pt x="2181" y="1612"/>
                    <a:pt x="2171" y="1607"/>
                  </a:cubicBezTo>
                  <a:lnTo>
                    <a:pt x="2025" y="1498"/>
                  </a:lnTo>
                  <a:lnTo>
                    <a:pt x="2067" y="1508"/>
                  </a:lnTo>
                  <a:cubicBezTo>
                    <a:pt x="2071" y="1509"/>
                    <a:pt x="2075" y="1510"/>
                    <a:pt x="2080" y="1510"/>
                  </a:cubicBezTo>
                  <a:cubicBezTo>
                    <a:pt x="2111" y="1510"/>
                    <a:pt x="2138" y="1477"/>
                    <a:pt x="2124" y="1440"/>
                  </a:cubicBezTo>
                  <a:cubicBezTo>
                    <a:pt x="2093" y="1347"/>
                    <a:pt x="2051" y="1248"/>
                    <a:pt x="2010" y="1150"/>
                  </a:cubicBezTo>
                  <a:cubicBezTo>
                    <a:pt x="2005" y="1139"/>
                    <a:pt x="1999" y="1134"/>
                    <a:pt x="1994" y="1129"/>
                  </a:cubicBezTo>
                  <a:lnTo>
                    <a:pt x="1854" y="1025"/>
                  </a:lnTo>
                  <a:lnTo>
                    <a:pt x="1870" y="1030"/>
                  </a:lnTo>
                  <a:cubicBezTo>
                    <a:pt x="1875" y="1032"/>
                    <a:pt x="1880" y="1032"/>
                    <a:pt x="1885" y="1032"/>
                  </a:cubicBezTo>
                  <a:cubicBezTo>
                    <a:pt x="1900" y="1032"/>
                    <a:pt x="1914" y="1026"/>
                    <a:pt x="1922" y="1015"/>
                  </a:cubicBezTo>
                  <a:cubicBezTo>
                    <a:pt x="1932" y="999"/>
                    <a:pt x="1937" y="978"/>
                    <a:pt x="1932" y="963"/>
                  </a:cubicBezTo>
                  <a:cubicBezTo>
                    <a:pt x="1781" y="641"/>
                    <a:pt x="1615" y="324"/>
                    <a:pt x="1434" y="23"/>
                  </a:cubicBezTo>
                  <a:cubicBezTo>
                    <a:pt x="1427" y="9"/>
                    <a:pt x="1411" y="0"/>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7"/>
            <p:cNvSpPr/>
            <p:nvPr/>
          </p:nvSpPr>
          <p:spPr>
            <a:xfrm>
              <a:off x="1634025" y="2966975"/>
              <a:ext cx="19625" cy="108275"/>
            </a:xfrm>
            <a:custGeom>
              <a:rect b="b" l="l" r="r" t="t"/>
              <a:pathLst>
                <a:path extrusionOk="0" h="4331" w="785">
                  <a:moveTo>
                    <a:pt x="535" y="0"/>
                  </a:moveTo>
                  <a:cubicBezTo>
                    <a:pt x="509" y="0"/>
                    <a:pt x="489" y="21"/>
                    <a:pt x="483" y="47"/>
                  </a:cubicBezTo>
                  <a:cubicBezTo>
                    <a:pt x="483" y="62"/>
                    <a:pt x="452" y="1599"/>
                    <a:pt x="566" y="2778"/>
                  </a:cubicBezTo>
                  <a:cubicBezTo>
                    <a:pt x="681" y="3920"/>
                    <a:pt x="63" y="4221"/>
                    <a:pt x="37" y="4237"/>
                  </a:cubicBezTo>
                  <a:cubicBezTo>
                    <a:pt x="11" y="4247"/>
                    <a:pt x="1" y="4278"/>
                    <a:pt x="11" y="4299"/>
                  </a:cubicBezTo>
                  <a:cubicBezTo>
                    <a:pt x="21" y="4320"/>
                    <a:pt x="37" y="4330"/>
                    <a:pt x="58" y="4330"/>
                  </a:cubicBezTo>
                  <a:lnTo>
                    <a:pt x="78" y="4330"/>
                  </a:lnTo>
                  <a:cubicBezTo>
                    <a:pt x="104" y="4309"/>
                    <a:pt x="784" y="3982"/>
                    <a:pt x="665" y="2773"/>
                  </a:cubicBezTo>
                  <a:cubicBezTo>
                    <a:pt x="551" y="1594"/>
                    <a:pt x="582" y="68"/>
                    <a:pt x="582" y="52"/>
                  </a:cubicBezTo>
                  <a:cubicBezTo>
                    <a:pt x="582" y="26"/>
                    <a:pt x="561"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7"/>
            <p:cNvSpPr/>
            <p:nvPr/>
          </p:nvSpPr>
          <p:spPr>
            <a:xfrm>
              <a:off x="1916575" y="2911150"/>
              <a:ext cx="11725" cy="44675"/>
            </a:xfrm>
            <a:custGeom>
              <a:rect b="b" l="l" r="r" t="t"/>
              <a:pathLst>
                <a:path extrusionOk="0" h="1787" w="469">
                  <a:moveTo>
                    <a:pt x="89" y="1"/>
                  </a:moveTo>
                  <a:lnTo>
                    <a:pt x="1" y="32"/>
                  </a:lnTo>
                  <a:cubicBezTo>
                    <a:pt x="1" y="42"/>
                    <a:pt x="364" y="1122"/>
                    <a:pt x="375" y="1787"/>
                  </a:cubicBezTo>
                  <a:lnTo>
                    <a:pt x="468" y="1787"/>
                  </a:lnTo>
                  <a:cubicBezTo>
                    <a:pt x="463" y="1107"/>
                    <a:pt x="105" y="42"/>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7"/>
            <p:cNvSpPr/>
            <p:nvPr/>
          </p:nvSpPr>
          <p:spPr>
            <a:xfrm>
              <a:off x="19212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7"/>
            <p:cNvSpPr/>
            <p:nvPr/>
          </p:nvSpPr>
          <p:spPr>
            <a:xfrm>
              <a:off x="19215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7"/>
            <p:cNvSpPr/>
            <p:nvPr/>
          </p:nvSpPr>
          <p:spPr>
            <a:xfrm>
              <a:off x="19216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7"/>
            <p:cNvSpPr/>
            <p:nvPr/>
          </p:nvSpPr>
          <p:spPr>
            <a:xfrm>
              <a:off x="19219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7"/>
            <p:cNvSpPr/>
            <p:nvPr/>
          </p:nvSpPr>
          <p:spPr>
            <a:xfrm>
              <a:off x="19220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7"/>
            <p:cNvSpPr/>
            <p:nvPr/>
          </p:nvSpPr>
          <p:spPr>
            <a:xfrm>
              <a:off x="1922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7"/>
            <p:cNvSpPr/>
            <p:nvPr/>
          </p:nvSpPr>
          <p:spPr>
            <a:xfrm>
              <a:off x="1922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7"/>
            <p:cNvSpPr/>
            <p:nvPr/>
          </p:nvSpPr>
          <p:spPr>
            <a:xfrm>
              <a:off x="19226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7"/>
            <p:cNvSpPr/>
            <p:nvPr/>
          </p:nvSpPr>
          <p:spPr>
            <a:xfrm>
              <a:off x="19229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7"/>
            <p:cNvSpPr/>
            <p:nvPr/>
          </p:nvSpPr>
          <p:spPr>
            <a:xfrm>
              <a:off x="192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7"/>
            <p:cNvSpPr/>
            <p:nvPr/>
          </p:nvSpPr>
          <p:spPr>
            <a:xfrm>
              <a:off x="1923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7"/>
            <p:cNvSpPr/>
            <p:nvPr/>
          </p:nvSpPr>
          <p:spPr>
            <a:xfrm>
              <a:off x="1923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7"/>
            <p:cNvSpPr/>
            <p:nvPr/>
          </p:nvSpPr>
          <p:spPr>
            <a:xfrm>
              <a:off x="19237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7"/>
            <p:cNvSpPr/>
            <p:nvPr/>
          </p:nvSpPr>
          <p:spPr>
            <a:xfrm>
              <a:off x="19239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7"/>
            <p:cNvSpPr/>
            <p:nvPr/>
          </p:nvSpPr>
          <p:spPr>
            <a:xfrm>
              <a:off x="1924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7"/>
            <p:cNvSpPr/>
            <p:nvPr/>
          </p:nvSpPr>
          <p:spPr>
            <a:xfrm>
              <a:off x="1924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7"/>
            <p:cNvSpPr/>
            <p:nvPr/>
          </p:nvSpPr>
          <p:spPr>
            <a:xfrm>
              <a:off x="1924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7"/>
            <p:cNvSpPr/>
            <p:nvPr/>
          </p:nvSpPr>
          <p:spPr>
            <a:xfrm>
              <a:off x="19247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7"/>
            <p:cNvSpPr/>
            <p:nvPr/>
          </p:nvSpPr>
          <p:spPr>
            <a:xfrm>
              <a:off x="19250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7"/>
            <p:cNvSpPr/>
            <p:nvPr/>
          </p:nvSpPr>
          <p:spPr>
            <a:xfrm>
              <a:off x="1925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7"/>
            <p:cNvSpPr/>
            <p:nvPr/>
          </p:nvSpPr>
          <p:spPr>
            <a:xfrm>
              <a:off x="19254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7"/>
            <p:cNvSpPr/>
            <p:nvPr/>
          </p:nvSpPr>
          <p:spPr>
            <a:xfrm>
              <a:off x="19256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7"/>
            <p:cNvSpPr/>
            <p:nvPr/>
          </p:nvSpPr>
          <p:spPr>
            <a:xfrm>
              <a:off x="1925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7"/>
            <p:cNvSpPr/>
            <p:nvPr/>
          </p:nvSpPr>
          <p:spPr>
            <a:xfrm>
              <a:off x="1926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7"/>
            <p:cNvSpPr/>
            <p:nvPr/>
          </p:nvSpPr>
          <p:spPr>
            <a:xfrm>
              <a:off x="1926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7"/>
            <p:cNvSpPr/>
            <p:nvPr/>
          </p:nvSpPr>
          <p:spPr>
            <a:xfrm>
              <a:off x="19264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7"/>
            <p:cNvSpPr/>
            <p:nvPr/>
          </p:nvSpPr>
          <p:spPr>
            <a:xfrm>
              <a:off x="19267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7"/>
            <p:cNvSpPr/>
            <p:nvPr/>
          </p:nvSpPr>
          <p:spPr>
            <a:xfrm>
              <a:off x="1926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7"/>
            <p:cNvSpPr/>
            <p:nvPr/>
          </p:nvSpPr>
          <p:spPr>
            <a:xfrm>
              <a:off x="19271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7"/>
            <p:cNvSpPr/>
            <p:nvPr/>
          </p:nvSpPr>
          <p:spPr>
            <a:xfrm>
              <a:off x="1927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7"/>
            <p:cNvSpPr/>
            <p:nvPr/>
          </p:nvSpPr>
          <p:spPr>
            <a:xfrm>
              <a:off x="19274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7"/>
            <p:cNvSpPr/>
            <p:nvPr/>
          </p:nvSpPr>
          <p:spPr>
            <a:xfrm>
              <a:off x="19277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7"/>
            <p:cNvSpPr/>
            <p:nvPr/>
          </p:nvSpPr>
          <p:spPr>
            <a:xfrm>
              <a:off x="19278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7"/>
            <p:cNvSpPr/>
            <p:nvPr/>
          </p:nvSpPr>
          <p:spPr>
            <a:xfrm>
              <a:off x="19281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7"/>
            <p:cNvSpPr/>
            <p:nvPr/>
          </p:nvSpPr>
          <p:spPr>
            <a:xfrm>
              <a:off x="19284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7"/>
            <p:cNvSpPr/>
            <p:nvPr/>
          </p:nvSpPr>
          <p:spPr>
            <a:xfrm>
              <a:off x="19285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7"/>
            <p:cNvSpPr/>
            <p:nvPr/>
          </p:nvSpPr>
          <p:spPr>
            <a:xfrm>
              <a:off x="19287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7"/>
            <p:cNvSpPr/>
            <p:nvPr/>
          </p:nvSpPr>
          <p:spPr>
            <a:xfrm>
              <a:off x="1928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7"/>
            <p:cNvSpPr/>
            <p:nvPr/>
          </p:nvSpPr>
          <p:spPr>
            <a:xfrm>
              <a:off x="19291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7"/>
            <p:cNvSpPr/>
            <p:nvPr/>
          </p:nvSpPr>
          <p:spPr>
            <a:xfrm>
              <a:off x="1929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7"/>
            <p:cNvSpPr/>
            <p:nvPr/>
          </p:nvSpPr>
          <p:spPr>
            <a:xfrm>
              <a:off x="19295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7"/>
            <p:cNvSpPr/>
            <p:nvPr/>
          </p:nvSpPr>
          <p:spPr>
            <a:xfrm>
              <a:off x="19298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7"/>
            <p:cNvSpPr/>
            <p:nvPr/>
          </p:nvSpPr>
          <p:spPr>
            <a:xfrm>
              <a:off x="1929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7"/>
            <p:cNvSpPr/>
            <p:nvPr/>
          </p:nvSpPr>
          <p:spPr>
            <a:xfrm>
              <a:off x="19302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7"/>
            <p:cNvSpPr/>
            <p:nvPr/>
          </p:nvSpPr>
          <p:spPr>
            <a:xfrm>
              <a:off x="19303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7"/>
            <p:cNvSpPr/>
            <p:nvPr/>
          </p:nvSpPr>
          <p:spPr>
            <a:xfrm>
              <a:off x="19306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7"/>
            <p:cNvSpPr/>
            <p:nvPr/>
          </p:nvSpPr>
          <p:spPr>
            <a:xfrm>
              <a:off x="19308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7"/>
            <p:cNvSpPr/>
            <p:nvPr/>
          </p:nvSpPr>
          <p:spPr>
            <a:xfrm>
              <a:off x="193100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7"/>
            <p:cNvSpPr/>
            <p:nvPr/>
          </p:nvSpPr>
          <p:spPr>
            <a:xfrm>
              <a:off x="19312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7"/>
            <p:cNvSpPr/>
            <p:nvPr/>
          </p:nvSpPr>
          <p:spPr>
            <a:xfrm>
              <a:off x="19315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7"/>
            <p:cNvSpPr/>
            <p:nvPr/>
          </p:nvSpPr>
          <p:spPr>
            <a:xfrm>
              <a:off x="19316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7"/>
            <p:cNvSpPr/>
            <p:nvPr/>
          </p:nvSpPr>
          <p:spPr>
            <a:xfrm>
              <a:off x="19319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7"/>
            <p:cNvSpPr/>
            <p:nvPr/>
          </p:nvSpPr>
          <p:spPr>
            <a:xfrm>
              <a:off x="19320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7"/>
            <p:cNvSpPr/>
            <p:nvPr/>
          </p:nvSpPr>
          <p:spPr>
            <a:xfrm>
              <a:off x="19322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7"/>
            <p:cNvSpPr/>
            <p:nvPr/>
          </p:nvSpPr>
          <p:spPr>
            <a:xfrm>
              <a:off x="19325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7"/>
            <p:cNvSpPr/>
            <p:nvPr/>
          </p:nvSpPr>
          <p:spPr>
            <a:xfrm>
              <a:off x="19326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7"/>
            <p:cNvSpPr/>
            <p:nvPr/>
          </p:nvSpPr>
          <p:spPr>
            <a:xfrm>
              <a:off x="19329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7"/>
            <p:cNvSpPr/>
            <p:nvPr/>
          </p:nvSpPr>
          <p:spPr>
            <a:xfrm>
              <a:off x="193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19333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7"/>
            <p:cNvSpPr/>
            <p:nvPr/>
          </p:nvSpPr>
          <p:spPr>
            <a:xfrm>
              <a:off x="1920075" y="2954500"/>
              <a:ext cx="16875" cy="14575"/>
            </a:xfrm>
            <a:custGeom>
              <a:rect b="b" l="l" r="r" t="t"/>
              <a:pathLst>
                <a:path extrusionOk="0" h="583" w="675">
                  <a:moveTo>
                    <a:pt x="288" y="99"/>
                  </a:moveTo>
                  <a:cubicBezTo>
                    <a:pt x="455" y="99"/>
                    <a:pt x="545" y="298"/>
                    <a:pt x="432" y="421"/>
                  </a:cubicBezTo>
                  <a:cubicBezTo>
                    <a:pt x="401" y="463"/>
                    <a:pt x="354" y="484"/>
                    <a:pt x="302" y="489"/>
                  </a:cubicBezTo>
                  <a:cubicBezTo>
                    <a:pt x="198" y="489"/>
                    <a:pt x="110" y="406"/>
                    <a:pt x="105" y="302"/>
                  </a:cubicBezTo>
                  <a:cubicBezTo>
                    <a:pt x="100" y="250"/>
                    <a:pt x="120" y="203"/>
                    <a:pt x="152" y="162"/>
                  </a:cubicBezTo>
                  <a:cubicBezTo>
                    <a:pt x="188" y="125"/>
                    <a:pt x="235" y="99"/>
                    <a:pt x="281" y="99"/>
                  </a:cubicBezTo>
                  <a:cubicBezTo>
                    <a:pt x="283" y="99"/>
                    <a:pt x="286" y="99"/>
                    <a:pt x="288" y="99"/>
                  </a:cubicBezTo>
                  <a:close/>
                  <a:moveTo>
                    <a:pt x="288" y="1"/>
                  </a:moveTo>
                  <a:cubicBezTo>
                    <a:pt x="286" y="1"/>
                    <a:pt x="283" y="1"/>
                    <a:pt x="281" y="1"/>
                  </a:cubicBezTo>
                  <a:cubicBezTo>
                    <a:pt x="203" y="6"/>
                    <a:pt x="131" y="42"/>
                    <a:pt x="79" y="99"/>
                  </a:cubicBezTo>
                  <a:cubicBezTo>
                    <a:pt x="27" y="157"/>
                    <a:pt x="1" y="229"/>
                    <a:pt x="6" y="307"/>
                  </a:cubicBezTo>
                  <a:cubicBezTo>
                    <a:pt x="11" y="463"/>
                    <a:pt x="141" y="582"/>
                    <a:pt x="292" y="582"/>
                  </a:cubicBezTo>
                  <a:lnTo>
                    <a:pt x="307" y="582"/>
                  </a:lnTo>
                  <a:cubicBezTo>
                    <a:pt x="385" y="582"/>
                    <a:pt x="458" y="546"/>
                    <a:pt x="505" y="489"/>
                  </a:cubicBezTo>
                  <a:cubicBezTo>
                    <a:pt x="674" y="298"/>
                    <a:pt x="538"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7"/>
            <p:cNvSpPr/>
            <p:nvPr/>
          </p:nvSpPr>
          <p:spPr>
            <a:xfrm>
              <a:off x="1929950" y="2963325"/>
              <a:ext cx="17500" cy="10425"/>
            </a:xfrm>
            <a:custGeom>
              <a:rect b="b" l="l" r="r" t="t"/>
              <a:pathLst>
                <a:path extrusionOk="0" h="417" w="700">
                  <a:moveTo>
                    <a:pt x="626" y="1"/>
                  </a:moveTo>
                  <a:cubicBezTo>
                    <a:pt x="618" y="1"/>
                    <a:pt x="611" y="2"/>
                    <a:pt x="603" y="6"/>
                  </a:cubicBezTo>
                  <a:cubicBezTo>
                    <a:pt x="532" y="53"/>
                    <a:pt x="352" y="142"/>
                    <a:pt x="205" y="142"/>
                  </a:cubicBezTo>
                  <a:cubicBezTo>
                    <a:pt x="158" y="142"/>
                    <a:pt x="114" y="133"/>
                    <a:pt x="78" y="110"/>
                  </a:cubicBezTo>
                  <a:cubicBezTo>
                    <a:pt x="71" y="106"/>
                    <a:pt x="64" y="105"/>
                    <a:pt x="56" y="105"/>
                  </a:cubicBezTo>
                  <a:cubicBezTo>
                    <a:pt x="41" y="105"/>
                    <a:pt x="26" y="112"/>
                    <a:pt x="16" y="125"/>
                  </a:cubicBezTo>
                  <a:cubicBezTo>
                    <a:pt x="1" y="146"/>
                    <a:pt x="6" y="172"/>
                    <a:pt x="26" y="188"/>
                  </a:cubicBezTo>
                  <a:cubicBezTo>
                    <a:pt x="58" y="214"/>
                    <a:pt x="317" y="416"/>
                    <a:pt x="494" y="416"/>
                  </a:cubicBezTo>
                  <a:lnTo>
                    <a:pt x="525" y="416"/>
                  </a:lnTo>
                  <a:cubicBezTo>
                    <a:pt x="593" y="411"/>
                    <a:pt x="584" y="321"/>
                    <a:pt x="524" y="321"/>
                  </a:cubicBezTo>
                  <a:cubicBezTo>
                    <a:pt x="519" y="321"/>
                    <a:pt x="514" y="322"/>
                    <a:pt x="509" y="323"/>
                  </a:cubicBezTo>
                  <a:cubicBezTo>
                    <a:pt x="506" y="323"/>
                    <a:pt x="502" y="323"/>
                    <a:pt x="498" y="323"/>
                  </a:cubicBezTo>
                  <a:cubicBezTo>
                    <a:pt x="440" y="323"/>
                    <a:pt x="353" y="288"/>
                    <a:pt x="265" y="234"/>
                  </a:cubicBezTo>
                  <a:cubicBezTo>
                    <a:pt x="405" y="214"/>
                    <a:pt x="535" y="162"/>
                    <a:pt x="655" y="89"/>
                  </a:cubicBezTo>
                  <a:cubicBezTo>
                    <a:pt x="699" y="62"/>
                    <a:pt x="671"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7"/>
            <p:cNvSpPr/>
            <p:nvPr/>
          </p:nvSpPr>
          <p:spPr>
            <a:xfrm>
              <a:off x="1918925" y="2969300"/>
              <a:ext cx="10525" cy="4250"/>
            </a:xfrm>
            <a:custGeom>
              <a:rect b="b" l="l" r="r" t="t"/>
              <a:pathLst>
                <a:path extrusionOk="0" h="170" w="421">
                  <a:moveTo>
                    <a:pt x="421" y="1"/>
                  </a:moveTo>
                  <a:lnTo>
                    <a:pt x="0" y="136"/>
                  </a:lnTo>
                  <a:cubicBezTo>
                    <a:pt x="40" y="160"/>
                    <a:pt x="81" y="169"/>
                    <a:pt x="120" y="169"/>
                  </a:cubicBezTo>
                  <a:cubicBezTo>
                    <a:pt x="282" y="169"/>
                    <a:pt x="42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7"/>
            <p:cNvSpPr/>
            <p:nvPr/>
          </p:nvSpPr>
          <p:spPr>
            <a:xfrm>
              <a:off x="1917500" y="2968075"/>
              <a:ext cx="13250" cy="6700"/>
            </a:xfrm>
            <a:custGeom>
              <a:rect b="b" l="l" r="r" t="t"/>
              <a:pathLst>
                <a:path extrusionOk="0" h="268" w="530">
                  <a:moveTo>
                    <a:pt x="473" y="0"/>
                  </a:moveTo>
                  <a:cubicBezTo>
                    <a:pt x="459" y="0"/>
                    <a:pt x="445" y="7"/>
                    <a:pt x="436" y="18"/>
                  </a:cubicBezTo>
                  <a:cubicBezTo>
                    <a:pt x="436" y="18"/>
                    <a:pt x="307" y="168"/>
                    <a:pt x="169" y="168"/>
                  </a:cubicBezTo>
                  <a:cubicBezTo>
                    <a:pt x="139" y="168"/>
                    <a:pt x="108" y="161"/>
                    <a:pt x="78" y="143"/>
                  </a:cubicBezTo>
                  <a:cubicBezTo>
                    <a:pt x="69" y="140"/>
                    <a:pt x="61" y="138"/>
                    <a:pt x="52" y="138"/>
                  </a:cubicBezTo>
                  <a:cubicBezTo>
                    <a:pt x="36" y="138"/>
                    <a:pt x="21" y="145"/>
                    <a:pt x="11" y="159"/>
                  </a:cubicBezTo>
                  <a:cubicBezTo>
                    <a:pt x="0" y="185"/>
                    <a:pt x="5" y="211"/>
                    <a:pt x="31" y="226"/>
                  </a:cubicBezTo>
                  <a:cubicBezTo>
                    <a:pt x="73" y="252"/>
                    <a:pt x="125" y="268"/>
                    <a:pt x="171" y="268"/>
                  </a:cubicBezTo>
                  <a:cubicBezTo>
                    <a:pt x="353" y="268"/>
                    <a:pt x="504" y="86"/>
                    <a:pt x="509" y="81"/>
                  </a:cubicBezTo>
                  <a:cubicBezTo>
                    <a:pt x="530" y="60"/>
                    <a:pt x="524" y="29"/>
                    <a:pt x="504" y="13"/>
                  </a:cubicBezTo>
                  <a:cubicBezTo>
                    <a:pt x="495" y="4"/>
                    <a:pt x="484"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7"/>
            <p:cNvSpPr/>
            <p:nvPr/>
          </p:nvSpPr>
          <p:spPr>
            <a:xfrm>
              <a:off x="1893225" y="2968125"/>
              <a:ext cx="71025" cy="153575"/>
            </a:xfrm>
            <a:custGeom>
              <a:rect b="b" l="l" r="r" t="t"/>
              <a:pathLst>
                <a:path extrusionOk="0" h="6143" w="2841">
                  <a:moveTo>
                    <a:pt x="1485" y="1"/>
                  </a:moveTo>
                  <a:cubicBezTo>
                    <a:pt x="1303" y="302"/>
                    <a:pt x="1142" y="614"/>
                    <a:pt x="997" y="935"/>
                  </a:cubicBezTo>
                  <a:lnTo>
                    <a:pt x="1272" y="852"/>
                  </a:lnTo>
                  <a:lnTo>
                    <a:pt x="914" y="1122"/>
                  </a:lnTo>
                  <a:cubicBezTo>
                    <a:pt x="872" y="1221"/>
                    <a:pt x="836" y="1320"/>
                    <a:pt x="800" y="1413"/>
                  </a:cubicBezTo>
                  <a:lnTo>
                    <a:pt x="1101" y="1325"/>
                  </a:lnTo>
                  <a:lnTo>
                    <a:pt x="738" y="1600"/>
                  </a:lnTo>
                  <a:cubicBezTo>
                    <a:pt x="0" y="3884"/>
                    <a:pt x="1599" y="4419"/>
                    <a:pt x="2072" y="4995"/>
                  </a:cubicBezTo>
                  <a:cubicBezTo>
                    <a:pt x="2638" y="5681"/>
                    <a:pt x="2809" y="6143"/>
                    <a:pt x="2809" y="6143"/>
                  </a:cubicBezTo>
                  <a:cubicBezTo>
                    <a:pt x="2809" y="6143"/>
                    <a:pt x="2404" y="4855"/>
                    <a:pt x="2233" y="4341"/>
                  </a:cubicBezTo>
                  <a:cubicBezTo>
                    <a:pt x="2176" y="4159"/>
                    <a:pt x="2253" y="3796"/>
                    <a:pt x="2363" y="3375"/>
                  </a:cubicBezTo>
                  <a:lnTo>
                    <a:pt x="2181" y="3048"/>
                  </a:lnTo>
                  <a:lnTo>
                    <a:pt x="2181" y="3048"/>
                  </a:lnTo>
                  <a:lnTo>
                    <a:pt x="2399" y="3235"/>
                  </a:lnTo>
                  <a:cubicBezTo>
                    <a:pt x="2591" y="2503"/>
                    <a:pt x="2840" y="1636"/>
                    <a:pt x="2612" y="1185"/>
                  </a:cubicBezTo>
                  <a:cubicBezTo>
                    <a:pt x="2233" y="437"/>
                    <a:pt x="1485"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1893225" y="2968125"/>
              <a:ext cx="71025" cy="153575"/>
            </a:xfrm>
            <a:custGeom>
              <a:rect b="b" l="l" r="r" t="t"/>
              <a:pathLst>
                <a:path extrusionOk="0" h="6143" w="2841">
                  <a:moveTo>
                    <a:pt x="1101" y="1325"/>
                  </a:moveTo>
                  <a:lnTo>
                    <a:pt x="800" y="1413"/>
                  </a:lnTo>
                  <a:cubicBezTo>
                    <a:pt x="836" y="1320"/>
                    <a:pt x="872" y="1221"/>
                    <a:pt x="914" y="1122"/>
                  </a:cubicBezTo>
                  <a:lnTo>
                    <a:pt x="1272" y="852"/>
                  </a:lnTo>
                  <a:lnTo>
                    <a:pt x="997" y="935"/>
                  </a:lnTo>
                  <a:cubicBezTo>
                    <a:pt x="1142" y="614"/>
                    <a:pt x="1303" y="302"/>
                    <a:pt x="1485" y="1"/>
                  </a:cubicBezTo>
                  <a:cubicBezTo>
                    <a:pt x="1485" y="1"/>
                    <a:pt x="2233" y="437"/>
                    <a:pt x="2612" y="1185"/>
                  </a:cubicBezTo>
                  <a:cubicBezTo>
                    <a:pt x="2840" y="1636"/>
                    <a:pt x="2591" y="2503"/>
                    <a:pt x="2399" y="3235"/>
                  </a:cubicBezTo>
                  <a:lnTo>
                    <a:pt x="2181" y="3048"/>
                  </a:lnTo>
                  <a:lnTo>
                    <a:pt x="2363" y="3375"/>
                  </a:lnTo>
                  <a:cubicBezTo>
                    <a:pt x="2253" y="3796"/>
                    <a:pt x="2176" y="4159"/>
                    <a:pt x="2233" y="4341"/>
                  </a:cubicBezTo>
                  <a:cubicBezTo>
                    <a:pt x="2404" y="4855"/>
                    <a:pt x="2809" y="6143"/>
                    <a:pt x="2809" y="6143"/>
                  </a:cubicBezTo>
                  <a:cubicBezTo>
                    <a:pt x="2809" y="6143"/>
                    <a:pt x="2638" y="5681"/>
                    <a:pt x="2072" y="4995"/>
                  </a:cubicBezTo>
                  <a:cubicBezTo>
                    <a:pt x="1599" y="4419"/>
                    <a:pt x="0" y="3884"/>
                    <a:pt x="738"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7"/>
            <p:cNvSpPr/>
            <p:nvPr/>
          </p:nvSpPr>
          <p:spPr>
            <a:xfrm>
              <a:off x="1895675" y="2966900"/>
              <a:ext cx="69600" cy="156100"/>
            </a:xfrm>
            <a:custGeom>
              <a:rect b="b" l="l" r="r" t="t"/>
              <a:pathLst>
                <a:path extrusionOk="0" h="6244" w="2784">
                  <a:moveTo>
                    <a:pt x="1408" y="117"/>
                  </a:moveTo>
                  <a:cubicBezTo>
                    <a:pt x="1569" y="221"/>
                    <a:pt x="2161" y="626"/>
                    <a:pt x="2477" y="1254"/>
                  </a:cubicBezTo>
                  <a:cubicBezTo>
                    <a:pt x="2685" y="1670"/>
                    <a:pt x="2467" y="2474"/>
                    <a:pt x="2280" y="3180"/>
                  </a:cubicBezTo>
                  <a:lnTo>
                    <a:pt x="2275" y="3201"/>
                  </a:lnTo>
                  <a:lnTo>
                    <a:pt x="2114" y="3061"/>
                  </a:lnTo>
                  <a:cubicBezTo>
                    <a:pt x="2105" y="3054"/>
                    <a:pt x="2094" y="3051"/>
                    <a:pt x="2085" y="3051"/>
                  </a:cubicBezTo>
                  <a:cubicBezTo>
                    <a:pt x="2051" y="3051"/>
                    <a:pt x="2021" y="3087"/>
                    <a:pt x="2041" y="3123"/>
                  </a:cubicBezTo>
                  <a:lnTo>
                    <a:pt x="2218" y="3430"/>
                  </a:lnTo>
                  <a:cubicBezTo>
                    <a:pt x="2093" y="3913"/>
                    <a:pt x="2031" y="4224"/>
                    <a:pt x="2093" y="4406"/>
                  </a:cubicBezTo>
                  <a:cubicBezTo>
                    <a:pt x="2192" y="4702"/>
                    <a:pt x="2374" y="5268"/>
                    <a:pt x="2503" y="5688"/>
                  </a:cubicBezTo>
                  <a:cubicBezTo>
                    <a:pt x="2358" y="5449"/>
                    <a:pt x="2192" y="5226"/>
                    <a:pt x="2015" y="5013"/>
                  </a:cubicBezTo>
                  <a:cubicBezTo>
                    <a:pt x="1891" y="4873"/>
                    <a:pt x="1751" y="4748"/>
                    <a:pt x="1600" y="4639"/>
                  </a:cubicBezTo>
                  <a:cubicBezTo>
                    <a:pt x="977" y="4136"/>
                    <a:pt x="120" y="3445"/>
                    <a:pt x="686" y="1675"/>
                  </a:cubicBezTo>
                  <a:lnTo>
                    <a:pt x="1034" y="1410"/>
                  </a:lnTo>
                  <a:cubicBezTo>
                    <a:pt x="1071" y="1382"/>
                    <a:pt x="1050" y="1325"/>
                    <a:pt x="1008" y="1325"/>
                  </a:cubicBezTo>
                  <a:cubicBezTo>
                    <a:pt x="1003" y="1325"/>
                    <a:pt x="998" y="1325"/>
                    <a:pt x="993" y="1327"/>
                  </a:cubicBezTo>
                  <a:lnTo>
                    <a:pt x="790" y="1389"/>
                  </a:lnTo>
                  <a:cubicBezTo>
                    <a:pt x="811" y="1327"/>
                    <a:pt x="837" y="1265"/>
                    <a:pt x="863" y="1202"/>
                  </a:cubicBezTo>
                  <a:lnTo>
                    <a:pt x="1205" y="943"/>
                  </a:lnTo>
                  <a:cubicBezTo>
                    <a:pt x="1226" y="927"/>
                    <a:pt x="1231" y="901"/>
                    <a:pt x="1221" y="881"/>
                  </a:cubicBezTo>
                  <a:cubicBezTo>
                    <a:pt x="1212" y="863"/>
                    <a:pt x="1193" y="853"/>
                    <a:pt x="1175" y="853"/>
                  </a:cubicBezTo>
                  <a:cubicBezTo>
                    <a:pt x="1171" y="853"/>
                    <a:pt x="1167" y="854"/>
                    <a:pt x="1164" y="855"/>
                  </a:cubicBezTo>
                  <a:lnTo>
                    <a:pt x="993" y="907"/>
                  </a:lnTo>
                  <a:cubicBezTo>
                    <a:pt x="1112" y="657"/>
                    <a:pt x="1252" y="393"/>
                    <a:pt x="1408" y="117"/>
                  </a:cubicBezTo>
                  <a:close/>
                  <a:moveTo>
                    <a:pt x="1390" y="1"/>
                  </a:moveTo>
                  <a:cubicBezTo>
                    <a:pt x="1374" y="1"/>
                    <a:pt x="1358" y="10"/>
                    <a:pt x="1351" y="24"/>
                  </a:cubicBezTo>
                  <a:cubicBezTo>
                    <a:pt x="1169" y="330"/>
                    <a:pt x="1003" y="642"/>
                    <a:pt x="852" y="964"/>
                  </a:cubicBezTo>
                  <a:cubicBezTo>
                    <a:pt x="847" y="979"/>
                    <a:pt x="847" y="1000"/>
                    <a:pt x="863" y="1016"/>
                  </a:cubicBezTo>
                  <a:cubicBezTo>
                    <a:pt x="871" y="1027"/>
                    <a:pt x="884" y="1033"/>
                    <a:pt x="899" y="1033"/>
                  </a:cubicBezTo>
                  <a:cubicBezTo>
                    <a:pt x="904" y="1033"/>
                    <a:pt x="909" y="1032"/>
                    <a:pt x="915" y="1031"/>
                  </a:cubicBezTo>
                  <a:lnTo>
                    <a:pt x="930" y="1026"/>
                  </a:lnTo>
                  <a:lnTo>
                    <a:pt x="790" y="1130"/>
                  </a:lnTo>
                  <a:cubicBezTo>
                    <a:pt x="785" y="1135"/>
                    <a:pt x="780" y="1145"/>
                    <a:pt x="774" y="1151"/>
                  </a:cubicBezTo>
                  <a:cubicBezTo>
                    <a:pt x="733" y="1249"/>
                    <a:pt x="691" y="1353"/>
                    <a:pt x="660" y="1446"/>
                  </a:cubicBezTo>
                  <a:cubicBezTo>
                    <a:pt x="647" y="1479"/>
                    <a:pt x="673" y="1511"/>
                    <a:pt x="705" y="1511"/>
                  </a:cubicBezTo>
                  <a:cubicBezTo>
                    <a:pt x="709" y="1511"/>
                    <a:pt x="713" y="1510"/>
                    <a:pt x="717" y="1509"/>
                  </a:cubicBezTo>
                  <a:lnTo>
                    <a:pt x="759" y="1498"/>
                  </a:lnTo>
                  <a:lnTo>
                    <a:pt x="759" y="1498"/>
                  </a:lnTo>
                  <a:lnTo>
                    <a:pt x="614" y="1607"/>
                  </a:lnTo>
                  <a:cubicBezTo>
                    <a:pt x="603" y="1613"/>
                    <a:pt x="598" y="1623"/>
                    <a:pt x="593" y="1633"/>
                  </a:cubicBezTo>
                  <a:cubicBezTo>
                    <a:pt x="1" y="3476"/>
                    <a:pt x="925" y="4224"/>
                    <a:pt x="1543" y="4712"/>
                  </a:cubicBezTo>
                  <a:cubicBezTo>
                    <a:pt x="1683" y="4821"/>
                    <a:pt x="1818" y="4940"/>
                    <a:pt x="1943" y="5075"/>
                  </a:cubicBezTo>
                  <a:cubicBezTo>
                    <a:pt x="2493" y="5745"/>
                    <a:pt x="2669" y="6207"/>
                    <a:pt x="2669" y="6207"/>
                  </a:cubicBezTo>
                  <a:cubicBezTo>
                    <a:pt x="2675" y="6228"/>
                    <a:pt x="2695" y="6244"/>
                    <a:pt x="2716" y="6244"/>
                  </a:cubicBezTo>
                  <a:cubicBezTo>
                    <a:pt x="2721" y="6238"/>
                    <a:pt x="2721" y="6238"/>
                    <a:pt x="2727" y="6238"/>
                  </a:cubicBezTo>
                  <a:cubicBezTo>
                    <a:pt x="2753" y="6228"/>
                    <a:pt x="2768" y="6202"/>
                    <a:pt x="2758" y="6176"/>
                  </a:cubicBezTo>
                  <a:cubicBezTo>
                    <a:pt x="2753" y="6166"/>
                    <a:pt x="2353" y="4878"/>
                    <a:pt x="2181" y="4375"/>
                  </a:cubicBezTo>
                  <a:cubicBezTo>
                    <a:pt x="2124" y="4198"/>
                    <a:pt x="2218" y="3793"/>
                    <a:pt x="2311" y="3435"/>
                  </a:cubicBezTo>
                  <a:cubicBezTo>
                    <a:pt x="2316" y="3424"/>
                    <a:pt x="2316" y="3409"/>
                    <a:pt x="2311" y="3399"/>
                  </a:cubicBezTo>
                  <a:lnTo>
                    <a:pt x="2259" y="3315"/>
                  </a:lnTo>
                  <a:lnTo>
                    <a:pt x="2259" y="3315"/>
                  </a:lnTo>
                  <a:lnTo>
                    <a:pt x="2270" y="3321"/>
                  </a:lnTo>
                  <a:cubicBezTo>
                    <a:pt x="2281" y="3328"/>
                    <a:pt x="2293" y="3333"/>
                    <a:pt x="2304" y="3333"/>
                  </a:cubicBezTo>
                  <a:cubicBezTo>
                    <a:pt x="2308" y="3333"/>
                    <a:pt x="2312" y="3332"/>
                    <a:pt x="2316" y="3331"/>
                  </a:cubicBezTo>
                  <a:cubicBezTo>
                    <a:pt x="2332" y="3326"/>
                    <a:pt x="2342" y="3315"/>
                    <a:pt x="2348" y="3300"/>
                  </a:cubicBezTo>
                  <a:lnTo>
                    <a:pt x="2374" y="3206"/>
                  </a:lnTo>
                  <a:cubicBezTo>
                    <a:pt x="2566" y="2480"/>
                    <a:pt x="2784" y="1659"/>
                    <a:pt x="2560" y="1208"/>
                  </a:cubicBezTo>
                  <a:cubicBezTo>
                    <a:pt x="2181" y="455"/>
                    <a:pt x="1444" y="24"/>
                    <a:pt x="1413" y="8"/>
                  </a:cubicBezTo>
                  <a:cubicBezTo>
                    <a:pt x="1406" y="3"/>
                    <a:pt x="1398" y="1"/>
                    <a:pt x="1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7"/>
            <p:cNvSpPr/>
            <p:nvPr/>
          </p:nvSpPr>
          <p:spPr>
            <a:xfrm>
              <a:off x="1923975" y="2966975"/>
              <a:ext cx="19750" cy="108275"/>
            </a:xfrm>
            <a:custGeom>
              <a:rect b="b" l="l" r="r" t="t"/>
              <a:pathLst>
                <a:path extrusionOk="0" h="4331" w="790">
                  <a:moveTo>
                    <a:pt x="255" y="0"/>
                  </a:moveTo>
                  <a:cubicBezTo>
                    <a:pt x="229" y="0"/>
                    <a:pt x="203" y="21"/>
                    <a:pt x="208" y="47"/>
                  </a:cubicBezTo>
                  <a:cubicBezTo>
                    <a:pt x="208" y="62"/>
                    <a:pt x="240" y="1594"/>
                    <a:pt x="125" y="2767"/>
                  </a:cubicBezTo>
                  <a:cubicBezTo>
                    <a:pt x="1" y="3982"/>
                    <a:pt x="681" y="4309"/>
                    <a:pt x="712" y="4325"/>
                  </a:cubicBezTo>
                  <a:cubicBezTo>
                    <a:pt x="717" y="4330"/>
                    <a:pt x="728" y="4330"/>
                    <a:pt x="733" y="4330"/>
                  </a:cubicBezTo>
                  <a:cubicBezTo>
                    <a:pt x="754" y="4330"/>
                    <a:pt x="769" y="4314"/>
                    <a:pt x="774" y="4299"/>
                  </a:cubicBezTo>
                  <a:cubicBezTo>
                    <a:pt x="790" y="4273"/>
                    <a:pt x="779" y="4247"/>
                    <a:pt x="754" y="4231"/>
                  </a:cubicBezTo>
                  <a:cubicBezTo>
                    <a:pt x="728" y="4221"/>
                    <a:pt x="110" y="3920"/>
                    <a:pt x="219" y="2778"/>
                  </a:cubicBezTo>
                  <a:cubicBezTo>
                    <a:pt x="338" y="1594"/>
                    <a:pt x="302" y="62"/>
                    <a:pt x="302" y="47"/>
                  </a:cubicBezTo>
                  <a:cubicBezTo>
                    <a:pt x="302" y="21"/>
                    <a:pt x="281"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1754600" y="3041975"/>
              <a:ext cx="13525" cy="70900"/>
            </a:xfrm>
            <a:custGeom>
              <a:rect b="b" l="l" r="r" t="t"/>
              <a:pathLst>
                <a:path extrusionOk="0" h="2836" w="541">
                  <a:moveTo>
                    <a:pt x="447" y="1"/>
                  </a:moveTo>
                  <a:cubicBezTo>
                    <a:pt x="426" y="84"/>
                    <a:pt x="1" y="2046"/>
                    <a:pt x="198" y="2836"/>
                  </a:cubicBezTo>
                  <a:lnTo>
                    <a:pt x="291" y="2810"/>
                  </a:lnTo>
                  <a:cubicBezTo>
                    <a:pt x="99" y="2046"/>
                    <a:pt x="535" y="37"/>
                    <a:pt x="541" y="2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7"/>
            <p:cNvSpPr/>
            <p:nvPr/>
          </p:nvSpPr>
          <p:spPr>
            <a:xfrm>
              <a:off x="1757850" y="2739375"/>
              <a:ext cx="54800" cy="46950"/>
            </a:xfrm>
            <a:custGeom>
              <a:rect b="b" l="l" r="r" t="t"/>
              <a:pathLst>
                <a:path extrusionOk="0" h="1878" w="2192">
                  <a:moveTo>
                    <a:pt x="1250" y="102"/>
                  </a:moveTo>
                  <a:cubicBezTo>
                    <a:pt x="1253" y="102"/>
                    <a:pt x="1255" y="102"/>
                    <a:pt x="1257" y="102"/>
                  </a:cubicBezTo>
                  <a:cubicBezTo>
                    <a:pt x="1719" y="102"/>
                    <a:pt x="2093" y="476"/>
                    <a:pt x="2098" y="938"/>
                  </a:cubicBezTo>
                  <a:cubicBezTo>
                    <a:pt x="2098" y="1447"/>
                    <a:pt x="1684" y="1783"/>
                    <a:pt x="1253" y="1783"/>
                  </a:cubicBezTo>
                  <a:cubicBezTo>
                    <a:pt x="1047" y="1783"/>
                    <a:pt x="836" y="1706"/>
                    <a:pt x="665" y="1535"/>
                  </a:cubicBezTo>
                  <a:cubicBezTo>
                    <a:pt x="137" y="1007"/>
                    <a:pt x="507" y="102"/>
                    <a:pt x="1250" y="102"/>
                  </a:cubicBezTo>
                  <a:close/>
                  <a:moveTo>
                    <a:pt x="1249" y="0"/>
                  </a:moveTo>
                  <a:cubicBezTo>
                    <a:pt x="1018" y="0"/>
                    <a:pt x="783" y="86"/>
                    <a:pt x="592" y="278"/>
                  </a:cubicBezTo>
                  <a:cubicBezTo>
                    <a:pt x="0" y="870"/>
                    <a:pt x="421" y="1877"/>
                    <a:pt x="1257" y="1877"/>
                  </a:cubicBezTo>
                  <a:cubicBezTo>
                    <a:pt x="1776" y="1872"/>
                    <a:pt x="2191" y="1457"/>
                    <a:pt x="2191" y="938"/>
                  </a:cubicBezTo>
                  <a:cubicBezTo>
                    <a:pt x="2191" y="373"/>
                    <a:pt x="1729"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7"/>
            <p:cNvSpPr/>
            <p:nvPr/>
          </p:nvSpPr>
          <p:spPr>
            <a:xfrm>
              <a:off x="1788100" y="2142400"/>
              <a:ext cx="2475" cy="598225"/>
            </a:xfrm>
            <a:custGeom>
              <a:rect b="b" l="l" r="r" t="t"/>
              <a:pathLst>
                <a:path extrusionOk="0" h="23929" w="99">
                  <a:moveTo>
                    <a:pt x="0" y="0"/>
                  </a:moveTo>
                  <a:lnTo>
                    <a:pt x="0" y="23929"/>
                  </a:lnTo>
                  <a:lnTo>
                    <a:pt x="99" y="23929"/>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1716050" y="3127525"/>
              <a:ext cx="97125" cy="205100"/>
            </a:xfrm>
            <a:custGeom>
              <a:rect b="b" l="l" r="r" t="t"/>
              <a:pathLst>
                <a:path extrusionOk="0" h="8204" w="3885">
                  <a:moveTo>
                    <a:pt x="1615" y="0"/>
                  </a:moveTo>
                  <a:cubicBezTo>
                    <a:pt x="1615" y="0"/>
                    <a:pt x="681" y="634"/>
                    <a:pt x="255" y="1656"/>
                  </a:cubicBezTo>
                  <a:cubicBezTo>
                    <a:pt x="1" y="2269"/>
                    <a:pt x="400" y="3390"/>
                    <a:pt x="712" y="4341"/>
                  </a:cubicBezTo>
                  <a:lnTo>
                    <a:pt x="982" y="4076"/>
                  </a:lnTo>
                  <a:lnTo>
                    <a:pt x="774" y="4517"/>
                  </a:lnTo>
                  <a:cubicBezTo>
                    <a:pt x="951" y="5062"/>
                    <a:pt x="1086" y="5535"/>
                    <a:pt x="1023" y="5779"/>
                  </a:cubicBezTo>
                  <a:cubicBezTo>
                    <a:pt x="847" y="6469"/>
                    <a:pt x="442" y="8203"/>
                    <a:pt x="442" y="8203"/>
                  </a:cubicBezTo>
                  <a:cubicBezTo>
                    <a:pt x="442" y="8203"/>
                    <a:pt x="618" y="7580"/>
                    <a:pt x="1293" y="6625"/>
                  </a:cubicBezTo>
                  <a:cubicBezTo>
                    <a:pt x="1859" y="5825"/>
                    <a:pt x="3884" y="4974"/>
                    <a:pt x="2726" y="2030"/>
                  </a:cubicBezTo>
                  <a:lnTo>
                    <a:pt x="2233" y="1708"/>
                  </a:lnTo>
                  <a:lnTo>
                    <a:pt x="2628" y="1797"/>
                  </a:lnTo>
                  <a:cubicBezTo>
                    <a:pt x="2576" y="1677"/>
                    <a:pt x="2513" y="1553"/>
                    <a:pt x="2451" y="1423"/>
                  </a:cubicBezTo>
                  <a:lnTo>
                    <a:pt x="1968" y="1101"/>
                  </a:lnTo>
                  <a:lnTo>
                    <a:pt x="2332" y="1184"/>
                  </a:lnTo>
                  <a:cubicBezTo>
                    <a:pt x="2114" y="779"/>
                    <a:pt x="1875" y="379"/>
                    <a:pt x="1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7"/>
            <p:cNvSpPr/>
            <p:nvPr/>
          </p:nvSpPr>
          <p:spPr>
            <a:xfrm>
              <a:off x="1773800" y="3081825"/>
              <a:ext cx="27025" cy="23000"/>
            </a:xfrm>
            <a:custGeom>
              <a:rect b="b" l="l" r="r" t="t"/>
              <a:pathLst>
                <a:path extrusionOk="0" h="920" w="1081">
                  <a:moveTo>
                    <a:pt x="619" y="99"/>
                  </a:moveTo>
                  <a:cubicBezTo>
                    <a:pt x="821" y="99"/>
                    <a:pt x="982" y="260"/>
                    <a:pt x="982" y="463"/>
                  </a:cubicBezTo>
                  <a:cubicBezTo>
                    <a:pt x="982" y="680"/>
                    <a:pt x="804" y="824"/>
                    <a:pt x="618" y="824"/>
                  </a:cubicBezTo>
                  <a:cubicBezTo>
                    <a:pt x="529" y="824"/>
                    <a:pt x="438" y="791"/>
                    <a:pt x="364" y="717"/>
                  </a:cubicBezTo>
                  <a:cubicBezTo>
                    <a:pt x="136" y="489"/>
                    <a:pt x="297" y="99"/>
                    <a:pt x="619" y="99"/>
                  </a:cubicBezTo>
                  <a:close/>
                  <a:moveTo>
                    <a:pt x="614" y="0"/>
                  </a:moveTo>
                  <a:cubicBezTo>
                    <a:pt x="501" y="0"/>
                    <a:pt x="385" y="42"/>
                    <a:pt x="292" y="136"/>
                  </a:cubicBezTo>
                  <a:cubicBezTo>
                    <a:pt x="1" y="427"/>
                    <a:pt x="209" y="920"/>
                    <a:pt x="619" y="920"/>
                  </a:cubicBezTo>
                  <a:cubicBezTo>
                    <a:pt x="873" y="920"/>
                    <a:pt x="1081" y="717"/>
                    <a:pt x="1081" y="463"/>
                  </a:cubicBezTo>
                  <a:cubicBezTo>
                    <a:pt x="1081" y="185"/>
                    <a:pt x="852"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7"/>
            <p:cNvSpPr/>
            <p:nvPr/>
          </p:nvSpPr>
          <p:spPr>
            <a:xfrm>
              <a:off x="1756550" y="3098325"/>
              <a:ext cx="28250" cy="15725"/>
            </a:xfrm>
            <a:custGeom>
              <a:rect b="b" l="l" r="r" t="t"/>
              <a:pathLst>
                <a:path extrusionOk="0" h="629" w="1130">
                  <a:moveTo>
                    <a:pt x="54" y="0"/>
                  </a:moveTo>
                  <a:cubicBezTo>
                    <a:pt x="37" y="0"/>
                    <a:pt x="21" y="8"/>
                    <a:pt x="11" y="26"/>
                  </a:cubicBezTo>
                  <a:cubicBezTo>
                    <a:pt x="0" y="47"/>
                    <a:pt x="11" y="78"/>
                    <a:pt x="32" y="88"/>
                  </a:cubicBezTo>
                  <a:cubicBezTo>
                    <a:pt x="51" y="103"/>
                    <a:pt x="426" y="303"/>
                    <a:pt x="763" y="303"/>
                  </a:cubicBezTo>
                  <a:cubicBezTo>
                    <a:pt x="779" y="303"/>
                    <a:pt x="795" y="302"/>
                    <a:pt x="810" y="301"/>
                  </a:cubicBezTo>
                  <a:lnTo>
                    <a:pt x="810" y="301"/>
                  </a:lnTo>
                  <a:cubicBezTo>
                    <a:pt x="649" y="414"/>
                    <a:pt x="446" y="531"/>
                    <a:pt x="306" y="531"/>
                  </a:cubicBezTo>
                  <a:cubicBezTo>
                    <a:pt x="297" y="531"/>
                    <a:pt x="289" y="531"/>
                    <a:pt x="281" y="530"/>
                  </a:cubicBezTo>
                  <a:cubicBezTo>
                    <a:pt x="278" y="529"/>
                    <a:pt x="275" y="529"/>
                    <a:pt x="272" y="529"/>
                  </a:cubicBezTo>
                  <a:cubicBezTo>
                    <a:pt x="213" y="529"/>
                    <a:pt x="206" y="623"/>
                    <a:pt x="270" y="628"/>
                  </a:cubicBezTo>
                  <a:lnTo>
                    <a:pt x="302" y="628"/>
                  </a:lnTo>
                  <a:cubicBezTo>
                    <a:pt x="603" y="628"/>
                    <a:pt x="1070" y="229"/>
                    <a:pt x="1091" y="213"/>
                  </a:cubicBezTo>
                  <a:cubicBezTo>
                    <a:pt x="1129" y="179"/>
                    <a:pt x="1097" y="127"/>
                    <a:pt x="1059" y="127"/>
                  </a:cubicBezTo>
                  <a:cubicBezTo>
                    <a:pt x="1051" y="127"/>
                    <a:pt x="1042" y="130"/>
                    <a:pt x="1034" y="135"/>
                  </a:cubicBezTo>
                  <a:cubicBezTo>
                    <a:pt x="961" y="187"/>
                    <a:pt x="868" y="207"/>
                    <a:pt x="770" y="207"/>
                  </a:cubicBezTo>
                  <a:cubicBezTo>
                    <a:pt x="456" y="207"/>
                    <a:pt x="82" y="5"/>
                    <a:pt x="78" y="5"/>
                  </a:cubicBezTo>
                  <a:cubicBezTo>
                    <a:pt x="70" y="2"/>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7"/>
            <p:cNvSpPr/>
            <p:nvPr/>
          </p:nvSpPr>
          <p:spPr>
            <a:xfrm>
              <a:off x="1728775" y="3103150"/>
              <a:ext cx="123450" cy="272025"/>
            </a:xfrm>
            <a:custGeom>
              <a:rect b="b" l="l" r="r" t="t"/>
              <a:pathLst>
                <a:path extrusionOk="0" h="10881" w="4938">
                  <a:moveTo>
                    <a:pt x="2228" y="119"/>
                  </a:moveTo>
                  <a:cubicBezTo>
                    <a:pt x="2555" y="601"/>
                    <a:pt x="2835" y="1069"/>
                    <a:pt x="3074" y="1515"/>
                  </a:cubicBezTo>
                  <a:lnTo>
                    <a:pt x="2700" y="1427"/>
                  </a:lnTo>
                  <a:cubicBezTo>
                    <a:pt x="2696" y="1426"/>
                    <a:pt x="2691" y="1426"/>
                    <a:pt x="2687" y="1426"/>
                  </a:cubicBezTo>
                  <a:cubicBezTo>
                    <a:pt x="2667" y="1426"/>
                    <a:pt x="2652" y="1436"/>
                    <a:pt x="2643" y="1453"/>
                  </a:cubicBezTo>
                  <a:cubicBezTo>
                    <a:pt x="2633" y="1474"/>
                    <a:pt x="2638" y="1500"/>
                    <a:pt x="2659" y="1515"/>
                  </a:cubicBezTo>
                  <a:lnTo>
                    <a:pt x="3287" y="1931"/>
                  </a:lnTo>
                  <a:cubicBezTo>
                    <a:pt x="3349" y="2060"/>
                    <a:pt x="3406" y="2190"/>
                    <a:pt x="3463" y="2310"/>
                  </a:cubicBezTo>
                  <a:lnTo>
                    <a:pt x="3032" y="2206"/>
                  </a:lnTo>
                  <a:cubicBezTo>
                    <a:pt x="3030" y="2205"/>
                    <a:pt x="3027" y="2205"/>
                    <a:pt x="3024" y="2205"/>
                  </a:cubicBezTo>
                  <a:cubicBezTo>
                    <a:pt x="3005" y="2205"/>
                    <a:pt x="2985" y="2219"/>
                    <a:pt x="2980" y="2237"/>
                  </a:cubicBezTo>
                  <a:cubicBezTo>
                    <a:pt x="2970" y="2258"/>
                    <a:pt x="2975" y="2284"/>
                    <a:pt x="2996" y="2294"/>
                  </a:cubicBezTo>
                  <a:lnTo>
                    <a:pt x="3629" y="2720"/>
                  </a:lnTo>
                  <a:cubicBezTo>
                    <a:pt x="4938" y="6146"/>
                    <a:pt x="2565" y="10050"/>
                    <a:pt x="2139" y="10710"/>
                  </a:cubicBezTo>
                  <a:cubicBezTo>
                    <a:pt x="1994" y="10014"/>
                    <a:pt x="1278" y="6536"/>
                    <a:pt x="1065" y="5840"/>
                  </a:cubicBezTo>
                  <a:lnTo>
                    <a:pt x="1350" y="5295"/>
                  </a:lnTo>
                  <a:cubicBezTo>
                    <a:pt x="1366" y="5260"/>
                    <a:pt x="1338" y="5225"/>
                    <a:pt x="1305" y="5225"/>
                  </a:cubicBezTo>
                  <a:cubicBezTo>
                    <a:pt x="1294" y="5225"/>
                    <a:pt x="1283" y="5229"/>
                    <a:pt x="1272" y="5238"/>
                  </a:cubicBezTo>
                  <a:lnTo>
                    <a:pt x="966" y="5523"/>
                  </a:lnTo>
                  <a:lnTo>
                    <a:pt x="940" y="5435"/>
                  </a:lnTo>
                  <a:cubicBezTo>
                    <a:pt x="551" y="4246"/>
                    <a:pt x="109" y="2896"/>
                    <a:pt x="442" y="2164"/>
                  </a:cubicBezTo>
                  <a:cubicBezTo>
                    <a:pt x="961" y="1027"/>
                    <a:pt x="2010" y="264"/>
                    <a:pt x="2228" y="119"/>
                  </a:cubicBezTo>
                  <a:close/>
                  <a:moveTo>
                    <a:pt x="2237" y="1"/>
                  </a:moveTo>
                  <a:cubicBezTo>
                    <a:pt x="2228" y="1"/>
                    <a:pt x="2220" y="4"/>
                    <a:pt x="2212" y="10"/>
                  </a:cubicBezTo>
                  <a:cubicBezTo>
                    <a:pt x="2197" y="15"/>
                    <a:pt x="930" y="825"/>
                    <a:pt x="348" y="2123"/>
                  </a:cubicBezTo>
                  <a:cubicBezTo>
                    <a:pt x="0" y="2891"/>
                    <a:pt x="447" y="4262"/>
                    <a:pt x="836" y="5466"/>
                  </a:cubicBezTo>
                  <a:lnTo>
                    <a:pt x="888" y="5622"/>
                  </a:lnTo>
                  <a:cubicBezTo>
                    <a:pt x="893" y="5637"/>
                    <a:pt x="909" y="5653"/>
                    <a:pt x="925" y="5658"/>
                  </a:cubicBezTo>
                  <a:cubicBezTo>
                    <a:pt x="940" y="5658"/>
                    <a:pt x="956" y="5658"/>
                    <a:pt x="966" y="5643"/>
                  </a:cubicBezTo>
                  <a:lnTo>
                    <a:pt x="1132" y="5497"/>
                  </a:lnTo>
                  <a:lnTo>
                    <a:pt x="966" y="5814"/>
                  </a:lnTo>
                  <a:cubicBezTo>
                    <a:pt x="961" y="5829"/>
                    <a:pt x="961" y="5840"/>
                    <a:pt x="966" y="5850"/>
                  </a:cubicBezTo>
                  <a:cubicBezTo>
                    <a:pt x="1189" y="6551"/>
                    <a:pt x="2056" y="10798"/>
                    <a:pt x="2067" y="10845"/>
                  </a:cubicBezTo>
                  <a:cubicBezTo>
                    <a:pt x="2072" y="10860"/>
                    <a:pt x="2082" y="10876"/>
                    <a:pt x="2103" y="10881"/>
                  </a:cubicBezTo>
                  <a:lnTo>
                    <a:pt x="2113" y="10881"/>
                  </a:lnTo>
                  <a:cubicBezTo>
                    <a:pt x="2129" y="10876"/>
                    <a:pt x="2139" y="10871"/>
                    <a:pt x="2145" y="10855"/>
                  </a:cubicBezTo>
                  <a:cubicBezTo>
                    <a:pt x="2690" y="10024"/>
                    <a:pt x="3136" y="9137"/>
                    <a:pt x="3479" y="8202"/>
                  </a:cubicBezTo>
                  <a:cubicBezTo>
                    <a:pt x="4003" y="6769"/>
                    <a:pt x="4470" y="4651"/>
                    <a:pt x="3707" y="2668"/>
                  </a:cubicBezTo>
                  <a:cubicBezTo>
                    <a:pt x="3702" y="2657"/>
                    <a:pt x="3697" y="2652"/>
                    <a:pt x="3687" y="2647"/>
                  </a:cubicBezTo>
                  <a:lnTo>
                    <a:pt x="3266" y="2367"/>
                  </a:lnTo>
                  <a:lnTo>
                    <a:pt x="3266" y="2367"/>
                  </a:lnTo>
                  <a:lnTo>
                    <a:pt x="3526" y="2429"/>
                  </a:lnTo>
                  <a:cubicBezTo>
                    <a:pt x="3530" y="2430"/>
                    <a:pt x="3534" y="2431"/>
                    <a:pt x="3538" y="2431"/>
                  </a:cubicBezTo>
                  <a:cubicBezTo>
                    <a:pt x="3570" y="2431"/>
                    <a:pt x="3596" y="2399"/>
                    <a:pt x="3583" y="2367"/>
                  </a:cubicBezTo>
                  <a:cubicBezTo>
                    <a:pt x="3515" y="2211"/>
                    <a:pt x="3443" y="2045"/>
                    <a:pt x="3359" y="1879"/>
                  </a:cubicBezTo>
                  <a:cubicBezTo>
                    <a:pt x="3354" y="1868"/>
                    <a:pt x="3349" y="1863"/>
                    <a:pt x="3344" y="1858"/>
                  </a:cubicBezTo>
                  <a:lnTo>
                    <a:pt x="2934" y="1588"/>
                  </a:lnTo>
                  <a:lnTo>
                    <a:pt x="3152" y="1640"/>
                  </a:lnTo>
                  <a:cubicBezTo>
                    <a:pt x="3155" y="1641"/>
                    <a:pt x="3157" y="1641"/>
                    <a:pt x="3160" y="1641"/>
                  </a:cubicBezTo>
                  <a:cubicBezTo>
                    <a:pt x="3174" y="1641"/>
                    <a:pt x="3190" y="1632"/>
                    <a:pt x="3199" y="1619"/>
                  </a:cubicBezTo>
                  <a:cubicBezTo>
                    <a:pt x="3214" y="1603"/>
                    <a:pt x="3214" y="1588"/>
                    <a:pt x="3204" y="1567"/>
                  </a:cubicBezTo>
                  <a:cubicBezTo>
                    <a:pt x="2923" y="1038"/>
                    <a:pt x="2612" y="518"/>
                    <a:pt x="2274" y="25"/>
                  </a:cubicBezTo>
                  <a:cubicBezTo>
                    <a:pt x="2265" y="9"/>
                    <a:pt x="2251"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7"/>
            <p:cNvSpPr/>
            <p:nvPr/>
          </p:nvSpPr>
          <p:spPr>
            <a:xfrm>
              <a:off x="1771475" y="3103125"/>
              <a:ext cx="31575" cy="182625"/>
            </a:xfrm>
            <a:custGeom>
              <a:rect b="b" l="l" r="r" t="t"/>
              <a:pathLst>
                <a:path extrusionOk="0" h="7305" w="1263">
                  <a:moveTo>
                    <a:pt x="530" y="0"/>
                  </a:moveTo>
                  <a:cubicBezTo>
                    <a:pt x="504" y="0"/>
                    <a:pt x="483" y="26"/>
                    <a:pt x="483" y="52"/>
                  </a:cubicBezTo>
                  <a:cubicBezTo>
                    <a:pt x="483" y="78"/>
                    <a:pt x="556" y="2674"/>
                    <a:pt x="862" y="4668"/>
                  </a:cubicBezTo>
                  <a:cubicBezTo>
                    <a:pt x="1158" y="6614"/>
                    <a:pt x="58" y="7206"/>
                    <a:pt x="47" y="7211"/>
                  </a:cubicBezTo>
                  <a:cubicBezTo>
                    <a:pt x="0" y="7237"/>
                    <a:pt x="16" y="7305"/>
                    <a:pt x="68" y="7305"/>
                  </a:cubicBezTo>
                  <a:cubicBezTo>
                    <a:pt x="78" y="7305"/>
                    <a:pt x="84" y="7305"/>
                    <a:pt x="94" y="7300"/>
                  </a:cubicBezTo>
                  <a:cubicBezTo>
                    <a:pt x="104" y="7295"/>
                    <a:pt x="1262" y="6672"/>
                    <a:pt x="956" y="4652"/>
                  </a:cubicBezTo>
                  <a:cubicBezTo>
                    <a:pt x="655" y="2664"/>
                    <a:pt x="582" y="73"/>
                    <a:pt x="582" y="47"/>
                  </a:cubicBezTo>
                  <a:cubicBezTo>
                    <a:pt x="577" y="21"/>
                    <a:pt x="556"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7"/>
            <p:cNvSpPr/>
            <p:nvPr/>
          </p:nvSpPr>
          <p:spPr>
            <a:xfrm>
              <a:off x="1734325" y="3122925"/>
              <a:ext cx="22000" cy="12675"/>
            </a:xfrm>
            <a:custGeom>
              <a:rect b="b" l="l" r="r" t="t"/>
              <a:pathLst>
                <a:path extrusionOk="0" h="507" w="880">
                  <a:moveTo>
                    <a:pt x="70" y="1"/>
                  </a:moveTo>
                  <a:cubicBezTo>
                    <a:pt x="26" y="1"/>
                    <a:pt x="0" y="64"/>
                    <a:pt x="48" y="91"/>
                  </a:cubicBezTo>
                  <a:cubicBezTo>
                    <a:pt x="64" y="101"/>
                    <a:pt x="340" y="247"/>
                    <a:pt x="596" y="247"/>
                  </a:cubicBezTo>
                  <a:cubicBezTo>
                    <a:pt x="600" y="247"/>
                    <a:pt x="605" y="247"/>
                    <a:pt x="609" y="247"/>
                  </a:cubicBezTo>
                  <a:lnTo>
                    <a:pt x="609" y="247"/>
                  </a:lnTo>
                  <a:cubicBezTo>
                    <a:pt x="493" y="332"/>
                    <a:pt x="353" y="413"/>
                    <a:pt x="259" y="413"/>
                  </a:cubicBezTo>
                  <a:cubicBezTo>
                    <a:pt x="256" y="413"/>
                    <a:pt x="254" y="413"/>
                    <a:pt x="251" y="413"/>
                  </a:cubicBezTo>
                  <a:cubicBezTo>
                    <a:pt x="246" y="412"/>
                    <a:pt x="242" y="411"/>
                    <a:pt x="238" y="411"/>
                  </a:cubicBezTo>
                  <a:cubicBezTo>
                    <a:pt x="182" y="411"/>
                    <a:pt x="178" y="506"/>
                    <a:pt x="240" y="506"/>
                  </a:cubicBezTo>
                  <a:lnTo>
                    <a:pt x="261" y="506"/>
                  </a:lnTo>
                  <a:cubicBezTo>
                    <a:pt x="490" y="506"/>
                    <a:pt x="822" y="205"/>
                    <a:pt x="858" y="169"/>
                  </a:cubicBezTo>
                  <a:cubicBezTo>
                    <a:pt x="879" y="148"/>
                    <a:pt x="879" y="122"/>
                    <a:pt x="863" y="101"/>
                  </a:cubicBezTo>
                  <a:cubicBezTo>
                    <a:pt x="854" y="92"/>
                    <a:pt x="842" y="87"/>
                    <a:pt x="829" y="87"/>
                  </a:cubicBezTo>
                  <a:cubicBezTo>
                    <a:pt x="820" y="87"/>
                    <a:pt x="810" y="89"/>
                    <a:pt x="801" y="96"/>
                  </a:cubicBezTo>
                  <a:cubicBezTo>
                    <a:pt x="746" y="139"/>
                    <a:pt x="675" y="155"/>
                    <a:pt x="599" y="155"/>
                  </a:cubicBezTo>
                  <a:cubicBezTo>
                    <a:pt x="370" y="155"/>
                    <a:pt x="99" y="8"/>
                    <a:pt x="95" y="8"/>
                  </a:cubicBezTo>
                  <a:cubicBezTo>
                    <a:pt x="86" y="3"/>
                    <a:pt x="7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7"/>
            <p:cNvSpPr/>
            <p:nvPr/>
          </p:nvSpPr>
          <p:spPr>
            <a:xfrm>
              <a:off x="1756200" y="3127800"/>
              <a:ext cx="17275" cy="7275"/>
            </a:xfrm>
            <a:custGeom>
              <a:rect b="b" l="l" r="r" t="t"/>
              <a:pathLst>
                <a:path extrusionOk="0" h="291" w="691">
                  <a:moveTo>
                    <a:pt x="67" y="1"/>
                  </a:moveTo>
                  <a:cubicBezTo>
                    <a:pt x="31" y="1"/>
                    <a:pt x="0" y="41"/>
                    <a:pt x="25" y="78"/>
                  </a:cubicBezTo>
                  <a:cubicBezTo>
                    <a:pt x="35" y="88"/>
                    <a:pt x="227" y="290"/>
                    <a:pt x="445" y="290"/>
                  </a:cubicBezTo>
                  <a:cubicBezTo>
                    <a:pt x="518" y="290"/>
                    <a:pt x="591" y="270"/>
                    <a:pt x="648" y="228"/>
                  </a:cubicBezTo>
                  <a:cubicBezTo>
                    <a:pt x="691" y="198"/>
                    <a:pt x="663" y="136"/>
                    <a:pt x="619" y="136"/>
                  </a:cubicBezTo>
                  <a:cubicBezTo>
                    <a:pt x="610" y="136"/>
                    <a:pt x="601" y="139"/>
                    <a:pt x="591" y="145"/>
                  </a:cubicBezTo>
                  <a:cubicBezTo>
                    <a:pt x="545" y="178"/>
                    <a:pt x="496" y="191"/>
                    <a:pt x="448" y="191"/>
                  </a:cubicBezTo>
                  <a:cubicBezTo>
                    <a:pt x="269" y="191"/>
                    <a:pt x="98" y="10"/>
                    <a:pt x="98" y="10"/>
                  </a:cubicBezTo>
                  <a:cubicBezTo>
                    <a:pt x="88" y="3"/>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7"/>
            <p:cNvSpPr/>
            <p:nvPr/>
          </p:nvSpPr>
          <p:spPr>
            <a:xfrm>
              <a:off x="1714875" y="3126350"/>
              <a:ext cx="93625" cy="207575"/>
            </a:xfrm>
            <a:custGeom>
              <a:rect b="b" l="l" r="r" t="t"/>
              <a:pathLst>
                <a:path extrusionOk="0" h="8303" w="3745">
                  <a:moveTo>
                    <a:pt x="1647" y="120"/>
                  </a:moveTo>
                  <a:cubicBezTo>
                    <a:pt x="1891" y="478"/>
                    <a:pt x="2104" y="831"/>
                    <a:pt x="2285" y="1163"/>
                  </a:cubicBezTo>
                  <a:lnTo>
                    <a:pt x="2026" y="1106"/>
                  </a:lnTo>
                  <a:cubicBezTo>
                    <a:pt x="2022" y="1106"/>
                    <a:pt x="2019" y="1105"/>
                    <a:pt x="2015" y="1105"/>
                  </a:cubicBezTo>
                  <a:cubicBezTo>
                    <a:pt x="1970" y="1105"/>
                    <a:pt x="1951" y="1166"/>
                    <a:pt x="1989" y="1195"/>
                  </a:cubicBezTo>
                  <a:lnTo>
                    <a:pt x="2462" y="1506"/>
                  </a:lnTo>
                  <a:cubicBezTo>
                    <a:pt x="2509" y="1600"/>
                    <a:pt x="2550" y="1693"/>
                    <a:pt x="2592" y="1776"/>
                  </a:cubicBezTo>
                  <a:lnTo>
                    <a:pt x="2290" y="1709"/>
                  </a:lnTo>
                  <a:cubicBezTo>
                    <a:pt x="2287" y="1708"/>
                    <a:pt x="2283" y="1708"/>
                    <a:pt x="2280" y="1708"/>
                  </a:cubicBezTo>
                  <a:cubicBezTo>
                    <a:pt x="2235" y="1708"/>
                    <a:pt x="2211" y="1768"/>
                    <a:pt x="2254" y="1797"/>
                  </a:cubicBezTo>
                  <a:lnTo>
                    <a:pt x="2737" y="2114"/>
                  </a:lnTo>
                  <a:cubicBezTo>
                    <a:pt x="3630" y="4413"/>
                    <a:pt x="2576" y="5400"/>
                    <a:pt x="1802" y="6122"/>
                  </a:cubicBezTo>
                  <a:cubicBezTo>
                    <a:pt x="1621" y="6277"/>
                    <a:pt x="1449" y="6454"/>
                    <a:pt x="1304" y="6646"/>
                  </a:cubicBezTo>
                  <a:cubicBezTo>
                    <a:pt x="1065" y="6973"/>
                    <a:pt x="858" y="7321"/>
                    <a:pt x="671" y="7684"/>
                  </a:cubicBezTo>
                  <a:cubicBezTo>
                    <a:pt x="811" y="7113"/>
                    <a:pt x="1013" y="6267"/>
                    <a:pt x="1122" y="5841"/>
                  </a:cubicBezTo>
                  <a:cubicBezTo>
                    <a:pt x="1185" y="5602"/>
                    <a:pt x="1076" y="5177"/>
                    <a:pt x="873" y="4569"/>
                  </a:cubicBezTo>
                  <a:lnTo>
                    <a:pt x="1076" y="4149"/>
                  </a:lnTo>
                  <a:cubicBezTo>
                    <a:pt x="1091" y="4111"/>
                    <a:pt x="1062" y="4076"/>
                    <a:pt x="1031" y="4076"/>
                  </a:cubicBezTo>
                  <a:cubicBezTo>
                    <a:pt x="1019" y="4076"/>
                    <a:pt x="1008" y="4080"/>
                    <a:pt x="998" y="4092"/>
                  </a:cubicBezTo>
                  <a:lnTo>
                    <a:pt x="785" y="4299"/>
                  </a:lnTo>
                  <a:lnTo>
                    <a:pt x="769" y="4253"/>
                  </a:lnTo>
                  <a:cubicBezTo>
                    <a:pt x="463" y="3339"/>
                    <a:pt x="110" y="2295"/>
                    <a:pt x="349" y="1724"/>
                  </a:cubicBezTo>
                  <a:cubicBezTo>
                    <a:pt x="712" y="852"/>
                    <a:pt x="1465" y="255"/>
                    <a:pt x="1647" y="120"/>
                  </a:cubicBezTo>
                  <a:close/>
                  <a:moveTo>
                    <a:pt x="1662" y="1"/>
                  </a:moveTo>
                  <a:cubicBezTo>
                    <a:pt x="1652" y="1"/>
                    <a:pt x="1636" y="1"/>
                    <a:pt x="1626" y="11"/>
                  </a:cubicBezTo>
                  <a:cubicBezTo>
                    <a:pt x="1616" y="16"/>
                    <a:pt x="676" y="665"/>
                    <a:pt x="255" y="1688"/>
                  </a:cubicBezTo>
                  <a:cubicBezTo>
                    <a:pt x="1" y="2290"/>
                    <a:pt x="354" y="3349"/>
                    <a:pt x="671" y="4284"/>
                  </a:cubicBezTo>
                  <a:lnTo>
                    <a:pt x="712" y="4408"/>
                  </a:lnTo>
                  <a:cubicBezTo>
                    <a:pt x="719" y="4427"/>
                    <a:pt x="736" y="4439"/>
                    <a:pt x="755" y="4439"/>
                  </a:cubicBezTo>
                  <a:cubicBezTo>
                    <a:pt x="767" y="4439"/>
                    <a:pt x="780" y="4434"/>
                    <a:pt x="790" y="4424"/>
                  </a:cubicBezTo>
                  <a:lnTo>
                    <a:pt x="863" y="4356"/>
                  </a:lnTo>
                  <a:lnTo>
                    <a:pt x="769" y="4548"/>
                  </a:lnTo>
                  <a:cubicBezTo>
                    <a:pt x="764" y="4559"/>
                    <a:pt x="764" y="4574"/>
                    <a:pt x="769" y="4585"/>
                  </a:cubicBezTo>
                  <a:cubicBezTo>
                    <a:pt x="930" y="5073"/>
                    <a:pt x="1086" y="5576"/>
                    <a:pt x="1024" y="5820"/>
                  </a:cubicBezTo>
                  <a:cubicBezTo>
                    <a:pt x="852" y="6501"/>
                    <a:pt x="442" y="8224"/>
                    <a:pt x="437" y="8245"/>
                  </a:cubicBezTo>
                  <a:cubicBezTo>
                    <a:pt x="432" y="8266"/>
                    <a:pt x="447" y="8292"/>
                    <a:pt x="473" y="8302"/>
                  </a:cubicBezTo>
                  <a:lnTo>
                    <a:pt x="484" y="8302"/>
                  </a:lnTo>
                  <a:cubicBezTo>
                    <a:pt x="505" y="8297"/>
                    <a:pt x="520" y="8286"/>
                    <a:pt x="525" y="8266"/>
                  </a:cubicBezTo>
                  <a:cubicBezTo>
                    <a:pt x="530" y="8255"/>
                    <a:pt x="712" y="7638"/>
                    <a:pt x="1372" y="6698"/>
                  </a:cubicBezTo>
                  <a:cubicBezTo>
                    <a:pt x="1517" y="6516"/>
                    <a:pt x="1683" y="6345"/>
                    <a:pt x="1860" y="6189"/>
                  </a:cubicBezTo>
                  <a:cubicBezTo>
                    <a:pt x="2612" y="5488"/>
                    <a:pt x="3744" y="4429"/>
                    <a:pt x="2810" y="2062"/>
                  </a:cubicBezTo>
                  <a:cubicBezTo>
                    <a:pt x="2810" y="2056"/>
                    <a:pt x="2799" y="2046"/>
                    <a:pt x="2794" y="2041"/>
                  </a:cubicBezTo>
                  <a:lnTo>
                    <a:pt x="2524" y="1864"/>
                  </a:lnTo>
                  <a:lnTo>
                    <a:pt x="2524" y="1864"/>
                  </a:lnTo>
                  <a:lnTo>
                    <a:pt x="2659" y="1890"/>
                  </a:lnTo>
                  <a:cubicBezTo>
                    <a:pt x="2663" y="1892"/>
                    <a:pt x="2668" y="1892"/>
                    <a:pt x="2672" y="1892"/>
                  </a:cubicBezTo>
                  <a:cubicBezTo>
                    <a:pt x="2702" y="1892"/>
                    <a:pt x="2725" y="1860"/>
                    <a:pt x="2711" y="1828"/>
                  </a:cubicBezTo>
                  <a:cubicBezTo>
                    <a:pt x="2659" y="1709"/>
                    <a:pt x="2602" y="1584"/>
                    <a:pt x="2540" y="1454"/>
                  </a:cubicBezTo>
                  <a:cubicBezTo>
                    <a:pt x="2534" y="1444"/>
                    <a:pt x="2529" y="1439"/>
                    <a:pt x="2519" y="1433"/>
                  </a:cubicBezTo>
                  <a:lnTo>
                    <a:pt x="2259" y="1257"/>
                  </a:lnTo>
                  <a:lnTo>
                    <a:pt x="2363" y="1283"/>
                  </a:lnTo>
                  <a:cubicBezTo>
                    <a:pt x="2368" y="1284"/>
                    <a:pt x="2373" y="1285"/>
                    <a:pt x="2378" y="1285"/>
                  </a:cubicBezTo>
                  <a:cubicBezTo>
                    <a:pt x="2392" y="1285"/>
                    <a:pt x="2403" y="1279"/>
                    <a:pt x="2415" y="1267"/>
                  </a:cubicBezTo>
                  <a:cubicBezTo>
                    <a:pt x="2425" y="1252"/>
                    <a:pt x="2425" y="1231"/>
                    <a:pt x="2415" y="1215"/>
                  </a:cubicBezTo>
                  <a:cubicBezTo>
                    <a:pt x="2197" y="805"/>
                    <a:pt x="1958" y="406"/>
                    <a:pt x="1693" y="21"/>
                  </a:cubicBezTo>
                  <a:cubicBezTo>
                    <a:pt x="1688" y="11"/>
                    <a:pt x="1678" y="6"/>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7"/>
            <p:cNvSpPr/>
            <p:nvPr/>
          </p:nvSpPr>
          <p:spPr>
            <a:xfrm>
              <a:off x="1748900" y="3126350"/>
              <a:ext cx="23900" cy="142675"/>
            </a:xfrm>
            <a:custGeom>
              <a:rect b="b" l="l" r="r" t="t"/>
              <a:pathLst>
                <a:path extrusionOk="0" h="5707" w="956">
                  <a:moveTo>
                    <a:pt x="296" y="1"/>
                  </a:moveTo>
                  <a:cubicBezTo>
                    <a:pt x="270" y="1"/>
                    <a:pt x="249" y="27"/>
                    <a:pt x="249" y="52"/>
                  </a:cubicBezTo>
                  <a:cubicBezTo>
                    <a:pt x="249" y="73"/>
                    <a:pt x="343" y="2093"/>
                    <a:pt x="602" y="3635"/>
                  </a:cubicBezTo>
                  <a:cubicBezTo>
                    <a:pt x="852" y="5140"/>
                    <a:pt x="42" y="5613"/>
                    <a:pt x="31" y="5618"/>
                  </a:cubicBezTo>
                  <a:cubicBezTo>
                    <a:pt x="11" y="5634"/>
                    <a:pt x="0" y="5659"/>
                    <a:pt x="11" y="5685"/>
                  </a:cubicBezTo>
                  <a:cubicBezTo>
                    <a:pt x="21" y="5701"/>
                    <a:pt x="36" y="5706"/>
                    <a:pt x="52" y="5706"/>
                  </a:cubicBezTo>
                  <a:cubicBezTo>
                    <a:pt x="62" y="5706"/>
                    <a:pt x="73" y="5706"/>
                    <a:pt x="78" y="5701"/>
                  </a:cubicBezTo>
                  <a:cubicBezTo>
                    <a:pt x="114" y="5685"/>
                    <a:pt x="955" y="5197"/>
                    <a:pt x="696" y="3619"/>
                  </a:cubicBezTo>
                  <a:cubicBezTo>
                    <a:pt x="441" y="2082"/>
                    <a:pt x="348" y="68"/>
                    <a:pt x="348" y="47"/>
                  </a:cubicBezTo>
                  <a:cubicBezTo>
                    <a:pt x="348" y="21"/>
                    <a:pt x="322"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7"/>
            <p:cNvSpPr/>
            <p:nvPr/>
          </p:nvSpPr>
          <p:spPr>
            <a:xfrm>
              <a:off x="1767325" y="3110900"/>
              <a:ext cx="150" cy="16125"/>
            </a:xfrm>
            <a:custGeom>
              <a:rect b="b" l="l" r="r" t="t"/>
              <a:pathLst>
                <a:path extrusionOk="0" h="645" w="6">
                  <a:moveTo>
                    <a:pt x="0" y="1"/>
                  </a:moveTo>
                  <a:lnTo>
                    <a:pt x="0" y="645"/>
                  </a:lnTo>
                  <a:lnTo>
                    <a:pt x="6" y="645"/>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7"/>
            <p:cNvSpPr/>
            <p:nvPr/>
          </p:nvSpPr>
          <p:spPr>
            <a:xfrm>
              <a:off x="1749800" y="3109750"/>
              <a:ext cx="18850" cy="18450"/>
            </a:xfrm>
            <a:custGeom>
              <a:rect b="b" l="l" r="r" t="t"/>
              <a:pathLst>
                <a:path extrusionOk="0" h="738" w="754">
                  <a:moveTo>
                    <a:pt x="395" y="93"/>
                  </a:moveTo>
                  <a:cubicBezTo>
                    <a:pt x="540" y="99"/>
                    <a:pt x="655" y="218"/>
                    <a:pt x="655" y="363"/>
                  </a:cubicBezTo>
                  <a:cubicBezTo>
                    <a:pt x="655" y="436"/>
                    <a:pt x="629" y="504"/>
                    <a:pt x="582" y="556"/>
                  </a:cubicBezTo>
                  <a:cubicBezTo>
                    <a:pt x="535" y="607"/>
                    <a:pt x="468" y="639"/>
                    <a:pt x="400" y="639"/>
                  </a:cubicBezTo>
                  <a:cubicBezTo>
                    <a:pt x="328" y="639"/>
                    <a:pt x="260" y="613"/>
                    <a:pt x="213" y="566"/>
                  </a:cubicBezTo>
                  <a:cubicBezTo>
                    <a:pt x="110" y="457"/>
                    <a:pt x="104" y="291"/>
                    <a:pt x="208" y="177"/>
                  </a:cubicBezTo>
                  <a:cubicBezTo>
                    <a:pt x="255" y="130"/>
                    <a:pt x="317" y="99"/>
                    <a:pt x="390" y="93"/>
                  </a:cubicBezTo>
                  <a:close/>
                  <a:moveTo>
                    <a:pt x="385" y="0"/>
                  </a:moveTo>
                  <a:cubicBezTo>
                    <a:pt x="291" y="0"/>
                    <a:pt x="198" y="42"/>
                    <a:pt x="135" y="114"/>
                  </a:cubicBezTo>
                  <a:cubicBezTo>
                    <a:pt x="0" y="260"/>
                    <a:pt x="0" y="488"/>
                    <a:pt x="146" y="633"/>
                  </a:cubicBezTo>
                  <a:cubicBezTo>
                    <a:pt x="208" y="701"/>
                    <a:pt x="302" y="737"/>
                    <a:pt x="395" y="737"/>
                  </a:cubicBezTo>
                  <a:lnTo>
                    <a:pt x="400" y="737"/>
                  </a:lnTo>
                  <a:cubicBezTo>
                    <a:pt x="494" y="732"/>
                    <a:pt x="587" y="691"/>
                    <a:pt x="655" y="623"/>
                  </a:cubicBezTo>
                  <a:cubicBezTo>
                    <a:pt x="717" y="550"/>
                    <a:pt x="753" y="457"/>
                    <a:pt x="753" y="363"/>
                  </a:cubicBezTo>
                  <a:cubicBezTo>
                    <a:pt x="748" y="161"/>
                    <a:pt x="587" y="0"/>
                    <a:pt x="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7"/>
            <p:cNvSpPr/>
            <p:nvPr/>
          </p:nvSpPr>
          <p:spPr>
            <a:xfrm>
              <a:off x="1822000" y="3096400"/>
              <a:ext cx="21275" cy="18300"/>
            </a:xfrm>
            <a:custGeom>
              <a:rect b="b" l="l" r="r" t="t"/>
              <a:pathLst>
                <a:path extrusionOk="0" h="732" w="851">
                  <a:moveTo>
                    <a:pt x="368" y="98"/>
                  </a:moveTo>
                  <a:cubicBezTo>
                    <a:pt x="435" y="98"/>
                    <a:pt x="497" y="124"/>
                    <a:pt x="544" y="165"/>
                  </a:cubicBezTo>
                  <a:cubicBezTo>
                    <a:pt x="596" y="212"/>
                    <a:pt x="627" y="280"/>
                    <a:pt x="632" y="347"/>
                  </a:cubicBezTo>
                  <a:cubicBezTo>
                    <a:pt x="643" y="498"/>
                    <a:pt x="529" y="622"/>
                    <a:pt x="383" y="627"/>
                  </a:cubicBezTo>
                  <a:cubicBezTo>
                    <a:pt x="376" y="628"/>
                    <a:pt x="370" y="628"/>
                    <a:pt x="363" y="628"/>
                  </a:cubicBezTo>
                  <a:cubicBezTo>
                    <a:pt x="302" y="628"/>
                    <a:pt x="243" y="607"/>
                    <a:pt x="196" y="565"/>
                  </a:cubicBezTo>
                  <a:cubicBezTo>
                    <a:pt x="144" y="518"/>
                    <a:pt x="113" y="451"/>
                    <a:pt x="108" y="378"/>
                  </a:cubicBezTo>
                  <a:cubicBezTo>
                    <a:pt x="103" y="233"/>
                    <a:pt x="212" y="108"/>
                    <a:pt x="357" y="98"/>
                  </a:cubicBezTo>
                  <a:close/>
                  <a:moveTo>
                    <a:pt x="375" y="0"/>
                  </a:moveTo>
                  <a:cubicBezTo>
                    <a:pt x="182" y="0"/>
                    <a:pt x="0" y="159"/>
                    <a:pt x="15" y="383"/>
                  </a:cubicBezTo>
                  <a:cubicBezTo>
                    <a:pt x="20" y="482"/>
                    <a:pt x="61" y="570"/>
                    <a:pt x="129" y="638"/>
                  </a:cubicBezTo>
                  <a:cubicBezTo>
                    <a:pt x="196" y="695"/>
                    <a:pt x="279" y="731"/>
                    <a:pt x="373" y="731"/>
                  </a:cubicBezTo>
                  <a:lnTo>
                    <a:pt x="394" y="731"/>
                  </a:lnTo>
                  <a:cubicBezTo>
                    <a:pt x="710" y="711"/>
                    <a:pt x="850" y="316"/>
                    <a:pt x="617" y="98"/>
                  </a:cubicBezTo>
                  <a:cubicBezTo>
                    <a:pt x="545" y="30"/>
                    <a:pt x="459"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7"/>
            <p:cNvSpPr/>
            <p:nvPr/>
          </p:nvSpPr>
          <p:spPr>
            <a:xfrm>
              <a:off x="1834950" y="3107825"/>
              <a:ext cx="21425" cy="12850"/>
            </a:xfrm>
            <a:custGeom>
              <a:rect b="b" l="l" r="r" t="t"/>
              <a:pathLst>
                <a:path extrusionOk="0" h="514" w="857">
                  <a:moveTo>
                    <a:pt x="805" y="1"/>
                  </a:moveTo>
                  <a:cubicBezTo>
                    <a:pt x="796" y="1"/>
                    <a:pt x="787" y="4"/>
                    <a:pt x="779" y="10"/>
                  </a:cubicBezTo>
                  <a:cubicBezTo>
                    <a:pt x="775" y="10"/>
                    <a:pt x="487" y="184"/>
                    <a:pt x="251" y="184"/>
                  </a:cubicBezTo>
                  <a:cubicBezTo>
                    <a:pt x="187" y="184"/>
                    <a:pt x="128" y="171"/>
                    <a:pt x="78" y="139"/>
                  </a:cubicBezTo>
                  <a:cubicBezTo>
                    <a:pt x="71" y="136"/>
                    <a:pt x="64" y="134"/>
                    <a:pt x="56" y="134"/>
                  </a:cubicBezTo>
                  <a:cubicBezTo>
                    <a:pt x="41" y="134"/>
                    <a:pt x="26" y="141"/>
                    <a:pt x="16" y="155"/>
                  </a:cubicBezTo>
                  <a:cubicBezTo>
                    <a:pt x="0" y="176"/>
                    <a:pt x="5" y="202"/>
                    <a:pt x="26" y="217"/>
                  </a:cubicBezTo>
                  <a:cubicBezTo>
                    <a:pt x="63" y="254"/>
                    <a:pt x="400" y="513"/>
                    <a:pt x="628" y="513"/>
                  </a:cubicBezTo>
                  <a:lnTo>
                    <a:pt x="665" y="513"/>
                  </a:lnTo>
                  <a:cubicBezTo>
                    <a:pt x="691" y="508"/>
                    <a:pt x="706" y="482"/>
                    <a:pt x="701" y="456"/>
                  </a:cubicBezTo>
                  <a:cubicBezTo>
                    <a:pt x="701" y="430"/>
                    <a:pt x="675" y="414"/>
                    <a:pt x="649" y="414"/>
                  </a:cubicBezTo>
                  <a:cubicBezTo>
                    <a:pt x="641" y="416"/>
                    <a:pt x="631" y="417"/>
                    <a:pt x="622" y="417"/>
                  </a:cubicBezTo>
                  <a:cubicBezTo>
                    <a:pt x="528" y="417"/>
                    <a:pt x="394" y="351"/>
                    <a:pt x="281" y="285"/>
                  </a:cubicBezTo>
                  <a:cubicBezTo>
                    <a:pt x="540" y="264"/>
                    <a:pt x="815" y="98"/>
                    <a:pt x="831" y="87"/>
                  </a:cubicBezTo>
                  <a:cubicBezTo>
                    <a:pt x="852" y="72"/>
                    <a:pt x="857" y="46"/>
                    <a:pt x="846" y="25"/>
                  </a:cubicBezTo>
                  <a:cubicBezTo>
                    <a:pt x="837" y="9"/>
                    <a:pt x="821"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7"/>
            <p:cNvSpPr/>
            <p:nvPr/>
          </p:nvSpPr>
          <p:spPr>
            <a:xfrm>
              <a:off x="1790425" y="3112075"/>
              <a:ext cx="89700" cy="201850"/>
            </a:xfrm>
            <a:custGeom>
              <a:rect b="b" l="l" r="r" t="t"/>
              <a:pathLst>
                <a:path extrusionOk="0" h="8074" w="3588">
                  <a:moveTo>
                    <a:pt x="1802" y="135"/>
                  </a:moveTo>
                  <a:cubicBezTo>
                    <a:pt x="1994" y="255"/>
                    <a:pt x="2788" y="790"/>
                    <a:pt x="3209" y="1625"/>
                  </a:cubicBezTo>
                  <a:cubicBezTo>
                    <a:pt x="3484" y="2171"/>
                    <a:pt x="3204" y="3219"/>
                    <a:pt x="2960" y="4143"/>
                  </a:cubicBezTo>
                  <a:lnTo>
                    <a:pt x="2949" y="4190"/>
                  </a:lnTo>
                  <a:lnTo>
                    <a:pt x="2508" y="3816"/>
                  </a:lnTo>
                  <a:lnTo>
                    <a:pt x="2877" y="4460"/>
                  </a:lnTo>
                  <a:cubicBezTo>
                    <a:pt x="2716" y="5068"/>
                    <a:pt x="2638" y="5493"/>
                    <a:pt x="2716" y="5727"/>
                  </a:cubicBezTo>
                  <a:cubicBezTo>
                    <a:pt x="2851" y="6142"/>
                    <a:pt x="3110" y="6957"/>
                    <a:pt x="3287" y="7508"/>
                  </a:cubicBezTo>
                  <a:cubicBezTo>
                    <a:pt x="3079" y="7165"/>
                    <a:pt x="2846" y="6838"/>
                    <a:pt x="2586" y="6526"/>
                  </a:cubicBezTo>
                  <a:cubicBezTo>
                    <a:pt x="2425" y="6350"/>
                    <a:pt x="2248" y="6189"/>
                    <a:pt x="2051" y="6044"/>
                  </a:cubicBezTo>
                  <a:cubicBezTo>
                    <a:pt x="1236" y="5389"/>
                    <a:pt x="115" y="4486"/>
                    <a:pt x="857" y="2171"/>
                  </a:cubicBezTo>
                  <a:lnTo>
                    <a:pt x="1532" y="1657"/>
                  </a:lnTo>
                  <a:lnTo>
                    <a:pt x="1532" y="1657"/>
                  </a:lnTo>
                  <a:lnTo>
                    <a:pt x="977" y="1828"/>
                  </a:lnTo>
                  <a:cubicBezTo>
                    <a:pt x="1008" y="1740"/>
                    <a:pt x="1044" y="1646"/>
                    <a:pt x="1086" y="1553"/>
                  </a:cubicBezTo>
                  <a:lnTo>
                    <a:pt x="1750" y="1049"/>
                  </a:lnTo>
                  <a:lnTo>
                    <a:pt x="1236" y="1205"/>
                  </a:lnTo>
                  <a:cubicBezTo>
                    <a:pt x="1397" y="862"/>
                    <a:pt x="1584" y="504"/>
                    <a:pt x="1802" y="135"/>
                  </a:cubicBezTo>
                  <a:close/>
                  <a:moveTo>
                    <a:pt x="1771" y="0"/>
                  </a:moveTo>
                  <a:lnTo>
                    <a:pt x="1745" y="42"/>
                  </a:lnTo>
                  <a:cubicBezTo>
                    <a:pt x="1511" y="437"/>
                    <a:pt x="1298" y="842"/>
                    <a:pt x="1106" y="1262"/>
                  </a:cubicBezTo>
                  <a:lnTo>
                    <a:pt x="1060" y="1361"/>
                  </a:lnTo>
                  <a:lnTo>
                    <a:pt x="1262" y="1298"/>
                  </a:lnTo>
                  <a:lnTo>
                    <a:pt x="1262" y="1298"/>
                  </a:lnTo>
                  <a:lnTo>
                    <a:pt x="1008" y="1490"/>
                  </a:lnTo>
                  <a:lnTo>
                    <a:pt x="1002" y="1506"/>
                  </a:lnTo>
                  <a:cubicBezTo>
                    <a:pt x="945" y="1636"/>
                    <a:pt x="893" y="1766"/>
                    <a:pt x="852" y="1885"/>
                  </a:cubicBezTo>
                  <a:lnTo>
                    <a:pt x="821" y="1978"/>
                  </a:lnTo>
                  <a:lnTo>
                    <a:pt x="821" y="1978"/>
                  </a:lnTo>
                  <a:lnTo>
                    <a:pt x="1039" y="1911"/>
                  </a:lnTo>
                  <a:lnTo>
                    <a:pt x="774" y="2113"/>
                  </a:lnTo>
                  <a:lnTo>
                    <a:pt x="769" y="2129"/>
                  </a:lnTo>
                  <a:cubicBezTo>
                    <a:pt x="0" y="4517"/>
                    <a:pt x="1200" y="5483"/>
                    <a:pt x="1994" y="6121"/>
                  </a:cubicBezTo>
                  <a:cubicBezTo>
                    <a:pt x="2181" y="6262"/>
                    <a:pt x="2352" y="6417"/>
                    <a:pt x="2513" y="6589"/>
                  </a:cubicBezTo>
                  <a:cubicBezTo>
                    <a:pt x="3235" y="7466"/>
                    <a:pt x="3463" y="8063"/>
                    <a:pt x="3463" y="8074"/>
                  </a:cubicBezTo>
                  <a:lnTo>
                    <a:pt x="3557" y="8037"/>
                  </a:lnTo>
                  <a:cubicBezTo>
                    <a:pt x="3552" y="8022"/>
                    <a:pt x="3027" y="6350"/>
                    <a:pt x="2809" y="5696"/>
                  </a:cubicBezTo>
                  <a:cubicBezTo>
                    <a:pt x="2731" y="5457"/>
                    <a:pt x="2856" y="4933"/>
                    <a:pt x="2975" y="4460"/>
                  </a:cubicBezTo>
                  <a:lnTo>
                    <a:pt x="2981" y="4439"/>
                  </a:lnTo>
                  <a:lnTo>
                    <a:pt x="2866" y="4247"/>
                  </a:lnTo>
                  <a:lnTo>
                    <a:pt x="3001" y="4361"/>
                  </a:lnTo>
                  <a:lnTo>
                    <a:pt x="3053" y="4164"/>
                  </a:lnTo>
                  <a:cubicBezTo>
                    <a:pt x="3302" y="3224"/>
                    <a:pt x="3588" y="2160"/>
                    <a:pt x="3297" y="1584"/>
                  </a:cubicBezTo>
                  <a:cubicBezTo>
                    <a:pt x="2804" y="603"/>
                    <a:pt x="1823" y="32"/>
                    <a:pt x="1812" y="26"/>
                  </a:cubicBezTo>
                  <a:lnTo>
                    <a:pt x="17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7"/>
            <p:cNvSpPr/>
            <p:nvPr/>
          </p:nvSpPr>
          <p:spPr>
            <a:xfrm>
              <a:off x="1827275" y="3112600"/>
              <a:ext cx="24700" cy="139925"/>
            </a:xfrm>
            <a:custGeom>
              <a:rect b="b" l="l" r="r" t="t"/>
              <a:pathLst>
                <a:path extrusionOk="0" h="5597" w="988">
                  <a:moveTo>
                    <a:pt x="312" y="0"/>
                  </a:moveTo>
                  <a:cubicBezTo>
                    <a:pt x="286" y="0"/>
                    <a:pt x="261" y="21"/>
                    <a:pt x="266" y="47"/>
                  </a:cubicBezTo>
                  <a:cubicBezTo>
                    <a:pt x="266" y="68"/>
                    <a:pt x="307" y="2056"/>
                    <a:pt x="157" y="3588"/>
                  </a:cubicBezTo>
                  <a:cubicBezTo>
                    <a:pt x="1" y="5156"/>
                    <a:pt x="873" y="5576"/>
                    <a:pt x="915" y="5592"/>
                  </a:cubicBezTo>
                  <a:cubicBezTo>
                    <a:pt x="920" y="5597"/>
                    <a:pt x="925" y="5597"/>
                    <a:pt x="930" y="5597"/>
                  </a:cubicBezTo>
                  <a:cubicBezTo>
                    <a:pt x="951" y="5597"/>
                    <a:pt x="967" y="5586"/>
                    <a:pt x="977" y="5571"/>
                  </a:cubicBezTo>
                  <a:cubicBezTo>
                    <a:pt x="987" y="5545"/>
                    <a:pt x="977" y="5514"/>
                    <a:pt x="951" y="5503"/>
                  </a:cubicBezTo>
                  <a:cubicBezTo>
                    <a:pt x="946" y="5498"/>
                    <a:pt x="105" y="5088"/>
                    <a:pt x="255" y="3593"/>
                  </a:cubicBezTo>
                  <a:cubicBezTo>
                    <a:pt x="406" y="2056"/>
                    <a:pt x="359" y="68"/>
                    <a:pt x="359" y="47"/>
                  </a:cubicBezTo>
                  <a:cubicBezTo>
                    <a:pt x="359" y="21"/>
                    <a:pt x="33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57"/>
          <p:cNvSpPr/>
          <p:nvPr/>
        </p:nvSpPr>
        <p:spPr>
          <a:xfrm>
            <a:off x="6280963" y="740250"/>
            <a:ext cx="250500" cy="250500"/>
          </a:xfrm>
          <a:prstGeom prst="ellipse">
            <a:avLst/>
          </a:prstGeom>
          <a:gradFill>
            <a:gsLst>
              <a:gs pos="0">
                <a:srgbClr val="545791"/>
              </a:gs>
              <a:gs pos="100000">
                <a:srgbClr val="D88794"/>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222" name="Google Shape;6222;p57"/>
          <p:cNvSpPr/>
          <p:nvPr/>
        </p:nvSpPr>
        <p:spPr>
          <a:xfrm>
            <a:off x="6030463" y="2514050"/>
            <a:ext cx="250500" cy="250500"/>
          </a:xfrm>
          <a:prstGeom prst="ellipse">
            <a:avLst/>
          </a:prstGeom>
          <a:gradFill>
            <a:gsLst>
              <a:gs pos="0">
                <a:srgbClr val="F5A65A">
                  <a:alpha val="60392"/>
                </a:srgbClr>
              </a:gs>
              <a:gs pos="100000">
                <a:schemeClr val="accent3"/>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223" name="Google Shape;6223;p57"/>
          <p:cNvSpPr/>
          <p:nvPr/>
        </p:nvSpPr>
        <p:spPr>
          <a:xfrm>
            <a:off x="6030463" y="3641825"/>
            <a:ext cx="250500" cy="250500"/>
          </a:xfrm>
          <a:prstGeom prst="ellipse">
            <a:avLst/>
          </a:prstGeom>
          <a:gradFill>
            <a:gsLst>
              <a:gs pos="0">
                <a:schemeClr val="accent1"/>
              </a:gs>
              <a:gs pos="100000">
                <a:schemeClr val="dk2"/>
              </a:gs>
            </a:gsLst>
            <a:lin ang="540001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224" name="Google Shape;6224;p57"/>
          <p:cNvSpPr/>
          <p:nvPr/>
        </p:nvSpPr>
        <p:spPr>
          <a:xfrm>
            <a:off x="3151088" y="3154600"/>
            <a:ext cx="250500" cy="250500"/>
          </a:xfrm>
          <a:prstGeom prst="ellipse">
            <a:avLst/>
          </a:prstGeom>
          <a:gradFill>
            <a:gsLst>
              <a:gs pos="0">
                <a:schemeClr val="accent1"/>
              </a:gs>
              <a:gs pos="100000">
                <a:schemeClr val="dk2"/>
              </a:gs>
            </a:gsLst>
            <a:lin ang="540001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225" name="Google Shape;6225;p57"/>
          <p:cNvSpPr/>
          <p:nvPr/>
        </p:nvSpPr>
        <p:spPr>
          <a:xfrm>
            <a:off x="1376163" y="2812950"/>
            <a:ext cx="250500" cy="250500"/>
          </a:xfrm>
          <a:prstGeom prst="ellipse">
            <a:avLst/>
          </a:prstGeom>
          <a:gradFill>
            <a:gsLst>
              <a:gs pos="0">
                <a:srgbClr val="545791"/>
              </a:gs>
              <a:gs pos="100000">
                <a:srgbClr val="D88794"/>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226" name="Google Shape;6226;p57"/>
          <p:cNvSpPr/>
          <p:nvPr/>
        </p:nvSpPr>
        <p:spPr>
          <a:xfrm>
            <a:off x="2171863" y="3232300"/>
            <a:ext cx="250500" cy="250500"/>
          </a:xfrm>
          <a:prstGeom prst="ellipse">
            <a:avLst/>
          </a:prstGeom>
          <a:gradFill>
            <a:gsLst>
              <a:gs pos="0">
                <a:srgbClr val="F5A65A">
                  <a:alpha val="60392"/>
                </a:srgbClr>
              </a:gs>
              <a:gs pos="100000">
                <a:schemeClr val="accent3"/>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6227" name="Google Shape;6227;p57"/>
          <p:cNvGrpSpPr/>
          <p:nvPr/>
        </p:nvGrpSpPr>
        <p:grpSpPr>
          <a:xfrm>
            <a:off x="-104209" y="25853"/>
            <a:ext cx="1480394" cy="1329664"/>
            <a:chOff x="-211928" y="306216"/>
            <a:chExt cx="1868005" cy="1677810"/>
          </a:xfrm>
        </p:grpSpPr>
        <p:sp>
          <p:nvSpPr>
            <p:cNvPr id="6228" name="Google Shape;6228;p57"/>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7"/>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7"/>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7"/>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7"/>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7"/>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7"/>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7"/>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7"/>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7"/>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7"/>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7"/>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7"/>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57"/>
          <p:cNvGrpSpPr/>
          <p:nvPr/>
        </p:nvGrpSpPr>
        <p:grpSpPr>
          <a:xfrm>
            <a:off x="254497" y="3683515"/>
            <a:ext cx="660379" cy="1234261"/>
            <a:chOff x="1512200" y="3155175"/>
            <a:chExt cx="858303" cy="1604187"/>
          </a:xfrm>
        </p:grpSpPr>
        <p:sp>
          <p:nvSpPr>
            <p:cNvPr id="6242" name="Google Shape;6242;p57"/>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7"/>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7"/>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7"/>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7"/>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7"/>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7"/>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7"/>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7"/>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7"/>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7"/>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7"/>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7"/>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7"/>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7"/>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7"/>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7"/>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7"/>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7"/>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7"/>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7"/>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7"/>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7"/>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7"/>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7"/>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7"/>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7"/>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7"/>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7"/>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7"/>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7"/>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7"/>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7"/>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7"/>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7"/>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7"/>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7"/>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7"/>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7"/>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7"/>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7"/>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7"/>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7"/>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7"/>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7"/>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7"/>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7"/>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7"/>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7"/>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7"/>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7"/>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7"/>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7"/>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7"/>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7"/>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7"/>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7"/>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7"/>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7"/>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7"/>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7"/>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7"/>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7"/>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7"/>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7"/>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7"/>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7"/>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7"/>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7"/>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7"/>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7"/>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7"/>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7"/>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7"/>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7"/>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7"/>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7"/>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57"/>
          <p:cNvGrpSpPr/>
          <p:nvPr/>
        </p:nvGrpSpPr>
        <p:grpSpPr>
          <a:xfrm>
            <a:off x="678045" y="2501392"/>
            <a:ext cx="489452" cy="1556900"/>
            <a:chOff x="67908" y="2173717"/>
            <a:chExt cx="489452" cy="1556900"/>
          </a:xfrm>
        </p:grpSpPr>
        <p:sp>
          <p:nvSpPr>
            <p:cNvPr id="6320" name="Google Shape;6320;p57"/>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7"/>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7"/>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7"/>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7"/>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7"/>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7"/>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57"/>
          <p:cNvGrpSpPr/>
          <p:nvPr/>
        </p:nvGrpSpPr>
        <p:grpSpPr>
          <a:xfrm flipH="1">
            <a:off x="8383272" y="3119676"/>
            <a:ext cx="663573" cy="1824941"/>
            <a:chOff x="8208985" y="2658601"/>
            <a:chExt cx="663573" cy="1824941"/>
          </a:xfrm>
        </p:grpSpPr>
        <p:grpSp>
          <p:nvGrpSpPr>
            <p:cNvPr id="6328" name="Google Shape;6328;p57"/>
            <p:cNvGrpSpPr/>
            <p:nvPr/>
          </p:nvGrpSpPr>
          <p:grpSpPr>
            <a:xfrm>
              <a:off x="8305185" y="2658601"/>
              <a:ext cx="351210" cy="1614450"/>
              <a:chOff x="660135" y="2741801"/>
              <a:chExt cx="351210" cy="1614450"/>
            </a:xfrm>
          </p:grpSpPr>
          <p:sp>
            <p:nvSpPr>
              <p:cNvPr id="6329" name="Google Shape;6329;p57"/>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7"/>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7"/>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7"/>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7"/>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7"/>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7"/>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7"/>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7" name="Google Shape;6337;p57"/>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7"/>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7"/>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7"/>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1" name="Google Shape;6341;p57"/>
          <p:cNvSpPr txBox="1"/>
          <p:nvPr>
            <p:ph type="title"/>
          </p:nvPr>
        </p:nvSpPr>
        <p:spPr>
          <a:xfrm>
            <a:off x="720000" y="445025"/>
            <a:ext cx="7704000" cy="3447300"/>
          </a:xfrm>
          <a:prstGeom prst="rect">
            <a:avLst/>
          </a:prstGeom>
        </p:spPr>
        <p:txBody>
          <a:bodyPr anchorCtr="0" anchor="ctr" bIns="91425" lIns="91425" spcFirstLastPara="1" rIns="91425" wrap="square" tIns="91425">
            <a:noAutofit/>
          </a:bodyPr>
          <a:lstStyle/>
          <a:p>
            <a:pPr indent="12700" lvl="0" marL="0" rtl="0" algn="just">
              <a:lnSpc>
                <a:spcPct val="115000"/>
              </a:lnSpc>
              <a:spcBef>
                <a:spcPts val="1200"/>
              </a:spcBef>
              <a:spcAft>
                <a:spcPts val="0"/>
              </a:spcAft>
              <a:buNone/>
            </a:pPr>
            <a:r>
              <a:rPr lang="en"/>
              <a:t>Realistic Framework for Entrepreneurial Success: </a:t>
            </a:r>
            <a:endParaRPr/>
          </a:p>
          <a:p>
            <a:pPr indent="0" lvl="0" marL="0" rtl="0" algn="ctr">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5" name="Shape 6345"/>
        <p:cNvGrpSpPr/>
        <p:nvPr/>
      </p:nvGrpSpPr>
      <p:grpSpPr>
        <a:xfrm>
          <a:off x="0" y="0"/>
          <a:ext cx="0" cy="0"/>
          <a:chOff x="0" y="0"/>
          <a:chExt cx="0" cy="0"/>
        </a:xfrm>
      </p:grpSpPr>
      <p:sp>
        <p:nvSpPr>
          <p:cNvPr id="6346" name="Google Shape;6346;p58"/>
          <p:cNvSpPr/>
          <p:nvPr/>
        </p:nvSpPr>
        <p:spPr>
          <a:xfrm>
            <a:off x="2688275" y="1741525"/>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3215300" y="2985175"/>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8"/>
          <p:cNvSpPr/>
          <p:nvPr/>
        </p:nvSpPr>
        <p:spPr>
          <a:xfrm>
            <a:off x="2161175" y="572500"/>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8"/>
          <p:cNvSpPr txBox="1"/>
          <p:nvPr>
            <p:ph idx="2" type="subTitle"/>
          </p:nvPr>
        </p:nvSpPr>
        <p:spPr>
          <a:xfrm>
            <a:off x="2236613" y="518497"/>
            <a:ext cx="3149700" cy="633600"/>
          </a:xfrm>
          <a:prstGeom prst="rect">
            <a:avLst/>
          </a:prstGeom>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b="1" lang="en" sz="2000"/>
              <a:t>Regulatory Framework; </a:t>
            </a:r>
            <a:endParaRPr b="1" sz="2000"/>
          </a:p>
          <a:p>
            <a:pPr indent="0" lvl="0" marL="0" rtl="0" algn="l">
              <a:spcBef>
                <a:spcPts val="0"/>
              </a:spcBef>
              <a:spcAft>
                <a:spcPts val="0"/>
              </a:spcAft>
              <a:buNone/>
            </a:pPr>
            <a:r>
              <a:t/>
            </a:r>
            <a:endParaRPr/>
          </a:p>
        </p:txBody>
      </p:sp>
      <p:sp>
        <p:nvSpPr>
          <p:cNvPr id="6350" name="Google Shape;6350;p58"/>
          <p:cNvSpPr txBox="1"/>
          <p:nvPr>
            <p:ph idx="3" type="subTitle"/>
          </p:nvPr>
        </p:nvSpPr>
        <p:spPr>
          <a:xfrm>
            <a:off x="2763725" y="1854672"/>
            <a:ext cx="3149700" cy="63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Arial"/>
                <a:ea typeface="Arial"/>
                <a:cs typeface="Arial"/>
                <a:sym typeface="Arial"/>
              </a:rPr>
              <a:t>Market Conditions;</a:t>
            </a:r>
            <a:endParaRPr b="1" sz="2000"/>
          </a:p>
        </p:txBody>
      </p:sp>
      <p:sp>
        <p:nvSpPr>
          <p:cNvPr id="6351" name="Google Shape;6351;p58"/>
          <p:cNvSpPr txBox="1"/>
          <p:nvPr>
            <p:ph idx="4" type="subTitle"/>
          </p:nvPr>
        </p:nvSpPr>
        <p:spPr>
          <a:xfrm>
            <a:off x="3366962" y="2962247"/>
            <a:ext cx="3149700" cy="633600"/>
          </a:xfrm>
          <a:prstGeom prst="rect">
            <a:avLst/>
          </a:prstGeom>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b="1" lang="en" sz="2000"/>
              <a:t>Access to Finance; </a:t>
            </a:r>
            <a:endParaRPr b="1" sz="2000"/>
          </a:p>
          <a:p>
            <a:pPr indent="0" lvl="0" marL="0" rtl="0" algn="l">
              <a:spcBef>
                <a:spcPts val="0"/>
              </a:spcBef>
              <a:spcAft>
                <a:spcPts val="0"/>
              </a:spcAft>
              <a:buNone/>
            </a:pPr>
            <a:r>
              <a:t/>
            </a:r>
            <a:endParaRPr/>
          </a:p>
        </p:txBody>
      </p:sp>
      <p:sp>
        <p:nvSpPr>
          <p:cNvPr id="6352" name="Google Shape;6352;p58"/>
          <p:cNvSpPr/>
          <p:nvPr/>
        </p:nvSpPr>
        <p:spPr>
          <a:xfrm>
            <a:off x="1191113" y="4955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353" name="Google Shape;6353;p58"/>
          <p:cNvSpPr txBox="1"/>
          <p:nvPr/>
        </p:nvSpPr>
        <p:spPr>
          <a:xfrm>
            <a:off x="1273000" y="6707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01</a:t>
            </a:r>
            <a:endParaRPr sz="3000">
              <a:solidFill>
                <a:srgbClr val="0B0A33"/>
              </a:solidFill>
              <a:latin typeface="Lalezar"/>
              <a:ea typeface="Lalezar"/>
              <a:cs typeface="Lalezar"/>
              <a:sym typeface="Lalezar"/>
            </a:endParaRPr>
          </a:p>
        </p:txBody>
      </p:sp>
      <p:sp>
        <p:nvSpPr>
          <p:cNvPr id="6354" name="Google Shape;6354;p58"/>
          <p:cNvSpPr/>
          <p:nvPr/>
        </p:nvSpPr>
        <p:spPr>
          <a:xfrm>
            <a:off x="1718213" y="16793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355" name="Google Shape;6355;p58"/>
          <p:cNvSpPr txBox="1"/>
          <p:nvPr/>
        </p:nvSpPr>
        <p:spPr>
          <a:xfrm>
            <a:off x="1800100" y="1854562"/>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02</a:t>
            </a:r>
            <a:endParaRPr sz="3000">
              <a:solidFill>
                <a:srgbClr val="0B0A33"/>
              </a:solidFill>
              <a:latin typeface="Lalezar"/>
              <a:ea typeface="Lalezar"/>
              <a:cs typeface="Lalezar"/>
              <a:sym typeface="Lalezar"/>
            </a:endParaRPr>
          </a:p>
        </p:txBody>
      </p:sp>
      <p:sp>
        <p:nvSpPr>
          <p:cNvPr id="6356" name="Google Shape;6356;p58"/>
          <p:cNvSpPr/>
          <p:nvPr/>
        </p:nvSpPr>
        <p:spPr>
          <a:xfrm>
            <a:off x="2245313" y="2865413"/>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357" name="Google Shape;6357;p58"/>
          <p:cNvSpPr txBox="1"/>
          <p:nvPr/>
        </p:nvSpPr>
        <p:spPr>
          <a:xfrm>
            <a:off x="2327200" y="3040649"/>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03</a:t>
            </a:r>
            <a:endParaRPr sz="3000">
              <a:solidFill>
                <a:srgbClr val="0B0A33"/>
              </a:solidFill>
              <a:latin typeface="Lalezar"/>
              <a:ea typeface="Lalezar"/>
              <a:cs typeface="Lalezar"/>
              <a:sym typeface="Lalezar"/>
            </a:endParaRPr>
          </a:p>
        </p:txBody>
      </p:sp>
      <p:grpSp>
        <p:nvGrpSpPr>
          <p:cNvPr id="6358" name="Google Shape;6358;p58"/>
          <p:cNvGrpSpPr/>
          <p:nvPr/>
        </p:nvGrpSpPr>
        <p:grpSpPr>
          <a:xfrm>
            <a:off x="6466252" y="385150"/>
            <a:ext cx="3671624" cy="1335064"/>
            <a:chOff x="1378943" y="313427"/>
            <a:chExt cx="2694770" cy="979864"/>
          </a:xfrm>
        </p:grpSpPr>
        <p:sp>
          <p:nvSpPr>
            <p:cNvPr id="6359" name="Google Shape;6359;p58"/>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8"/>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8"/>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8"/>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8"/>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8"/>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8"/>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8"/>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8"/>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8"/>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8"/>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8"/>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8"/>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8"/>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8"/>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8"/>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8"/>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8"/>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8"/>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8"/>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8"/>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8"/>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8"/>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8"/>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8"/>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8"/>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8"/>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8"/>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8"/>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8"/>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8"/>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8"/>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8"/>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8"/>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8"/>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8"/>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8"/>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8"/>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8"/>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8"/>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8"/>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8"/>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58"/>
          <p:cNvGrpSpPr/>
          <p:nvPr/>
        </p:nvGrpSpPr>
        <p:grpSpPr>
          <a:xfrm>
            <a:off x="530450" y="2937372"/>
            <a:ext cx="1392741" cy="2031988"/>
            <a:chOff x="-291675" y="2634500"/>
            <a:chExt cx="1154843" cy="1684899"/>
          </a:xfrm>
        </p:grpSpPr>
        <p:sp>
          <p:nvSpPr>
            <p:cNvPr id="6409" name="Google Shape;6409;p58"/>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8"/>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8"/>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8"/>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8"/>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8"/>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8"/>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8"/>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8"/>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8"/>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8"/>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8"/>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8"/>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8"/>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8"/>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8"/>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8"/>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8"/>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8"/>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8"/>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8"/>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8"/>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8"/>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8"/>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8"/>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8"/>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8"/>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8"/>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8"/>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8"/>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8"/>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8"/>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8"/>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8"/>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8"/>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8"/>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8"/>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8"/>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8"/>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8"/>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8"/>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8"/>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8"/>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8"/>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8"/>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8"/>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8"/>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8"/>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58"/>
          <p:cNvGrpSpPr/>
          <p:nvPr/>
        </p:nvGrpSpPr>
        <p:grpSpPr>
          <a:xfrm>
            <a:off x="7599088" y="2622518"/>
            <a:ext cx="1217911" cy="2346821"/>
            <a:chOff x="359850" y="2880925"/>
            <a:chExt cx="329450" cy="634825"/>
          </a:xfrm>
        </p:grpSpPr>
        <p:sp>
          <p:nvSpPr>
            <p:cNvPr id="6466" name="Google Shape;6466;p58"/>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8"/>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8"/>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8"/>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8"/>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8"/>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8"/>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8"/>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8"/>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8"/>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8"/>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8"/>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8"/>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8"/>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8"/>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8"/>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8"/>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8"/>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8"/>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8"/>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8"/>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8"/>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58"/>
          <p:cNvGrpSpPr/>
          <p:nvPr/>
        </p:nvGrpSpPr>
        <p:grpSpPr>
          <a:xfrm>
            <a:off x="214654" y="9"/>
            <a:ext cx="932262" cy="2838322"/>
            <a:chOff x="973775" y="2233375"/>
            <a:chExt cx="404575" cy="1231750"/>
          </a:xfrm>
        </p:grpSpPr>
        <p:sp>
          <p:nvSpPr>
            <p:cNvPr id="6498" name="Google Shape;6498;p58"/>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8"/>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8"/>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8"/>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8"/>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8"/>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8"/>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8"/>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8"/>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8"/>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8"/>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8"/>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8"/>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8"/>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8"/>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8"/>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8"/>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8"/>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8"/>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8"/>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8"/>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8"/>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8"/>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8"/>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8"/>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8"/>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8"/>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8"/>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8"/>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8"/>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8"/>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8"/>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8"/>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8"/>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8"/>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8"/>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8"/>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8"/>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8"/>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8"/>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8"/>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8"/>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8"/>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8"/>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8"/>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8"/>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8"/>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8"/>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8"/>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8"/>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8"/>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8"/>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8"/>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8"/>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8"/>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8"/>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8"/>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8"/>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8"/>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8"/>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8"/>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8"/>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8"/>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8"/>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8"/>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8"/>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8"/>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8"/>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8"/>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8"/>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8"/>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8"/>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8"/>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8"/>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8"/>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8"/>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8"/>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8"/>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8"/>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8"/>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8"/>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8"/>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8"/>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8"/>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8"/>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8"/>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8"/>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8"/>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8"/>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8"/>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58"/>
          <p:cNvGrpSpPr/>
          <p:nvPr/>
        </p:nvGrpSpPr>
        <p:grpSpPr>
          <a:xfrm>
            <a:off x="214650" y="258600"/>
            <a:ext cx="758675" cy="1431862"/>
            <a:chOff x="401225" y="3201250"/>
            <a:chExt cx="758675" cy="1431862"/>
          </a:xfrm>
        </p:grpSpPr>
        <p:sp>
          <p:nvSpPr>
            <p:cNvPr id="6599" name="Google Shape;6599;p58"/>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8"/>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8"/>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8"/>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8"/>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58"/>
          <p:cNvGrpSpPr/>
          <p:nvPr/>
        </p:nvGrpSpPr>
        <p:grpSpPr>
          <a:xfrm rot="10800000">
            <a:off x="7378688" y="2214025"/>
            <a:ext cx="1050200" cy="1660462"/>
            <a:chOff x="-120738" y="2972650"/>
            <a:chExt cx="1050200" cy="1660462"/>
          </a:xfrm>
        </p:grpSpPr>
        <p:sp>
          <p:nvSpPr>
            <p:cNvPr id="6609" name="Google Shape;6609;p58"/>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8"/>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8"/>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8"/>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8"/>
            <p:cNvSpPr/>
            <p:nvPr/>
          </p:nvSpPr>
          <p:spPr>
            <a:xfrm flipH="1">
              <a:off x="828100" y="4135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8"/>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flipH="1" rot="-4514075">
              <a:off x="-116448" y="3944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flipH="1">
              <a:off x="509575" y="33836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flipH="1">
              <a:off x="638613" y="2972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1" name="Shape 6621"/>
        <p:cNvGrpSpPr/>
        <p:nvPr/>
      </p:nvGrpSpPr>
      <p:grpSpPr>
        <a:xfrm>
          <a:off x="0" y="0"/>
          <a:ext cx="0" cy="0"/>
          <a:chOff x="0" y="0"/>
          <a:chExt cx="0" cy="0"/>
        </a:xfrm>
      </p:grpSpPr>
      <p:sp>
        <p:nvSpPr>
          <p:cNvPr id="6622" name="Google Shape;6622;p59"/>
          <p:cNvSpPr/>
          <p:nvPr/>
        </p:nvSpPr>
        <p:spPr>
          <a:xfrm>
            <a:off x="2688275" y="1741525"/>
            <a:ext cx="41313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9"/>
          <p:cNvSpPr/>
          <p:nvPr/>
        </p:nvSpPr>
        <p:spPr>
          <a:xfrm>
            <a:off x="3215300" y="2985175"/>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9"/>
          <p:cNvSpPr/>
          <p:nvPr/>
        </p:nvSpPr>
        <p:spPr>
          <a:xfrm>
            <a:off x="2161175" y="572500"/>
            <a:ext cx="44712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9"/>
          <p:cNvSpPr txBox="1"/>
          <p:nvPr>
            <p:ph idx="3" type="subTitle"/>
          </p:nvPr>
        </p:nvSpPr>
        <p:spPr>
          <a:xfrm>
            <a:off x="2763725" y="1778475"/>
            <a:ext cx="4056000" cy="63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rgbClr val="000000"/>
                </a:solidFill>
                <a:latin typeface="Arial"/>
                <a:ea typeface="Arial"/>
                <a:cs typeface="Arial"/>
                <a:sym typeface="Arial"/>
              </a:rPr>
              <a:t>Entrepreneurial Capabilities; </a:t>
            </a:r>
            <a:endParaRPr b="1" sz="2000"/>
          </a:p>
        </p:txBody>
      </p:sp>
      <p:sp>
        <p:nvSpPr>
          <p:cNvPr id="6626" name="Google Shape;6626;p59"/>
          <p:cNvSpPr txBox="1"/>
          <p:nvPr>
            <p:ph idx="4" type="subTitle"/>
          </p:nvPr>
        </p:nvSpPr>
        <p:spPr>
          <a:xfrm>
            <a:off x="3290762" y="2962247"/>
            <a:ext cx="3149700" cy="633600"/>
          </a:xfrm>
          <a:prstGeom prst="rect">
            <a:avLst/>
          </a:prstGeom>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b="1" lang="en" sz="2000"/>
              <a:t>Entrepreneurial Culture. </a:t>
            </a:r>
            <a:endParaRPr b="1" sz="2000"/>
          </a:p>
          <a:p>
            <a:pPr indent="0" lvl="0" marL="0" rtl="0" algn="l">
              <a:spcBef>
                <a:spcPts val="0"/>
              </a:spcBef>
              <a:spcAft>
                <a:spcPts val="0"/>
              </a:spcAft>
              <a:buNone/>
            </a:pPr>
            <a:r>
              <a:t/>
            </a:r>
            <a:endParaRPr/>
          </a:p>
        </p:txBody>
      </p:sp>
      <p:sp>
        <p:nvSpPr>
          <p:cNvPr id="6627" name="Google Shape;6627;p59"/>
          <p:cNvSpPr/>
          <p:nvPr/>
        </p:nvSpPr>
        <p:spPr>
          <a:xfrm>
            <a:off x="1191113" y="4955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628" name="Google Shape;6628;p59"/>
          <p:cNvSpPr txBox="1"/>
          <p:nvPr/>
        </p:nvSpPr>
        <p:spPr>
          <a:xfrm>
            <a:off x="1273000" y="6707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04</a:t>
            </a:r>
            <a:endParaRPr sz="3000">
              <a:solidFill>
                <a:srgbClr val="0B0A33"/>
              </a:solidFill>
              <a:latin typeface="Lalezar"/>
              <a:ea typeface="Lalezar"/>
              <a:cs typeface="Lalezar"/>
              <a:sym typeface="Lalezar"/>
            </a:endParaRPr>
          </a:p>
        </p:txBody>
      </p:sp>
      <p:sp>
        <p:nvSpPr>
          <p:cNvPr id="6629" name="Google Shape;6629;p59"/>
          <p:cNvSpPr/>
          <p:nvPr/>
        </p:nvSpPr>
        <p:spPr>
          <a:xfrm>
            <a:off x="1718213" y="16793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630" name="Google Shape;6630;p59"/>
          <p:cNvSpPr txBox="1"/>
          <p:nvPr/>
        </p:nvSpPr>
        <p:spPr>
          <a:xfrm>
            <a:off x="1800100" y="1854562"/>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05</a:t>
            </a:r>
            <a:endParaRPr sz="3000">
              <a:solidFill>
                <a:srgbClr val="0B0A33"/>
              </a:solidFill>
              <a:latin typeface="Lalezar"/>
              <a:ea typeface="Lalezar"/>
              <a:cs typeface="Lalezar"/>
              <a:sym typeface="Lalezar"/>
            </a:endParaRPr>
          </a:p>
        </p:txBody>
      </p:sp>
      <p:sp>
        <p:nvSpPr>
          <p:cNvPr id="6631" name="Google Shape;6631;p59"/>
          <p:cNvSpPr/>
          <p:nvPr/>
        </p:nvSpPr>
        <p:spPr>
          <a:xfrm>
            <a:off x="2245313" y="2865413"/>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6632" name="Google Shape;6632;p59"/>
          <p:cNvSpPr txBox="1"/>
          <p:nvPr/>
        </p:nvSpPr>
        <p:spPr>
          <a:xfrm>
            <a:off x="2327200" y="3040649"/>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06</a:t>
            </a:r>
            <a:endParaRPr sz="3000">
              <a:solidFill>
                <a:srgbClr val="0B0A33"/>
              </a:solidFill>
              <a:latin typeface="Lalezar"/>
              <a:ea typeface="Lalezar"/>
              <a:cs typeface="Lalezar"/>
              <a:sym typeface="Lalezar"/>
            </a:endParaRPr>
          </a:p>
        </p:txBody>
      </p:sp>
      <p:grpSp>
        <p:nvGrpSpPr>
          <p:cNvPr id="6633" name="Google Shape;6633;p59"/>
          <p:cNvGrpSpPr/>
          <p:nvPr/>
        </p:nvGrpSpPr>
        <p:grpSpPr>
          <a:xfrm>
            <a:off x="6466252" y="385150"/>
            <a:ext cx="3671624" cy="1335064"/>
            <a:chOff x="1378943" y="313427"/>
            <a:chExt cx="2694770" cy="979864"/>
          </a:xfrm>
        </p:grpSpPr>
        <p:sp>
          <p:nvSpPr>
            <p:cNvPr id="6634" name="Google Shape;6634;p59"/>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9"/>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9"/>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9"/>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9"/>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9"/>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9"/>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9"/>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9"/>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9"/>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9"/>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9"/>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9"/>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9"/>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9"/>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9"/>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9"/>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9"/>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9"/>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9"/>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9"/>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9"/>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9"/>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9"/>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9"/>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9"/>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9"/>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9"/>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9"/>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9"/>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9"/>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9"/>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9"/>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9"/>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9"/>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9"/>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9"/>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9"/>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9"/>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9"/>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9"/>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9"/>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9"/>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9"/>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9"/>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9"/>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9"/>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9"/>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9"/>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59"/>
          <p:cNvGrpSpPr/>
          <p:nvPr/>
        </p:nvGrpSpPr>
        <p:grpSpPr>
          <a:xfrm>
            <a:off x="530450" y="2937372"/>
            <a:ext cx="1392741" cy="2031988"/>
            <a:chOff x="-291675" y="2634500"/>
            <a:chExt cx="1154843" cy="1684899"/>
          </a:xfrm>
        </p:grpSpPr>
        <p:sp>
          <p:nvSpPr>
            <p:cNvPr id="6684" name="Google Shape;6684;p59"/>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9"/>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9"/>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9"/>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9"/>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9"/>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9"/>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9"/>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9"/>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9"/>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9"/>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9"/>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9"/>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9"/>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9"/>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9"/>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9"/>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9"/>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9"/>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9"/>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9"/>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9"/>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9"/>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9"/>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9"/>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9"/>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9"/>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9"/>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9"/>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9"/>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9"/>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9"/>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9"/>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9"/>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9"/>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9"/>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9"/>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9"/>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9"/>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9"/>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9"/>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9"/>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9"/>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9"/>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9"/>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9"/>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9"/>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9"/>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9"/>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9"/>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9"/>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9"/>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9"/>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9"/>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9"/>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9"/>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59"/>
          <p:cNvGrpSpPr/>
          <p:nvPr/>
        </p:nvGrpSpPr>
        <p:grpSpPr>
          <a:xfrm>
            <a:off x="7599088" y="2622518"/>
            <a:ext cx="1217911" cy="2346821"/>
            <a:chOff x="359850" y="2880925"/>
            <a:chExt cx="329450" cy="634825"/>
          </a:xfrm>
        </p:grpSpPr>
        <p:sp>
          <p:nvSpPr>
            <p:cNvPr id="6741" name="Google Shape;6741;p59"/>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9"/>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9"/>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9"/>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9"/>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9"/>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9"/>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9"/>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9"/>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9"/>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9"/>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9"/>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9"/>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9"/>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9"/>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9"/>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9"/>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9"/>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9"/>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9"/>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9"/>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9"/>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9"/>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9"/>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9"/>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9"/>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9"/>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9"/>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9"/>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9"/>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9"/>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59"/>
          <p:cNvGrpSpPr/>
          <p:nvPr/>
        </p:nvGrpSpPr>
        <p:grpSpPr>
          <a:xfrm>
            <a:off x="214654" y="9"/>
            <a:ext cx="932262" cy="2838322"/>
            <a:chOff x="973775" y="2233375"/>
            <a:chExt cx="404575" cy="1231750"/>
          </a:xfrm>
        </p:grpSpPr>
        <p:sp>
          <p:nvSpPr>
            <p:cNvPr id="6773" name="Google Shape;6773;p59"/>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9"/>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9"/>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9"/>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9"/>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9"/>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9"/>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9"/>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9"/>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9"/>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9"/>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9"/>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9"/>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9"/>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9"/>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9"/>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9"/>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9"/>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9"/>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9"/>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9"/>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9"/>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9"/>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9"/>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9"/>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9"/>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9"/>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9"/>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9"/>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9"/>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9"/>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9"/>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9"/>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9"/>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9"/>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9"/>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9"/>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9"/>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9"/>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9"/>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9"/>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9"/>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9"/>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9"/>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9"/>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9"/>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9"/>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9"/>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9"/>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9"/>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9"/>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9"/>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9"/>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9"/>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9"/>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9"/>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9"/>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9"/>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9"/>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9"/>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9"/>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9"/>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9"/>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9"/>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9"/>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9"/>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9"/>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9"/>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9"/>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9"/>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9"/>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9"/>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9"/>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9"/>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9"/>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9"/>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9"/>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9"/>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9"/>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9"/>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9"/>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9"/>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9"/>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9"/>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9"/>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9"/>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9"/>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9"/>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9"/>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9"/>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9"/>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9"/>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9"/>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9"/>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9"/>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9"/>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9"/>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9"/>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9"/>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9"/>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59"/>
          <p:cNvGrpSpPr/>
          <p:nvPr/>
        </p:nvGrpSpPr>
        <p:grpSpPr>
          <a:xfrm>
            <a:off x="214650" y="258600"/>
            <a:ext cx="758675" cy="1431862"/>
            <a:chOff x="401225" y="3201250"/>
            <a:chExt cx="758675" cy="1431862"/>
          </a:xfrm>
        </p:grpSpPr>
        <p:sp>
          <p:nvSpPr>
            <p:cNvPr id="6874" name="Google Shape;6874;p59"/>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9"/>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9"/>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9"/>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9"/>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9"/>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9"/>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9"/>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9"/>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9"/>
          <p:cNvGrpSpPr/>
          <p:nvPr/>
        </p:nvGrpSpPr>
        <p:grpSpPr>
          <a:xfrm rot="10800000">
            <a:off x="7378688" y="2214025"/>
            <a:ext cx="1050200" cy="1660462"/>
            <a:chOff x="-120738" y="2972650"/>
            <a:chExt cx="1050200" cy="1660462"/>
          </a:xfrm>
        </p:grpSpPr>
        <p:sp>
          <p:nvSpPr>
            <p:cNvPr id="6884" name="Google Shape;6884;p59"/>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9"/>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9"/>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9"/>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9"/>
            <p:cNvSpPr/>
            <p:nvPr/>
          </p:nvSpPr>
          <p:spPr>
            <a:xfrm flipH="1">
              <a:off x="828100" y="4135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9"/>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9"/>
            <p:cNvSpPr/>
            <p:nvPr/>
          </p:nvSpPr>
          <p:spPr>
            <a:xfrm flipH="1" rot="-4514075">
              <a:off x="-116448" y="3944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9"/>
            <p:cNvSpPr/>
            <p:nvPr/>
          </p:nvSpPr>
          <p:spPr>
            <a:xfrm flipH="1">
              <a:off x="509575" y="33836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9"/>
            <p:cNvSpPr/>
            <p:nvPr/>
          </p:nvSpPr>
          <p:spPr>
            <a:xfrm flipH="1">
              <a:off x="638613" y="2972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3" name="Google Shape;6893;p59"/>
          <p:cNvSpPr txBox="1"/>
          <p:nvPr>
            <p:ph idx="2" type="subTitle"/>
          </p:nvPr>
        </p:nvSpPr>
        <p:spPr>
          <a:xfrm>
            <a:off x="2236625" y="472750"/>
            <a:ext cx="4471200" cy="831900"/>
          </a:xfrm>
          <a:prstGeom prst="rect">
            <a:avLst/>
          </a:prstGeom>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b="1" lang="en" sz="2000"/>
              <a:t>Creation and Diffusion of Knowledge; </a:t>
            </a:r>
            <a:endParaRPr b="1" sz="2000"/>
          </a:p>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7" name="Shape 6897"/>
        <p:cNvGrpSpPr/>
        <p:nvPr/>
      </p:nvGrpSpPr>
      <p:grpSpPr>
        <a:xfrm>
          <a:off x="0" y="0"/>
          <a:ext cx="0" cy="0"/>
          <a:chOff x="0" y="0"/>
          <a:chExt cx="0" cy="0"/>
        </a:xfrm>
      </p:grpSpPr>
      <p:sp>
        <p:nvSpPr>
          <p:cNvPr id="6898" name="Google Shape;6898;p60"/>
          <p:cNvSpPr/>
          <p:nvPr/>
        </p:nvSpPr>
        <p:spPr>
          <a:xfrm>
            <a:off x="393625" y="2731950"/>
            <a:ext cx="3798300" cy="10731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0"/>
          <p:cNvSpPr txBox="1"/>
          <p:nvPr>
            <p:ph type="title"/>
          </p:nvPr>
        </p:nvSpPr>
        <p:spPr>
          <a:xfrm>
            <a:off x="791300" y="2617300"/>
            <a:ext cx="4929000" cy="118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Entrepreneurial Determinants</a:t>
            </a:r>
            <a:endParaRPr/>
          </a:p>
        </p:txBody>
      </p:sp>
      <p:pic>
        <p:nvPicPr>
          <p:cNvPr id="6900" name="Google Shape;6900;p60"/>
          <p:cNvPicPr preferRelativeResize="0"/>
          <p:nvPr/>
        </p:nvPicPr>
        <p:blipFill rotWithShape="1">
          <a:blip r:embed="rId3">
            <a:alphaModFix amt="70000"/>
          </a:blip>
          <a:srcRect b="12264" l="4240" r="3585" t="50432"/>
          <a:stretch/>
        </p:blipFill>
        <p:spPr>
          <a:xfrm>
            <a:off x="715100" y="535000"/>
            <a:ext cx="7713900" cy="2082000"/>
          </a:xfrm>
          <a:prstGeom prst="roundRect">
            <a:avLst>
              <a:gd fmla="val 16667" name="adj"/>
            </a:avLst>
          </a:prstGeom>
          <a:noFill/>
          <a:ln cap="flat" cmpd="sng" w="9525">
            <a:solidFill>
              <a:schemeClr val="dk1"/>
            </a:solidFill>
            <a:prstDash val="solid"/>
            <a:round/>
            <a:headEnd len="sm" w="sm" type="none"/>
            <a:tailEnd len="sm" w="sm" type="none"/>
          </a:ln>
        </p:spPr>
      </p:pic>
      <p:grpSp>
        <p:nvGrpSpPr>
          <p:cNvPr id="6901" name="Google Shape;6901;p60"/>
          <p:cNvGrpSpPr/>
          <p:nvPr/>
        </p:nvGrpSpPr>
        <p:grpSpPr>
          <a:xfrm>
            <a:off x="284380" y="4714572"/>
            <a:ext cx="651869" cy="428931"/>
            <a:chOff x="887925" y="4108200"/>
            <a:chExt cx="570964" cy="375728"/>
          </a:xfrm>
        </p:grpSpPr>
        <p:sp>
          <p:nvSpPr>
            <p:cNvPr id="6902" name="Google Shape;6902;p60"/>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0"/>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0"/>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0"/>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0"/>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0"/>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0"/>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0"/>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0"/>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0"/>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0"/>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0"/>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0"/>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0"/>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0"/>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60"/>
          <p:cNvGrpSpPr/>
          <p:nvPr/>
        </p:nvGrpSpPr>
        <p:grpSpPr>
          <a:xfrm>
            <a:off x="6485962" y="2225475"/>
            <a:ext cx="2433050" cy="2489097"/>
            <a:chOff x="368025" y="3604500"/>
            <a:chExt cx="817200" cy="836025"/>
          </a:xfrm>
        </p:grpSpPr>
        <p:sp>
          <p:nvSpPr>
            <p:cNvPr id="6936" name="Google Shape;6936;p60"/>
            <p:cNvSpPr/>
            <p:nvPr/>
          </p:nvSpPr>
          <p:spPr>
            <a:xfrm>
              <a:off x="420200" y="3665375"/>
              <a:ext cx="139425" cy="136700"/>
            </a:xfrm>
            <a:custGeom>
              <a:rect b="b" l="l" r="r" t="t"/>
              <a:pathLst>
                <a:path extrusionOk="0" h="5468" w="5577">
                  <a:moveTo>
                    <a:pt x="5478" y="99"/>
                  </a:moveTo>
                  <a:lnTo>
                    <a:pt x="5478" y="5369"/>
                  </a:lnTo>
                  <a:lnTo>
                    <a:pt x="100" y="5369"/>
                  </a:lnTo>
                  <a:lnTo>
                    <a:pt x="100" y="99"/>
                  </a:lnTo>
                  <a:close/>
                  <a:moveTo>
                    <a:pt x="48" y="1"/>
                  </a:moveTo>
                  <a:cubicBezTo>
                    <a:pt x="22" y="1"/>
                    <a:pt x="1" y="21"/>
                    <a:pt x="1" y="52"/>
                  </a:cubicBezTo>
                  <a:lnTo>
                    <a:pt x="1" y="5421"/>
                  </a:lnTo>
                  <a:cubicBezTo>
                    <a:pt x="1" y="5447"/>
                    <a:pt x="22" y="5467"/>
                    <a:pt x="48" y="5467"/>
                  </a:cubicBezTo>
                  <a:lnTo>
                    <a:pt x="5525" y="5467"/>
                  </a:lnTo>
                  <a:cubicBezTo>
                    <a:pt x="5556" y="5467"/>
                    <a:pt x="5577" y="5447"/>
                    <a:pt x="5577" y="5421"/>
                  </a:cubicBezTo>
                  <a:lnTo>
                    <a:pt x="5577" y="52"/>
                  </a:lnTo>
                  <a:cubicBezTo>
                    <a:pt x="5577" y="21"/>
                    <a:pt x="5556" y="1"/>
                    <a:pt x="55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0"/>
            <p:cNvSpPr/>
            <p:nvPr/>
          </p:nvSpPr>
          <p:spPr>
            <a:xfrm>
              <a:off x="428250" y="3675750"/>
              <a:ext cx="122825" cy="115550"/>
            </a:xfrm>
            <a:custGeom>
              <a:rect b="b" l="l" r="r" t="t"/>
              <a:pathLst>
                <a:path extrusionOk="0" h="4622" w="4913">
                  <a:moveTo>
                    <a:pt x="1" y="1"/>
                  </a:moveTo>
                  <a:lnTo>
                    <a:pt x="1" y="4621"/>
                  </a:lnTo>
                  <a:lnTo>
                    <a:pt x="4912" y="4621"/>
                  </a:lnTo>
                  <a:lnTo>
                    <a:pt x="49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4341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0"/>
            <p:cNvSpPr/>
            <p:nvPr/>
          </p:nvSpPr>
          <p:spPr>
            <a:xfrm>
              <a:off x="432800" y="3680300"/>
              <a:ext cx="18450" cy="23400"/>
            </a:xfrm>
            <a:custGeom>
              <a:rect b="b" l="l" r="r" t="t"/>
              <a:pathLst>
                <a:path extrusionOk="0" h="936" w="738">
                  <a:moveTo>
                    <a:pt x="639" y="99"/>
                  </a:moveTo>
                  <a:lnTo>
                    <a:pt x="639" y="836"/>
                  </a:lnTo>
                  <a:lnTo>
                    <a:pt x="99" y="836"/>
                  </a:lnTo>
                  <a:lnTo>
                    <a:pt x="99" y="99"/>
                  </a:lnTo>
                  <a:close/>
                  <a:moveTo>
                    <a:pt x="52" y="1"/>
                  </a:moveTo>
                  <a:cubicBezTo>
                    <a:pt x="21" y="1"/>
                    <a:pt x="1" y="21"/>
                    <a:pt x="1" y="47"/>
                  </a:cubicBezTo>
                  <a:lnTo>
                    <a:pt x="1" y="883"/>
                  </a:lnTo>
                  <a:cubicBezTo>
                    <a:pt x="1" y="909"/>
                    <a:pt x="21" y="930"/>
                    <a:pt x="52" y="935"/>
                  </a:cubicBezTo>
                  <a:lnTo>
                    <a:pt x="686" y="935"/>
                  </a:lnTo>
                  <a:cubicBezTo>
                    <a:pt x="712" y="935"/>
                    <a:pt x="738" y="909"/>
                    <a:pt x="738" y="883"/>
                  </a:cubicBezTo>
                  <a:lnTo>
                    <a:pt x="738" y="47"/>
                  </a:lnTo>
                  <a:cubicBezTo>
                    <a:pt x="738"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0"/>
            <p:cNvSpPr/>
            <p:nvPr/>
          </p:nvSpPr>
          <p:spPr>
            <a:xfrm>
              <a:off x="4499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0"/>
            <p:cNvSpPr/>
            <p:nvPr/>
          </p:nvSpPr>
          <p:spPr>
            <a:xfrm>
              <a:off x="448775" y="3680300"/>
              <a:ext cx="18325" cy="23400"/>
            </a:xfrm>
            <a:custGeom>
              <a:rect b="b" l="l" r="r" t="t"/>
              <a:pathLst>
                <a:path extrusionOk="0" h="936" w="733">
                  <a:moveTo>
                    <a:pt x="633" y="99"/>
                  </a:moveTo>
                  <a:lnTo>
                    <a:pt x="633"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0"/>
            <p:cNvSpPr/>
            <p:nvPr/>
          </p:nvSpPr>
          <p:spPr>
            <a:xfrm>
              <a:off x="4659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0"/>
            <p:cNvSpPr/>
            <p:nvPr/>
          </p:nvSpPr>
          <p:spPr>
            <a:xfrm>
              <a:off x="464600" y="3680300"/>
              <a:ext cx="18450" cy="23400"/>
            </a:xfrm>
            <a:custGeom>
              <a:rect b="b" l="l" r="r" t="t"/>
              <a:pathLst>
                <a:path extrusionOk="0" h="936" w="738">
                  <a:moveTo>
                    <a:pt x="644" y="99"/>
                  </a:moveTo>
                  <a:lnTo>
                    <a:pt x="644" y="836"/>
                  </a:lnTo>
                  <a:lnTo>
                    <a:pt x="99" y="836"/>
                  </a:lnTo>
                  <a:lnTo>
                    <a:pt x="104" y="99"/>
                  </a:lnTo>
                  <a:close/>
                  <a:moveTo>
                    <a:pt x="52" y="1"/>
                  </a:moveTo>
                  <a:cubicBezTo>
                    <a:pt x="26" y="1"/>
                    <a:pt x="0" y="21"/>
                    <a:pt x="0" y="47"/>
                  </a:cubicBezTo>
                  <a:lnTo>
                    <a:pt x="0" y="883"/>
                  </a:lnTo>
                  <a:cubicBezTo>
                    <a:pt x="0" y="909"/>
                    <a:pt x="26" y="930"/>
                    <a:pt x="52" y="935"/>
                  </a:cubicBezTo>
                  <a:lnTo>
                    <a:pt x="686" y="935"/>
                  </a:lnTo>
                  <a:cubicBezTo>
                    <a:pt x="717" y="935"/>
                    <a:pt x="738" y="909"/>
                    <a:pt x="738" y="883"/>
                  </a:cubicBezTo>
                  <a:lnTo>
                    <a:pt x="738" y="47"/>
                  </a:lnTo>
                  <a:cubicBezTo>
                    <a:pt x="738" y="21"/>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4817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0"/>
            <p:cNvSpPr/>
            <p:nvPr/>
          </p:nvSpPr>
          <p:spPr>
            <a:xfrm>
              <a:off x="480575" y="3680300"/>
              <a:ext cx="18325" cy="23400"/>
            </a:xfrm>
            <a:custGeom>
              <a:rect b="b" l="l" r="r" t="t"/>
              <a:pathLst>
                <a:path extrusionOk="0" h="936" w="733">
                  <a:moveTo>
                    <a:pt x="639" y="99"/>
                  </a:moveTo>
                  <a:lnTo>
                    <a:pt x="639"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0"/>
            <p:cNvSpPr/>
            <p:nvPr/>
          </p:nvSpPr>
          <p:spPr>
            <a:xfrm>
              <a:off x="4977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0"/>
            <p:cNvSpPr/>
            <p:nvPr/>
          </p:nvSpPr>
          <p:spPr>
            <a:xfrm>
              <a:off x="496525" y="3680300"/>
              <a:ext cx="18325" cy="23400"/>
            </a:xfrm>
            <a:custGeom>
              <a:rect b="b" l="l" r="r" t="t"/>
              <a:pathLst>
                <a:path extrusionOk="0" h="936" w="733">
                  <a:moveTo>
                    <a:pt x="634" y="99"/>
                  </a:moveTo>
                  <a:lnTo>
                    <a:pt x="634" y="836"/>
                  </a:lnTo>
                  <a:lnTo>
                    <a:pt x="94" y="836"/>
                  </a:lnTo>
                  <a:lnTo>
                    <a:pt x="94" y="99"/>
                  </a:lnTo>
                  <a:close/>
                  <a:moveTo>
                    <a:pt x="47" y="1"/>
                  </a:moveTo>
                  <a:cubicBezTo>
                    <a:pt x="21" y="1"/>
                    <a:pt x="1" y="21"/>
                    <a:pt x="1" y="47"/>
                  </a:cubicBezTo>
                  <a:lnTo>
                    <a:pt x="1" y="883"/>
                  </a:lnTo>
                  <a:cubicBezTo>
                    <a:pt x="1" y="909"/>
                    <a:pt x="21" y="930"/>
                    <a:pt x="47" y="935"/>
                  </a:cubicBezTo>
                  <a:lnTo>
                    <a:pt x="686" y="935"/>
                  </a:lnTo>
                  <a:cubicBezTo>
                    <a:pt x="712" y="935"/>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513650" y="36814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512375" y="3680300"/>
              <a:ext cx="18450" cy="23400"/>
            </a:xfrm>
            <a:custGeom>
              <a:rect b="b" l="l" r="r" t="t"/>
              <a:pathLst>
                <a:path extrusionOk="0" h="936" w="738">
                  <a:moveTo>
                    <a:pt x="639" y="99"/>
                  </a:moveTo>
                  <a:lnTo>
                    <a:pt x="639" y="836"/>
                  </a:lnTo>
                  <a:lnTo>
                    <a:pt x="99" y="836"/>
                  </a:lnTo>
                  <a:lnTo>
                    <a:pt x="99" y="99"/>
                  </a:lnTo>
                  <a:close/>
                  <a:moveTo>
                    <a:pt x="52" y="1"/>
                  </a:moveTo>
                  <a:cubicBezTo>
                    <a:pt x="21" y="1"/>
                    <a:pt x="0" y="21"/>
                    <a:pt x="0" y="47"/>
                  </a:cubicBezTo>
                  <a:lnTo>
                    <a:pt x="0" y="883"/>
                  </a:lnTo>
                  <a:cubicBezTo>
                    <a:pt x="0" y="909"/>
                    <a:pt x="21" y="930"/>
                    <a:pt x="52" y="935"/>
                  </a:cubicBezTo>
                  <a:lnTo>
                    <a:pt x="685" y="935"/>
                  </a:lnTo>
                  <a:cubicBezTo>
                    <a:pt x="711" y="930"/>
                    <a:pt x="737" y="909"/>
                    <a:pt x="737" y="883"/>
                  </a:cubicBezTo>
                  <a:lnTo>
                    <a:pt x="737" y="47"/>
                  </a:lnTo>
                  <a:cubicBezTo>
                    <a:pt x="737"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0"/>
            <p:cNvSpPr/>
            <p:nvPr/>
          </p:nvSpPr>
          <p:spPr>
            <a:xfrm>
              <a:off x="5295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0"/>
            <p:cNvSpPr/>
            <p:nvPr/>
          </p:nvSpPr>
          <p:spPr>
            <a:xfrm>
              <a:off x="528325" y="3680300"/>
              <a:ext cx="18325" cy="23400"/>
            </a:xfrm>
            <a:custGeom>
              <a:rect b="b" l="l" r="r" t="t"/>
              <a:pathLst>
                <a:path extrusionOk="0" h="936" w="733">
                  <a:moveTo>
                    <a:pt x="639" y="99"/>
                  </a:moveTo>
                  <a:lnTo>
                    <a:pt x="639" y="836"/>
                  </a:lnTo>
                  <a:lnTo>
                    <a:pt x="99" y="836"/>
                  </a:lnTo>
                  <a:lnTo>
                    <a:pt x="99" y="99"/>
                  </a:lnTo>
                  <a:close/>
                  <a:moveTo>
                    <a:pt x="47" y="1"/>
                  </a:moveTo>
                  <a:cubicBezTo>
                    <a:pt x="21" y="1"/>
                    <a:pt x="1" y="21"/>
                    <a:pt x="1" y="47"/>
                  </a:cubicBezTo>
                  <a:lnTo>
                    <a:pt x="1" y="883"/>
                  </a:lnTo>
                  <a:cubicBezTo>
                    <a:pt x="1" y="909"/>
                    <a:pt x="21" y="930"/>
                    <a:pt x="47" y="935"/>
                  </a:cubicBezTo>
                  <a:lnTo>
                    <a:pt x="686" y="935"/>
                  </a:lnTo>
                  <a:cubicBezTo>
                    <a:pt x="712" y="930"/>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0"/>
            <p:cNvSpPr/>
            <p:nvPr/>
          </p:nvSpPr>
          <p:spPr>
            <a:xfrm>
              <a:off x="4341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0"/>
            <p:cNvSpPr/>
            <p:nvPr/>
          </p:nvSpPr>
          <p:spPr>
            <a:xfrm>
              <a:off x="432800" y="3701200"/>
              <a:ext cx="18450" cy="23250"/>
            </a:xfrm>
            <a:custGeom>
              <a:rect b="b" l="l" r="r" t="t"/>
              <a:pathLst>
                <a:path extrusionOk="0" h="930" w="738">
                  <a:moveTo>
                    <a:pt x="639" y="99"/>
                  </a:moveTo>
                  <a:lnTo>
                    <a:pt x="639" y="836"/>
                  </a:lnTo>
                  <a:lnTo>
                    <a:pt x="99" y="836"/>
                  </a:lnTo>
                  <a:lnTo>
                    <a:pt x="99" y="99"/>
                  </a:lnTo>
                  <a:close/>
                  <a:moveTo>
                    <a:pt x="52" y="0"/>
                  </a:moveTo>
                  <a:cubicBezTo>
                    <a:pt x="21" y="0"/>
                    <a:pt x="1" y="21"/>
                    <a:pt x="1" y="47"/>
                  </a:cubicBezTo>
                  <a:lnTo>
                    <a:pt x="1" y="883"/>
                  </a:lnTo>
                  <a:cubicBezTo>
                    <a:pt x="1" y="909"/>
                    <a:pt x="21" y="930"/>
                    <a:pt x="52" y="930"/>
                  </a:cubicBezTo>
                  <a:lnTo>
                    <a:pt x="686" y="930"/>
                  </a:lnTo>
                  <a:cubicBezTo>
                    <a:pt x="712" y="930"/>
                    <a:pt x="738" y="909"/>
                    <a:pt x="738" y="883"/>
                  </a:cubicBezTo>
                  <a:lnTo>
                    <a:pt x="738" y="47"/>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4499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448775" y="3701200"/>
              <a:ext cx="18325" cy="23250"/>
            </a:xfrm>
            <a:custGeom>
              <a:rect b="b" l="l" r="r" t="t"/>
              <a:pathLst>
                <a:path extrusionOk="0" h="930" w="733">
                  <a:moveTo>
                    <a:pt x="633" y="99"/>
                  </a:moveTo>
                  <a:lnTo>
                    <a:pt x="633"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4659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0"/>
            <p:cNvSpPr/>
            <p:nvPr/>
          </p:nvSpPr>
          <p:spPr>
            <a:xfrm>
              <a:off x="464600" y="3701200"/>
              <a:ext cx="18450" cy="23250"/>
            </a:xfrm>
            <a:custGeom>
              <a:rect b="b" l="l" r="r" t="t"/>
              <a:pathLst>
                <a:path extrusionOk="0" h="930" w="738">
                  <a:moveTo>
                    <a:pt x="644" y="99"/>
                  </a:moveTo>
                  <a:lnTo>
                    <a:pt x="644" y="836"/>
                  </a:lnTo>
                  <a:lnTo>
                    <a:pt x="99" y="836"/>
                  </a:lnTo>
                  <a:lnTo>
                    <a:pt x="104" y="99"/>
                  </a:lnTo>
                  <a:close/>
                  <a:moveTo>
                    <a:pt x="52" y="0"/>
                  </a:moveTo>
                  <a:cubicBezTo>
                    <a:pt x="26" y="0"/>
                    <a:pt x="0" y="21"/>
                    <a:pt x="0" y="47"/>
                  </a:cubicBezTo>
                  <a:lnTo>
                    <a:pt x="0" y="883"/>
                  </a:lnTo>
                  <a:cubicBezTo>
                    <a:pt x="0" y="909"/>
                    <a:pt x="26" y="930"/>
                    <a:pt x="52" y="930"/>
                  </a:cubicBezTo>
                  <a:lnTo>
                    <a:pt x="686" y="930"/>
                  </a:lnTo>
                  <a:cubicBezTo>
                    <a:pt x="717" y="930"/>
                    <a:pt x="738" y="909"/>
                    <a:pt x="738" y="883"/>
                  </a:cubicBezTo>
                  <a:lnTo>
                    <a:pt x="738" y="47"/>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0"/>
            <p:cNvSpPr/>
            <p:nvPr/>
          </p:nvSpPr>
          <p:spPr>
            <a:xfrm>
              <a:off x="4817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480575" y="3701200"/>
              <a:ext cx="18325" cy="23250"/>
            </a:xfrm>
            <a:custGeom>
              <a:rect b="b" l="l" r="r" t="t"/>
              <a:pathLst>
                <a:path extrusionOk="0" h="930" w="733">
                  <a:moveTo>
                    <a:pt x="639" y="99"/>
                  </a:moveTo>
                  <a:lnTo>
                    <a:pt x="639"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4977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496525" y="3701200"/>
              <a:ext cx="18325" cy="23250"/>
            </a:xfrm>
            <a:custGeom>
              <a:rect b="b" l="l" r="r" t="t"/>
              <a:pathLst>
                <a:path extrusionOk="0" h="930" w="733">
                  <a:moveTo>
                    <a:pt x="634" y="99"/>
                  </a:moveTo>
                  <a:lnTo>
                    <a:pt x="634" y="836"/>
                  </a:lnTo>
                  <a:lnTo>
                    <a:pt x="94" y="836"/>
                  </a:lnTo>
                  <a:lnTo>
                    <a:pt x="94"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513650" y="37023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512375" y="3701200"/>
              <a:ext cx="18450" cy="23250"/>
            </a:xfrm>
            <a:custGeom>
              <a:rect b="b" l="l" r="r" t="t"/>
              <a:pathLst>
                <a:path extrusionOk="0" h="930" w="738">
                  <a:moveTo>
                    <a:pt x="639" y="99"/>
                  </a:moveTo>
                  <a:lnTo>
                    <a:pt x="639" y="836"/>
                  </a:lnTo>
                  <a:lnTo>
                    <a:pt x="99" y="836"/>
                  </a:lnTo>
                  <a:lnTo>
                    <a:pt x="99" y="99"/>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5295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528325" y="3701200"/>
              <a:ext cx="18325" cy="23250"/>
            </a:xfrm>
            <a:custGeom>
              <a:rect b="b" l="l" r="r" t="t"/>
              <a:pathLst>
                <a:path extrusionOk="0" h="930" w="733">
                  <a:moveTo>
                    <a:pt x="639" y="99"/>
                  </a:moveTo>
                  <a:lnTo>
                    <a:pt x="639" y="836"/>
                  </a:lnTo>
                  <a:lnTo>
                    <a:pt x="99" y="836"/>
                  </a:lnTo>
                  <a:lnTo>
                    <a:pt x="99"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4341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432800" y="3722075"/>
              <a:ext cx="18450" cy="23275"/>
            </a:xfrm>
            <a:custGeom>
              <a:rect b="b" l="l" r="r" t="t"/>
              <a:pathLst>
                <a:path extrusionOk="0" h="931" w="738">
                  <a:moveTo>
                    <a:pt x="639" y="95"/>
                  </a:moveTo>
                  <a:lnTo>
                    <a:pt x="639" y="832"/>
                  </a:lnTo>
                  <a:lnTo>
                    <a:pt x="99" y="832"/>
                  </a:lnTo>
                  <a:lnTo>
                    <a:pt x="99" y="95"/>
                  </a:lnTo>
                  <a:close/>
                  <a:moveTo>
                    <a:pt x="693" y="1"/>
                  </a:moveTo>
                  <a:cubicBezTo>
                    <a:pt x="690" y="1"/>
                    <a:pt x="688" y="1"/>
                    <a:pt x="686" y="1"/>
                  </a:cubicBezTo>
                  <a:lnTo>
                    <a:pt x="52" y="1"/>
                  </a:lnTo>
                  <a:cubicBezTo>
                    <a:pt x="21" y="1"/>
                    <a:pt x="1" y="22"/>
                    <a:pt x="1" y="48"/>
                  </a:cubicBezTo>
                  <a:lnTo>
                    <a:pt x="1" y="884"/>
                  </a:lnTo>
                  <a:cubicBezTo>
                    <a:pt x="1" y="910"/>
                    <a:pt x="21" y="931"/>
                    <a:pt x="52" y="931"/>
                  </a:cubicBezTo>
                  <a:lnTo>
                    <a:pt x="686" y="931"/>
                  </a:lnTo>
                  <a:cubicBezTo>
                    <a:pt x="712" y="931"/>
                    <a:pt x="738" y="910"/>
                    <a:pt x="738" y="884"/>
                  </a:cubicBezTo>
                  <a:lnTo>
                    <a:pt x="738" y="48"/>
                  </a:lnTo>
                  <a:cubicBezTo>
                    <a:pt x="738" y="24"/>
                    <a:pt x="716"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4499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448775" y="3722075"/>
              <a:ext cx="18325" cy="23275"/>
            </a:xfrm>
            <a:custGeom>
              <a:rect b="b" l="l" r="r" t="t"/>
              <a:pathLst>
                <a:path extrusionOk="0" h="931" w="733">
                  <a:moveTo>
                    <a:pt x="633" y="95"/>
                  </a:moveTo>
                  <a:lnTo>
                    <a:pt x="633"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0"/>
            <p:cNvSpPr/>
            <p:nvPr/>
          </p:nvSpPr>
          <p:spPr>
            <a:xfrm>
              <a:off x="4659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0"/>
            <p:cNvSpPr/>
            <p:nvPr/>
          </p:nvSpPr>
          <p:spPr>
            <a:xfrm>
              <a:off x="464600" y="3722075"/>
              <a:ext cx="18450" cy="23275"/>
            </a:xfrm>
            <a:custGeom>
              <a:rect b="b" l="l" r="r" t="t"/>
              <a:pathLst>
                <a:path extrusionOk="0" h="931" w="738">
                  <a:moveTo>
                    <a:pt x="644" y="95"/>
                  </a:moveTo>
                  <a:lnTo>
                    <a:pt x="644" y="832"/>
                  </a:lnTo>
                  <a:lnTo>
                    <a:pt x="99" y="832"/>
                  </a:lnTo>
                  <a:lnTo>
                    <a:pt x="104" y="95"/>
                  </a:lnTo>
                  <a:close/>
                  <a:moveTo>
                    <a:pt x="694" y="1"/>
                  </a:moveTo>
                  <a:cubicBezTo>
                    <a:pt x="691" y="1"/>
                    <a:pt x="688" y="1"/>
                    <a:pt x="686" y="1"/>
                  </a:cubicBezTo>
                  <a:lnTo>
                    <a:pt x="52" y="1"/>
                  </a:lnTo>
                  <a:cubicBezTo>
                    <a:pt x="26" y="1"/>
                    <a:pt x="0" y="22"/>
                    <a:pt x="0" y="48"/>
                  </a:cubicBezTo>
                  <a:lnTo>
                    <a:pt x="0" y="884"/>
                  </a:lnTo>
                  <a:cubicBezTo>
                    <a:pt x="0" y="910"/>
                    <a:pt x="26" y="931"/>
                    <a:pt x="52" y="931"/>
                  </a:cubicBezTo>
                  <a:lnTo>
                    <a:pt x="686" y="931"/>
                  </a:lnTo>
                  <a:cubicBezTo>
                    <a:pt x="717" y="931"/>
                    <a:pt x="738" y="910"/>
                    <a:pt x="738" y="884"/>
                  </a:cubicBezTo>
                  <a:lnTo>
                    <a:pt x="738" y="48"/>
                  </a:lnTo>
                  <a:cubicBezTo>
                    <a:pt x="738" y="24"/>
                    <a:pt x="720" y="1"/>
                    <a:pt x="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4817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480575" y="3722075"/>
              <a:ext cx="18325" cy="23275"/>
            </a:xfrm>
            <a:custGeom>
              <a:rect b="b" l="l" r="r" t="t"/>
              <a:pathLst>
                <a:path extrusionOk="0" h="931" w="733">
                  <a:moveTo>
                    <a:pt x="639" y="95"/>
                  </a:moveTo>
                  <a:lnTo>
                    <a:pt x="639"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4977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496525" y="3722075"/>
              <a:ext cx="18325" cy="23275"/>
            </a:xfrm>
            <a:custGeom>
              <a:rect b="b" l="l" r="r" t="t"/>
              <a:pathLst>
                <a:path extrusionOk="0" h="931" w="733">
                  <a:moveTo>
                    <a:pt x="634" y="95"/>
                  </a:moveTo>
                  <a:lnTo>
                    <a:pt x="634" y="832"/>
                  </a:lnTo>
                  <a:lnTo>
                    <a:pt x="94" y="832"/>
                  </a:lnTo>
                  <a:lnTo>
                    <a:pt x="94" y="95"/>
                  </a:lnTo>
                  <a:close/>
                  <a:moveTo>
                    <a:pt x="693" y="1"/>
                  </a:moveTo>
                  <a:cubicBezTo>
                    <a:pt x="690" y="1"/>
                    <a:pt x="688" y="1"/>
                    <a:pt x="686" y="1"/>
                  </a:cubicBezTo>
                  <a:lnTo>
                    <a:pt x="47" y="1"/>
                  </a:lnTo>
                  <a:cubicBezTo>
                    <a:pt x="21" y="1"/>
                    <a:pt x="1" y="22"/>
                    <a:pt x="1" y="48"/>
                  </a:cubicBezTo>
                  <a:lnTo>
                    <a:pt x="1" y="884"/>
                  </a:lnTo>
                  <a:cubicBezTo>
                    <a:pt x="1" y="910"/>
                    <a:pt x="21" y="931"/>
                    <a:pt x="47" y="931"/>
                  </a:cubicBezTo>
                  <a:lnTo>
                    <a:pt x="686" y="931"/>
                  </a:lnTo>
                  <a:cubicBezTo>
                    <a:pt x="712" y="931"/>
                    <a:pt x="733" y="910"/>
                    <a:pt x="733" y="884"/>
                  </a:cubicBezTo>
                  <a:lnTo>
                    <a:pt x="733" y="48"/>
                  </a:lnTo>
                  <a:cubicBezTo>
                    <a:pt x="733" y="24"/>
                    <a:pt x="715"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513650" y="3723275"/>
              <a:ext cx="15875" cy="20900"/>
            </a:xfrm>
            <a:custGeom>
              <a:rect b="b" l="l" r="r" t="t"/>
              <a:pathLst>
                <a:path extrusionOk="0" h="836"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512375" y="3722100"/>
              <a:ext cx="18450" cy="23250"/>
            </a:xfrm>
            <a:custGeom>
              <a:rect b="b" l="l" r="r" t="t"/>
              <a:pathLst>
                <a:path extrusionOk="0" h="930" w="738">
                  <a:moveTo>
                    <a:pt x="639" y="94"/>
                  </a:moveTo>
                  <a:lnTo>
                    <a:pt x="639" y="831"/>
                  </a:lnTo>
                  <a:lnTo>
                    <a:pt x="99" y="831"/>
                  </a:lnTo>
                  <a:lnTo>
                    <a:pt x="99" y="94"/>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0"/>
            <p:cNvSpPr/>
            <p:nvPr/>
          </p:nvSpPr>
          <p:spPr>
            <a:xfrm>
              <a:off x="5295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0"/>
            <p:cNvSpPr/>
            <p:nvPr/>
          </p:nvSpPr>
          <p:spPr>
            <a:xfrm>
              <a:off x="528325" y="3722100"/>
              <a:ext cx="18325" cy="23250"/>
            </a:xfrm>
            <a:custGeom>
              <a:rect b="b" l="l" r="r" t="t"/>
              <a:pathLst>
                <a:path extrusionOk="0" h="930" w="733">
                  <a:moveTo>
                    <a:pt x="639" y="94"/>
                  </a:moveTo>
                  <a:lnTo>
                    <a:pt x="639" y="831"/>
                  </a:lnTo>
                  <a:lnTo>
                    <a:pt x="99" y="831"/>
                  </a:lnTo>
                  <a:lnTo>
                    <a:pt x="99" y="94"/>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4341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432800" y="3742875"/>
              <a:ext cx="18450" cy="23375"/>
            </a:xfrm>
            <a:custGeom>
              <a:rect b="b" l="l" r="r" t="t"/>
              <a:pathLst>
                <a:path extrusionOk="0" h="935" w="738">
                  <a:moveTo>
                    <a:pt x="639" y="99"/>
                  </a:moveTo>
                  <a:lnTo>
                    <a:pt x="639" y="836"/>
                  </a:lnTo>
                  <a:lnTo>
                    <a:pt x="99" y="836"/>
                  </a:lnTo>
                  <a:lnTo>
                    <a:pt x="99" y="99"/>
                  </a:lnTo>
                  <a:close/>
                  <a:moveTo>
                    <a:pt x="52" y="0"/>
                  </a:moveTo>
                  <a:cubicBezTo>
                    <a:pt x="21" y="0"/>
                    <a:pt x="1" y="21"/>
                    <a:pt x="1" y="52"/>
                  </a:cubicBezTo>
                  <a:lnTo>
                    <a:pt x="1" y="883"/>
                  </a:lnTo>
                  <a:cubicBezTo>
                    <a:pt x="1" y="914"/>
                    <a:pt x="21" y="935"/>
                    <a:pt x="52" y="935"/>
                  </a:cubicBezTo>
                  <a:lnTo>
                    <a:pt x="686" y="935"/>
                  </a:lnTo>
                  <a:cubicBezTo>
                    <a:pt x="712" y="935"/>
                    <a:pt x="738" y="914"/>
                    <a:pt x="738" y="883"/>
                  </a:cubicBezTo>
                  <a:lnTo>
                    <a:pt x="738" y="52"/>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4499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448775" y="3742875"/>
              <a:ext cx="18325" cy="23375"/>
            </a:xfrm>
            <a:custGeom>
              <a:rect b="b" l="l" r="r" t="t"/>
              <a:pathLst>
                <a:path extrusionOk="0" h="935" w="733">
                  <a:moveTo>
                    <a:pt x="633" y="99"/>
                  </a:moveTo>
                  <a:lnTo>
                    <a:pt x="633"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4659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464600" y="3742875"/>
              <a:ext cx="18450" cy="23375"/>
            </a:xfrm>
            <a:custGeom>
              <a:rect b="b" l="l" r="r" t="t"/>
              <a:pathLst>
                <a:path extrusionOk="0" h="935" w="738">
                  <a:moveTo>
                    <a:pt x="644" y="99"/>
                  </a:moveTo>
                  <a:lnTo>
                    <a:pt x="644" y="836"/>
                  </a:lnTo>
                  <a:lnTo>
                    <a:pt x="99" y="836"/>
                  </a:lnTo>
                  <a:lnTo>
                    <a:pt x="104" y="99"/>
                  </a:lnTo>
                  <a:close/>
                  <a:moveTo>
                    <a:pt x="52" y="0"/>
                  </a:moveTo>
                  <a:cubicBezTo>
                    <a:pt x="26" y="0"/>
                    <a:pt x="0" y="21"/>
                    <a:pt x="0" y="52"/>
                  </a:cubicBezTo>
                  <a:lnTo>
                    <a:pt x="0" y="883"/>
                  </a:lnTo>
                  <a:cubicBezTo>
                    <a:pt x="0" y="914"/>
                    <a:pt x="26" y="935"/>
                    <a:pt x="52" y="935"/>
                  </a:cubicBezTo>
                  <a:lnTo>
                    <a:pt x="686" y="935"/>
                  </a:lnTo>
                  <a:cubicBezTo>
                    <a:pt x="717" y="935"/>
                    <a:pt x="738" y="914"/>
                    <a:pt x="738" y="883"/>
                  </a:cubicBezTo>
                  <a:lnTo>
                    <a:pt x="738" y="52"/>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4817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480575" y="3742875"/>
              <a:ext cx="18325" cy="23375"/>
            </a:xfrm>
            <a:custGeom>
              <a:rect b="b" l="l" r="r" t="t"/>
              <a:pathLst>
                <a:path extrusionOk="0" h="935" w="733">
                  <a:moveTo>
                    <a:pt x="639" y="99"/>
                  </a:moveTo>
                  <a:lnTo>
                    <a:pt x="639"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4977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496525" y="3742875"/>
              <a:ext cx="18325" cy="23375"/>
            </a:xfrm>
            <a:custGeom>
              <a:rect b="b" l="l" r="r" t="t"/>
              <a:pathLst>
                <a:path extrusionOk="0" h="935" w="733">
                  <a:moveTo>
                    <a:pt x="634" y="99"/>
                  </a:moveTo>
                  <a:lnTo>
                    <a:pt x="634" y="836"/>
                  </a:lnTo>
                  <a:lnTo>
                    <a:pt x="94" y="836"/>
                  </a:lnTo>
                  <a:lnTo>
                    <a:pt x="94"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513650" y="3744150"/>
              <a:ext cx="15875" cy="20800"/>
            </a:xfrm>
            <a:custGeom>
              <a:rect b="b" l="l" r="r" t="t"/>
              <a:pathLst>
                <a:path extrusionOk="0" h="832" w="635">
                  <a:moveTo>
                    <a:pt x="1" y="1"/>
                  </a:moveTo>
                  <a:lnTo>
                    <a:pt x="1"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512375" y="3742875"/>
              <a:ext cx="18450" cy="23375"/>
            </a:xfrm>
            <a:custGeom>
              <a:rect b="b" l="l" r="r" t="t"/>
              <a:pathLst>
                <a:path extrusionOk="0" h="935" w="738">
                  <a:moveTo>
                    <a:pt x="639" y="99"/>
                  </a:moveTo>
                  <a:lnTo>
                    <a:pt x="639" y="836"/>
                  </a:lnTo>
                  <a:lnTo>
                    <a:pt x="99" y="836"/>
                  </a:lnTo>
                  <a:lnTo>
                    <a:pt x="99" y="99"/>
                  </a:lnTo>
                  <a:close/>
                  <a:moveTo>
                    <a:pt x="52" y="0"/>
                  </a:moveTo>
                  <a:cubicBezTo>
                    <a:pt x="21" y="0"/>
                    <a:pt x="0" y="21"/>
                    <a:pt x="0" y="52"/>
                  </a:cubicBezTo>
                  <a:lnTo>
                    <a:pt x="0" y="883"/>
                  </a:lnTo>
                  <a:cubicBezTo>
                    <a:pt x="0" y="914"/>
                    <a:pt x="21" y="935"/>
                    <a:pt x="52" y="935"/>
                  </a:cubicBezTo>
                  <a:lnTo>
                    <a:pt x="685" y="935"/>
                  </a:lnTo>
                  <a:cubicBezTo>
                    <a:pt x="711" y="935"/>
                    <a:pt x="737" y="914"/>
                    <a:pt x="737" y="883"/>
                  </a:cubicBezTo>
                  <a:lnTo>
                    <a:pt x="737" y="52"/>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0"/>
            <p:cNvSpPr/>
            <p:nvPr/>
          </p:nvSpPr>
          <p:spPr>
            <a:xfrm>
              <a:off x="5295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528325" y="3742875"/>
              <a:ext cx="18325" cy="23375"/>
            </a:xfrm>
            <a:custGeom>
              <a:rect b="b" l="l" r="r" t="t"/>
              <a:pathLst>
                <a:path extrusionOk="0" h="935" w="733">
                  <a:moveTo>
                    <a:pt x="639" y="99"/>
                  </a:moveTo>
                  <a:lnTo>
                    <a:pt x="639" y="836"/>
                  </a:lnTo>
                  <a:lnTo>
                    <a:pt x="99" y="836"/>
                  </a:lnTo>
                  <a:lnTo>
                    <a:pt x="99"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4341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432800" y="3763750"/>
              <a:ext cx="18450" cy="23400"/>
            </a:xfrm>
            <a:custGeom>
              <a:rect b="b" l="l" r="r" t="t"/>
              <a:pathLst>
                <a:path extrusionOk="0" h="936" w="738">
                  <a:moveTo>
                    <a:pt x="639" y="100"/>
                  </a:moveTo>
                  <a:lnTo>
                    <a:pt x="639" y="837"/>
                  </a:lnTo>
                  <a:lnTo>
                    <a:pt x="99" y="837"/>
                  </a:lnTo>
                  <a:lnTo>
                    <a:pt x="99" y="100"/>
                  </a:lnTo>
                  <a:close/>
                  <a:moveTo>
                    <a:pt x="52" y="1"/>
                  </a:moveTo>
                  <a:cubicBezTo>
                    <a:pt x="21" y="1"/>
                    <a:pt x="1" y="22"/>
                    <a:pt x="1" y="48"/>
                  </a:cubicBezTo>
                  <a:lnTo>
                    <a:pt x="1" y="883"/>
                  </a:lnTo>
                  <a:cubicBezTo>
                    <a:pt x="1" y="909"/>
                    <a:pt x="21" y="935"/>
                    <a:pt x="52" y="935"/>
                  </a:cubicBezTo>
                  <a:lnTo>
                    <a:pt x="686" y="935"/>
                  </a:lnTo>
                  <a:cubicBezTo>
                    <a:pt x="712" y="935"/>
                    <a:pt x="738" y="909"/>
                    <a:pt x="738" y="883"/>
                  </a:cubicBezTo>
                  <a:lnTo>
                    <a:pt x="738" y="48"/>
                  </a:lnTo>
                  <a:cubicBezTo>
                    <a:pt x="738"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4499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448775" y="3763750"/>
              <a:ext cx="18325" cy="23400"/>
            </a:xfrm>
            <a:custGeom>
              <a:rect b="b" l="l" r="r" t="t"/>
              <a:pathLst>
                <a:path extrusionOk="0" h="936" w="733">
                  <a:moveTo>
                    <a:pt x="633" y="100"/>
                  </a:moveTo>
                  <a:lnTo>
                    <a:pt x="633"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2"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0"/>
            <p:cNvSpPr/>
            <p:nvPr/>
          </p:nvSpPr>
          <p:spPr>
            <a:xfrm>
              <a:off x="4659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0"/>
            <p:cNvSpPr/>
            <p:nvPr/>
          </p:nvSpPr>
          <p:spPr>
            <a:xfrm>
              <a:off x="464600" y="3763750"/>
              <a:ext cx="18450" cy="23400"/>
            </a:xfrm>
            <a:custGeom>
              <a:rect b="b" l="l" r="r" t="t"/>
              <a:pathLst>
                <a:path extrusionOk="0" h="936" w="738">
                  <a:moveTo>
                    <a:pt x="644" y="100"/>
                  </a:moveTo>
                  <a:lnTo>
                    <a:pt x="644" y="837"/>
                  </a:lnTo>
                  <a:lnTo>
                    <a:pt x="99" y="837"/>
                  </a:lnTo>
                  <a:lnTo>
                    <a:pt x="104" y="100"/>
                  </a:lnTo>
                  <a:close/>
                  <a:moveTo>
                    <a:pt x="52" y="1"/>
                  </a:moveTo>
                  <a:cubicBezTo>
                    <a:pt x="26" y="1"/>
                    <a:pt x="0" y="22"/>
                    <a:pt x="0" y="48"/>
                  </a:cubicBezTo>
                  <a:lnTo>
                    <a:pt x="0" y="883"/>
                  </a:lnTo>
                  <a:cubicBezTo>
                    <a:pt x="0" y="909"/>
                    <a:pt x="26" y="935"/>
                    <a:pt x="52" y="935"/>
                  </a:cubicBezTo>
                  <a:lnTo>
                    <a:pt x="686" y="935"/>
                  </a:lnTo>
                  <a:cubicBezTo>
                    <a:pt x="717" y="935"/>
                    <a:pt x="738" y="909"/>
                    <a:pt x="738" y="883"/>
                  </a:cubicBezTo>
                  <a:lnTo>
                    <a:pt x="738" y="48"/>
                  </a:lnTo>
                  <a:cubicBezTo>
                    <a:pt x="738" y="22"/>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4817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480575" y="3763750"/>
              <a:ext cx="18450" cy="23400"/>
            </a:xfrm>
            <a:custGeom>
              <a:rect b="b" l="l" r="r" t="t"/>
              <a:pathLst>
                <a:path extrusionOk="0" h="936" w="738">
                  <a:moveTo>
                    <a:pt x="639" y="100"/>
                  </a:moveTo>
                  <a:lnTo>
                    <a:pt x="639"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7"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4977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496525" y="3763750"/>
              <a:ext cx="18325" cy="23400"/>
            </a:xfrm>
            <a:custGeom>
              <a:rect b="b" l="l" r="r" t="t"/>
              <a:pathLst>
                <a:path extrusionOk="0" h="936" w="733">
                  <a:moveTo>
                    <a:pt x="634" y="100"/>
                  </a:moveTo>
                  <a:lnTo>
                    <a:pt x="634" y="837"/>
                  </a:lnTo>
                  <a:lnTo>
                    <a:pt x="94" y="837"/>
                  </a:lnTo>
                  <a:lnTo>
                    <a:pt x="94"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513650" y="3764925"/>
              <a:ext cx="15875" cy="20925"/>
            </a:xfrm>
            <a:custGeom>
              <a:rect b="b" l="l" r="r" t="t"/>
              <a:pathLst>
                <a:path extrusionOk="0" h="837" w="635">
                  <a:moveTo>
                    <a:pt x="1" y="1"/>
                  </a:moveTo>
                  <a:lnTo>
                    <a:pt x="1"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512375" y="3763750"/>
              <a:ext cx="18450" cy="23400"/>
            </a:xfrm>
            <a:custGeom>
              <a:rect b="b" l="l" r="r" t="t"/>
              <a:pathLst>
                <a:path extrusionOk="0" h="936" w="738">
                  <a:moveTo>
                    <a:pt x="639" y="100"/>
                  </a:moveTo>
                  <a:lnTo>
                    <a:pt x="639" y="837"/>
                  </a:lnTo>
                  <a:lnTo>
                    <a:pt x="99" y="837"/>
                  </a:lnTo>
                  <a:lnTo>
                    <a:pt x="99" y="100"/>
                  </a:lnTo>
                  <a:close/>
                  <a:moveTo>
                    <a:pt x="52" y="1"/>
                  </a:moveTo>
                  <a:cubicBezTo>
                    <a:pt x="21" y="1"/>
                    <a:pt x="0" y="22"/>
                    <a:pt x="0" y="48"/>
                  </a:cubicBezTo>
                  <a:lnTo>
                    <a:pt x="0" y="883"/>
                  </a:lnTo>
                  <a:cubicBezTo>
                    <a:pt x="0" y="909"/>
                    <a:pt x="21" y="935"/>
                    <a:pt x="52" y="935"/>
                  </a:cubicBezTo>
                  <a:lnTo>
                    <a:pt x="685" y="935"/>
                  </a:lnTo>
                  <a:cubicBezTo>
                    <a:pt x="716" y="935"/>
                    <a:pt x="737" y="909"/>
                    <a:pt x="737" y="883"/>
                  </a:cubicBezTo>
                  <a:lnTo>
                    <a:pt x="737" y="48"/>
                  </a:lnTo>
                  <a:cubicBezTo>
                    <a:pt x="737"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5295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528325" y="3763750"/>
              <a:ext cx="18325" cy="23400"/>
            </a:xfrm>
            <a:custGeom>
              <a:rect b="b" l="l" r="r" t="t"/>
              <a:pathLst>
                <a:path extrusionOk="0" h="936" w="733">
                  <a:moveTo>
                    <a:pt x="639" y="100"/>
                  </a:moveTo>
                  <a:lnTo>
                    <a:pt x="639" y="837"/>
                  </a:lnTo>
                  <a:lnTo>
                    <a:pt x="99" y="837"/>
                  </a:lnTo>
                  <a:lnTo>
                    <a:pt x="99"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433450" y="3680775"/>
              <a:ext cx="17775" cy="22525"/>
            </a:xfrm>
            <a:custGeom>
              <a:rect b="b" l="l" r="r" t="t"/>
              <a:pathLst>
                <a:path extrusionOk="0" h="901" w="711">
                  <a:moveTo>
                    <a:pt x="641" y="0"/>
                  </a:moveTo>
                  <a:cubicBezTo>
                    <a:pt x="627" y="0"/>
                    <a:pt x="613" y="7"/>
                    <a:pt x="603" y="23"/>
                  </a:cubicBezTo>
                  <a:lnTo>
                    <a:pt x="16" y="828"/>
                  </a:lnTo>
                  <a:cubicBezTo>
                    <a:pt x="0" y="849"/>
                    <a:pt x="6" y="875"/>
                    <a:pt x="26" y="895"/>
                  </a:cubicBezTo>
                  <a:cubicBezTo>
                    <a:pt x="37" y="901"/>
                    <a:pt x="47" y="901"/>
                    <a:pt x="58" y="901"/>
                  </a:cubicBezTo>
                  <a:cubicBezTo>
                    <a:pt x="68" y="901"/>
                    <a:pt x="84" y="895"/>
                    <a:pt x="94" y="885"/>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0"/>
            <p:cNvSpPr/>
            <p:nvPr/>
          </p:nvSpPr>
          <p:spPr>
            <a:xfrm>
              <a:off x="449150" y="3680650"/>
              <a:ext cx="18025" cy="22650"/>
            </a:xfrm>
            <a:custGeom>
              <a:rect b="b" l="l" r="r" t="t"/>
              <a:pathLst>
                <a:path extrusionOk="0" h="906" w="721">
                  <a:moveTo>
                    <a:pt x="647" y="0"/>
                  </a:moveTo>
                  <a:cubicBezTo>
                    <a:pt x="633" y="0"/>
                    <a:pt x="618" y="7"/>
                    <a:pt x="608" y="23"/>
                  </a:cubicBezTo>
                  <a:lnTo>
                    <a:pt x="27" y="828"/>
                  </a:lnTo>
                  <a:cubicBezTo>
                    <a:pt x="1" y="864"/>
                    <a:pt x="27" y="906"/>
                    <a:pt x="63" y="906"/>
                  </a:cubicBezTo>
                  <a:cubicBezTo>
                    <a:pt x="79" y="906"/>
                    <a:pt x="94" y="900"/>
                    <a:pt x="105" y="890"/>
                  </a:cubicBezTo>
                  <a:lnTo>
                    <a:pt x="691" y="80"/>
                  </a:lnTo>
                  <a:cubicBezTo>
                    <a:pt x="721" y="43"/>
                    <a:pt x="684"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0"/>
            <p:cNvSpPr/>
            <p:nvPr/>
          </p:nvSpPr>
          <p:spPr>
            <a:xfrm>
              <a:off x="465125" y="3680725"/>
              <a:ext cx="17550" cy="22575"/>
            </a:xfrm>
            <a:custGeom>
              <a:rect b="b" l="l" r="r" t="t"/>
              <a:pathLst>
                <a:path extrusionOk="0" h="903" w="702">
                  <a:moveTo>
                    <a:pt x="647" y="1"/>
                  </a:moveTo>
                  <a:cubicBezTo>
                    <a:pt x="632" y="1"/>
                    <a:pt x="617" y="7"/>
                    <a:pt x="608" y="20"/>
                  </a:cubicBezTo>
                  <a:lnTo>
                    <a:pt x="26" y="825"/>
                  </a:lnTo>
                  <a:cubicBezTo>
                    <a:pt x="0" y="861"/>
                    <a:pt x="26" y="903"/>
                    <a:pt x="63" y="903"/>
                  </a:cubicBezTo>
                  <a:cubicBezTo>
                    <a:pt x="78" y="903"/>
                    <a:pt x="94" y="897"/>
                    <a:pt x="104" y="882"/>
                  </a:cubicBezTo>
                  <a:lnTo>
                    <a:pt x="686" y="77"/>
                  </a:lnTo>
                  <a:cubicBezTo>
                    <a:pt x="701" y="56"/>
                    <a:pt x="696" y="25"/>
                    <a:pt x="675" y="10"/>
                  </a:cubicBezTo>
                  <a:cubicBezTo>
                    <a:pt x="667" y="3"/>
                    <a:pt x="657" y="1"/>
                    <a:pt x="6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0"/>
            <p:cNvSpPr/>
            <p:nvPr/>
          </p:nvSpPr>
          <p:spPr>
            <a:xfrm>
              <a:off x="433450" y="3701025"/>
              <a:ext cx="17775" cy="22650"/>
            </a:xfrm>
            <a:custGeom>
              <a:rect b="b" l="l" r="r" t="t"/>
              <a:pathLst>
                <a:path extrusionOk="0" h="906" w="711">
                  <a:moveTo>
                    <a:pt x="641" y="0"/>
                  </a:moveTo>
                  <a:cubicBezTo>
                    <a:pt x="627" y="0"/>
                    <a:pt x="613" y="7"/>
                    <a:pt x="603" y="23"/>
                  </a:cubicBezTo>
                  <a:lnTo>
                    <a:pt x="16" y="828"/>
                  </a:lnTo>
                  <a:cubicBezTo>
                    <a:pt x="0" y="849"/>
                    <a:pt x="6" y="880"/>
                    <a:pt x="26" y="895"/>
                  </a:cubicBezTo>
                  <a:cubicBezTo>
                    <a:pt x="37" y="900"/>
                    <a:pt x="47" y="906"/>
                    <a:pt x="58" y="906"/>
                  </a:cubicBezTo>
                  <a:cubicBezTo>
                    <a:pt x="68" y="906"/>
                    <a:pt x="84" y="900"/>
                    <a:pt x="94" y="890"/>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0"/>
            <p:cNvSpPr/>
            <p:nvPr/>
          </p:nvSpPr>
          <p:spPr>
            <a:xfrm>
              <a:off x="449425" y="3701025"/>
              <a:ext cx="17750" cy="22650"/>
            </a:xfrm>
            <a:custGeom>
              <a:rect b="b" l="l" r="r" t="t"/>
              <a:pathLst>
                <a:path extrusionOk="0" h="906" w="710">
                  <a:moveTo>
                    <a:pt x="636" y="0"/>
                  </a:moveTo>
                  <a:cubicBezTo>
                    <a:pt x="622" y="0"/>
                    <a:pt x="607" y="7"/>
                    <a:pt x="597" y="23"/>
                  </a:cubicBezTo>
                  <a:lnTo>
                    <a:pt x="16" y="828"/>
                  </a:lnTo>
                  <a:cubicBezTo>
                    <a:pt x="0" y="849"/>
                    <a:pt x="5" y="880"/>
                    <a:pt x="26" y="895"/>
                  </a:cubicBezTo>
                  <a:cubicBezTo>
                    <a:pt x="31" y="900"/>
                    <a:pt x="42" y="906"/>
                    <a:pt x="52" y="906"/>
                  </a:cubicBezTo>
                  <a:cubicBezTo>
                    <a:pt x="68" y="906"/>
                    <a:pt x="83" y="900"/>
                    <a:pt x="94" y="890"/>
                  </a:cubicBezTo>
                  <a:lnTo>
                    <a:pt x="680" y="80"/>
                  </a:lnTo>
                  <a:cubicBezTo>
                    <a:pt x="710" y="43"/>
                    <a:pt x="673" y="0"/>
                    <a:pt x="6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465375" y="3701100"/>
              <a:ext cx="17300" cy="22575"/>
            </a:xfrm>
            <a:custGeom>
              <a:rect b="b" l="l" r="r" t="t"/>
              <a:pathLst>
                <a:path extrusionOk="0" h="903" w="692">
                  <a:moveTo>
                    <a:pt x="637" y="1"/>
                  </a:moveTo>
                  <a:cubicBezTo>
                    <a:pt x="622" y="1"/>
                    <a:pt x="607" y="7"/>
                    <a:pt x="598" y="20"/>
                  </a:cubicBezTo>
                  <a:lnTo>
                    <a:pt x="16" y="825"/>
                  </a:lnTo>
                  <a:cubicBezTo>
                    <a:pt x="1" y="846"/>
                    <a:pt x="6" y="877"/>
                    <a:pt x="27" y="892"/>
                  </a:cubicBezTo>
                  <a:cubicBezTo>
                    <a:pt x="32" y="897"/>
                    <a:pt x="42" y="903"/>
                    <a:pt x="53" y="903"/>
                  </a:cubicBezTo>
                  <a:cubicBezTo>
                    <a:pt x="68" y="903"/>
                    <a:pt x="84" y="892"/>
                    <a:pt x="94" y="882"/>
                  </a:cubicBezTo>
                  <a:lnTo>
                    <a:pt x="676" y="77"/>
                  </a:lnTo>
                  <a:cubicBezTo>
                    <a:pt x="691" y="56"/>
                    <a:pt x="686"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481350" y="3680825"/>
              <a:ext cx="17550" cy="22500"/>
            </a:xfrm>
            <a:custGeom>
              <a:rect b="b" l="l" r="r" t="t"/>
              <a:pathLst>
                <a:path extrusionOk="0" h="900" w="702">
                  <a:moveTo>
                    <a:pt x="634" y="1"/>
                  </a:moveTo>
                  <a:cubicBezTo>
                    <a:pt x="621" y="1"/>
                    <a:pt x="607" y="7"/>
                    <a:pt x="597" y="21"/>
                  </a:cubicBezTo>
                  <a:lnTo>
                    <a:pt x="11" y="826"/>
                  </a:lnTo>
                  <a:cubicBezTo>
                    <a:pt x="0" y="847"/>
                    <a:pt x="5" y="878"/>
                    <a:pt x="26" y="893"/>
                  </a:cubicBezTo>
                  <a:cubicBezTo>
                    <a:pt x="31" y="899"/>
                    <a:pt x="42" y="899"/>
                    <a:pt x="52" y="899"/>
                  </a:cubicBezTo>
                  <a:cubicBezTo>
                    <a:pt x="55" y="899"/>
                    <a:pt x="58" y="900"/>
                    <a:pt x="61" y="900"/>
                  </a:cubicBezTo>
                  <a:cubicBezTo>
                    <a:pt x="73" y="900"/>
                    <a:pt x="85" y="891"/>
                    <a:pt x="94" y="883"/>
                  </a:cubicBezTo>
                  <a:lnTo>
                    <a:pt x="675" y="78"/>
                  </a:lnTo>
                  <a:cubicBezTo>
                    <a:pt x="701" y="41"/>
                    <a:pt x="668" y="1"/>
                    <a:pt x="6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497175" y="3680825"/>
              <a:ext cx="17675" cy="22475"/>
            </a:xfrm>
            <a:custGeom>
              <a:rect b="b" l="l" r="r" t="t"/>
              <a:pathLst>
                <a:path extrusionOk="0" h="899" w="707">
                  <a:moveTo>
                    <a:pt x="640" y="1"/>
                  </a:moveTo>
                  <a:cubicBezTo>
                    <a:pt x="626" y="1"/>
                    <a:pt x="613" y="7"/>
                    <a:pt x="603" y="21"/>
                  </a:cubicBezTo>
                  <a:lnTo>
                    <a:pt x="16" y="826"/>
                  </a:lnTo>
                  <a:cubicBezTo>
                    <a:pt x="1" y="847"/>
                    <a:pt x="6" y="878"/>
                    <a:pt x="27" y="893"/>
                  </a:cubicBezTo>
                  <a:cubicBezTo>
                    <a:pt x="37" y="899"/>
                    <a:pt x="47" y="899"/>
                    <a:pt x="58" y="899"/>
                  </a:cubicBezTo>
                  <a:cubicBezTo>
                    <a:pt x="73" y="899"/>
                    <a:pt x="84" y="893"/>
                    <a:pt x="94" y="883"/>
                  </a:cubicBezTo>
                  <a:lnTo>
                    <a:pt x="681" y="78"/>
                  </a:lnTo>
                  <a:cubicBezTo>
                    <a:pt x="707" y="41"/>
                    <a:pt x="674" y="1"/>
                    <a:pt x="6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513150" y="3680850"/>
              <a:ext cx="17275" cy="22450"/>
            </a:xfrm>
            <a:custGeom>
              <a:rect b="b" l="l" r="r" t="t"/>
              <a:pathLst>
                <a:path extrusionOk="0" h="898" w="691">
                  <a:moveTo>
                    <a:pt x="637" y="1"/>
                  </a:moveTo>
                  <a:cubicBezTo>
                    <a:pt x="622" y="1"/>
                    <a:pt x="607" y="8"/>
                    <a:pt x="597" y="20"/>
                  </a:cubicBezTo>
                  <a:lnTo>
                    <a:pt x="16" y="825"/>
                  </a:lnTo>
                  <a:cubicBezTo>
                    <a:pt x="0" y="846"/>
                    <a:pt x="5" y="877"/>
                    <a:pt x="26" y="892"/>
                  </a:cubicBezTo>
                  <a:cubicBezTo>
                    <a:pt x="37" y="898"/>
                    <a:pt x="47" y="898"/>
                    <a:pt x="57" y="898"/>
                  </a:cubicBezTo>
                  <a:cubicBezTo>
                    <a:pt x="68" y="898"/>
                    <a:pt x="83" y="892"/>
                    <a:pt x="94" y="877"/>
                  </a:cubicBezTo>
                  <a:lnTo>
                    <a:pt x="675" y="72"/>
                  </a:lnTo>
                  <a:cubicBezTo>
                    <a:pt x="691" y="51"/>
                    <a:pt x="685"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0"/>
            <p:cNvSpPr/>
            <p:nvPr/>
          </p:nvSpPr>
          <p:spPr>
            <a:xfrm>
              <a:off x="529100" y="3680775"/>
              <a:ext cx="17750" cy="22525"/>
            </a:xfrm>
            <a:custGeom>
              <a:rect b="b" l="l" r="r" t="t"/>
              <a:pathLst>
                <a:path extrusionOk="0" h="901" w="710">
                  <a:moveTo>
                    <a:pt x="637" y="0"/>
                  </a:moveTo>
                  <a:cubicBezTo>
                    <a:pt x="622" y="0"/>
                    <a:pt x="608" y="7"/>
                    <a:pt x="598" y="23"/>
                  </a:cubicBezTo>
                  <a:lnTo>
                    <a:pt x="16" y="828"/>
                  </a:lnTo>
                  <a:cubicBezTo>
                    <a:pt x="1" y="849"/>
                    <a:pt x="6" y="875"/>
                    <a:pt x="27" y="895"/>
                  </a:cubicBezTo>
                  <a:cubicBezTo>
                    <a:pt x="32" y="901"/>
                    <a:pt x="42" y="901"/>
                    <a:pt x="53" y="901"/>
                  </a:cubicBezTo>
                  <a:cubicBezTo>
                    <a:pt x="68" y="901"/>
                    <a:pt x="84" y="895"/>
                    <a:pt x="94" y="885"/>
                  </a:cubicBezTo>
                  <a:lnTo>
                    <a:pt x="676" y="80"/>
                  </a:lnTo>
                  <a:cubicBezTo>
                    <a:pt x="709" y="43"/>
                    <a:pt x="673"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0"/>
            <p:cNvSpPr/>
            <p:nvPr/>
          </p:nvSpPr>
          <p:spPr>
            <a:xfrm>
              <a:off x="369325" y="3839300"/>
              <a:ext cx="814725" cy="9100"/>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1147425" y="3947550"/>
              <a:ext cx="23925" cy="491675"/>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1146125" y="3946250"/>
              <a:ext cx="26375" cy="49427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1113950" y="3947550"/>
              <a:ext cx="23900" cy="416125"/>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1112650" y="3946250"/>
              <a:ext cx="26500" cy="418600"/>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380875" y="3869675"/>
              <a:ext cx="791625" cy="78800"/>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0"/>
            <p:cNvSpPr/>
            <p:nvPr/>
          </p:nvSpPr>
          <p:spPr>
            <a:xfrm>
              <a:off x="382175" y="3947150"/>
              <a:ext cx="249225" cy="48635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382175" y="3947150"/>
              <a:ext cx="249225" cy="48635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380875" y="3945975"/>
              <a:ext cx="251825" cy="488825"/>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0"/>
            <p:cNvSpPr/>
            <p:nvPr/>
          </p:nvSpPr>
          <p:spPr>
            <a:xfrm>
              <a:off x="395550" y="3965325"/>
              <a:ext cx="222500" cy="151625"/>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0"/>
            <p:cNvSpPr/>
            <p:nvPr/>
          </p:nvSpPr>
          <p:spPr>
            <a:xfrm>
              <a:off x="395550" y="4263725"/>
              <a:ext cx="222500" cy="151625"/>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369325" y="3848375"/>
              <a:ext cx="814600" cy="22750"/>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368175" y="3847225"/>
              <a:ext cx="817050" cy="25200"/>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479525" y="39875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478350" y="3986350"/>
              <a:ext cx="56875" cy="10400"/>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479525" y="42820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478350" y="4280850"/>
              <a:ext cx="56875" cy="10400"/>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369325" y="3839300"/>
              <a:ext cx="814725" cy="9100"/>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385825" y="4100050"/>
              <a:ext cx="241950" cy="8325"/>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384125" y="4098875"/>
              <a:ext cx="245325" cy="10675"/>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0"/>
            <p:cNvSpPr/>
            <p:nvPr/>
          </p:nvSpPr>
          <p:spPr>
            <a:xfrm>
              <a:off x="421900" y="4079275"/>
              <a:ext cx="123575" cy="28725"/>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0"/>
            <p:cNvSpPr/>
            <p:nvPr/>
          </p:nvSpPr>
          <p:spPr>
            <a:xfrm>
              <a:off x="420725" y="4077975"/>
              <a:ext cx="125925" cy="31325"/>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0"/>
            <p:cNvSpPr/>
            <p:nvPr/>
          </p:nvSpPr>
          <p:spPr>
            <a:xfrm>
              <a:off x="413450" y="4075525"/>
              <a:ext cx="155775" cy="123450"/>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412300" y="4074350"/>
              <a:ext cx="158100" cy="125800"/>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428525" y="4085250"/>
              <a:ext cx="123450" cy="28850"/>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427225" y="4084075"/>
              <a:ext cx="126050" cy="31175"/>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0"/>
            <p:cNvSpPr/>
            <p:nvPr/>
          </p:nvSpPr>
          <p:spPr>
            <a:xfrm>
              <a:off x="419950" y="4081625"/>
              <a:ext cx="155775" cy="123450"/>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0"/>
            <p:cNvSpPr/>
            <p:nvPr/>
          </p:nvSpPr>
          <p:spPr>
            <a:xfrm>
              <a:off x="418775" y="4080200"/>
              <a:ext cx="158250" cy="126050"/>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0"/>
            <p:cNvSpPr/>
            <p:nvPr/>
          </p:nvSpPr>
          <p:spPr>
            <a:xfrm>
              <a:off x="385825" y="4108350"/>
              <a:ext cx="241950" cy="163950"/>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385825" y="4108350"/>
              <a:ext cx="241950" cy="163950"/>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384525" y="4107050"/>
              <a:ext cx="244425" cy="166425"/>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0"/>
            <p:cNvSpPr/>
            <p:nvPr/>
          </p:nvSpPr>
          <p:spPr>
            <a:xfrm>
              <a:off x="476800" y="4129250"/>
              <a:ext cx="59850" cy="8725"/>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0"/>
            <p:cNvSpPr/>
            <p:nvPr/>
          </p:nvSpPr>
          <p:spPr>
            <a:xfrm>
              <a:off x="475625" y="4127950"/>
              <a:ext cx="62325" cy="11325"/>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504325" y="3673550"/>
              <a:ext cx="46875" cy="44050"/>
            </a:xfrm>
            <a:custGeom>
              <a:rect b="b" l="l" r="r" t="t"/>
              <a:pathLst>
                <a:path extrusionOk="0" h="1762" w="1875">
                  <a:moveTo>
                    <a:pt x="187" y="1"/>
                  </a:moveTo>
                  <a:cubicBezTo>
                    <a:pt x="187" y="1"/>
                    <a:pt x="125" y="1361"/>
                    <a:pt x="0" y="1641"/>
                  </a:cubicBezTo>
                  <a:cubicBezTo>
                    <a:pt x="0" y="1641"/>
                    <a:pt x="483" y="1761"/>
                    <a:pt x="1058" y="1761"/>
                  </a:cubicBezTo>
                  <a:cubicBezTo>
                    <a:pt x="1303" y="1761"/>
                    <a:pt x="1564" y="1740"/>
                    <a:pt x="1812" y="1678"/>
                  </a:cubicBezTo>
                  <a:lnTo>
                    <a:pt x="1874"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0"/>
            <p:cNvSpPr/>
            <p:nvPr/>
          </p:nvSpPr>
          <p:spPr>
            <a:xfrm>
              <a:off x="503025" y="3672375"/>
              <a:ext cx="49475" cy="46500"/>
            </a:xfrm>
            <a:custGeom>
              <a:rect b="b" l="l" r="r" t="t"/>
              <a:pathLst>
                <a:path extrusionOk="0" h="1860" w="1979">
                  <a:moveTo>
                    <a:pt x="291" y="100"/>
                  </a:moveTo>
                  <a:lnTo>
                    <a:pt x="1880" y="120"/>
                  </a:lnTo>
                  <a:lnTo>
                    <a:pt x="1817" y="1688"/>
                  </a:lnTo>
                  <a:cubicBezTo>
                    <a:pt x="1588" y="1742"/>
                    <a:pt x="1347" y="1761"/>
                    <a:pt x="1120" y="1761"/>
                  </a:cubicBezTo>
                  <a:cubicBezTo>
                    <a:pt x="661" y="1761"/>
                    <a:pt x="257" y="1683"/>
                    <a:pt x="114" y="1652"/>
                  </a:cubicBezTo>
                  <a:cubicBezTo>
                    <a:pt x="218" y="1320"/>
                    <a:pt x="275" y="328"/>
                    <a:pt x="291" y="100"/>
                  </a:cubicBezTo>
                  <a:close/>
                  <a:moveTo>
                    <a:pt x="244" y="1"/>
                  </a:moveTo>
                  <a:cubicBezTo>
                    <a:pt x="218" y="1"/>
                    <a:pt x="192" y="22"/>
                    <a:pt x="192" y="48"/>
                  </a:cubicBezTo>
                  <a:cubicBezTo>
                    <a:pt x="192" y="58"/>
                    <a:pt x="125" y="1397"/>
                    <a:pt x="5" y="1667"/>
                  </a:cubicBezTo>
                  <a:cubicBezTo>
                    <a:pt x="0" y="1683"/>
                    <a:pt x="0" y="1699"/>
                    <a:pt x="5" y="1709"/>
                  </a:cubicBezTo>
                  <a:cubicBezTo>
                    <a:pt x="11" y="1719"/>
                    <a:pt x="26" y="1730"/>
                    <a:pt x="37" y="1735"/>
                  </a:cubicBezTo>
                  <a:cubicBezTo>
                    <a:pt x="390" y="1813"/>
                    <a:pt x="748" y="1854"/>
                    <a:pt x="1106" y="1860"/>
                  </a:cubicBezTo>
                  <a:cubicBezTo>
                    <a:pt x="1366" y="1860"/>
                    <a:pt x="1625" y="1828"/>
                    <a:pt x="1874" y="1771"/>
                  </a:cubicBezTo>
                  <a:cubicBezTo>
                    <a:pt x="1895" y="1766"/>
                    <a:pt x="1911" y="1745"/>
                    <a:pt x="1911" y="1725"/>
                  </a:cubicBezTo>
                  <a:lnTo>
                    <a:pt x="1978" y="74"/>
                  </a:lnTo>
                  <a:cubicBezTo>
                    <a:pt x="1978" y="48"/>
                    <a:pt x="1957" y="22"/>
                    <a:pt x="1932" y="22"/>
                  </a:cubicBezTo>
                  <a:lnTo>
                    <a:pt x="2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0"/>
            <p:cNvSpPr/>
            <p:nvPr/>
          </p:nvSpPr>
          <p:spPr>
            <a:xfrm>
              <a:off x="566100" y="3638775"/>
              <a:ext cx="47000" cy="43900"/>
            </a:xfrm>
            <a:custGeom>
              <a:rect b="b" l="l" r="r" t="t"/>
              <a:pathLst>
                <a:path extrusionOk="0" h="1756" w="1880">
                  <a:moveTo>
                    <a:pt x="192" y="0"/>
                  </a:moveTo>
                  <a:cubicBezTo>
                    <a:pt x="192" y="0"/>
                    <a:pt x="125" y="1355"/>
                    <a:pt x="0" y="1636"/>
                  </a:cubicBezTo>
                  <a:cubicBezTo>
                    <a:pt x="0" y="1636"/>
                    <a:pt x="486" y="1756"/>
                    <a:pt x="1061" y="1756"/>
                  </a:cubicBezTo>
                  <a:cubicBezTo>
                    <a:pt x="1305" y="1756"/>
                    <a:pt x="1566" y="1734"/>
                    <a:pt x="1812" y="1672"/>
                  </a:cubicBezTo>
                  <a:lnTo>
                    <a:pt x="1880" y="21"/>
                  </a:lnTo>
                  <a:lnTo>
                    <a:pt x="1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564925" y="3637475"/>
              <a:ext cx="49475" cy="46500"/>
            </a:xfrm>
            <a:custGeom>
              <a:rect b="b" l="l" r="r" t="t"/>
              <a:pathLst>
                <a:path extrusionOk="0" h="1860" w="1979">
                  <a:moveTo>
                    <a:pt x="286" y="99"/>
                  </a:moveTo>
                  <a:lnTo>
                    <a:pt x="1880" y="125"/>
                  </a:lnTo>
                  <a:lnTo>
                    <a:pt x="1818" y="1688"/>
                  </a:lnTo>
                  <a:cubicBezTo>
                    <a:pt x="1588" y="1741"/>
                    <a:pt x="1345" y="1760"/>
                    <a:pt x="1117" y="1760"/>
                  </a:cubicBezTo>
                  <a:cubicBezTo>
                    <a:pt x="659" y="1760"/>
                    <a:pt x="257" y="1684"/>
                    <a:pt x="115" y="1657"/>
                  </a:cubicBezTo>
                  <a:lnTo>
                    <a:pt x="110" y="1657"/>
                  </a:lnTo>
                  <a:cubicBezTo>
                    <a:pt x="214" y="1319"/>
                    <a:pt x="271" y="333"/>
                    <a:pt x="286" y="99"/>
                  </a:cubicBezTo>
                  <a:close/>
                  <a:moveTo>
                    <a:pt x="245" y="0"/>
                  </a:moveTo>
                  <a:cubicBezTo>
                    <a:pt x="219" y="0"/>
                    <a:pt x="193" y="21"/>
                    <a:pt x="193" y="47"/>
                  </a:cubicBezTo>
                  <a:cubicBezTo>
                    <a:pt x="193" y="63"/>
                    <a:pt x="125" y="1397"/>
                    <a:pt x="6" y="1667"/>
                  </a:cubicBezTo>
                  <a:cubicBezTo>
                    <a:pt x="1" y="1682"/>
                    <a:pt x="1" y="1698"/>
                    <a:pt x="6" y="1708"/>
                  </a:cubicBezTo>
                  <a:cubicBezTo>
                    <a:pt x="11" y="1724"/>
                    <a:pt x="27" y="1734"/>
                    <a:pt x="37" y="1734"/>
                  </a:cubicBezTo>
                  <a:cubicBezTo>
                    <a:pt x="390" y="1817"/>
                    <a:pt x="748" y="1859"/>
                    <a:pt x="1106" y="1859"/>
                  </a:cubicBezTo>
                  <a:cubicBezTo>
                    <a:pt x="1125" y="1859"/>
                    <a:pt x="1144" y="1860"/>
                    <a:pt x="1162" y="1860"/>
                  </a:cubicBezTo>
                  <a:cubicBezTo>
                    <a:pt x="1403" y="1860"/>
                    <a:pt x="1644" y="1829"/>
                    <a:pt x="1875" y="1771"/>
                  </a:cubicBezTo>
                  <a:cubicBezTo>
                    <a:pt x="1896" y="1766"/>
                    <a:pt x="1911" y="1750"/>
                    <a:pt x="1911" y="1729"/>
                  </a:cubicBezTo>
                  <a:lnTo>
                    <a:pt x="1979" y="73"/>
                  </a:lnTo>
                  <a:cubicBezTo>
                    <a:pt x="1979" y="63"/>
                    <a:pt x="1973" y="52"/>
                    <a:pt x="1963" y="42"/>
                  </a:cubicBezTo>
                  <a:cubicBezTo>
                    <a:pt x="1958" y="32"/>
                    <a:pt x="1942" y="26"/>
                    <a:pt x="1932" y="26"/>
                  </a:cubicBezTo>
                  <a:lnTo>
                    <a:pt x="2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568950" y="3690025"/>
              <a:ext cx="46875" cy="44050"/>
            </a:xfrm>
            <a:custGeom>
              <a:rect b="b" l="l" r="r" t="t"/>
              <a:pathLst>
                <a:path extrusionOk="0" h="1762" w="1875">
                  <a:moveTo>
                    <a:pt x="187" y="1"/>
                  </a:moveTo>
                  <a:cubicBezTo>
                    <a:pt x="187" y="1"/>
                    <a:pt x="125" y="1361"/>
                    <a:pt x="1" y="1642"/>
                  </a:cubicBezTo>
                  <a:cubicBezTo>
                    <a:pt x="1" y="1642"/>
                    <a:pt x="483" y="1762"/>
                    <a:pt x="1058" y="1762"/>
                  </a:cubicBezTo>
                  <a:cubicBezTo>
                    <a:pt x="1303" y="1762"/>
                    <a:pt x="1565" y="1740"/>
                    <a:pt x="1812" y="1678"/>
                  </a:cubicBezTo>
                  <a:lnTo>
                    <a:pt x="1875"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567650" y="3688875"/>
              <a:ext cx="49475" cy="46475"/>
            </a:xfrm>
            <a:custGeom>
              <a:rect b="b" l="l" r="r" t="t"/>
              <a:pathLst>
                <a:path extrusionOk="0" h="1859" w="1979">
                  <a:moveTo>
                    <a:pt x="286" y="99"/>
                  </a:moveTo>
                  <a:lnTo>
                    <a:pt x="1880" y="120"/>
                  </a:lnTo>
                  <a:lnTo>
                    <a:pt x="1818" y="1688"/>
                  </a:lnTo>
                  <a:cubicBezTo>
                    <a:pt x="1589" y="1741"/>
                    <a:pt x="1347" y="1760"/>
                    <a:pt x="1119" y="1760"/>
                  </a:cubicBezTo>
                  <a:cubicBezTo>
                    <a:pt x="659" y="1760"/>
                    <a:pt x="254" y="1682"/>
                    <a:pt x="115" y="1651"/>
                  </a:cubicBezTo>
                  <a:cubicBezTo>
                    <a:pt x="219" y="1319"/>
                    <a:pt x="276" y="333"/>
                    <a:pt x="286" y="99"/>
                  </a:cubicBezTo>
                  <a:close/>
                  <a:moveTo>
                    <a:pt x="239" y="0"/>
                  </a:moveTo>
                  <a:cubicBezTo>
                    <a:pt x="214" y="0"/>
                    <a:pt x="193" y="21"/>
                    <a:pt x="193" y="47"/>
                  </a:cubicBezTo>
                  <a:cubicBezTo>
                    <a:pt x="193" y="57"/>
                    <a:pt x="125" y="1397"/>
                    <a:pt x="6" y="1667"/>
                  </a:cubicBezTo>
                  <a:cubicBezTo>
                    <a:pt x="1" y="1682"/>
                    <a:pt x="1" y="1698"/>
                    <a:pt x="6" y="1708"/>
                  </a:cubicBezTo>
                  <a:cubicBezTo>
                    <a:pt x="11" y="1724"/>
                    <a:pt x="27" y="1734"/>
                    <a:pt x="37" y="1734"/>
                  </a:cubicBezTo>
                  <a:cubicBezTo>
                    <a:pt x="390" y="1817"/>
                    <a:pt x="748" y="1859"/>
                    <a:pt x="1107" y="1859"/>
                  </a:cubicBezTo>
                  <a:cubicBezTo>
                    <a:pt x="1366" y="1859"/>
                    <a:pt x="1626" y="1833"/>
                    <a:pt x="1875" y="1771"/>
                  </a:cubicBezTo>
                  <a:cubicBezTo>
                    <a:pt x="1896" y="1765"/>
                    <a:pt x="1911" y="1750"/>
                    <a:pt x="1911" y="1724"/>
                  </a:cubicBezTo>
                  <a:lnTo>
                    <a:pt x="1979" y="73"/>
                  </a:lnTo>
                  <a:cubicBezTo>
                    <a:pt x="1979" y="63"/>
                    <a:pt x="1974" y="47"/>
                    <a:pt x="1963" y="42"/>
                  </a:cubicBezTo>
                  <a:cubicBezTo>
                    <a:pt x="1953" y="31"/>
                    <a:pt x="1942" y="26"/>
                    <a:pt x="1927" y="26"/>
                  </a:cubicBezTo>
                  <a:lnTo>
                    <a:pt x="23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0"/>
            <p:cNvSpPr/>
            <p:nvPr/>
          </p:nvSpPr>
          <p:spPr>
            <a:xfrm>
              <a:off x="638125" y="3605675"/>
              <a:ext cx="338400" cy="217425"/>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a:off x="638125" y="3605675"/>
              <a:ext cx="338400" cy="217425"/>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0"/>
            <p:cNvSpPr/>
            <p:nvPr/>
          </p:nvSpPr>
          <p:spPr>
            <a:xfrm>
              <a:off x="638125" y="3605800"/>
              <a:ext cx="338525" cy="193550"/>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0"/>
            <p:cNvSpPr/>
            <p:nvPr/>
          </p:nvSpPr>
          <p:spPr>
            <a:xfrm>
              <a:off x="636975" y="3604500"/>
              <a:ext cx="340850" cy="1960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638125" y="3605800"/>
              <a:ext cx="338525" cy="193550"/>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636975" y="3604500"/>
              <a:ext cx="340850" cy="219775"/>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0"/>
            <p:cNvSpPr/>
            <p:nvPr/>
          </p:nvSpPr>
          <p:spPr>
            <a:xfrm>
              <a:off x="798950" y="3804000"/>
              <a:ext cx="14675" cy="12600"/>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0"/>
            <p:cNvSpPr/>
            <p:nvPr/>
          </p:nvSpPr>
          <p:spPr>
            <a:xfrm>
              <a:off x="797375" y="3802775"/>
              <a:ext cx="17425" cy="1500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594650" y="3823075"/>
              <a:ext cx="425475" cy="9375"/>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0"/>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0"/>
            <p:cNvSpPr/>
            <p:nvPr/>
          </p:nvSpPr>
          <p:spPr>
            <a:xfrm>
              <a:off x="593350" y="3831250"/>
              <a:ext cx="428075" cy="13775"/>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0"/>
            <p:cNvSpPr/>
            <p:nvPr/>
          </p:nvSpPr>
          <p:spPr>
            <a:xfrm>
              <a:off x="594650" y="3823075"/>
              <a:ext cx="425475" cy="9375"/>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592975" y="3821775"/>
              <a:ext cx="428850" cy="11975"/>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0"/>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0"/>
            <p:cNvSpPr/>
            <p:nvPr/>
          </p:nvSpPr>
          <p:spPr>
            <a:xfrm>
              <a:off x="418275" y="3840200"/>
              <a:ext cx="72300" cy="4450"/>
            </a:xfrm>
            <a:custGeom>
              <a:rect b="b" l="l" r="r" t="t"/>
              <a:pathLst>
                <a:path extrusionOk="0" h="178" w="2892">
                  <a:moveTo>
                    <a:pt x="1443" y="1"/>
                  </a:moveTo>
                  <a:cubicBezTo>
                    <a:pt x="649" y="1"/>
                    <a:pt x="0" y="42"/>
                    <a:pt x="0" y="89"/>
                  </a:cubicBezTo>
                  <a:cubicBezTo>
                    <a:pt x="0" y="141"/>
                    <a:pt x="649" y="177"/>
                    <a:pt x="1443" y="177"/>
                  </a:cubicBezTo>
                  <a:cubicBezTo>
                    <a:pt x="2243" y="177"/>
                    <a:pt x="2892" y="141"/>
                    <a:pt x="2892" y="89"/>
                  </a:cubicBezTo>
                  <a:cubicBezTo>
                    <a:pt x="2892" y="42"/>
                    <a:pt x="2243" y="1"/>
                    <a:pt x="1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428900" y="3718200"/>
              <a:ext cx="24425" cy="111775"/>
            </a:xfrm>
            <a:custGeom>
              <a:rect b="b" l="l" r="r" t="t"/>
              <a:pathLst>
                <a:path extrusionOk="0" h="4471" w="977">
                  <a:moveTo>
                    <a:pt x="556" y="1"/>
                  </a:moveTo>
                  <a:lnTo>
                    <a:pt x="1" y="4419"/>
                  </a:lnTo>
                  <a:lnTo>
                    <a:pt x="421" y="4471"/>
                  </a:lnTo>
                  <a:lnTo>
                    <a:pt x="977" y="53"/>
                  </a:lnTo>
                  <a:lnTo>
                    <a:pt x="55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0"/>
            <p:cNvSpPr/>
            <p:nvPr/>
          </p:nvSpPr>
          <p:spPr>
            <a:xfrm>
              <a:off x="427750" y="3717175"/>
              <a:ext cx="26875" cy="114100"/>
            </a:xfrm>
            <a:custGeom>
              <a:rect b="b" l="l" r="r" t="t"/>
              <a:pathLst>
                <a:path extrusionOk="0" h="4564" w="1075">
                  <a:moveTo>
                    <a:pt x="644" y="99"/>
                  </a:moveTo>
                  <a:lnTo>
                    <a:pt x="966" y="140"/>
                  </a:lnTo>
                  <a:lnTo>
                    <a:pt x="426" y="4460"/>
                  </a:lnTo>
                  <a:lnTo>
                    <a:pt x="104" y="4418"/>
                  </a:lnTo>
                  <a:lnTo>
                    <a:pt x="644" y="99"/>
                  </a:lnTo>
                  <a:close/>
                  <a:moveTo>
                    <a:pt x="607" y="0"/>
                  </a:moveTo>
                  <a:cubicBezTo>
                    <a:pt x="592" y="0"/>
                    <a:pt x="582" y="5"/>
                    <a:pt x="571" y="10"/>
                  </a:cubicBezTo>
                  <a:cubicBezTo>
                    <a:pt x="561" y="21"/>
                    <a:pt x="556" y="31"/>
                    <a:pt x="550" y="42"/>
                  </a:cubicBezTo>
                  <a:lnTo>
                    <a:pt x="0" y="4455"/>
                  </a:lnTo>
                  <a:cubicBezTo>
                    <a:pt x="0" y="4470"/>
                    <a:pt x="0" y="4480"/>
                    <a:pt x="10" y="4491"/>
                  </a:cubicBezTo>
                  <a:cubicBezTo>
                    <a:pt x="16" y="4501"/>
                    <a:pt x="31" y="4512"/>
                    <a:pt x="42" y="4512"/>
                  </a:cubicBezTo>
                  <a:lnTo>
                    <a:pt x="462" y="4564"/>
                  </a:lnTo>
                  <a:lnTo>
                    <a:pt x="467" y="4564"/>
                  </a:lnTo>
                  <a:cubicBezTo>
                    <a:pt x="493" y="4564"/>
                    <a:pt x="514" y="4543"/>
                    <a:pt x="514" y="4522"/>
                  </a:cubicBezTo>
                  <a:lnTo>
                    <a:pt x="1070" y="109"/>
                  </a:lnTo>
                  <a:cubicBezTo>
                    <a:pt x="1075" y="83"/>
                    <a:pt x="1054" y="57"/>
                    <a:pt x="1028" y="52"/>
                  </a:cubicBezTo>
                  <a:lnTo>
                    <a:pt x="6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0"/>
            <p:cNvSpPr/>
            <p:nvPr/>
          </p:nvSpPr>
          <p:spPr>
            <a:xfrm>
              <a:off x="442800" y="3707950"/>
              <a:ext cx="10525" cy="11575"/>
            </a:xfrm>
            <a:custGeom>
              <a:rect b="b" l="l" r="r" t="t"/>
              <a:pathLst>
                <a:path extrusionOk="0" h="463" w="421">
                  <a:moveTo>
                    <a:pt x="260" y="0"/>
                  </a:moveTo>
                  <a:lnTo>
                    <a:pt x="0" y="411"/>
                  </a:lnTo>
                  <a:lnTo>
                    <a:pt x="421" y="463"/>
                  </a:lnTo>
                  <a:lnTo>
                    <a:pt x="2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0"/>
            <p:cNvSpPr/>
            <p:nvPr/>
          </p:nvSpPr>
          <p:spPr>
            <a:xfrm>
              <a:off x="441500" y="3706750"/>
              <a:ext cx="12875" cy="14075"/>
            </a:xfrm>
            <a:custGeom>
              <a:rect b="b" l="l" r="r" t="t"/>
              <a:pathLst>
                <a:path extrusionOk="0" h="563" w="515">
                  <a:moveTo>
                    <a:pt x="296" y="163"/>
                  </a:moveTo>
                  <a:lnTo>
                    <a:pt x="400" y="453"/>
                  </a:lnTo>
                  <a:lnTo>
                    <a:pt x="135" y="422"/>
                  </a:lnTo>
                  <a:lnTo>
                    <a:pt x="296" y="163"/>
                  </a:lnTo>
                  <a:close/>
                  <a:moveTo>
                    <a:pt x="301" y="0"/>
                  </a:moveTo>
                  <a:cubicBezTo>
                    <a:pt x="286" y="0"/>
                    <a:pt x="274" y="10"/>
                    <a:pt x="265" y="22"/>
                  </a:cubicBezTo>
                  <a:lnTo>
                    <a:pt x="6" y="433"/>
                  </a:lnTo>
                  <a:cubicBezTo>
                    <a:pt x="0" y="448"/>
                    <a:pt x="0" y="464"/>
                    <a:pt x="6" y="479"/>
                  </a:cubicBezTo>
                  <a:cubicBezTo>
                    <a:pt x="11" y="495"/>
                    <a:pt x="26" y="505"/>
                    <a:pt x="42" y="511"/>
                  </a:cubicBezTo>
                  <a:lnTo>
                    <a:pt x="462" y="562"/>
                  </a:lnTo>
                  <a:lnTo>
                    <a:pt x="473" y="562"/>
                  </a:lnTo>
                  <a:cubicBezTo>
                    <a:pt x="483" y="557"/>
                    <a:pt x="494" y="552"/>
                    <a:pt x="504" y="542"/>
                  </a:cubicBezTo>
                  <a:cubicBezTo>
                    <a:pt x="514" y="531"/>
                    <a:pt x="514" y="511"/>
                    <a:pt x="509" y="495"/>
                  </a:cubicBezTo>
                  <a:lnTo>
                    <a:pt x="353" y="33"/>
                  </a:lnTo>
                  <a:cubicBezTo>
                    <a:pt x="348" y="17"/>
                    <a:pt x="333" y="2"/>
                    <a:pt x="312" y="2"/>
                  </a:cubicBezTo>
                  <a:cubicBezTo>
                    <a:pt x="308" y="1"/>
                    <a:pt x="305" y="0"/>
                    <a:pt x="3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0"/>
            <p:cNvSpPr/>
            <p:nvPr/>
          </p:nvSpPr>
          <p:spPr>
            <a:xfrm>
              <a:off x="414900" y="3717300"/>
              <a:ext cx="30775" cy="111375"/>
            </a:xfrm>
            <a:custGeom>
              <a:rect b="b" l="l" r="r" t="t"/>
              <a:pathLst>
                <a:path extrusionOk="0" h="4455" w="1231">
                  <a:moveTo>
                    <a:pt x="415" y="0"/>
                  </a:moveTo>
                  <a:lnTo>
                    <a:pt x="0" y="78"/>
                  </a:lnTo>
                  <a:lnTo>
                    <a:pt x="815" y="4455"/>
                  </a:lnTo>
                  <a:lnTo>
                    <a:pt x="1230" y="4377"/>
                  </a:lnTo>
                  <a:lnTo>
                    <a:pt x="41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0"/>
            <p:cNvSpPr/>
            <p:nvPr/>
          </p:nvSpPr>
          <p:spPr>
            <a:xfrm>
              <a:off x="415025" y="3707425"/>
              <a:ext cx="10400" cy="11850"/>
            </a:xfrm>
            <a:custGeom>
              <a:rect b="b" l="l" r="r" t="t"/>
              <a:pathLst>
                <a:path extrusionOk="0" h="474" w="416">
                  <a:moveTo>
                    <a:pt x="120" y="1"/>
                  </a:moveTo>
                  <a:lnTo>
                    <a:pt x="0" y="473"/>
                  </a:lnTo>
                  <a:lnTo>
                    <a:pt x="416" y="395"/>
                  </a:lnTo>
                  <a:lnTo>
                    <a:pt x="12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414900" y="3717300"/>
              <a:ext cx="30775" cy="111375"/>
            </a:xfrm>
            <a:custGeom>
              <a:rect b="b" l="l" r="r" t="t"/>
              <a:pathLst>
                <a:path extrusionOk="0" h="4455" w="1231">
                  <a:moveTo>
                    <a:pt x="0" y="78"/>
                  </a:moveTo>
                  <a:lnTo>
                    <a:pt x="415" y="0"/>
                  </a:lnTo>
                  <a:lnTo>
                    <a:pt x="1230" y="4377"/>
                  </a:lnTo>
                  <a:lnTo>
                    <a:pt x="815" y="445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0"/>
            <p:cNvSpPr/>
            <p:nvPr/>
          </p:nvSpPr>
          <p:spPr>
            <a:xfrm>
              <a:off x="415025" y="3707425"/>
              <a:ext cx="10400" cy="11850"/>
            </a:xfrm>
            <a:custGeom>
              <a:rect b="b" l="l" r="r" t="t"/>
              <a:pathLst>
                <a:path extrusionOk="0" h="474" w="416">
                  <a:moveTo>
                    <a:pt x="120" y="1"/>
                  </a:moveTo>
                  <a:lnTo>
                    <a:pt x="0" y="473"/>
                  </a:lnTo>
                  <a:lnTo>
                    <a:pt x="416" y="39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0"/>
            <p:cNvSpPr/>
            <p:nvPr/>
          </p:nvSpPr>
          <p:spPr>
            <a:xfrm>
              <a:off x="413600" y="3716075"/>
              <a:ext cx="33375" cy="113775"/>
            </a:xfrm>
            <a:custGeom>
              <a:rect b="b" l="l" r="r" t="t"/>
              <a:pathLst>
                <a:path extrusionOk="0" h="4551" w="1335">
                  <a:moveTo>
                    <a:pt x="431" y="112"/>
                  </a:moveTo>
                  <a:lnTo>
                    <a:pt x="1231" y="4389"/>
                  </a:lnTo>
                  <a:lnTo>
                    <a:pt x="909" y="4452"/>
                  </a:lnTo>
                  <a:lnTo>
                    <a:pt x="109" y="169"/>
                  </a:lnTo>
                  <a:lnTo>
                    <a:pt x="431" y="112"/>
                  </a:lnTo>
                  <a:close/>
                  <a:moveTo>
                    <a:pt x="472" y="0"/>
                  </a:moveTo>
                  <a:cubicBezTo>
                    <a:pt x="469" y="0"/>
                    <a:pt x="465" y="1"/>
                    <a:pt x="462" y="3"/>
                  </a:cubicBezTo>
                  <a:lnTo>
                    <a:pt x="47" y="80"/>
                  </a:lnTo>
                  <a:cubicBezTo>
                    <a:pt x="21" y="86"/>
                    <a:pt x="0" y="112"/>
                    <a:pt x="5" y="138"/>
                  </a:cubicBezTo>
                  <a:lnTo>
                    <a:pt x="820" y="4514"/>
                  </a:lnTo>
                  <a:cubicBezTo>
                    <a:pt x="826" y="4535"/>
                    <a:pt x="846" y="4550"/>
                    <a:pt x="867" y="4550"/>
                  </a:cubicBezTo>
                  <a:lnTo>
                    <a:pt x="878" y="4550"/>
                  </a:lnTo>
                  <a:lnTo>
                    <a:pt x="1293" y="4473"/>
                  </a:lnTo>
                  <a:cubicBezTo>
                    <a:pt x="1308" y="4473"/>
                    <a:pt x="1319" y="4462"/>
                    <a:pt x="1324" y="4452"/>
                  </a:cubicBezTo>
                  <a:cubicBezTo>
                    <a:pt x="1334" y="4441"/>
                    <a:pt x="1334" y="4431"/>
                    <a:pt x="1334" y="4415"/>
                  </a:cubicBezTo>
                  <a:lnTo>
                    <a:pt x="519" y="39"/>
                  </a:lnTo>
                  <a:cubicBezTo>
                    <a:pt x="514" y="28"/>
                    <a:pt x="509" y="18"/>
                    <a:pt x="499" y="8"/>
                  </a:cubicBezTo>
                  <a:cubicBezTo>
                    <a:pt x="491" y="4"/>
                    <a:pt x="481" y="0"/>
                    <a:pt x="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413725" y="3706225"/>
              <a:ext cx="12875" cy="14200"/>
            </a:xfrm>
            <a:custGeom>
              <a:rect b="b" l="l" r="r" t="t"/>
              <a:pathLst>
                <a:path extrusionOk="0" h="568" w="515">
                  <a:moveTo>
                    <a:pt x="192" y="163"/>
                  </a:moveTo>
                  <a:lnTo>
                    <a:pt x="379" y="412"/>
                  </a:lnTo>
                  <a:lnTo>
                    <a:pt x="115" y="459"/>
                  </a:lnTo>
                  <a:lnTo>
                    <a:pt x="192" y="163"/>
                  </a:lnTo>
                  <a:close/>
                  <a:moveTo>
                    <a:pt x="175" y="1"/>
                  </a:moveTo>
                  <a:cubicBezTo>
                    <a:pt x="172" y="1"/>
                    <a:pt x="169" y="1"/>
                    <a:pt x="166" y="2"/>
                  </a:cubicBezTo>
                  <a:cubicBezTo>
                    <a:pt x="146" y="7"/>
                    <a:pt x="130" y="23"/>
                    <a:pt x="125" y="38"/>
                  </a:cubicBezTo>
                  <a:lnTo>
                    <a:pt x="0" y="511"/>
                  </a:lnTo>
                  <a:cubicBezTo>
                    <a:pt x="0" y="526"/>
                    <a:pt x="0" y="542"/>
                    <a:pt x="16" y="552"/>
                  </a:cubicBezTo>
                  <a:cubicBezTo>
                    <a:pt x="21" y="563"/>
                    <a:pt x="37" y="568"/>
                    <a:pt x="52" y="568"/>
                  </a:cubicBezTo>
                  <a:lnTo>
                    <a:pt x="57" y="568"/>
                  </a:lnTo>
                  <a:lnTo>
                    <a:pt x="473" y="490"/>
                  </a:lnTo>
                  <a:cubicBezTo>
                    <a:pt x="494" y="490"/>
                    <a:pt x="504" y="474"/>
                    <a:pt x="509" y="464"/>
                  </a:cubicBezTo>
                  <a:cubicBezTo>
                    <a:pt x="514" y="443"/>
                    <a:pt x="514" y="428"/>
                    <a:pt x="504" y="417"/>
                  </a:cubicBezTo>
                  <a:lnTo>
                    <a:pt x="213" y="23"/>
                  </a:lnTo>
                  <a:cubicBezTo>
                    <a:pt x="205" y="10"/>
                    <a:pt x="189" y="1"/>
                    <a:pt x="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427750" y="3701725"/>
              <a:ext cx="10775" cy="111250"/>
            </a:xfrm>
            <a:custGeom>
              <a:rect b="b" l="l" r="r" t="t"/>
              <a:pathLst>
                <a:path extrusionOk="0" h="4450" w="431">
                  <a:moveTo>
                    <a:pt x="5" y="0"/>
                  </a:moveTo>
                  <a:lnTo>
                    <a:pt x="0" y="4450"/>
                  </a:lnTo>
                  <a:lnTo>
                    <a:pt x="421" y="4450"/>
                  </a:lnTo>
                  <a:lnTo>
                    <a:pt x="43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428125" y="3690675"/>
              <a:ext cx="10550" cy="11075"/>
            </a:xfrm>
            <a:custGeom>
              <a:rect b="b" l="l" r="r" t="t"/>
              <a:pathLst>
                <a:path extrusionOk="0" h="443" w="422">
                  <a:moveTo>
                    <a:pt x="208" y="1"/>
                  </a:moveTo>
                  <a:lnTo>
                    <a:pt x="1" y="442"/>
                  </a:lnTo>
                  <a:lnTo>
                    <a:pt x="421" y="442"/>
                  </a:lnTo>
                  <a:lnTo>
                    <a:pt x="2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427750" y="3701725"/>
              <a:ext cx="10775" cy="111250"/>
            </a:xfrm>
            <a:custGeom>
              <a:rect b="b" l="l" r="r" t="t"/>
              <a:pathLst>
                <a:path extrusionOk="0" h="4450" w="431">
                  <a:moveTo>
                    <a:pt x="5" y="0"/>
                  </a:moveTo>
                  <a:lnTo>
                    <a:pt x="431" y="0"/>
                  </a:lnTo>
                  <a:lnTo>
                    <a:pt x="421" y="4450"/>
                  </a:lnTo>
                  <a:lnTo>
                    <a:pt x="0" y="445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428125" y="3690675"/>
              <a:ext cx="10550" cy="11075"/>
            </a:xfrm>
            <a:custGeom>
              <a:rect b="b" l="l" r="r" t="t"/>
              <a:pathLst>
                <a:path extrusionOk="0" h="443" w="422">
                  <a:moveTo>
                    <a:pt x="208" y="1"/>
                  </a:moveTo>
                  <a:lnTo>
                    <a:pt x="1" y="442"/>
                  </a:lnTo>
                  <a:lnTo>
                    <a:pt x="421" y="442"/>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0"/>
            <p:cNvSpPr/>
            <p:nvPr/>
          </p:nvSpPr>
          <p:spPr>
            <a:xfrm>
              <a:off x="426700" y="3700550"/>
              <a:ext cx="13275" cy="113725"/>
            </a:xfrm>
            <a:custGeom>
              <a:rect b="b" l="l" r="r" t="t"/>
              <a:pathLst>
                <a:path extrusionOk="0" h="4549" w="531">
                  <a:moveTo>
                    <a:pt x="431" y="94"/>
                  </a:moveTo>
                  <a:lnTo>
                    <a:pt x="421" y="4450"/>
                  </a:lnTo>
                  <a:lnTo>
                    <a:pt x="99" y="4450"/>
                  </a:lnTo>
                  <a:lnTo>
                    <a:pt x="104" y="94"/>
                  </a:lnTo>
                  <a:close/>
                  <a:moveTo>
                    <a:pt x="58" y="1"/>
                  </a:moveTo>
                  <a:cubicBezTo>
                    <a:pt x="32" y="1"/>
                    <a:pt x="11" y="21"/>
                    <a:pt x="11" y="47"/>
                  </a:cubicBezTo>
                  <a:lnTo>
                    <a:pt x="1" y="4497"/>
                  </a:lnTo>
                  <a:cubicBezTo>
                    <a:pt x="1" y="4528"/>
                    <a:pt x="21" y="4548"/>
                    <a:pt x="47" y="4548"/>
                  </a:cubicBezTo>
                  <a:lnTo>
                    <a:pt x="473" y="4548"/>
                  </a:lnTo>
                  <a:cubicBezTo>
                    <a:pt x="483" y="4548"/>
                    <a:pt x="494" y="4543"/>
                    <a:pt x="504" y="4533"/>
                  </a:cubicBezTo>
                  <a:cubicBezTo>
                    <a:pt x="514" y="4522"/>
                    <a:pt x="520" y="4512"/>
                    <a:pt x="520" y="4502"/>
                  </a:cubicBezTo>
                  <a:lnTo>
                    <a:pt x="530" y="47"/>
                  </a:lnTo>
                  <a:cubicBezTo>
                    <a:pt x="530" y="37"/>
                    <a:pt x="525" y="21"/>
                    <a:pt x="514" y="16"/>
                  </a:cubicBezTo>
                  <a:cubicBezTo>
                    <a:pt x="504" y="6"/>
                    <a:pt x="494"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0"/>
            <p:cNvSpPr/>
            <p:nvPr/>
          </p:nvSpPr>
          <p:spPr>
            <a:xfrm>
              <a:off x="426825" y="3689525"/>
              <a:ext cx="13400" cy="13525"/>
            </a:xfrm>
            <a:custGeom>
              <a:rect b="b" l="l" r="r" t="t"/>
              <a:pathLst>
                <a:path extrusionOk="0" h="541" w="536">
                  <a:moveTo>
                    <a:pt x="260" y="161"/>
                  </a:moveTo>
                  <a:lnTo>
                    <a:pt x="395" y="442"/>
                  </a:lnTo>
                  <a:lnTo>
                    <a:pt x="130" y="442"/>
                  </a:lnTo>
                  <a:lnTo>
                    <a:pt x="260" y="161"/>
                  </a:lnTo>
                  <a:close/>
                  <a:moveTo>
                    <a:pt x="260" y="0"/>
                  </a:moveTo>
                  <a:cubicBezTo>
                    <a:pt x="245" y="0"/>
                    <a:pt x="229" y="11"/>
                    <a:pt x="219" y="26"/>
                  </a:cubicBezTo>
                  <a:lnTo>
                    <a:pt x="11" y="467"/>
                  </a:lnTo>
                  <a:cubicBezTo>
                    <a:pt x="1" y="483"/>
                    <a:pt x="1" y="499"/>
                    <a:pt x="11" y="514"/>
                  </a:cubicBezTo>
                  <a:cubicBezTo>
                    <a:pt x="21" y="530"/>
                    <a:pt x="37" y="535"/>
                    <a:pt x="53" y="540"/>
                  </a:cubicBezTo>
                  <a:lnTo>
                    <a:pt x="478" y="540"/>
                  </a:lnTo>
                  <a:cubicBezTo>
                    <a:pt x="515" y="540"/>
                    <a:pt x="535" y="499"/>
                    <a:pt x="520" y="467"/>
                  </a:cubicBezTo>
                  <a:lnTo>
                    <a:pt x="307" y="26"/>
                  </a:lnTo>
                  <a:cubicBezTo>
                    <a:pt x="297" y="11"/>
                    <a:pt x="281"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461100" y="3731125"/>
              <a:ext cx="23125" cy="28500"/>
            </a:xfrm>
            <a:custGeom>
              <a:rect b="b" l="l" r="r" t="t"/>
              <a:pathLst>
                <a:path extrusionOk="0" h="1140" w="925">
                  <a:moveTo>
                    <a:pt x="613" y="96"/>
                  </a:moveTo>
                  <a:cubicBezTo>
                    <a:pt x="649" y="96"/>
                    <a:pt x="691" y="112"/>
                    <a:pt x="717" y="138"/>
                  </a:cubicBezTo>
                  <a:cubicBezTo>
                    <a:pt x="810" y="221"/>
                    <a:pt x="815" y="413"/>
                    <a:pt x="732" y="548"/>
                  </a:cubicBezTo>
                  <a:lnTo>
                    <a:pt x="504" y="916"/>
                  </a:lnTo>
                  <a:cubicBezTo>
                    <a:pt x="473" y="979"/>
                    <a:pt x="410" y="1031"/>
                    <a:pt x="333" y="1046"/>
                  </a:cubicBezTo>
                  <a:cubicBezTo>
                    <a:pt x="327" y="1047"/>
                    <a:pt x="321" y="1047"/>
                    <a:pt x="315" y="1047"/>
                  </a:cubicBezTo>
                  <a:cubicBezTo>
                    <a:pt x="275" y="1047"/>
                    <a:pt x="240" y="1032"/>
                    <a:pt x="208" y="1005"/>
                  </a:cubicBezTo>
                  <a:cubicBezTo>
                    <a:pt x="120" y="922"/>
                    <a:pt x="109" y="730"/>
                    <a:pt x="192" y="595"/>
                  </a:cubicBezTo>
                  <a:lnTo>
                    <a:pt x="421" y="226"/>
                  </a:lnTo>
                  <a:cubicBezTo>
                    <a:pt x="457" y="159"/>
                    <a:pt x="519" y="112"/>
                    <a:pt x="592" y="96"/>
                  </a:cubicBezTo>
                  <a:close/>
                  <a:moveTo>
                    <a:pt x="615" y="0"/>
                  </a:moveTo>
                  <a:cubicBezTo>
                    <a:pt x="602" y="0"/>
                    <a:pt x="590" y="1"/>
                    <a:pt x="577" y="3"/>
                  </a:cubicBezTo>
                  <a:cubicBezTo>
                    <a:pt x="478" y="18"/>
                    <a:pt x="390" y="81"/>
                    <a:pt x="338" y="174"/>
                  </a:cubicBezTo>
                  <a:lnTo>
                    <a:pt x="109" y="543"/>
                  </a:lnTo>
                  <a:cubicBezTo>
                    <a:pt x="0" y="719"/>
                    <a:pt x="11" y="953"/>
                    <a:pt x="140" y="1072"/>
                  </a:cubicBezTo>
                  <a:cubicBezTo>
                    <a:pt x="187" y="1114"/>
                    <a:pt x="250" y="1140"/>
                    <a:pt x="312" y="1140"/>
                  </a:cubicBezTo>
                  <a:lnTo>
                    <a:pt x="348" y="1135"/>
                  </a:lnTo>
                  <a:cubicBezTo>
                    <a:pt x="447" y="1119"/>
                    <a:pt x="540" y="1057"/>
                    <a:pt x="587" y="963"/>
                  </a:cubicBezTo>
                  <a:lnTo>
                    <a:pt x="815" y="595"/>
                  </a:lnTo>
                  <a:cubicBezTo>
                    <a:pt x="924" y="418"/>
                    <a:pt x="914" y="184"/>
                    <a:pt x="784" y="65"/>
                  </a:cubicBezTo>
                  <a:cubicBezTo>
                    <a:pt x="737" y="22"/>
                    <a:pt x="678" y="0"/>
                    <a:pt x="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442275" y="3734675"/>
              <a:ext cx="29750" cy="46250"/>
            </a:xfrm>
            <a:custGeom>
              <a:rect b="b" l="l" r="r" t="t"/>
              <a:pathLst>
                <a:path extrusionOk="0" h="1850" w="1190">
                  <a:moveTo>
                    <a:pt x="1112" y="1"/>
                  </a:moveTo>
                  <a:lnTo>
                    <a:pt x="1" y="1797"/>
                  </a:lnTo>
                  <a:lnTo>
                    <a:pt x="84" y="1849"/>
                  </a:lnTo>
                  <a:lnTo>
                    <a:pt x="1189" y="53"/>
                  </a:lnTo>
                  <a:lnTo>
                    <a:pt x="111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0"/>
            <p:cNvSpPr/>
            <p:nvPr/>
          </p:nvSpPr>
          <p:spPr>
            <a:xfrm>
              <a:off x="443175" y="3724950"/>
              <a:ext cx="16900" cy="30275"/>
            </a:xfrm>
            <a:custGeom>
              <a:rect b="b" l="l" r="r" t="t"/>
              <a:pathLst>
                <a:path extrusionOk="0" h="1211" w="676">
                  <a:moveTo>
                    <a:pt x="359" y="99"/>
                  </a:moveTo>
                  <a:cubicBezTo>
                    <a:pt x="390" y="99"/>
                    <a:pt x="421" y="110"/>
                    <a:pt x="447" y="130"/>
                  </a:cubicBezTo>
                  <a:cubicBezTo>
                    <a:pt x="504" y="177"/>
                    <a:pt x="536" y="250"/>
                    <a:pt x="536" y="322"/>
                  </a:cubicBezTo>
                  <a:lnTo>
                    <a:pt x="562" y="753"/>
                  </a:lnTo>
                  <a:cubicBezTo>
                    <a:pt x="572" y="914"/>
                    <a:pt x="478" y="1075"/>
                    <a:pt x="359" y="1106"/>
                  </a:cubicBezTo>
                  <a:cubicBezTo>
                    <a:pt x="344" y="1111"/>
                    <a:pt x="329" y="1114"/>
                    <a:pt x="314" y="1114"/>
                  </a:cubicBezTo>
                  <a:cubicBezTo>
                    <a:pt x="283" y="1114"/>
                    <a:pt x="254" y="1103"/>
                    <a:pt x="229" y="1086"/>
                  </a:cubicBezTo>
                  <a:cubicBezTo>
                    <a:pt x="167" y="1039"/>
                    <a:pt x="136" y="966"/>
                    <a:pt x="136" y="888"/>
                  </a:cubicBezTo>
                  <a:lnTo>
                    <a:pt x="110" y="457"/>
                  </a:lnTo>
                  <a:cubicBezTo>
                    <a:pt x="99" y="302"/>
                    <a:pt x="193" y="136"/>
                    <a:pt x="318" y="104"/>
                  </a:cubicBezTo>
                  <a:cubicBezTo>
                    <a:pt x="328" y="99"/>
                    <a:pt x="344" y="99"/>
                    <a:pt x="359" y="99"/>
                  </a:cubicBezTo>
                  <a:close/>
                  <a:moveTo>
                    <a:pt x="363" y="1"/>
                  </a:moveTo>
                  <a:cubicBezTo>
                    <a:pt x="339" y="1"/>
                    <a:pt x="315" y="4"/>
                    <a:pt x="292" y="11"/>
                  </a:cubicBezTo>
                  <a:cubicBezTo>
                    <a:pt x="125" y="58"/>
                    <a:pt x="1" y="255"/>
                    <a:pt x="16" y="463"/>
                  </a:cubicBezTo>
                  <a:lnTo>
                    <a:pt x="42" y="894"/>
                  </a:lnTo>
                  <a:cubicBezTo>
                    <a:pt x="42" y="997"/>
                    <a:pt x="89" y="1096"/>
                    <a:pt x="172" y="1163"/>
                  </a:cubicBezTo>
                  <a:cubicBezTo>
                    <a:pt x="214" y="1195"/>
                    <a:pt x="260" y="1210"/>
                    <a:pt x="312" y="1210"/>
                  </a:cubicBezTo>
                  <a:cubicBezTo>
                    <a:pt x="338" y="1210"/>
                    <a:pt x="359" y="1205"/>
                    <a:pt x="385" y="1200"/>
                  </a:cubicBezTo>
                  <a:cubicBezTo>
                    <a:pt x="551" y="1153"/>
                    <a:pt x="676" y="951"/>
                    <a:pt x="660" y="743"/>
                  </a:cubicBezTo>
                  <a:lnTo>
                    <a:pt x="634" y="312"/>
                  </a:lnTo>
                  <a:cubicBezTo>
                    <a:pt x="634" y="208"/>
                    <a:pt x="588" y="110"/>
                    <a:pt x="504" y="47"/>
                  </a:cubicBezTo>
                  <a:cubicBezTo>
                    <a:pt x="462" y="16"/>
                    <a:pt x="413" y="1"/>
                    <a:pt x="3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0"/>
            <p:cNvSpPr/>
            <p:nvPr/>
          </p:nvSpPr>
          <p:spPr>
            <a:xfrm>
              <a:off x="456425" y="3731950"/>
              <a:ext cx="5725" cy="52850"/>
            </a:xfrm>
            <a:custGeom>
              <a:rect b="b" l="l" r="r" t="t"/>
              <a:pathLst>
                <a:path extrusionOk="0" h="2114" w="229">
                  <a:moveTo>
                    <a:pt x="99" y="1"/>
                  </a:moveTo>
                  <a:lnTo>
                    <a:pt x="0" y="6"/>
                  </a:lnTo>
                  <a:lnTo>
                    <a:pt x="130" y="2114"/>
                  </a:lnTo>
                  <a:lnTo>
                    <a:pt x="229" y="2109"/>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0"/>
            <p:cNvSpPr/>
            <p:nvPr/>
          </p:nvSpPr>
          <p:spPr>
            <a:xfrm>
              <a:off x="414100" y="3762725"/>
              <a:ext cx="58450" cy="81400"/>
            </a:xfrm>
            <a:custGeom>
              <a:rect b="b" l="l" r="r" t="t"/>
              <a:pathLst>
                <a:path extrusionOk="0" h="3256" w="2338">
                  <a:moveTo>
                    <a:pt x="1" y="0"/>
                  </a:moveTo>
                  <a:lnTo>
                    <a:pt x="203" y="3152"/>
                  </a:lnTo>
                  <a:lnTo>
                    <a:pt x="707" y="3224"/>
                  </a:lnTo>
                  <a:cubicBezTo>
                    <a:pt x="852" y="3245"/>
                    <a:pt x="998" y="3256"/>
                    <a:pt x="1143" y="3256"/>
                  </a:cubicBezTo>
                  <a:cubicBezTo>
                    <a:pt x="1288" y="3256"/>
                    <a:pt x="1434" y="3245"/>
                    <a:pt x="1579" y="3224"/>
                  </a:cubicBezTo>
                  <a:lnTo>
                    <a:pt x="2135" y="3146"/>
                  </a:lnTo>
                  <a:lnTo>
                    <a:pt x="23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0"/>
            <p:cNvSpPr/>
            <p:nvPr/>
          </p:nvSpPr>
          <p:spPr>
            <a:xfrm>
              <a:off x="414100" y="3762725"/>
              <a:ext cx="58450" cy="81650"/>
            </a:xfrm>
            <a:custGeom>
              <a:rect b="b" l="l" r="r" t="t"/>
              <a:pathLst>
                <a:path extrusionOk="0" h="3266" w="2338">
                  <a:moveTo>
                    <a:pt x="2135" y="3146"/>
                  </a:moveTo>
                  <a:lnTo>
                    <a:pt x="1579" y="3224"/>
                  </a:lnTo>
                  <a:cubicBezTo>
                    <a:pt x="1288" y="3266"/>
                    <a:pt x="998" y="3266"/>
                    <a:pt x="707" y="3224"/>
                  </a:cubicBezTo>
                  <a:lnTo>
                    <a:pt x="203" y="3152"/>
                  </a:lnTo>
                  <a:lnTo>
                    <a:pt x="1" y="0"/>
                  </a:lnTo>
                  <a:lnTo>
                    <a:pt x="2337"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412825" y="3761425"/>
              <a:ext cx="60875" cy="84000"/>
            </a:xfrm>
            <a:custGeom>
              <a:rect b="b" l="l" r="r" t="t"/>
              <a:pathLst>
                <a:path extrusionOk="0" h="3360" w="2435">
                  <a:moveTo>
                    <a:pt x="2336" y="99"/>
                  </a:moveTo>
                  <a:lnTo>
                    <a:pt x="2139" y="3152"/>
                  </a:lnTo>
                  <a:lnTo>
                    <a:pt x="1620" y="3224"/>
                  </a:lnTo>
                  <a:cubicBezTo>
                    <a:pt x="1480" y="3245"/>
                    <a:pt x="1337" y="3256"/>
                    <a:pt x="1194" y="3256"/>
                  </a:cubicBezTo>
                  <a:cubicBezTo>
                    <a:pt x="1051" y="3256"/>
                    <a:pt x="909" y="3245"/>
                    <a:pt x="768" y="3224"/>
                  </a:cubicBezTo>
                  <a:lnTo>
                    <a:pt x="301" y="3157"/>
                  </a:lnTo>
                  <a:lnTo>
                    <a:pt x="104" y="99"/>
                  </a:lnTo>
                  <a:close/>
                  <a:moveTo>
                    <a:pt x="52" y="0"/>
                  </a:moveTo>
                  <a:cubicBezTo>
                    <a:pt x="21" y="0"/>
                    <a:pt x="0" y="26"/>
                    <a:pt x="5" y="52"/>
                  </a:cubicBezTo>
                  <a:lnTo>
                    <a:pt x="208" y="3204"/>
                  </a:lnTo>
                  <a:cubicBezTo>
                    <a:pt x="208" y="3224"/>
                    <a:pt x="223" y="3245"/>
                    <a:pt x="249" y="3245"/>
                  </a:cubicBezTo>
                  <a:lnTo>
                    <a:pt x="753" y="3323"/>
                  </a:lnTo>
                  <a:cubicBezTo>
                    <a:pt x="903" y="3344"/>
                    <a:pt x="1054" y="3354"/>
                    <a:pt x="1204" y="3359"/>
                  </a:cubicBezTo>
                  <a:cubicBezTo>
                    <a:pt x="1350" y="3354"/>
                    <a:pt x="1495" y="3349"/>
                    <a:pt x="1635" y="3328"/>
                  </a:cubicBezTo>
                  <a:lnTo>
                    <a:pt x="2191" y="3245"/>
                  </a:lnTo>
                  <a:cubicBezTo>
                    <a:pt x="2217" y="3245"/>
                    <a:pt x="2232" y="3224"/>
                    <a:pt x="2232" y="3204"/>
                  </a:cubicBezTo>
                  <a:lnTo>
                    <a:pt x="2435" y="52"/>
                  </a:lnTo>
                  <a:cubicBezTo>
                    <a:pt x="2435" y="42"/>
                    <a:pt x="2435" y="26"/>
                    <a:pt x="2425" y="16"/>
                  </a:cubicBezTo>
                  <a:cubicBezTo>
                    <a:pt x="2414" y="6"/>
                    <a:pt x="2399" y="0"/>
                    <a:pt x="2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0"/>
            <p:cNvSpPr/>
            <p:nvPr/>
          </p:nvSpPr>
          <p:spPr>
            <a:xfrm>
              <a:off x="507175" y="3842675"/>
              <a:ext cx="72325" cy="4575"/>
            </a:xfrm>
            <a:custGeom>
              <a:rect b="b" l="l" r="r" t="t"/>
              <a:pathLst>
                <a:path extrusionOk="0" h="183" w="2893">
                  <a:moveTo>
                    <a:pt x="1449" y="0"/>
                  </a:moveTo>
                  <a:cubicBezTo>
                    <a:pt x="649" y="0"/>
                    <a:pt x="0" y="42"/>
                    <a:pt x="0" y="89"/>
                  </a:cubicBezTo>
                  <a:cubicBezTo>
                    <a:pt x="0" y="141"/>
                    <a:pt x="649" y="182"/>
                    <a:pt x="1449" y="182"/>
                  </a:cubicBezTo>
                  <a:cubicBezTo>
                    <a:pt x="2243" y="182"/>
                    <a:pt x="2892" y="141"/>
                    <a:pt x="2892" y="89"/>
                  </a:cubicBezTo>
                  <a:cubicBezTo>
                    <a:pt x="2892" y="42"/>
                    <a:pt x="2243" y="0"/>
                    <a:pt x="14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0"/>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0"/>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0"/>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0"/>
            <p:cNvSpPr/>
            <p:nvPr/>
          </p:nvSpPr>
          <p:spPr>
            <a:xfrm>
              <a:off x="498875" y="3801000"/>
              <a:ext cx="62175" cy="18725"/>
            </a:xfrm>
            <a:custGeom>
              <a:rect b="b" l="l" r="r" t="t"/>
              <a:pathLst>
                <a:path extrusionOk="0" h="749" w="2487">
                  <a:moveTo>
                    <a:pt x="0" y="1"/>
                  </a:moveTo>
                  <a:lnTo>
                    <a:pt x="88" y="598"/>
                  </a:lnTo>
                  <a:cubicBezTo>
                    <a:pt x="88" y="676"/>
                    <a:pt x="602" y="748"/>
                    <a:pt x="1241" y="748"/>
                  </a:cubicBezTo>
                  <a:cubicBezTo>
                    <a:pt x="1266" y="749"/>
                    <a:pt x="1290" y="749"/>
                    <a:pt x="1314" y="749"/>
                  </a:cubicBezTo>
                  <a:cubicBezTo>
                    <a:pt x="1914" y="749"/>
                    <a:pt x="2393" y="688"/>
                    <a:pt x="2393" y="608"/>
                  </a:cubicBezTo>
                  <a:lnTo>
                    <a:pt x="2487" y="11"/>
                  </a:lnTo>
                  <a:lnTo>
                    <a:pt x="2487" y="11"/>
                  </a:lnTo>
                  <a:cubicBezTo>
                    <a:pt x="2330" y="65"/>
                    <a:pt x="1882" y="105"/>
                    <a:pt x="1340" y="105"/>
                  </a:cubicBezTo>
                  <a:cubicBezTo>
                    <a:pt x="1307" y="105"/>
                    <a:pt x="1274" y="105"/>
                    <a:pt x="1241" y="105"/>
                  </a:cubicBezTo>
                  <a:cubicBezTo>
                    <a:pt x="659" y="105"/>
                    <a:pt x="171" y="58"/>
                    <a:pt x="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0"/>
            <p:cNvSpPr/>
            <p:nvPr/>
          </p:nvSpPr>
          <p:spPr>
            <a:xfrm>
              <a:off x="497175" y="3768425"/>
              <a:ext cx="65825" cy="7325"/>
            </a:xfrm>
            <a:custGeom>
              <a:rect b="b" l="l" r="r" t="t"/>
              <a:pathLst>
                <a:path extrusionOk="0" h="293" w="2633">
                  <a:moveTo>
                    <a:pt x="1212" y="0"/>
                  </a:moveTo>
                  <a:cubicBezTo>
                    <a:pt x="585" y="0"/>
                    <a:pt x="94" y="45"/>
                    <a:pt x="94" y="105"/>
                  </a:cubicBezTo>
                  <a:lnTo>
                    <a:pt x="21" y="172"/>
                  </a:lnTo>
                  <a:cubicBezTo>
                    <a:pt x="6" y="177"/>
                    <a:pt x="1" y="182"/>
                    <a:pt x="1" y="188"/>
                  </a:cubicBezTo>
                  <a:cubicBezTo>
                    <a:pt x="1" y="250"/>
                    <a:pt x="587" y="286"/>
                    <a:pt x="1314" y="291"/>
                  </a:cubicBezTo>
                  <a:cubicBezTo>
                    <a:pt x="1366" y="292"/>
                    <a:pt x="1418" y="292"/>
                    <a:pt x="1468" y="292"/>
                  </a:cubicBezTo>
                  <a:cubicBezTo>
                    <a:pt x="2123" y="292"/>
                    <a:pt x="2633" y="261"/>
                    <a:pt x="2633" y="203"/>
                  </a:cubicBezTo>
                  <a:cubicBezTo>
                    <a:pt x="2633" y="198"/>
                    <a:pt x="2622" y="193"/>
                    <a:pt x="2612" y="188"/>
                  </a:cubicBezTo>
                  <a:lnTo>
                    <a:pt x="2534" y="115"/>
                  </a:lnTo>
                  <a:cubicBezTo>
                    <a:pt x="2534" y="58"/>
                    <a:pt x="1989" y="6"/>
                    <a:pt x="1314" y="1"/>
                  </a:cubicBezTo>
                  <a:cubicBezTo>
                    <a:pt x="1280" y="0"/>
                    <a:pt x="1246" y="0"/>
                    <a:pt x="12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496000" y="3767225"/>
              <a:ext cx="68175" cy="9800"/>
            </a:xfrm>
            <a:custGeom>
              <a:rect b="b" l="l" r="r" t="t"/>
              <a:pathLst>
                <a:path extrusionOk="0" h="392" w="2727">
                  <a:moveTo>
                    <a:pt x="1366" y="95"/>
                  </a:moveTo>
                  <a:cubicBezTo>
                    <a:pt x="2041" y="101"/>
                    <a:pt x="2472" y="153"/>
                    <a:pt x="2545" y="189"/>
                  </a:cubicBezTo>
                  <a:cubicBezTo>
                    <a:pt x="2545" y="194"/>
                    <a:pt x="2550" y="194"/>
                    <a:pt x="2555" y="199"/>
                  </a:cubicBezTo>
                  <a:lnTo>
                    <a:pt x="2597" y="241"/>
                  </a:lnTo>
                  <a:cubicBezTo>
                    <a:pt x="2467" y="267"/>
                    <a:pt x="2083" y="293"/>
                    <a:pt x="1361" y="293"/>
                  </a:cubicBezTo>
                  <a:cubicBezTo>
                    <a:pt x="645" y="293"/>
                    <a:pt x="260" y="256"/>
                    <a:pt x="131" y="230"/>
                  </a:cubicBezTo>
                  <a:lnTo>
                    <a:pt x="177" y="189"/>
                  </a:lnTo>
                  <a:cubicBezTo>
                    <a:pt x="183" y="184"/>
                    <a:pt x="183" y="179"/>
                    <a:pt x="188" y="179"/>
                  </a:cubicBezTo>
                  <a:cubicBezTo>
                    <a:pt x="260" y="142"/>
                    <a:pt x="691" y="95"/>
                    <a:pt x="1366" y="95"/>
                  </a:cubicBezTo>
                  <a:close/>
                  <a:moveTo>
                    <a:pt x="1200" y="1"/>
                  </a:moveTo>
                  <a:cubicBezTo>
                    <a:pt x="935" y="1"/>
                    <a:pt x="689" y="11"/>
                    <a:pt x="499" y="28"/>
                  </a:cubicBezTo>
                  <a:cubicBezTo>
                    <a:pt x="188" y="54"/>
                    <a:pt x="115" y="90"/>
                    <a:pt x="100" y="127"/>
                  </a:cubicBezTo>
                  <a:lnTo>
                    <a:pt x="42" y="179"/>
                  </a:lnTo>
                  <a:cubicBezTo>
                    <a:pt x="16" y="189"/>
                    <a:pt x="1" y="215"/>
                    <a:pt x="1" y="241"/>
                  </a:cubicBezTo>
                  <a:cubicBezTo>
                    <a:pt x="1" y="256"/>
                    <a:pt x="6" y="272"/>
                    <a:pt x="16" y="282"/>
                  </a:cubicBezTo>
                  <a:cubicBezTo>
                    <a:pt x="105" y="371"/>
                    <a:pt x="899" y="391"/>
                    <a:pt x="1361" y="391"/>
                  </a:cubicBezTo>
                  <a:lnTo>
                    <a:pt x="1491" y="391"/>
                  </a:lnTo>
                  <a:cubicBezTo>
                    <a:pt x="2726" y="391"/>
                    <a:pt x="2726" y="303"/>
                    <a:pt x="2726" y="251"/>
                  </a:cubicBezTo>
                  <a:cubicBezTo>
                    <a:pt x="2726" y="225"/>
                    <a:pt x="2711" y="205"/>
                    <a:pt x="2690" y="194"/>
                  </a:cubicBezTo>
                  <a:lnTo>
                    <a:pt x="2628" y="137"/>
                  </a:lnTo>
                  <a:cubicBezTo>
                    <a:pt x="2623" y="132"/>
                    <a:pt x="2623" y="127"/>
                    <a:pt x="2617" y="121"/>
                  </a:cubicBezTo>
                  <a:cubicBezTo>
                    <a:pt x="2503" y="7"/>
                    <a:pt x="1413" y="2"/>
                    <a:pt x="1366" y="2"/>
                  </a:cubicBezTo>
                  <a:cubicBezTo>
                    <a:pt x="1310" y="1"/>
                    <a:pt x="1255" y="1"/>
                    <a:pt x="12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498875" y="3801000"/>
              <a:ext cx="62175" cy="18850"/>
            </a:xfrm>
            <a:custGeom>
              <a:rect b="b" l="l" r="r" t="t"/>
              <a:pathLst>
                <a:path extrusionOk="0" h="754" w="2487">
                  <a:moveTo>
                    <a:pt x="1241" y="105"/>
                  </a:moveTo>
                  <a:cubicBezTo>
                    <a:pt x="659" y="105"/>
                    <a:pt x="171" y="58"/>
                    <a:pt x="0" y="1"/>
                  </a:cubicBezTo>
                  <a:lnTo>
                    <a:pt x="88" y="598"/>
                  </a:lnTo>
                  <a:cubicBezTo>
                    <a:pt x="88" y="676"/>
                    <a:pt x="602" y="748"/>
                    <a:pt x="1241" y="748"/>
                  </a:cubicBezTo>
                  <a:cubicBezTo>
                    <a:pt x="1874" y="754"/>
                    <a:pt x="2393" y="691"/>
                    <a:pt x="2393" y="608"/>
                  </a:cubicBezTo>
                  <a:lnTo>
                    <a:pt x="2487" y="11"/>
                  </a:lnTo>
                  <a:cubicBezTo>
                    <a:pt x="2321" y="68"/>
                    <a:pt x="1828" y="110"/>
                    <a:pt x="1241" y="105"/>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497575" y="3799775"/>
              <a:ext cx="64775" cy="21250"/>
            </a:xfrm>
            <a:custGeom>
              <a:rect b="b" l="l" r="r" t="t"/>
              <a:pathLst>
                <a:path extrusionOk="0" h="850" w="2591">
                  <a:moveTo>
                    <a:pt x="109" y="117"/>
                  </a:moveTo>
                  <a:cubicBezTo>
                    <a:pt x="332" y="169"/>
                    <a:pt x="779" y="206"/>
                    <a:pt x="1288" y="206"/>
                  </a:cubicBezTo>
                  <a:cubicBezTo>
                    <a:pt x="1325" y="206"/>
                    <a:pt x="1362" y="206"/>
                    <a:pt x="1399" y="206"/>
                  </a:cubicBezTo>
                  <a:cubicBezTo>
                    <a:pt x="1867" y="206"/>
                    <a:pt x="2274" y="176"/>
                    <a:pt x="2477" y="128"/>
                  </a:cubicBezTo>
                  <a:lnTo>
                    <a:pt x="2477" y="128"/>
                  </a:lnTo>
                  <a:lnTo>
                    <a:pt x="2399" y="647"/>
                  </a:lnTo>
                  <a:cubicBezTo>
                    <a:pt x="2339" y="692"/>
                    <a:pt x="1958" y="751"/>
                    <a:pt x="1362" y="751"/>
                  </a:cubicBezTo>
                  <a:cubicBezTo>
                    <a:pt x="1338" y="751"/>
                    <a:pt x="1313" y="751"/>
                    <a:pt x="1288" y="751"/>
                  </a:cubicBezTo>
                  <a:cubicBezTo>
                    <a:pt x="654" y="751"/>
                    <a:pt x="244" y="683"/>
                    <a:pt x="187" y="637"/>
                  </a:cubicBezTo>
                  <a:lnTo>
                    <a:pt x="109" y="117"/>
                  </a:lnTo>
                  <a:close/>
                  <a:moveTo>
                    <a:pt x="57" y="1"/>
                  </a:moveTo>
                  <a:cubicBezTo>
                    <a:pt x="26" y="1"/>
                    <a:pt x="1" y="24"/>
                    <a:pt x="5" y="55"/>
                  </a:cubicBezTo>
                  <a:lnTo>
                    <a:pt x="88" y="652"/>
                  </a:lnTo>
                  <a:cubicBezTo>
                    <a:pt x="94" y="714"/>
                    <a:pt x="161" y="761"/>
                    <a:pt x="467" y="803"/>
                  </a:cubicBezTo>
                  <a:cubicBezTo>
                    <a:pt x="743" y="834"/>
                    <a:pt x="1018" y="849"/>
                    <a:pt x="1293" y="849"/>
                  </a:cubicBezTo>
                  <a:lnTo>
                    <a:pt x="1340" y="849"/>
                  </a:lnTo>
                  <a:cubicBezTo>
                    <a:pt x="1662" y="849"/>
                    <a:pt x="2477" y="834"/>
                    <a:pt x="2497" y="668"/>
                  </a:cubicBezTo>
                  <a:lnTo>
                    <a:pt x="2591" y="65"/>
                  </a:lnTo>
                  <a:cubicBezTo>
                    <a:pt x="2591" y="50"/>
                    <a:pt x="2586" y="34"/>
                    <a:pt x="2570" y="24"/>
                  </a:cubicBezTo>
                  <a:cubicBezTo>
                    <a:pt x="2562" y="16"/>
                    <a:pt x="2549" y="11"/>
                    <a:pt x="2537" y="11"/>
                  </a:cubicBezTo>
                  <a:cubicBezTo>
                    <a:pt x="2532" y="11"/>
                    <a:pt x="2527" y="12"/>
                    <a:pt x="2523" y="14"/>
                  </a:cubicBezTo>
                  <a:cubicBezTo>
                    <a:pt x="2373" y="72"/>
                    <a:pt x="1917" y="107"/>
                    <a:pt x="1399" y="107"/>
                  </a:cubicBezTo>
                  <a:cubicBezTo>
                    <a:pt x="1364" y="107"/>
                    <a:pt x="1328" y="107"/>
                    <a:pt x="1293" y="107"/>
                  </a:cubicBezTo>
                  <a:cubicBezTo>
                    <a:pt x="743" y="107"/>
                    <a:pt x="239" y="65"/>
                    <a:pt x="73" y="3"/>
                  </a:cubicBezTo>
                  <a:cubicBezTo>
                    <a:pt x="67" y="2"/>
                    <a:pt x="62" y="1"/>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60"/>
          <p:cNvGrpSpPr/>
          <p:nvPr/>
        </p:nvGrpSpPr>
        <p:grpSpPr>
          <a:xfrm>
            <a:off x="7494448" y="3850092"/>
            <a:ext cx="864527" cy="1222005"/>
            <a:chOff x="3933975" y="4826900"/>
            <a:chExt cx="416700" cy="588975"/>
          </a:xfrm>
        </p:grpSpPr>
        <p:sp>
          <p:nvSpPr>
            <p:cNvPr id="7111" name="Google Shape;7111;p60"/>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0"/>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0"/>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0"/>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0"/>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0"/>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0"/>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0"/>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0"/>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0"/>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0"/>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0"/>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0"/>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0"/>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0"/>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0"/>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0"/>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0"/>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0"/>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0"/>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0"/>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0"/>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0"/>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0"/>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0"/>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0"/>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0"/>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0"/>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0"/>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0"/>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0"/>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0"/>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0"/>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0"/>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0"/>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0"/>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0"/>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0"/>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0"/>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0"/>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0"/>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0"/>
          <p:cNvGrpSpPr/>
          <p:nvPr/>
        </p:nvGrpSpPr>
        <p:grpSpPr>
          <a:xfrm>
            <a:off x="-104209" y="535003"/>
            <a:ext cx="1480394" cy="1329664"/>
            <a:chOff x="-211928" y="306216"/>
            <a:chExt cx="1868005" cy="1677810"/>
          </a:xfrm>
        </p:grpSpPr>
        <p:sp>
          <p:nvSpPr>
            <p:cNvPr id="7173" name="Google Shape;7173;p60"/>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0"/>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0"/>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0"/>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0"/>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0"/>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0"/>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0"/>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0"/>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0"/>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0"/>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0"/>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0"/>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9" name="Shape 7189"/>
        <p:cNvGrpSpPr/>
        <p:nvPr/>
      </p:nvGrpSpPr>
      <p:grpSpPr>
        <a:xfrm>
          <a:off x="0" y="0"/>
          <a:ext cx="0" cy="0"/>
          <a:chOff x="0" y="0"/>
          <a:chExt cx="0" cy="0"/>
        </a:xfrm>
      </p:grpSpPr>
      <p:sp>
        <p:nvSpPr>
          <p:cNvPr id="7190" name="Google Shape;7190;p61"/>
          <p:cNvSpPr/>
          <p:nvPr/>
        </p:nvSpPr>
        <p:spPr>
          <a:xfrm>
            <a:off x="2295150" y="3374876"/>
            <a:ext cx="2057400" cy="1302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4791450" y="3374876"/>
            <a:ext cx="2057400" cy="1302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1"/>
          <p:cNvSpPr/>
          <p:nvPr/>
        </p:nvSpPr>
        <p:spPr>
          <a:xfrm>
            <a:off x="814350" y="1775536"/>
            <a:ext cx="2057400" cy="903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1"/>
          <p:cNvSpPr/>
          <p:nvPr/>
        </p:nvSpPr>
        <p:spPr>
          <a:xfrm>
            <a:off x="3314700" y="1775536"/>
            <a:ext cx="2057400" cy="903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1"/>
          <p:cNvSpPr/>
          <p:nvPr/>
        </p:nvSpPr>
        <p:spPr>
          <a:xfrm>
            <a:off x="5815050" y="1775525"/>
            <a:ext cx="2679000" cy="903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1"/>
          <p:cNvSpPr/>
          <p:nvPr/>
        </p:nvSpPr>
        <p:spPr>
          <a:xfrm flipH="1">
            <a:off x="7738026" y="3520009"/>
            <a:ext cx="201597" cy="176426"/>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6" name="Google Shape;7196;p61"/>
          <p:cNvGrpSpPr/>
          <p:nvPr/>
        </p:nvGrpSpPr>
        <p:grpSpPr>
          <a:xfrm>
            <a:off x="7586191" y="3275619"/>
            <a:ext cx="1136357" cy="1706563"/>
            <a:chOff x="7586191" y="3275619"/>
            <a:chExt cx="1136357" cy="1706563"/>
          </a:xfrm>
        </p:grpSpPr>
        <p:grpSp>
          <p:nvGrpSpPr>
            <p:cNvPr id="7197" name="Google Shape;7197;p61"/>
            <p:cNvGrpSpPr/>
            <p:nvPr/>
          </p:nvGrpSpPr>
          <p:grpSpPr>
            <a:xfrm>
              <a:off x="7586191" y="3275619"/>
              <a:ext cx="1136357" cy="1706563"/>
              <a:chOff x="7586191" y="3275619"/>
              <a:chExt cx="1136357" cy="1706563"/>
            </a:xfrm>
          </p:grpSpPr>
          <p:sp>
            <p:nvSpPr>
              <p:cNvPr id="7198" name="Google Shape;7198;p61"/>
              <p:cNvSpPr/>
              <p:nvPr/>
            </p:nvSpPr>
            <p:spPr>
              <a:xfrm flipH="1">
                <a:off x="7698694" y="4893747"/>
                <a:ext cx="793520"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1"/>
              <p:cNvSpPr/>
              <p:nvPr/>
            </p:nvSpPr>
            <p:spPr>
              <a:xfrm flipH="1">
                <a:off x="7698694" y="4893747"/>
                <a:ext cx="793520"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1"/>
              <p:cNvSpPr/>
              <p:nvPr/>
            </p:nvSpPr>
            <p:spPr>
              <a:xfrm flipH="1">
                <a:off x="7696919" y="4892138"/>
                <a:ext cx="797126" cy="90044"/>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1"/>
              <p:cNvSpPr/>
              <p:nvPr/>
            </p:nvSpPr>
            <p:spPr>
              <a:xfrm flipH="1">
                <a:off x="7699471" y="4875106"/>
                <a:ext cx="792577" cy="38226"/>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1"/>
              <p:cNvSpPr/>
              <p:nvPr/>
            </p:nvSpPr>
            <p:spPr>
              <a:xfrm flipH="1">
                <a:off x="7699471" y="4875106"/>
                <a:ext cx="792577" cy="38226"/>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1"/>
              <p:cNvSpPr/>
              <p:nvPr/>
            </p:nvSpPr>
            <p:spPr>
              <a:xfrm flipH="1">
                <a:off x="7697806" y="4873275"/>
                <a:ext cx="795905" cy="41721"/>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1"/>
              <p:cNvSpPr/>
              <p:nvPr/>
            </p:nvSpPr>
            <p:spPr>
              <a:xfrm flipH="1">
                <a:off x="8091293" y="3310905"/>
                <a:ext cx="631254" cy="1590332"/>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1"/>
              <p:cNvSpPr/>
              <p:nvPr/>
            </p:nvSpPr>
            <p:spPr>
              <a:xfrm flipH="1">
                <a:off x="7631459" y="3277450"/>
                <a:ext cx="535445" cy="525396"/>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1"/>
              <p:cNvSpPr/>
              <p:nvPr/>
            </p:nvSpPr>
            <p:spPr>
              <a:xfrm flipH="1">
                <a:off x="7631459" y="3277450"/>
                <a:ext cx="535445" cy="525396"/>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1"/>
              <p:cNvSpPr/>
              <p:nvPr/>
            </p:nvSpPr>
            <p:spPr>
              <a:xfrm flipH="1">
                <a:off x="7629794" y="3275619"/>
                <a:ext cx="538773" cy="529057"/>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1"/>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1"/>
              <p:cNvSpPr/>
              <p:nvPr/>
            </p:nvSpPr>
            <p:spPr>
              <a:xfrm flipH="1">
                <a:off x="7601391" y="3435789"/>
                <a:ext cx="499830" cy="393464"/>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1"/>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1"/>
              <p:cNvSpPr/>
              <p:nvPr/>
            </p:nvSpPr>
            <p:spPr>
              <a:xfrm flipH="1">
                <a:off x="7768702" y="3511409"/>
                <a:ext cx="201596" cy="198341"/>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2" name="Google Shape;7212;p61"/>
            <p:cNvSpPr/>
            <p:nvPr/>
          </p:nvSpPr>
          <p:spPr>
            <a:xfrm flipH="1">
              <a:off x="7771224" y="3509689"/>
              <a:ext cx="200875" cy="180144"/>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3" name="Google Shape;7213;p6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482600" lvl="0" marL="457200" rtl="0" algn="ctr">
              <a:spcBef>
                <a:spcPts val="0"/>
              </a:spcBef>
              <a:spcAft>
                <a:spcPts val="0"/>
              </a:spcAft>
              <a:buSzPts val="4000"/>
              <a:buAutoNum type="arabicPeriod"/>
            </a:pPr>
            <a:r>
              <a:rPr lang="en"/>
              <a:t>REGULATORY FRAMEWORK</a:t>
            </a:r>
            <a:endParaRPr/>
          </a:p>
        </p:txBody>
      </p:sp>
      <p:sp>
        <p:nvSpPr>
          <p:cNvPr id="7214" name="Google Shape;7214;p61"/>
          <p:cNvSpPr/>
          <p:nvPr/>
        </p:nvSpPr>
        <p:spPr>
          <a:xfrm>
            <a:off x="15567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solidFill>
                <a:schemeClr val="dk1"/>
              </a:solidFill>
              <a:latin typeface="Lalezar"/>
              <a:ea typeface="Lalezar"/>
              <a:cs typeface="Lalezar"/>
              <a:sym typeface="Lalezar"/>
            </a:endParaRPr>
          </a:p>
        </p:txBody>
      </p:sp>
      <p:sp>
        <p:nvSpPr>
          <p:cNvPr id="7215" name="Google Shape;7215;p61"/>
          <p:cNvSpPr/>
          <p:nvPr/>
        </p:nvSpPr>
        <p:spPr>
          <a:xfrm>
            <a:off x="405705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p>
        </p:txBody>
      </p:sp>
      <p:sp>
        <p:nvSpPr>
          <p:cNvPr id="7216" name="Google Shape;7216;p61"/>
          <p:cNvSpPr/>
          <p:nvPr/>
        </p:nvSpPr>
        <p:spPr>
          <a:xfrm>
            <a:off x="67860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217" name="Google Shape;7217;p61"/>
          <p:cNvSpPr/>
          <p:nvPr/>
        </p:nvSpPr>
        <p:spPr>
          <a:xfrm>
            <a:off x="30375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218" name="Google Shape;7218;p61"/>
          <p:cNvSpPr/>
          <p:nvPr/>
        </p:nvSpPr>
        <p:spPr>
          <a:xfrm>
            <a:off x="55338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7219" name="Google Shape;7219;p61"/>
          <p:cNvGrpSpPr/>
          <p:nvPr/>
        </p:nvGrpSpPr>
        <p:grpSpPr>
          <a:xfrm flipH="1">
            <a:off x="608769" y="3023367"/>
            <a:ext cx="1228090" cy="1975347"/>
            <a:chOff x="4678300" y="1270125"/>
            <a:chExt cx="439750" cy="707325"/>
          </a:xfrm>
        </p:grpSpPr>
        <p:sp>
          <p:nvSpPr>
            <p:cNvPr id="7220" name="Google Shape;7220;p61"/>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1"/>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1"/>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1"/>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1"/>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1"/>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1"/>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1"/>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1"/>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1"/>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1"/>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1"/>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1"/>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1"/>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1"/>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1"/>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61"/>
          <p:cNvGrpSpPr/>
          <p:nvPr/>
        </p:nvGrpSpPr>
        <p:grpSpPr>
          <a:xfrm flipH="1">
            <a:off x="7555497" y="186841"/>
            <a:ext cx="1868005" cy="1677810"/>
            <a:chOff x="-211928" y="306216"/>
            <a:chExt cx="1868005" cy="1677810"/>
          </a:xfrm>
        </p:grpSpPr>
        <p:sp>
          <p:nvSpPr>
            <p:cNvPr id="7256" name="Google Shape;7256;p61"/>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1"/>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1"/>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1"/>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1"/>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1"/>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1"/>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61"/>
          <p:cNvGrpSpPr/>
          <p:nvPr/>
        </p:nvGrpSpPr>
        <p:grpSpPr>
          <a:xfrm>
            <a:off x="291108" y="378826"/>
            <a:ext cx="727272" cy="1537842"/>
            <a:chOff x="590758" y="2741801"/>
            <a:chExt cx="727272" cy="1537842"/>
          </a:xfrm>
        </p:grpSpPr>
        <p:sp>
          <p:nvSpPr>
            <p:cNvPr id="7270" name="Google Shape;7270;p61"/>
            <p:cNvSpPr/>
            <p:nvPr/>
          </p:nvSpPr>
          <p:spPr>
            <a:xfrm flipH="1" rot="-1130306">
              <a:off x="970288" y="3757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1"/>
            <p:cNvSpPr/>
            <p:nvPr/>
          </p:nvSpPr>
          <p:spPr>
            <a:xfrm flipH="1" rot="3364212">
              <a:off x="963858" y="42321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1"/>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flipH="1" rot="-1154972">
              <a:off x="595938" y="4016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1"/>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1"/>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1"/>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1"/>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1"/>
          <p:cNvGrpSpPr/>
          <p:nvPr/>
        </p:nvGrpSpPr>
        <p:grpSpPr>
          <a:xfrm>
            <a:off x="8208985" y="2658601"/>
            <a:ext cx="663573" cy="1824941"/>
            <a:chOff x="8208985" y="2658601"/>
            <a:chExt cx="663573" cy="1824941"/>
          </a:xfrm>
        </p:grpSpPr>
        <p:grpSp>
          <p:nvGrpSpPr>
            <p:cNvPr id="7280" name="Google Shape;7280;p61"/>
            <p:cNvGrpSpPr/>
            <p:nvPr/>
          </p:nvGrpSpPr>
          <p:grpSpPr>
            <a:xfrm>
              <a:off x="8305185" y="2658601"/>
              <a:ext cx="351210" cy="1614450"/>
              <a:chOff x="660135" y="2741801"/>
              <a:chExt cx="351210" cy="1614450"/>
            </a:xfrm>
          </p:grpSpPr>
          <p:sp>
            <p:nvSpPr>
              <p:cNvPr id="7281" name="Google Shape;7281;p61"/>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1"/>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1"/>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9" name="Google Shape;7289;p61"/>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1"/>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1"/>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1"/>
          <p:cNvGrpSpPr/>
          <p:nvPr/>
        </p:nvGrpSpPr>
        <p:grpSpPr>
          <a:xfrm>
            <a:off x="291110" y="2173717"/>
            <a:ext cx="415425" cy="1556900"/>
            <a:chOff x="291110" y="2173717"/>
            <a:chExt cx="415425" cy="1556900"/>
          </a:xfrm>
        </p:grpSpPr>
        <p:sp>
          <p:nvSpPr>
            <p:cNvPr id="7294" name="Google Shape;7294;p61"/>
            <p:cNvSpPr/>
            <p:nvPr/>
          </p:nvSpPr>
          <p:spPr>
            <a:xfrm flipH="1" rot="-1154972">
              <a:off x="454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1"/>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1"/>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1"/>
            <p:cNvSpPr/>
            <p:nvPr/>
          </p:nvSpPr>
          <p:spPr>
            <a:xfrm flipH="1" rot="-1130306">
              <a:off x="6759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1"/>
            <p:cNvSpPr/>
            <p:nvPr/>
          </p:nvSpPr>
          <p:spPr>
            <a:xfrm flipH="1" rot="-1130306">
              <a:off x="511388" y="23723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1"/>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1" name="Google Shape;7301;p61"/>
          <p:cNvSpPr/>
          <p:nvPr/>
        </p:nvSpPr>
        <p:spPr>
          <a:xfrm flipH="1" rot="-1154972">
            <a:off x="1171338" y="333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1"/>
          <p:cNvSpPr txBox="1"/>
          <p:nvPr/>
        </p:nvSpPr>
        <p:spPr>
          <a:xfrm>
            <a:off x="162330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B0A33"/>
                </a:solidFill>
                <a:latin typeface="Lalezar"/>
                <a:ea typeface="Lalezar"/>
                <a:cs typeface="Lalezar"/>
                <a:sym typeface="Lalezar"/>
              </a:rPr>
              <a:t>01</a:t>
            </a:r>
            <a:endParaRPr sz="2100">
              <a:solidFill>
                <a:srgbClr val="0B0A33"/>
              </a:solidFill>
              <a:latin typeface="Lalezar"/>
              <a:ea typeface="Lalezar"/>
              <a:cs typeface="Lalezar"/>
              <a:sym typeface="Lalezar"/>
            </a:endParaRPr>
          </a:p>
        </p:txBody>
      </p:sp>
      <p:sp>
        <p:nvSpPr>
          <p:cNvPr id="7303" name="Google Shape;7303;p61"/>
          <p:cNvSpPr txBox="1"/>
          <p:nvPr/>
        </p:nvSpPr>
        <p:spPr>
          <a:xfrm>
            <a:off x="3841801" y="1243650"/>
            <a:ext cx="10092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B0A33"/>
                </a:solidFill>
                <a:latin typeface="Lalezar"/>
                <a:ea typeface="Lalezar"/>
                <a:cs typeface="Lalezar"/>
                <a:sym typeface="Lalezar"/>
              </a:rPr>
              <a:t>02</a:t>
            </a:r>
            <a:endParaRPr sz="2100">
              <a:solidFill>
                <a:srgbClr val="0B0A33"/>
              </a:solidFill>
              <a:latin typeface="Lalezar"/>
              <a:ea typeface="Lalezar"/>
              <a:cs typeface="Lalezar"/>
              <a:sym typeface="Lalezar"/>
            </a:endParaRPr>
          </a:p>
        </p:txBody>
      </p:sp>
      <p:sp>
        <p:nvSpPr>
          <p:cNvPr id="7304" name="Google Shape;7304;p61"/>
          <p:cNvSpPr txBox="1"/>
          <p:nvPr/>
        </p:nvSpPr>
        <p:spPr>
          <a:xfrm>
            <a:off x="6628525" y="1243650"/>
            <a:ext cx="8412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B0A33"/>
                </a:solidFill>
                <a:latin typeface="Lalezar"/>
                <a:ea typeface="Lalezar"/>
                <a:cs typeface="Lalezar"/>
                <a:sym typeface="Lalezar"/>
              </a:rPr>
              <a:t>03</a:t>
            </a:r>
            <a:endParaRPr sz="2100">
              <a:solidFill>
                <a:srgbClr val="0B0A33"/>
              </a:solidFill>
              <a:latin typeface="Lalezar"/>
              <a:ea typeface="Lalezar"/>
              <a:cs typeface="Lalezar"/>
              <a:sym typeface="Lalezar"/>
            </a:endParaRPr>
          </a:p>
        </p:txBody>
      </p:sp>
      <p:sp>
        <p:nvSpPr>
          <p:cNvPr id="7305" name="Google Shape;7305;p61"/>
          <p:cNvSpPr txBox="1"/>
          <p:nvPr/>
        </p:nvSpPr>
        <p:spPr>
          <a:xfrm>
            <a:off x="2849200" y="2960725"/>
            <a:ext cx="9183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B0A33"/>
                </a:solidFill>
                <a:latin typeface="Lalezar"/>
                <a:ea typeface="Lalezar"/>
                <a:cs typeface="Lalezar"/>
                <a:sym typeface="Lalezar"/>
              </a:rPr>
              <a:t>04</a:t>
            </a:r>
            <a:endParaRPr sz="2100">
              <a:solidFill>
                <a:srgbClr val="0B0A33"/>
              </a:solidFill>
              <a:latin typeface="Lalezar"/>
              <a:ea typeface="Lalezar"/>
              <a:cs typeface="Lalezar"/>
              <a:sym typeface="Lalezar"/>
            </a:endParaRPr>
          </a:p>
        </p:txBody>
      </p:sp>
      <p:sp>
        <p:nvSpPr>
          <p:cNvPr id="7306" name="Google Shape;7306;p61"/>
          <p:cNvSpPr txBox="1"/>
          <p:nvPr/>
        </p:nvSpPr>
        <p:spPr>
          <a:xfrm>
            <a:off x="5079600" y="2960725"/>
            <a:ext cx="14610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B0A33"/>
                </a:solidFill>
                <a:latin typeface="Lalezar"/>
                <a:ea typeface="Lalezar"/>
                <a:cs typeface="Lalezar"/>
                <a:sym typeface="Lalezar"/>
              </a:rPr>
              <a:t>05</a:t>
            </a:r>
            <a:endParaRPr sz="2100">
              <a:solidFill>
                <a:srgbClr val="0B0A33"/>
              </a:solidFill>
              <a:latin typeface="Lalezar"/>
              <a:ea typeface="Lalezar"/>
              <a:cs typeface="Lalezar"/>
              <a:sym typeface="Lalezar"/>
            </a:endParaRPr>
          </a:p>
        </p:txBody>
      </p:sp>
      <p:sp>
        <p:nvSpPr>
          <p:cNvPr id="7307" name="Google Shape;7307;p61"/>
          <p:cNvSpPr txBox="1"/>
          <p:nvPr>
            <p:ph idx="2" type="subTitle"/>
          </p:nvPr>
        </p:nvSpPr>
        <p:spPr>
          <a:xfrm>
            <a:off x="872400"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Burden of government regulation</a:t>
            </a:r>
            <a:endParaRPr b="1" sz="1800"/>
          </a:p>
        </p:txBody>
      </p:sp>
      <p:sp>
        <p:nvSpPr>
          <p:cNvPr id="7308" name="Google Shape;7308;p61"/>
          <p:cNvSpPr txBox="1"/>
          <p:nvPr>
            <p:ph idx="3" type="subTitle"/>
          </p:nvPr>
        </p:nvSpPr>
        <p:spPr>
          <a:xfrm>
            <a:off x="5796900" y="1945200"/>
            <a:ext cx="2679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Minimum capital required for starting a business</a:t>
            </a:r>
            <a:endParaRPr b="1" sz="1800"/>
          </a:p>
        </p:txBody>
      </p:sp>
      <p:sp>
        <p:nvSpPr>
          <p:cNvPr id="7309" name="Google Shape;7309;p61"/>
          <p:cNvSpPr txBox="1"/>
          <p:nvPr>
            <p:ph idx="9" type="subTitle"/>
          </p:nvPr>
        </p:nvSpPr>
        <p:spPr>
          <a:xfrm>
            <a:off x="3372751"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Costs required for starting </a:t>
            </a:r>
            <a:endParaRPr b="1" sz="1800"/>
          </a:p>
          <a:p>
            <a:pPr indent="0" lvl="0" marL="0" rtl="0" algn="ctr">
              <a:spcBef>
                <a:spcPts val="0"/>
              </a:spcBef>
              <a:spcAft>
                <a:spcPts val="0"/>
              </a:spcAft>
              <a:buNone/>
            </a:pPr>
            <a:r>
              <a:rPr b="1" lang="en" sz="1800">
                <a:solidFill>
                  <a:srgbClr val="000000"/>
                </a:solidFill>
                <a:latin typeface="Arial"/>
                <a:ea typeface="Arial"/>
                <a:cs typeface="Arial"/>
                <a:sym typeface="Arial"/>
              </a:rPr>
              <a:t>a business</a:t>
            </a:r>
            <a:endParaRPr b="1" sz="1800"/>
          </a:p>
        </p:txBody>
      </p:sp>
      <p:sp>
        <p:nvSpPr>
          <p:cNvPr id="7310" name="Google Shape;7310;p61"/>
          <p:cNvSpPr txBox="1"/>
          <p:nvPr>
            <p:ph idx="4" type="subTitle"/>
          </p:nvPr>
        </p:nvSpPr>
        <p:spPr>
          <a:xfrm>
            <a:off x="2353200" y="373840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Number of days for starting a business</a:t>
            </a:r>
            <a:endParaRPr b="1" sz="1800"/>
          </a:p>
        </p:txBody>
      </p:sp>
      <p:sp>
        <p:nvSpPr>
          <p:cNvPr id="7311" name="Google Shape;7311;p61"/>
          <p:cNvSpPr txBox="1"/>
          <p:nvPr>
            <p:ph idx="5" type="subTitle"/>
          </p:nvPr>
        </p:nvSpPr>
        <p:spPr>
          <a:xfrm>
            <a:off x="4849501" y="373840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Number of procedures for starting a business</a:t>
            </a:r>
            <a:endParaRPr b="1" sz="1800"/>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5" name="Shape 7315"/>
        <p:cNvGrpSpPr/>
        <p:nvPr/>
      </p:nvGrpSpPr>
      <p:grpSpPr>
        <a:xfrm>
          <a:off x="0" y="0"/>
          <a:ext cx="0" cy="0"/>
          <a:chOff x="0" y="0"/>
          <a:chExt cx="0" cy="0"/>
        </a:xfrm>
      </p:grpSpPr>
      <p:sp>
        <p:nvSpPr>
          <p:cNvPr id="7316" name="Google Shape;7316;p62"/>
          <p:cNvSpPr/>
          <p:nvPr/>
        </p:nvSpPr>
        <p:spPr>
          <a:xfrm>
            <a:off x="2295150" y="3374951"/>
            <a:ext cx="2057400" cy="153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4791450" y="3374947"/>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2"/>
          <p:cNvSpPr/>
          <p:nvPr/>
        </p:nvSpPr>
        <p:spPr>
          <a:xfrm>
            <a:off x="1042950" y="1581600"/>
            <a:ext cx="2057400" cy="11445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2"/>
          <p:cNvSpPr/>
          <p:nvPr/>
        </p:nvSpPr>
        <p:spPr>
          <a:xfrm>
            <a:off x="3543300" y="1657797"/>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6043650" y="1657797"/>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flipH="1">
            <a:off x="7738027" y="3520009"/>
            <a:ext cx="201596" cy="176426"/>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62"/>
          <p:cNvGrpSpPr/>
          <p:nvPr/>
        </p:nvGrpSpPr>
        <p:grpSpPr>
          <a:xfrm>
            <a:off x="7586191" y="3275619"/>
            <a:ext cx="1136357" cy="1706564"/>
            <a:chOff x="7586191" y="3275619"/>
            <a:chExt cx="1136357" cy="1706564"/>
          </a:xfrm>
        </p:grpSpPr>
        <p:grpSp>
          <p:nvGrpSpPr>
            <p:cNvPr id="7323" name="Google Shape;7323;p62"/>
            <p:cNvGrpSpPr/>
            <p:nvPr/>
          </p:nvGrpSpPr>
          <p:grpSpPr>
            <a:xfrm>
              <a:off x="7586191" y="3275619"/>
              <a:ext cx="1136357" cy="1706564"/>
              <a:chOff x="7586191" y="3275619"/>
              <a:chExt cx="1136357" cy="1706564"/>
            </a:xfrm>
          </p:grpSpPr>
          <p:sp>
            <p:nvSpPr>
              <p:cNvPr id="7324" name="Google Shape;7324;p62"/>
              <p:cNvSpPr/>
              <p:nvPr/>
            </p:nvSpPr>
            <p:spPr>
              <a:xfrm flipH="1">
                <a:off x="7698699" y="4893747"/>
                <a:ext cx="793514"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flipH="1">
                <a:off x="7698699" y="4893747"/>
                <a:ext cx="793514"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flipH="1">
                <a:off x="7696924" y="4892138"/>
                <a:ext cx="797120" cy="90044"/>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flipH="1">
                <a:off x="7699476" y="4875106"/>
                <a:ext cx="792571" cy="38226"/>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flipH="1">
                <a:off x="7699476" y="4875106"/>
                <a:ext cx="792571" cy="38226"/>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flipH="1">
                <a:off x="7697812" y="4873275"/>
                <a:ext cx="795900" cy="41721"/>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2"/>
              <p:cNvSpPr/>
              <p:nvPr/>
            </p:nvSpPr>
            <p:spPr>
              <a:xfrm flipH="1">
                <a:off x="8091298" y="3310905"/>
                <a:ext cx="631250" cy="1590334"/>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flipH="1">
                <a:off x="7631459" y="3277450"/>
                <a:ext cx="535445" cy="525396"/>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flipH="1">
                <a:off x="7631459" y="3277450"/>
                <a:ext cx="535445" cy="525396"/>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flipH="1">
                <a:off x="7629794" y="3275619"/>
                <a:ext cx="538773" cy="529057"/>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2"/>
              <p:cNvSpPr/>
              <p:nvPr/>
            </p:nvSpPr>
            <p:spPr>
              <a:xfrm flipH="1">
                <a:off x="7601391" y="3435789"/>
                <a:ext cx="499830" cy="393464"/>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2"/>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flipH="1">
                <a:off x="7768702" y="3511409"/>
                <a:ext cx="201596" cy="198341"/>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8" name="Google Shape;7338;p62"/>
            <p:cNvSpPr/>
            <p:nvPr/>
          </p:nvSpPr>
          <p:spPr>
            <a:xfrm flipH="1">
              <a:off x="7771224" y="3509689"/>
              <a:ext cx="200875" cy="180144"/>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9" name="Google Shape;7339;p6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482600" lvl="0" marL="457200" rtl="0" algn="ctr">
              <a:spcBef>
                <a:spcPts val="0"/>
              </a:spcBef>
              <a:spcAft>
                <a:spcPts val="0"/>
              </a:spcAft>
              <a:buSzPts val="4000"/>
              <a:buAutoNum type="arabicPeriod"/>
            </a:pPr>
            <a:r>
              <a:rPr lang="en"/>
              <a:t>REGULATORY FRAMEWORK</a:t>
            </a:r>
            <a:endParaRPr/>
          </a:p>
        </p:txBody>
      </p:sp>
      <p:sp>
        <p:nvSpPr>
          <p:cNvPr id="7340" name="Google Shape;7340;p62"/>
          <p:cNvSpPr/>
          <p:nvPr/>
        </p:nvSpPr>
        <p:spPr>
          <a:xfrm>
            <a:off x="17853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solidFill>
                <a:schemeClr val="dk1"/>
              </a:solidFill>
              <a:latin typeface="Lalezar"/>
              <a:ea typeface="Lalezar"/>
              <a:cs typeface="Lalezar"/>
              <a:sym typeface="Lalezar"/>
            </a:endParaRPr>
          </a:p>
        </p:txBody>
      </p:sp>
      <p:sp>
        <p:nvSpPr>
          <p:cNvPr id="7341" name="Google Shape;7341;p62"/>
          <p:cNvSpPr/>
          <p:nvPr/>
        </p:nvSpPr>
        <p:spPr>
          <a:xfrm>
            <a:off x="428565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p>
        </p:txBody>
      </p:sp>
      <p:sp>
        <p:nvSpPr>
          <p:cNvPr id="7342" name="Google Shape;7342;p62"/>
          <p:cNvSpPr/>
          <p:nvPr/>
        </p:nvSpPr>
        <p:spPr>
          <a:xfrm>
            <a:off x="67860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343" name="Google Shape;7343;p62"/>
          <p:cNvSpPr/>
          <p:nvPr/>
        </p:nvSpPr>
        <p:spPr>
          <a:xfrm>
            <a:off x="30375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344" name="Google Shape;7344;p62"/>
          <p:cNvSpPr/>
          <p:nvPr/>
        </p:nvSpPr>
        <p:spPr>
          <a:xfrm>
            <a:off x="55338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7345" name="Google Shape;7345;p62"/>
          <p:cNvGrpSpPr/>
          <p:nvPr/>
        </p:nvGrpSpPr>
        <p:grpSpPr>
          <a:xfrm flipH="1">
            <a:off x="608769" y="3023367"/>
            <a:ext cx="1228090" cy="1975347"/>
            <a:chOff x="4678300" y="1270125"/>
            <a:chExt cx="439750" cy="707325"/>
          </a:xfrm>
        </p:grpSpPr>
        <p:sp>
          <p:nvSpPr>
            <p:cNvPr id="7346" name="Google Shape;7346;p62"/>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2"/>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2"/>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2"/>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2"/>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2"/>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2"/>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2"/>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2"/>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2"/>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62"/>
          <p:cNvGrpSpPr/>
          <p:nvPr/>
        </p:nvGrpSpPr>
        <p:grpSpPr>
          <a:xfrm flipH="1">
            <a:off x="7555497" y="186841"/>
            <a:ext cx="1868005" cy="1677810"/>
            <a:chOff x="-211928" y="306216"/>
            <a:chExt cx="1868005" cy="1677810"/>
          </a:xfrm>
        </p:grpSpPr>
        <p:sp>
          <p:nvSpPr>
            <p:cNvPr id="7382" name="Google Shape;7382;p62"/>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2"/>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2"/>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2"/>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62"/>
          <p:cNvGrpSpPr/>
          <p:nvPr/>
        </p:nvGrpSpPr>
        <p:grpSpPr>
          <a:xfrm>
            <a:off x="291108" y="378826"/>
            <a:ext cx="727272" cy="1537842"/>
            <a:chOff x="590758" y="2741801"/>
            <a:chExt cx="727272" cy="1537842"/>
          </a:xfrm>
        </p:grpSpPr>
        <p:sp>
          <p:nvSpPr>
            <p:cNvPr id="7396" name="Google Shape;7396;p62"/>
            <p:cNvSpPr/>
            <p:nvPr/>
          </p:nvSpPr>
          <p:spPr>
            <a:xfrm flipH="1" rot="-1130306">
              <a:off x="970288" y="3757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2"/>
            <p:cNvSpPr/>
            <p:nvPr/>
          </p:nvSpPr>
          <p:spPr>
            <a:xfrm flipH="1" rot="3364212">
              <a:off x="963858" y="42321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2"/>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flipH="1" rot="-1154972">
              <a:off x="595938" y="4016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2"/>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2"/>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62"/>
          <p:cNvGrpSpPr/>
          <p:nvPr/>
        </p:nvGrpSpPr>
        <p:grpSpPr>
          <a:xfrm>
            <a:off x="8208985" y="2658601"/>
            <a:ext cx="663573" cy="1824941"/>
            <a:chOff x="8208985" y="2658601"/>
            <a:chExt cx="663573" cy="1824941"/>
          </a:xfrm>
        </p:grpSpPr>
        <p:grpSp>
          <p:nvGrpSpPr>
            <p:cNvPr id="7406" name="Google Shape;7406;p62"/>
            <p:cNvGrpSpPr/>
            <p:nvPr/>
          </p:nvGrpSpPr>
          <p:grpSpPr>
            <a:xfrm>
              <a:off x="8305185" y="2658601"/>
              <a:ext cx="351210" cy="1614450"/>
              <a:chOff x="660135" y="2741801"/>
              <a:chExt cx="351210" cy="1614450"/>
            </a:xfrm>
          </p:grpSpPr>
          <p:sp>
            <p:nvSpPr>
              <p:cNvPr id="7407" name="Google Shape;7407;p62"/>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2"/>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2"/>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2"/>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5" name="Google Shape;7415;p62"/>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2"/>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2"/>
          <p:cNvGrpSpPr/>
          <p:nvPr/>
        </p:nvGrpSpPr>
        <p:grpSpPr>
          <a:xfrm>
            <a:off x="291110" y="2173717"/>
            <a:ext cx="415425" cy="1556900"/>
            <a:chOff x="291110" y="2173717"/>
            <a:chExt cx="415425" cy="1556900"/>
          </a:xfrm>
        </p:grpSpPr>
        <p:sp>
          <p:nvSpPr>
            <p:cNvPr id="7420" name="Google Shape;7420;p62"/>
            <p:cNvSpPr/>
            <p:nvPr/>
          </p:nvSpPr>
          <p:spPr>
            <a:xfrm flipH="1" rot="-1154972">
              <a:off x="454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2"/>
            <p:cNvSpPr/>
            <p:nvPr/>
          </p:nvSpPr>
          <p:spPr>
            <a:xfrm flipH="1" rot="-1130306">
              <a:off x="6759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2"/>
            <p:cNvSpPr/>
            <p:nvPr/>
          </p:nvSpPr>
          <p:spPr>
            <a:xfrm flipH="1" rot="-1130306">
              <a:off x="511388" y="23723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62"/>
          <p:cNvSpPr/>
          <p:nvPr/>
        </p:nvSpPr>
        <p:spPr>
          <a:xfrm flipH="1" rot="-1154972">
            <a:off x="1171338" y="333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txBox="1"/>
          <p:nvPr/>
        </p:nvSpPr>
        <p:spPr>
          <a:xfrm>
            <a:off x="1851900" y="1243650"/>
            <a:ext cx="5061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rgbClr val="0B0A33"/>
                </a:solidFill>
                <a:latin typeface="Lalezar"/>
                <a:ea typeface="Lalezar"/>
                <a:cs typeface="Lalezar"/>
                <a:sym typeface="Lalezar"/>
              </a:rPr>
              <a:t>06</a:t>
            </a:r>
            <a:endParaRPr b="1" sz="2100">
              <a:solidFill>
                <a:srgbClr val="0B0A33"/>
              </a:solidFill>
              <a:latin typeface="Lalezar"/>
              <a:ea typeface="Lalezar"/>
              <a:cs typeface="Lalezar"/>
              <a:sym typeface="Lalezar"/>
            </a:endParaRPr>
          </a:p>
        </p:txBody>
      </p:sp>
      <p:sp>
        <p:nvSpPr>
          <p:cNvPr id="7429" name="Google Shape;7429;p62"/>
          <p:cNvSpPr txBox="1"/>
          <p:nvPr/>
        </p:nvSpPr>
        <p:spPr>
          <a:xfrm>
            <a:off x="4219050" y="1243650"/>
            <a:ext cx="7272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rgbClr val="0B0A33"/>
                </a:solidFill>
                <a:latin typeface="Lalezar"/>
                <a:ea typeface="Lalezar"/>
                <a:cs typeface="Lalezar"/>
                <a:sym typeface="Lalezar"/>
              </a:rPr>
              <a:t>07</a:t>
            </a:r>
            <a:endParaRPr b="1" sz="2100">
              <a:solidFill>
                <a:srgbClr val="0B0A33"/>
              </a:solidFill>
              <a:latin typeface="Lalezar"/>
              <a:ea typeface="Lalezar"/>
              <a:cs typeface="Lalezar"/>
              <a:sym typeface="Lalezar"/>
            </a:endParaRPr>
          </a:p>
        </p:txBody>
      </p:sp>
      <p:sp>
        <p:nvSpPr>
          <p:cNvPr id="7430" name="Google Shape;7430;p62"/>
          <p:cNvSpPr txBox="1"/>
          <p:nvPr/>
        </p:nvSpPr>
        <p:spPr>
          <a:xfrm>
            <a:off x="6719400" y="1243650"/>
            <a:ext cx="6636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rgbClr val="0B0A33"/>
                </a:solidFill>
                <a:latin typeface="Lalezar"/>
                <a:ea typeface="Lalezar"/>
                <a:cs typeface="Lalezar"/>
                <a:sym typeface="Lalezar"/>
              </a:rPr>
              <a:t>08</a:t>
            </a:r>
            <a:endParaRPr b="1" sz="2100">
              <a:solidFill>
                <a:srgbClr val="0B0A33"/>
              </a:solidFill>
              <a:latin typeface="Lalezar"/>
              <a:ea typeface="Lalezar"/>
              <a:cs typeface="Lalezar"/>
              <a:sym typeface="Lalezar"/>
            </a:endParaRPr>
          </a:p>
        </p:txBody>
      </p:sp>
      <p:sp>
        <p:nvSpPr>
          <p:cNvPr id="7431" name="Google Shape;7431;p62"/>
          <p:cNvSpPr txBox="1"/>
          <p:nvPr/>
        </p:nvSpPr>
        <p:spPr>
          <a:xfrm>
            <a:off x="2970900" y="2960725"/>
            <a:ext cx="6636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rgbClr val="0B0A33"/>
                </a:solidFill>
                <a:latin typeface="Lalezar"/>
                <a:ea typeface="Lalezar"/>
                <a:cs typeface="Lalezar"/>
                <a:sym typeface="Lalezar"/>
              </a:rPr>
              <a:t>09</a:t>
            </a:r>
            <a:endParaRPr b="1" sz="2100">
              <a:solidFill>
                <a:srgbClr val="0B0A33"/>
              </a:solidFill>
              <a:latin typeface="Lalezar"/>
              <a:ea typeface="Lalezar"/>
              <a:cs typeface="Lalezar"/>
              <a:sym typeface="Lalezar"/>
            </a:endParaRPr>
          </a:p>
        </p:txBody>
      </p:sp>
      <p:sp>
        <p:nvSpPr>
          <p:cNvPr id="7432" name="Google Shape;7432;p62"/>
          <p:cNvSpPr txBox="1"/>
          <p:nvPr/>
        </p:nvSpPr>
        <p:spPr>
          <a:xfrm>
            <a:off x="5600400" y="296071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rgbClr val="0B0A33"/>
                </a:solidFill>
                <a:latin typeface="Lalezar"/>
                <a:ea typeface="Lalezar"/>
                <a:cs typeface="Lalezar"/>
                <a:sym typeface="Lalezar"/>
              </a:rPr>
              <a:t>1</a:t>
            </a:r>
            <a:r>
              <a:rPr b="1" lang="en" sz="2100">
                <a:solidFill>
                  <a:srgbClr val="0B0A33"/>
                </a:solidFill>
                <a:latin typeface="Lalezar"/>
                <a:ea typeface="Lalezar"/>
                <a:cs typeface="Lalezar"/>
                <a:sym typeface="Lalezar"/>
              </a:rPr>
              <a:t>0</a:t>
            </a:r>
            <a:endParaRPr b="1" sz="2100">
              <a:solidFill>
                <a:srgbClr val="0B0A33"/>
              </a:solidFill>
              <a:latin typeface="Lalezar"/>
              <a:ea typeface="Lalezar"/>
              <a:cs typeface="Lalezar"/>
              <a:sym typeface="Lalezar"/>
            </a:endParaRPr>
          </a:p>
        </p:txBody>
      </p:sp>
      <p:sp>
        <p:nvSpPr>
          <p:cNvPr id="7433" name="Google Shape;7433;p62"/>
          <p:cNvSpPr txBox="1"/>
          <p:nvPr>
            <p:ph idx="4" type="subTitle"/>
          </p:nvPr>
        </p:nvSpPr>
        <p:spPr>
          <a:xfrm>
            <a:off x="2353200" y="389080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Index of the quality of the land administration system</a:t>
            </a:r>
            <a:endParaRPr b="1" sz="1800"/>
          </a:p>
        </p:txBody>
      </p:sp>
      <p:sp>
        <p:nvSpPr>
          <p:cNvPr id="7434" name="Google Shape;7434;p62"/>
          <p:cNvSpPr txBox="1"/>
          <p:nvPr>
            <p:ph idx="2" type="subTitle"/>
          </p:nvPr>
        </p:nvSpPr>
        <p:spPr>
          <a:xfrm>
            <a:off x="1101000"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Procedures, time and costs to build a warehouse </a:t>
            </a:r>
            <a:endParaRPr b="1" sz="1800"/>
          </a:p>
        </p:txBody>
      </p:sp>
      <p:sp>
        <p:nvSpPr>
          <p:cNvPr id="7435" name="Google Shape;7435;p62"/>
          <p:cNvSpPr txBox="1"/>
          <p:nvPr>
            <p:ph idx="5" type="subTitle"/>
          </p:nvPr>
        </p:nvSpPr>
        <p:spPr>
          <a:xfrm>
            <a:off x="4849501" y="366220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Time for paying taxes </a:t>
            </a:r>
            <a:endParaRPr b="1" sz="1800"/>
          </a:p>
        </p:txBody>
      </p:sp>
      <p:sp>
        <p:nvSpPr>
          <p:cNvPr id="7436" name="Google Shape;7436;p62"/>
          <p:cNvSpPr txBox="1"/>
          <p:nvPr>
            <p:ph idx="3" type="subTitle"/>
          </p:nvPr>
        </p:nvSpPr>
        <p:spPr>
          <a:xfrm>
            <a:off x="6101701"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Registering properly</a:t>
            </a:r>
            <a:endParaRPr b="1" sz="1800"/>
          </a:p>
        </p:txBody>
      </p:sp>
      <p:sp>
        <p:nvSpPr>
          <p:cNvPr id="7437" name="Google Shape;7437;p62"/>
          <p:cNvSpPr txBox="1"/>
          <p:nvPr>
            <p:ph idx="9" type="subTitle"/>
          </p:nvPr>
        </p:nvSpPr>
        <p:spPr>
          <a:xfrm>
            <a:off x="3601351"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Building quality control index </a:t>
            </a:r>
            <a:endParaRPr b="1" sz="18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1" name="Shape 7441"/>
        <p:cNvGrpSpPr/>
        <p:nvPr/>
      </p:nvGrpSpPr>
      <p:grpSpPr>
        <a:xfrm>
          <a:off x="0" y="0"/>
          <a:ext cx="0" cy="0"/>
          <a:chOff x="0" y="0"/>
          <a:chExt cx="0" cy="0"/>
        </a:xfrm>
      </p:grpSpPr>
      <p:grpSp>
        <p:nvGrpSpPr>
          <p:cNvPr id="7442" name="Google Shape;7442;p63"/>
          <p:cNvGrpSpPr/>
          <p:nvPr/>
        </p:nvGrpSpPr>
        <p:grpSpPr>
          <a:xfrm flipH="1">
            <a:off x="8052867" y="444381"/>
            <a:ext cx="651035" cy="1600924"/>
            <a:chOff x="4511300" y="4003475"/>
            <a:chExt cx="351000" cy="863125"/>
          </a:xfrm>
        </p:grpSpPr>
        <p:sp>
          <p:nvSpPr>
            <p:cNvPr id="7443" name="Google Shape;7443;p63"/>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3"/>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3"/>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3"/>
          <p:cNvGrpSpPr/>
          <p:nvPr/>
        </p:nvGrpSpPr>
        <p:grpSpPr>
          <a:xfrm flipH="1">
            <a:off x="7883328" y="2096869"/>
            <a:ext cx="1972847" cy="2771314"/>
            <a:chOff x="7217080" y="1357280"/>
            <a:chExt cx="1963228" cy="2757801"/>
          </a:xfrm>
        </p:grpSpPr>
        <p:grpSp>
          <p:nvGrpSpPr>
            <p:cNvPr id="7449" name="Google Shape;7449;p63"/>
            <p:cNvGrpSpPr/>
            <p:nvPr/>
          </p:nvGrpSpPr>
          <p:grpSpPr>
            <a:xfrm flipH="1">
              <a:off x="8742851" y="3467656"/>
              <a:ext cx="213287" cy="647424"/>
              <a:chOff x="751475" y="4048875"/>
              <a:chExt cx="138175" cy="419425"/>
            </a:xfrm>
          </p:grpSpPr>
          <p:sp>
            <p:nvSpPr>
              <p:cNvPr id="7450" name="Google Shape;7450;p63"/>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3"/>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3"/>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3"/>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3"/>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3"/>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63"/>
            <p:cNvGrpSpPr/>
            <p:nvPr/>
          </p:nvGrpSpPr>
          <p:grpSpPr>
            <a:xfrm>
              <a:off x="7217080" y="1357280"/>
              <a:ext cx="1963228" cy="2757796"/>
              <a:chOff x="418619" y="2681875"/>
              <a:chExt cx="1271850" cy="1786600"/>
            </a:xfrm>
          </p:grpSpPr>
          <p:sp>
            <p:nvSpPr>
              <p:cNvPr id="7459" name="Google Shape;7459;p63"/>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3"/>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3"/>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3"/>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3"/>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3"/>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3"/>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3"/>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3"/>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3"/>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3"/>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3"/>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3"/>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3"/>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3"/>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3"/>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3"/>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3"/>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3"/>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3"/>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3"/>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3"/>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3"/>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3"/>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3"/>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3"/>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3"/>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3"/>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3"/>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3"/>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3"/>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3"/>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3"/>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3"/>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3"/>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3"/>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3"/>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3"/>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3"/>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3"/>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3"/>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3"/>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3"/>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3"/>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3"/>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3"/>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3"/>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3"/>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3"/>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3"/>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3"/>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3"/>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3"/>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3"/>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3"/>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3"/>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3"/>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3"/>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3"/>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83" name="Google Shape;7683;p63"/>
          <p:cNvSpPr/>
          <p:nvPr/>
        </p:nvSpPr>
        <p:spPr>
          <a:xfrm>
            <a:off x="1620200" y="1155250"/>
            <a:ext cx="2739000" cy="1437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1620200" y="2730375"/>
            <a:ext cx="2739000" cy="1384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5342375" y="1155250"/>
            <a:ext cx="2897700" cy="14376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Bankruptcy regulations</a:t>
            </a:r>
            <a:endParaRPr sz="2400"/>
          </a:p>
        </p:txBody>
      </p:sp>
      <p:sp>
        <p:nvSpPr>
          <p:cNvPr id="7687" name="Google Shape;7687;p63"/>
          <p:cNvSpPr/>
          <p:nvPr/>
        </p:nvSpPr>
        <p:spPr>
          <a:xfrm>
            <a:off x="12310400" y="1365605"/>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8" name="Google Shape;7688;p63"/>
          <p:cNvGrpSpPr/>
          <p:nvPr/>
        </p:nvGrpSpPr>
        <p:grpSpPr>
          <a:xfrm>
            <a:off x="264051" y="323752"/>
            <a:ext cx="1026250" cy="962813"/>
            <a:chOff x="6702850" y="308050"/>
            <a:chExt cx="778642" cy="730511"/>
          </a:xfrm>
        </p:grpSpPr>
        <p:sp>
          <p:nvSpPr>
            <p:cNvPr id="7689" name="Google Shape;7689;p63"/>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3"/>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3"/>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3"/>
          <p:cNvGrpSpPr/>
          <p:nvPr/>
        </p:nvGrpSpPr>
        <p:grpSpPr>
          <a:xfrm>
            <a:off x="134355" y="2997526"/>
            <a:ext cx="1023931" cy="1973036"/>
            <a:chOff x="359850" y="2880925"/>
            <a:chExt cx="329450" cy="634825"/>
          </a:xfrm>
        </p:grpSpPr>
        <p:sp>
          <p:nvSpPr>
            <p:cNvPr id="7696" name="Google Shape;7696;p63"/>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3"/>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3"/>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3"/>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3"/>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3"/>
          <p:cNvGrpSpPr/>
          <p:nvPr/>
        </p:nvGrpSpPr>
        <p:grpSpPr>
          <a:xfrm flipH="1">
            <a:off x="232225" y="1538448"/>
            <a:ext cx="709531" cy="2484839"/>
            <a:chOff x="8563487" y="-330527"/>
            <a:chExt cx="709531" cy="2484839"/>
          </a:xfrm>
        </p:grpSpPr>
        <p:sp>
          <p:nvSpPr>
            <p:cNvPr id="7728" name="Google Shape;7728;p63"/>
            <p:cNvSpPr/>
            <p:nvPr/>
          </p:nvSpPr>
          <p:spPr>
            <a:xfrm flipH="1" rot="-4511497">
              <a:off x="8996070"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3"/>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3"/>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flipH="1" rot="-4511497">
              <a:off x="9243020" y="3019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3"/>
          <p:cNvGrpSpPr/>
          <p:nvPr/>
        </p:nvGrpSpPr>
        <p:grpSpPr>
          <a:xfrm>
            <a:off x="8290122" y="167926"/>
            <a:ext cx="663573" cy="1824941"/>
            <a:chOff x="8208985" y="2658601"/>
            <a:chExt cx="663573" cy="1824941"/>
          </a:xfrm>
        </p:grpSpPr>
        <p:grpSp>
          <p:nvGrpSpPr>
            <p:cNvPr id="7738" name="Google Shape;7738;p63"/>
            <p:cNvGrpSpPr/>
            <p:nvPr/>
          </p:nvGrpSpPr>
          <p:grpSpPr>
            <a:xfrm>
              <a:off x="8305185" y="2658601"/>
              <a:ext cx="351210" cy="1614450"/>
              <a:chOff x="660135" y="2741801"/>
              <a:chExt cx="351210" cy="1614450"/>
            </a:xfrm>
          </p:grpSpPr>
          <p:sp>
            <p:nvSpPr>
              <p:cNvPr id="7739" name="Google Shape;7739;p63"/>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7" name="Google Shape;7747;p63"/>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63"/>
          <p:cNvSpPr txBox="1"/>
          <p:nvPr>
            <p:ph idx="1" type="subTitle"/>
          </p:nvPr>
        </p:nvSpPr>
        <p:spPr>
          <a:xfrm>
            <a:off x="1867564" y="1162588"/>
            <a:ext cx="202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7752" name="Google Shape;7752;p63"/>
          <p:cNvSpPr txBox="1"/>
          <p:nvPr>
            <p:ph idx="2" type="subTitle"/>
          </p:nvPr>
        </p:nvSpPr>
        <p:spPr>
          <a:xfrm>
            <a:off x="1867550" y="1735300"/>
            <a:ext cx="2323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Cost - Average cost of bankruptcy proceedings</a:t>
            </a:r>
            <a:endParaRPr b="1" sz="1800"/>
          </a:p>
        </p:txBody>
      </p:sp>
      <p:sp>
        <p:nvSpPr>
          <p:cNvPr id="7753" name="Google Shape;7753;p63"/>
          <p:cNvSpPr txBox="1"/>
          <p:nvPr>
            <p:ph idx="3" type="subTitle"/>
          </p:nvPr>
        </p:nvSpPr>
        <p:spPr>
          <a:xfrm>
            <a:off x="5519950" y="1735300"/>
            <a:ext cx="27108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Time - Average duration of bankruptcy proceedings</a:t>
            </a:r>
            <a:endParaRPr b="1" sz="1800"/>
          </a:p>
        </p:txBody>
      </p:sp>
      <p:sp>
        <p:nvSpPr>
          <p:cNvPr id="7754" name="Google Shape;7754;p63"/>
          <p:cNvSpPr txBox="1"/>
          <p:nvPr>
            <p:ph idx="6" type="subTitle"/>
          </p:nvPr>
        </p:nvSpPr>
        <p:spPr>
          <a:xfrm>
            <a:off x="1867564" y="2688675"/>
            <a:ext cx="202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7755" name="Google Shape;7755;p63"/>
          <p:cNvSpPr txBox="1"/>
          <p:nvPr>
            <p:ph idx="4" type="subTitle"/>
          </p:nvPr>
        </p:nvSpPr>
        <p:spPr>
          <a:xfrm>
            <a:off x="1867550" y="3261375"/>
            <a:ext cx="20211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Recovery rate</a:t>
            </a:r>
            <a:endParaRPr b="1" sz="1800"/>
          </a:p>
        </p:txBody>
      </p:sp>
      <p:sp>
        <p:nvSpPr>
          <p:cNvPr id="7756" name="Google Shape;7756;p63"/>
          <p:cNvSpPr txBox="1"/>
          <p:nvPr>
            <p:ph idx="7" type="subTitle"/>
          </p:nvPr>
        </p:nvSpPr>
        <p:spPr>
          <a:xfrm>
            <a:off x="5748537" y="1162588"/>
            <a:ext cx="202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0 2</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0" name="Shape 7760"/>
        <p:cNvGrpSpPr/>
        <p:nvPr/>
      </p:nvGrpSpPr>
      <p:grpSpPr>
        <a:xfrm>
          <a:off x="0" y="0"/>
          <a:ext cx="0" cy="0"/>
          <a:chOff x="0" y="0"/>
          <a:chExt cx="0" cy="0"/>
        </a:xfrm>
      </p:grpSpPr>
      <p:grpSp>
        <p:nvGrpSpPr>
          <p:cNvPr id="7761" name="Google Shape;7761;p64"/>
          <p:cNvGrpSpPr/>
          <p:nvPr/>
        </p:nvGrpSpPr>
        <p:grpSpPr>
          <a:xfrm>
            <a:off x="7847351" y="462252"/>
            <a:ext cx="1026250" cy="962813"/>
            <a:chOff x="6702850" y="308050"/>
            <a:chExt cx="778642" cy="730511"/>
          </a:xfrm>
        </p:grpSpPr>
        <p:sp>
          <p:nvSpPr>
            <p:cNvPr id="7762" name="Google Shape;7762;p64"/>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4"/>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8" name="Google Shape;7768;p64"/>
          <p:cNvSpPr/>
          <p:nvPr/>
        </p:nvSpPr>
        <p:spPr>
          <a:xfrm>
            <a:off x="813500" y="1935700"/>
            <a:ext cx="2359200" cy="1964100"/>
          </a:xfrm>
          <a:prstGeom prst="roundRect">
            <a:avLst>
              <a:gd fmla="val 907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3382488" y="1935700"/>
            <a:ext cx="2359200" cy="1964100"/>
          </a:xfrm>
          <a:prstGeom prst="roundRect">
            <a:avLst>
              <a:gd fmla="val 907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5951413" y="1935700"/>
            <a:ext cx="2359200" cy="1964100"/>
          </a:xfrm>
          <a:prstGeom prst="roundRect">
            <a:avLst>
              <a:gd fmla="val 907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Court and legal framework</a:t>
            </a:r>
            <a:endParaRPr sz="2400"/>
          </a:p>
        </p:txBody>
      </p:sp>
      <p:sp>
        <p:nvSpPr>
          <p:cNvPr id="7772" name="Google Shape;7772;p64"/>
          <p:cNvSpPr/>
          <p:nvPr/>
        </p:nvSpPr>
        <p:spPr>
          <a:xfrm>
            <a:off x="1577250" y="1128400"/>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773" name="Google Shape;7773;p64"/>
          <p:cNvSpPr txBox="1"/>
          <p:nvPr/>
        </p:nvSpPr>
        <p:spPr>
          <a:xfrm>
            <a:off x="1659138" y="1303637"/>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01</a:t>
            </a:r>
            <a:endParaRPr sz="3000">
              <a:solidFill>
                <a:srgbClr val="0B0A33"/>
              </a:solidFill>
              <a:latin typeface="Lalezar"/>
              <a:ea typeface="Lalezar"/>
              <a:cs typeface="Lalezar"/>
              <a:sym typeface="Lalezar"/>
            </a:endParaRPr>
          </a:p>
        </p:txBody>
      </p:sp>
      <p:sp>
        <p:nvSpPr>
          <p:cNvPr id="7774" name="Google Shape;7774;p64"/>
          <p:cNvSpPr txBox="1"/>
          <p:nvPr/>
        </p:nvSpPr>
        <p:spPr>
          <a:xfrm>
            <a:off x="867000" y="1957900"/>
            <a:ext cx="2252400" cy="1919700"/>
          </a:xfrm>
          <a:prstGeom prst="rect">
            <a:avLst/>
          </a:prstGeom>
          <a:noFill/>
          <a:ln>
            <a:noFill/>
          </a:ln>
        </p:spPr>
        <p:txBody>
          <a:bodyPr anchorCtr="0" anchor="ctr" bIns="91425" lIns="91425" spcFirstLastPara="1" rIns="91425" wrap="square" tIns="91425">
            <a:noAutofit/>
          </a:bodyPr>
          <a:lstStyle/>
          <a:p>
            <a:pPr indent="0" lvl="0" marL="0" rtl="0" algn="ctr">
              <a:spcBef>
                <a:spcPts val="1000"/>
              </a:spcBef>
              <a:spcAft>
                <a:spcPts val="0"/>
              </a:spcAft>
              <a:buNone/>
            </a:pPr>
            <a:r>
              <a:rPr b="1" lang="en" sz="1800"/>
              <a:t>Enforcing contracts - Cost in % of claim</a:t>
            </a:r>
            <a:endParaRPr b="1" sz="1800">
              <a:solidFill>
                <a:schemeClr val="dk1"/>
              </a:solidFill>
              <a:latin typeface="Barlow"/>
              <a:ea typeface="Barlow"/>
              <a:cs typeface="Barlow"/>
              <a:sym typeface="Barlow"/>
            </a:endParaRPr>
          </a:p>
        </p:txBody>
      </p:sp>
      <p:cxnSp>
        <p:nvCxnSpPr>
          <p:cNvPr id="7775" name="Google Shape;7775;p64"/>
          <p:cNvCxnSpPr>
            <a:stCxn id="7772" idx="4"/>
            <a:endCxn id="7776" idx="0"/>
          </p:cNvCxnSpPr>
          <p:nvPr/>
        </p:nvCxnSpPr>
        <p:spPr>
          <a:xfrm>
            <a:off x="1993200" y="1960300"/>
            <a:ext cx="0" cy="189900"/>
          </a:xfrm>
          <a:prstGeom prst="straightConnector1">
            <a:avLst/>
          </a:prstGeom>
          <a:noFill/>
          <a:ln cap="flat" cmpd="sng" w="9525">
            <a:solidFill>
              <a:schemeClr val="dk2"/>
            </a:solidFill>
            <a:prstDash val="solid"/>
            <a:round/>
            <a:headEnd len="med" w="med" type="none"/>
            <a:tailEnd len="med" w="med" type="none"/>
          </a:ln>
        </p:spPr>
      </p:cxnSp>
      <p:sp>
        <p:nvSpPr>
          <p:cNvPr id="7777" name="Google Shape;7777;p64"/>
          <p:cNvSpPr/>
          <p:nvPr/>
        </p:nvSpPr>
        <p:spPr>
          <a:xfrm>
            <a:off x="4156150" y="1128400"/>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778" name="Google Shape;7778;p64"/>
          <p:cNvSpPr txBox="1"/>
          <p:nvPr/>
        </p:nvSpPr>
        <p:spPr>
          <a:xfrm>
            <a:off x="4238038" y="1303637"/>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02</a:t>
            </a:r>
            <a:endParaRPr sz="3000">
              <a:solidFill>
                <a:srgbClr val="0B0A33"/>
              </a:solidFill>
              <a:latin typeface="Lalezar"/>
              <a:ea typeface="Lalezar"/>
              <a:cs typeface="Lalezar"/>
              <a:sym typeface="Lalezar"/>
            </a:endParaRPr>
          </a:p>
        </p:txBody>
      </p:sp>
      <p:sp>
        <p:nvSpPr>
          <p:cNvPr id="7779" name="Google Shape;7779;p64"/>
          <p:cNvSpPr txBox="1"/>
          <p:nvPr/>
        </p:nvSpPr>
        <p:spPr>
          <a:xfrm>
            <a:off x="3445850" y="1957900"/>
            <a:ext cx="2252400" cy="1919700"/>
          </a:xfrm>
          <a:prstGeom prst="rect">
            <a:avLst/>
          </a:prstGeom>
          <a:noFill/>
          <a:ln>
            <a:noFill/>
          </a:ln>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1800">
                <a:solidFill>
                  <a:srgbClr val="0B0A33"/>
                </a:solidFill>
                <a:latin typeface="Barlow"/>
                <a:ea typeface="Barlow"/>
                <a:cs typeface="Barlow"/>
                <a:sym typeface="Barlow"/>
              </a:rPr>
              <a:t>Enforcing contracts - Time </a:t>
            </a:r>
            <a:endParaRPr b="1" sz="1800">
              <a:solidFill>
                <a:srgbClr val="0B0A33"/>
              </a:solidFill>
              <a:latin typeface="Barlow"/>
              <a:ea typeface="Barlow"/>
              <a:cs typeface="Barlow"/>
              <a:sym typeface="Barlow"/>
            </a:endParaRPr>
          </a:p>
          <a:p>
            <a:pPr indent="0" lvl="0" marL="0" rtl="0" algn="ctr">
              <a:spcBef>
                <a:spcPts val="1000"/>
              </a:spcBef>
              <a:spcAft>
                <a:spcPts val="0"/>
              </a:spcAft>
              <a:buNone/>
            </a:pPr>
            <a:r>
              <a:t/>
            </a:r>
            <a:endParaRPr>
              <a:solidFill>
                <a:srgbClr val="0B0A33"/>
              </a:solidFill>
              <a:latin typeface="Barlow"/>
              <a:ea typeface="Barlow"/>
              <a:cs typeface="Barlow"/>
              <a:sym typeface="Barlow"/>
            </a:endParaRPr>
          </a:p>
        </p:txBody>
      </p:sp>
      <p:cxnSp>
        <p:nvCxnSpPr>
          <p:cNvPr id="7780" name="Google Shape;7780;p64"/>
          <p:cNvCxnSpPr>
            <a:stCxn id="7777" idx="4"/>
            <a:endCxn id="7781" idx="0"/>
          </p:cNvCxnSpPr>
          <p:nvPr/>
        </p:nvCxnSpPr>
        <p:spPr>
          <a:xfrm>
            <a:off x="4572100" y="1960300"/>
            <a:ext cx="0" cy="189900"/>
          </a:xfrm>
          <a:prstGeom prst="straightConnector1">
            <a:avLst/>
          </a:prstGeom>
          <a:noFill/>
          <a:ln cap="flat" cmpd="sng" w="9525">
            <a:solidFill>
              <a:schemeClr val="dk2"/>
            </a:solidFill>
            <a:prstDash val="solid"/>
            <a:round/>
            <a:headEnd len="med" w="med" type="none"/>
            <a:tailEnd len="med" w="med" type="none"/>
          </a:ln>
        </p:spPr>
      </p:cxnSp>
      <p:sp>
        <p:nvSpPr>
          <p:cNvPr id="7782" name="Google Shape;7782;p64"/>
          <p:cNvSpPr/>
          <p:nvPr/>
        </p:nvSpPr>
        <p:spPr>
          <a:xfrm>
            <a:off x="6735050" y="1128400"/>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7783" name="Google Shape;7783;p64"/>
          <p:cNvSpPr txBox="1"/>
          <p:nvPr/>
        </p:nvSpPr>
        <p:spPr>
          <a:xfrm>
            <a:off x="6816938" y="1303637"/>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03</a:t>
            </a:r>
            <a:endParaRPr sz="3000">
              <a:solidFill>
                <a:srgbClr val="0B0A33"/>
              </a:solidFill>
              <a:latin typeface="Lalezar"/>
              <a:ea typeface="Lalezar"/>
              <a:cs typeface="Lalezar"/>
              <a:sym typeface="Lalezar"/>
            </a:endParaRPr>
          </a:p>
        </p:txBody>
      </p:sp>
      <p:sp>
        <p:nvSpPr>
          <p:cNvPr id="7784" name="Google Shape;7784;p64"/>
          <p:cNvSpPr txBox="1"/>
          <p:nvPr/>
        </p:nvSpPr>
        <p:spPr>
          <a:xfrm>
            <a:off x="6024700" y="1957900"/>
            <a:ext cx="2252400" cy="191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Enforcing contracts - Quality of judicial process</a:t>
            </a:r>
            <a:endParaRPr b="1" sz="1800">
              <a:solidFill>
                <a:schemeClr val="dk1"/>
              </a:solidFill>
              <a:latin typeface="Barlow"/>
              <a:ea typeface="Barlow"/>
              <a:cs typeface="Barlow"/>
              <a:sym typeface="Barlow"/>
            </a:endParaRPr>
          </a:p>
        </p:txBody>
      </p:sp>
      <p:cxnSp>
        <p:nvCxnSpPr>
          <p:cNvPr id="7785" name="Google Shape;7785;p64"/>
          <p:cNvCxnSpPr>
            <a:stCxn id="7782" idx="4"/>
            <a:endCxn id="7786" idx="0"/>
          </p:cNvCxnSpPr>
          <p:nvPr/>
        </p:nvCxnSpPr>
        <p:spPr>
          <a:xfrm>
            <a:off x="7151000" y="1960300"/>
            <a:ext cx="0" cy="189900"/>
          </a:xfrm>
          <a:prstGeom prst="straightConnector1">
            <a:avLst/>
          </a:prstGeom>
          <a:noFill/>
          <a:ln cap="flat" cmpd="sng" w="9525">
            <a:solidFill>
              <a:schemeClr val="dk2"/>
            </a:solidFill>
            <a:prstDash val="solid"/>
            <a:round/>
            <a:headEnd len="med" w="med" type="none"/>
            <a:tailEnd len="med" w="med" type="none"/>
          </a:ln>
        </p:spPr>
      </p:cxnSp>
      <p:grpSp>
        <p:nvGrpSpPr>
          <p:cNvPr id="7787" name="Google Shape;7787;p64"/>
          <p:cNvGrpSpPr/>
          <p:nvPr/>
        </p:nvGrpSpPr>
        <p:grpSpPr>
          <a:xfrm>
            <a:off x="7901868" y="1669588"/>
            <a:ext cx="1054069" cy="1375513"/>
            <a:chOff x="7974093" y="204025"/>
            <a:chExt cx="1054069" cy="1375513"/>
          </a:xfrm>
        </p:grpSpPr>
        <p:sp>
          <p:nvSpPr>
            <p:cNvPr id="7788" name="Google Shape;7788;p64"/>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4"/>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4"/>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flipH="1" rot="-4511497">
              <a:off x="7977095" y="401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64"/>
          <p:cNvGrpSpPr/>
          <p:nvPr/>
        </p:nvGrpSpPr>
        <p:grpSpPr>
          <a:xfrm>
            <a:off x="-104209" y="278828"/>
            <a:ext cx="1480394" cy="1329664"/>
            <a:chOff x="-211928" y="306216"/>
            <a:chExt cx="1868005" cy="1677810"/>
          </a:xfrm>
        </p:grpSpPr>
        <p:sp>
          <p:nvSpPr>
            <p:cNvPr id="7798" name="Google Shape;7798;p64"/>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4"/>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4"/>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4"/>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4"/>
          <p:cNvGrpSpPr/>
          <p:nvPr/>
        </p:nvGrpSpPr>
        <p:grpSpPr>
          <a:xfrm>
            <a:off x="248045" y="4503704"/>
            <a:ext cx="618948" cy="457375"/>
            <a:chOff x="4256075" y="2554975"/>
            <a:chExt cx="2138727" cy="1580425"/>
          </a:xfrm>
        </p:grpSpPr>
        <p:sp>
          <p:nvSpPr>
            <p:cNvPr id="7812" name="Google Shape;7812;p64"/>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4"/>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4"/>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64"/>
          <p:cNvGrpSpPr/>
          <p:nvPr/>
        </p:nvGrpSpPr>
        <p:grpSpPr>
          <a:xfrm>
            <a:off x="8127242" y="2997076"/>
            <a:ext cx="1023931" cy="1973036"/>
            <a:chOff x="359850" y="2880925"/>
            <a:chExt cx="329450" cy="634825"/>
          </a:xfrm>
        </p:grpSpPr>
        <p:sp>
          <p:nvSpPr>
            <p:cNvPr id="7827" name="Google Shape;7827;p64"/>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4"/>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4"/>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4"/>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4"/>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4"/>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4"/>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4"/>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4"/>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4"/>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4"/>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4"/>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4"/>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1" name="Shape 7861"/>
        <p:cNvGrpSpPr/>
        <p:nvPr/>
      </p:nvGrpSpPr>
      <p:grpSpPr>
        <a:xfrm>
          <a:off x="0" y="0"/>
          <a:ext cx="0" cy="0"/>
          <a:chOff x="0" y="0"/>
          <a:chExt cx="0" cy="0"/>
        </a:xfrm>
      </p:grpSpPr>
      <p:sp>
        <p:nvSpPr>
          <p:cNvPr id="7862" name="Google Shape;7862;p65"/>
          <p:cNvSpPr/>
          <p:nvPr/>
        </p:nvSpPr>
        <p:spPr>
          <a:xfrm>
            <a:off x="1193400" y="1283225"/>
            <a:ext cx="1841700" cy="638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1193400" y="3040859"/>
            <a:ext cx="1841700" cy="638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3870900" y="1283225"/>
            <a:ext cx="1841700" cy="638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3870900" y="3040859"/>
            <a:ext cx="1841700" cy="638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6551250" y="1283225"/>
            <a:ext cx="1841700" cy="638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Product and labor market regulations</a:t>
            </a:r>
            <a:endParaRPr sz="2400"/>
          </a:p>
        </p:txBody>
      </p:sp>
      <p:sp>
        <p:nvSpPr>
          <p:cNvPr id="7868" name="Google Shape;7868;p65"/>
          <p:cNvSpPr/>
          <p:nvPr/>
        </p:nvSpPr>
        <p:spPr>
          <a:xfrm>
            <a:off x="715113" y="1445853"/>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txBox="1"/>
          <p:nvPr/>
        </p:nvSpPr>
        <p:spPr>
          <a:xfrm>
            <a:off x="715100" y="15208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01</a:t>
            </a:r>
            <a:endParaRPr sz="1800">
              <a:solidFill>
                <a:srgbClr val="0B0A33"/>
              </a:solidFill>
              <a:latin typeface="Lalezar"/>
              <a:ea typeface="Lalezar"/>
              <a:cs typeface="Lalezar"/>
              <a:sym typeface="Lalezar"/>
            </a:endParaRPr>
          </a:p>
        </p:txBody>
      </p:sp>
      <p:sp>
        <p:nvSpPr>
          <p:cNvPr id="7870" name="Google Shape;7870;p65"/>
          <p:cNvSpPr txBox="1"/>
          <p:nvPr/>
        </p:nvSpPr>
        <p:spPr>
          <a:xfrm>
            <a:off x="1196250" y="1428900"/>
            <a:ext cx="1836000" cy="43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t>Difficulty of hiring 1</a:t>
            </a:r>
            <a:endParaRPr b="1" sz="1800">
              <a:solidFill>
                <a:srgbClr val="0B0A33"/>
              </a:solidFill>
              <a:latin typeface="Lalezar"/>
              <a:ea typeface="Lalezar"/>
              <a:cs typeface="Lalezar"/>
              <a:sym typeface="Lalezar"/>
            </a:endParaRPr>
          </a:p>
        </p:txBody>
      </p:sp>
      <p:sp>
        <p:nvSpPr>
          <p:cNvPr id="7871" name="Google Shape;7871;p65"/>
          <p:cNvSpPr/>
          <p:nvPr/>
        </p:nvSpPr>
        <p:spPr>
          <a:xfrm>
            <a:off x="715113" y="3132253"/>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txBox="1"/>
          <p:nvPr/>
        </p:nvSpPr>
        <p:spPr>
          <a:xfrm>
            <a:off x="715100" y="32072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04</a:t>
            </a:r>
            <a:endParaRPr sz="1800">
              <a:solidFill>
                <a:srgbClr val="0B0A33"/>
              </a:solidFill>
              <a:latin typeface="Lalezar"/>
              <a:ea typeface="Lalezar"/>
              <a:cs typeface="Lalezar"/>
              <a:sym typeface="Lalezar"/>
            </a:endParaRPr>
          </a:p>
        </p:txBody>
      </p:sp>
      <p:sp>
        <p:nvSpPr>
          <p:cNvPr id="7873" name="Google Shape;7873;p65"/>
          <p:cNvSpPr txBox="1"/>
          <p:nvPr/>
        </p:nvSpPr>
        <p:spPr>
          <a:xfrm>
            <a:off x="1196250" y="3115300"/>
            <a:ext cx="1836000" cy="43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t>Rigidity of hours index</a:t>
            </a:r>
            <a:endParaRPr b="1" sz="1800">
              <a:solidFill>
                <a:srgbClr val="0B0A33"/>
              </a:solidFill>
              <a:latin typeface="Lalezar"/>
              <a:ea typeface="Lalezar"/>
              <a:cs typeface="Lalezar"/>
              <a:sym typeface="Lalezar"/>
            </a:endParaRPr>
          </a:p>
        </p:txBody>
      </p:sp>
      <p:sp>
        <p:nvSpPr>
          <p:cNvPr id="7874" name="Google Shape;7874;p65"/>
          <p:cNvSpPr/>
          <p:nvPr/>
        </p:nvSpPr>
        <p:spPr>
          <a:xfrm>
            <a:off x="3414863" y="1445853"/>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txBox="1"/>
          <p:nvPr/>
        </p:nvSpPr>
        <p:spPr>
          <a:xfrm>
            <a:off x="3414850" y="15208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02</a:t>
            </a:r>
            <a:endParaRPr sz="1800">
              <a:solidFill>
                <a:srgbClr val="0B0A33"/>
              </a:solidFill>
              <a:latin typeface="Lalezar"/>
              <a:ea typeface="Lalezar"/>
              <a:cs typeface="Lalezar"/>
              <a:sym typeface="Lalezar"/>
            </a:endParaRPr>
          </a:p>
        </p:txBody>
      </p:sp>
      <p:sp>
        <p:nvSpPr>
          <p:cNvPr id="7876" name="Google Shape;7876;p65"/>
          <p:cNvSpPr txBox="1"/>
          <p:nvPr/>
        </p:nvSpPr>
        <p:spPr>
          <a:xfrm>
            <a:off x="3873750" y="1428900"/>
            <a:ext cx="1836000" cy="43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t>Difficulty of hiring 2</a:t>
            </a:r>
            <a:endParaRPr b="1" sz="1800">
              <a:solidFill>
                <a:srgbClr val="0B0A33"/>
              </a:solidFill>
              <a:latin typeface="Lalezar"/>
              <a:ea typeface="Lalezar"/>
              <a:cs typeface="Lalezar"/>
              <a:sym typeface="Lalezar"/>
            </a:endParaRPr>
          </a:p>
        </p:txBody>
      </p:sp>
      <p:sp>
        <p:nvSpPr>
          <p:cNvPr id="7877" name="Google Shape;7877;p65"/>
          <p:cNvSpPr/>
          <p:nvPr/>
        </p:nvSpPr>
        <p:spPr>
          <a:xfrm>
            <a:off x="3414863" y="3132253"/>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txBox="1"/>
          <p:nvPr/>
        </p:nvSpPr>
        <p:spPr>
          <a:xfrm>
            <a:off x="3414850" y="32072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05</a:t>
            </a:r>
            <a:endParaRPr sz="1800">
              <a:solidFill>
                <a:srgbClr val="0B0A33"/>
              </a:solidFill>
              <a:latin typeface="Lalezar"/>
              <a:ea typeface="Lalezar"/>
              <a:cs typeface="Lalezar"/>
              <a:sym typeface="Lalezar"/>
            </a:endParaRPr>
          </a:p>
        </p:txBody>
      </p:sp>
      <p:sp>
        <p:nvSpPr>
          <p:cNvPr id="7879" name="Google Shape;7879;p65"/>
          <p:cNvSpPr txBox="1"/>
          <p:nvPr/>
        </p:nvSpPr>
        <p:spPr>
          <a:xfrm>
            <a:off x="3873750" y="3115300"/>
            <a:ext cx="1836000" cy="43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t>Job quality</a:t>
            </a:r>
            <a:endParaRPr b="1" sz="1800">
              <a:solidFill>
                <a:srgbClr val="0B0A33"/>
              </a:solidFill>
              <a:latin typeface="Lalezar"/>
              <a:ea typeface="Lalezar"/>
              <a:cs typeface="Lalezar"/>
              <a:sym typeface="Lalezar"/>
            </a:endParaRPr>
          </a:p>
        </p:txBody>
      </p:sp>
      <p:sp>
        <p:nvSpPr>
          <p:cNvPr id="7880" name="Google Shape;7880;p65"/>
          <p:cNvSpPr/>
          <p:nvPr/>
        </p:nvSpPr>
        <p:spPr>
          <a:xfrm>
            <a:off x="6114613" y="1445853"/>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txBox="1"/>
          <p:nvPr/>
        </p:nvSpPr>
        <p:spPr>
          <a:xfrm>
            <a:off x="6114600" y="15208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03</a:t>
            </a:r>
            <a:endParaRPr sz="1800">
              <a:solidFill>
                <a:srgbClr val="0B0A33"/>
              </a:solidFill>
              <a:latin typeface="Lalezar"/>
              <a:ea typeface="Lalezar"/>
              <a:cs typeface="Lalezar"/>
              <a:sym typeface="Lalezar"/>
            </a:endParaRPr>
          </a:p>
        </p:txBody>
      </p:sp>
      <p:sp>
        <p:nvSpPr>
          <p:cNvPr id="7882" name="Google Shape;7882;p65"/>
          <p:cNvSpPr txBox="1"/>
          <p:nvPr/>
        </p:nvSpPr>
        <p:spPr>
          <a:xfrm>
            <a:off x="6554100" y="1428900"/>
            <a:ext cx="1836000" cy="43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t>Ease of hiring foreign labor</a:t>
            </a:r>
            <a:endParaRPr b="1" sz="1800">
              <a:solidFill>
                <a:srgbClr val="0B0A33"/>
              </a:solidFill>
              <a:latin typeface="Lalezar"/>
              <a:ea typeface="Lalezar"/>
              <a:cs typeface="Lalezar"/>
              <a:sym typeface="Lalezar"/>
            </a:endParaRPr>
          </a:p>
        </p:txBody>
      </p:sp>
      <p:grpSp>
        <p:nvGrpSpPr>
          <p:cNvPr id="7883" name="Google Shape;7883;p65"/>
          <p:cNvGrpSpPr/>
          <p:nvPr/>
        </p:nvGrpSpPr>
        <p:grpSpPr>
          <a:xfrm>
            <a:off x="8424010" y="4804931"/>
            <a:ext cx="479781" cy="315687"/>
            <a:chOff x="887925" y="4108200"/>
            <a:chExt cx="570964" cy="375728"/>
          </a:xfrm>
        </p:grpSpPr>
        <p:sp>
          <p:nvSpPr>
            <p:cNvPr id="7884" name="Google Shape;7884;p65"/>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5"/>
          <p:cNvGrpSpPr/>
          <p:nvPr/>
        </p:nvGrpSpPr>
        <p:grpSpPr>
          <a:xfrm>
            <a:off x="240427" y="4291051"/>
            <a:ext cx="554353" cy="753133"/>
            <a:chOff x="4285550" y="1948775"/>
            <a:chExt cx="412250" cy="560075"/>
          </a:xfrm>
        </p:grpSpPr>
        <p:sp>
          <p:nvSpPr>
            <p:cNvPr id="7918" name="Google Shape;7918;p65"/>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5"/>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5"/>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5"/>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5"/>
          <p:cNvGrpSpPr/>
          <p:nvPr/>
        </p:nvGrpSpPr>
        <p:grpSpPr>
          <a:xfrm>
            <a:off x="284195" y="2984292"/>
            <a:ext cx="489452" cy="1556900"/>
            <a:chOff x="67908" y="2173717"/>
            <a:chExt cx="489452" cy="1556900"/>
          </a:xfrm>
        </p:grpSpPr>
        <p:sp>
          <p:nvSpPr>
            <p:cNvPr id="7940" name="Google Shape;7940;p65"/>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5"/>
          <p:cNvGrpSpPr/>
          <p:nvPr/>
        </p:nvGrpSpPr>
        <p:grpSpPr>
          <a:xfrm>
            <a:off x="7792318" y="204025"/>
            <a:ext cx="1219232" cy="1950288"/>
            <a:chOff x="7944618" y="204025"/>
            <a:chExt cx="1219232" cy="1950288"/>
          </a:xfrm>
        </p:grpSpPr>
        <p:sp>
          <p:nvSpPr>
            <p:cNvPr id="7948" name="Google Shape;7948;p65"/>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flipH="1" rot="-4511497">
              <a:off x="7947620"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65"/>
          <p:cNvGrpSpPr/>
          <p:nvPr/>
        </p:nvGrpSpPr>
        <p:grpSpPr>
          <a:xfrm>
            <a:off x="115996" y="-564989"/>
            <a:ext cx="825859" cy="2514371"/>
            <a:chOff x="973775" y="2233375"/>
            <a:chExt cx="404575" cy="1231750"/>
          </a:xfrm>
        </p:grpSpPr>
        <p:sp>
          <p:nvSpPr>
            <p:cNvPr id="7958" name="Google Shape;7958;p65"/>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1" name="Shape 8061"/>
        <p:cNvGrpSpPr/>
        <p:nvPr/>
      </p:nvGrpSpPr>
      <p:grpSpPr>
        <a:xfrm>
          <a:off x="0" y="0"/>
          <a:ext cx="0" cy="0"/>
          <a:chOff x="0" y="0"/>
          <a:chExt cx="0" cy="0"/>
        </a:xfrm>
      </p:grpSpPr>
      <p:sp>
        <p:nvSpPr>
          <p:cNvPr id="8062" name="Google Shape;8062;p66"/>
          <p:cNvSpPr/>
          <p:nvPr/>
        </p:nvSpPr>
        <p:spPr>
          <a:xfrm>
            <a:off x="3809100" y="3021325"/>
            <a:ext cx="3713700" cy="8607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6"/>
          <p:cNvSpPr/>
          <p:nvPr/>
        </p:nvSpPr>
        <p:spPr>
          <a:xfrm>
            <a:off x="3809100" y="1540175"/>
            <a:ext cx="3713700" cy="8607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6"/>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6"/>
          <p:cNvSpPr txBox="1"/>
          <p:nvPr>
            <p:ph type="title"/>
          </p:nvPr>
        </p:nvSpPr>
        <p:spPr>
          <a:xfrm>
            <a:off x="2680800" y="445025"/>
            <a:ext cx="5743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Income taxes, wealth/ bequest taxes</a:t>
            </a:r>
            <a:endParaRPr sz="2400"/>
          </a:p>
        </p:txBody>
      </p:sp>
      <p:sp>
        <p:nvSpPr>
          <p:cNvPr id="8066" name="Google Shape;8066;p66"/>
          <p:cNvSpPr txBox="1"/>
          <p:nvPr>
            <p:ph idx="3" type="subTitle"/>
          </p:nvPr>
        </p:nvSpPr>
        <p:spPr>
          <a:xfrm>
            <a:off x="3922000" y="1525763"/>
            <a:ext cx="3435000" cy="86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Average income tax plus social contributions</a:t>
            </a:r>
            <a:endParaRPr b="1" sz="1800"/>
          </a:p>
        </p:txBody>
      </p:sp>
      <p:sp>
        <p:nvSpPr>
          <p:cNvPr id="8067" name="Google Shape;8067;p66"/>
          <p:cNvSpPr txBox="1"/>
          <p:nvPr>
            <p:ph idx="1" type="subTitle"/>
          </p:nvPr>
        </p:nvSpPr>
        <p:spPr>
          <a:xfrm>
            <a:off x="3922000" y="953063"/>
            <a:ext cx="343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a:t>
            </a:r>
            <a:endParaRPr/>
          </a:p>
        </p:txBody>
      </p:sp>
      <p:sp>
        <p:nvSpPr>
          <p:cNvPr id="8068" name="Google Shape;8068;p66"/>
          <p:cNvSpPr txBox="1"/>
          <p:nvPr>
            <p:ph idx="2" type="subTitle"/>
          </p:nvPr>
        </p:nvSpPr>
        <p:spPr>
          <a:xfrm>
            <a:off x="3922017" y="2448625"/>
            <a:ext cx="343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II</a:t>
            </a:r>
            <a:endParaRPr/>
          </a:p>
        </p:txBody>
      </p:sp>
      <p:sp>
        <p:nvSpPr>
          <p:cNvPr id="8069" name="Google Shape;8069;p66"/>
          <p:cNvSpPr txBox="1"/>
          <p:nvPr>
            <p:ph idx="4" type="subTitle"/>
          </p:nvPr>
        </p:nvSpPr>
        <p:spPr>
          <a:xfrm>
            <a:off x="3922025" y="3021325"/>
            <a:ext cx="3435000" cy="86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Highest marginal income tax plus social contributions</a:t>
            </a:r>
            <a:endParaRPr b="1" sz="1800"/>
          </a:p>
        </p:txBody>
      </p:sp>
      <p:sp>
        <p:nvSpPr>
          <p:cNvPr id="8070" name="Google Shape;8070;p66"/>
          <p:cNvSpPr/>
          <p:nvPr/>
        </p:nvSpPr>
        <p:spPr>
          <a:xfrm>
            <a:off x="2783175" y="154017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8071" name="Google Shape;8071;p66"/>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8072" name="Google Shape;8072;p66"/>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grpSp>
        <p:nvGrpSpPr>
          <p:cNvPr id="8073" name="Google Shape;8073;p66"/>
          <p:cNvGrpSpPr/>
          <p:nvPr/>
        </p:nvGrpSpPr>
        <p:grpSpPr>
          <a:xfrm>
            <a:off x="486492" y="4615657"/>
            <a:ext cx="1707817" cy="251415"/>
            <a:chOff x="486492" y="3375432"/>
            <a:chExt cx="1707817" cy="251415"/>
          </a:xfrm>
        </p:grpSpPr>
        <p:sp>
          <p:nvSpPr>
            <p:cNvPr id="8074" name="Google Shape;8074;p66"/>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5" name="Google Shape;8075;p66"/>
            <p:cNvGrpSpPr/>
            <p:nvPr/>
          </p:nvGrpSpPr>
          <p:grpSpPr>
            <a:xfrm>
              <a:off x="2098544" y="3452903"/>
              <a:ext cx="95765" cy="95765"/>
              <a:chOff x="5925100" y="2102500"/>
              <a:chExt cx="372625" cy="372625"/>
            </a:xfrm>
          </p:grpSpPr>
          <p:sp>
            <p:nvSpPr>
              <p:cNvPr id="8076" name="Google Shape;8076;p66"/>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6"/>
              <p:cNvSpPr/>
              <p:nvPr/>
            </p:nvSpPr>
            <p:spPr>
              <a:xfrm>
                <a:off x="6110000" y="2214550"/>
                <a:ext cx="25" cy="151300"/>
              </a:xfrm>
              <a:custGeom>
                <a:rect b="b" l="l" r="r" t="t"/>
                <a:pathLst>
                  <a:path extrusionOk="0" fill="none" h="6052" w="1">
                    <a:moveTo>
                      <a:pt x="0" y="1"/>
                    </a:moveTo>
                    <a:lnTo>
                      <a:pt x="0" y="6052"/>
                    </a:lnTo>
                  </a:path>
                </a:pathLst>
              </a:custGeom>
              <a:solidFill>
                <a:schemeClr val="accent3"/>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6"/>
              <p:cNvSpPr/>
              <p:nvPr/>
            </p:nvSpPr>
            <p:spPr>
              <a:xfrm>
                <a:off x="6034350" y="2287400"/>
                <a:ext cx="151300" cy="25"/>
              </a:xfrm>
              <a:custGeom>
                <a:rect b="b" l="l" r="r" t="t"/>
                <a:pathLst>
                  <a:path extrusionOk="0" fill="none" h="1" w="6052">
                    <a:moveTo>
                      <a:pt x="6052" y="0"/>
                    </a:moveTo>
                    <a:lnTo>
                      <a:pt x="1" y="0"/>
                    </a:lnTo>
                  </a:path>
                </a:pathLst>
              </a:custGeom>
              <a:solidFill>
                <a:schemeClr val="accent3"/>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6"/>
            <p:cNvGrpSpPr/>
            <p:nvPr/>
          </p:nvGrpSpPr>
          <p:grpSpPr>
            <a:xfrm>
              <a:off x="1224774" y="3375432"/>
              <a:ext cx="251415" cy="251415"/>
              <a:chOff x="5664289" y="4604097"/>
              <a:chExt cx="302399" cy="302399"/>
            </a:xfrm>
          </p:grpSpPr>
          <p:sp>
            <p:nvSpPr>
              <p:cNvPr id="8080" name="Google Shape;8080;p66"/>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6"/>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6"/>
            <p:cNvGrpSpPr/>
            <p:nvPr/>
          </p:nvGrpSpPr>
          <p:grpSpPr>
            <a:xfrm>
              <a:off x="1713986" y="3466582"/>
              <a:ext cx="70559" cy="69120"/>
              <a:chOff x="6341136" y="4613307"/>
              <a:chExt cx="70559" cy="69120"/>
            </a:xfrm>
          </p:grpSpPr>
          <p:sp>
            <p:nvSpPr>
              <p:cNvPr id="8083" name="Google Shape;8083;p66">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6">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6"/>
            <p:cNvGrpSpPr/>
            <p:nvPr/>
          </p:nvGrpSpPr>
          <p:grpSpPr>
            <a:xfrm>
              <a:off x="915690" y="3466582"/>
              <a:ext cx="71285" cy="69120"/>
              <a:chOff x="5085640" y="4613307"/>
              <a:chExt cx="71285" cy="69120"/>
            </a:xfrm>
          </p:grpSpPr>
          <p:sp>
            <p:nvSpPr>
              <p:cNvPr id="8086" name="Google Shape;8086;p66">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6">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88" name="Google Shape;8088;p66"/>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cxnSp>
        <p:nvCxnSpPr>
          <p:cNvPr id="8089" name="Google Shape;8089;p66"/>
          <p:cNvCxnSpPr>
            <a:endCxn id="8090" idx="6"/>
          </p:cNvCxnSpPr>
          <p:nvPr/>
        </p:nvCxnSpPr>
        <p:spPr>
          <a:xfrm flipH="1" rot="10800000">
            <a:off x="425997" y="4423425"/>
            <a:ext cx="89100" cy="2100"/>
          </a:xfrm>
          <a:prstGeom prst="straightConnector1">
            <a:avLst/>
          </a:prstGeom>
          <a:noFill/>
          <a:ln cap="flat" cmpd="sng" w="28575">
            <a:solidFill>
              <a:srgbClr val="88C591"/>
            </a:solidFill>
            <a:prstDash val="solid"/>
            <a:round/>
            <a:headEnd len="med" w="med" type="none"/>
            <a:tailEnd len="med" w="med" type="none"/>
          </a:ln>
        </p:spPr>
      </p:cxnSp>
      <p:sp>
        <p:nvSpPr>
          <p:cNvPr id="8090" name="Google Shape;8090;p66"/>
          <p:cNvSpPr/>
          <p:nvPr/>
        </p:nvSpPr>
        <p:spPr>
          <a:xfrm>
            <a:off x="425697" y="4378725"/>
            <a:ext cx="89400" cy="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6"/>
          <p:cNvSpPr/>
          <p:nvPr/>
        </p:nvSpPr>
        <p:spPr>
          <a:xfrm>
            <a:off x="401700" y="547925"/>
            <a:ext cx="1877400" cy="187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66"/>
          <p:cNvGrpSpPr/>
          <p:nvPr/>
        </p:nvGrpSpPr>
        <p:grpSpPr>
          <a:xfrm>
            <a:off x="8022093" y="4284190"/>
            <a:ext cx="877734" cy="648607"/>
            <a:chOff x="4256075" y="2554975"/>
            <a:chExt cx="2138727" cy="1580425"/>
          </a:xfrm>
        </p:grpSpPr>
        <p:sp>
          <p:nvSpPr>
            <p:cNvPr id="8093" name="Google Shape;8093;p66"/>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6"/>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6"/>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6"/>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6"/>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6"/>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6"/>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6"/>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6"/>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6"/>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6"/>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6"/>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6"/>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6"/>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66"/>
          <p:cNvSpPr/>
          <p:nvPr/>
        </p:nvSpPr>
        <p:spPr>
          <a:xfrm>
            <a:off x="2783175" y="30357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8108" name="Google Shape;8108;p66"/>
          <p:cNvGrpSpPr/>
          <p:nvPr/>
        </p:nvGrpSpPr>
        <p:grpSpPr>
          <a:xfrm>
            <a:off x="3705664" y="-29087"/>
            <a:ext cx="4736954" cy="4054624"/>
            <a:chOff x="4160789" y="1005888"/>
            <a:chExt cx="4736954" cy="4054624"/>
          </a:xfrm>
        </p:grpSpPr>
        <p:sp>
          <p:nvSpPr>
            <p:cNvPr id="8109" name="Google Shape;8109;p66"/>
            <p:cNvSpPr/>
            <p:nvPr/>
          </p:nvSpPr>
          <p:spPr>
            <a:xfrm flipH="1" rot="-4511497">
              <a:off x="8867745" y="13798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6"/>
            <p:cNvSpPr/>
            <p:nvPr/>
          </p:nvSpPr>
          <p:spPr>
            <a:xfrm flipH="1">
              <a:off x="8738550" y="1005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6"/>
            <p:cNvSpPr/>
            <p:nvPr/>
          </p:nvSpPr>
          <p:spPr>
            <a:xfrm flipH="1" rot="-4514075">
              <a:off x="8258702" y="10697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6"/>
            <p:cNvSpPr/>
            <p:nvPr/>
          </p:nvSpPr>
          <p:spPr>
            <a:xfrm flipH="1">
              <a:off x="8364725" y="14527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6"/>
            <p:cNvSpPr/>
            <p:nvPr/>
          </p:nvSpPr>
          <p:spPr>
            <a:xfrm flipH="1" rot="-4511497">
              <a:off x="8831295" y="15484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6"/>
            <p:cNvSpPr/>
            <p:nvPr/>
          </p:nvSpPr>
          <p:spPr>
            <a:xfrm flipH="1">
              <a:off x="85193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6"/>
            <p:cNvSpPr/>
            <p:nvPr/>
          </p:nvSpPr>
          <p:spPr>
            <a:xfrm flipH="1">
              <a:off x="8456575" y="24875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6"/>
            <p:cNvSpPr/>
            <p:nvPr/>
          </p:nvSpPr>
          <p:spPr>
            <a:xfrm flipH="1">
              <a:off x="7652375" y="353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6"/>
            <p:cNvSpPr/>
            <p:nvPr/>
          </p:nvSpPr>
          <p:spPr>
            <a:xfrm flipH="1">
              <a:off x="7752000" y="2267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6"/>
            <p:cNvSpPr/>
            <p:nvPr/>
          </p:nvSpPr>
          <p:spPr>
            <a:xfrm flipH="1" rot="-4514075">
              <a:off x="7083852" y="20043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6"/>
            <p:cNvSpPr/>
            <p:nvPr/>
          </p:nvSpPr>
          <p:spPr>
            <a:xfrm flipH="1" rot="-4514075">
              <a:off x="5447652" y="5016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6"/>
            <p:cNvSpPr/>
            <p:nvPr/>
          </p:nvSpPr>
          <p:spPr>
            <a:xfrm flipH="1">
              <a:off x="4160789" y="4649026"/>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6"/>
            <p:cNvSpPr/>
            <p:nvPr/>
          </p:nvSpPr>
          <p:spPr>
            <a:xfrm flipH="1">
              <a:off x="6763575" y="3772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6"/>
            <p:cNvSpPr/>
            <p:nvPr/>
          </p:nvSpPr>
          <p:spPr>
            <a:xfrm flipH="1">
              <a:off x="7198925" y="37252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6"/>
            <p:cNvSpPr/>
            <p:nvPr/>
          </p:nvSpPr>
          <p:spPr>
            <a:xfrm flipH="1">
              <a:off x="6953475" y="226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66"/>
          <p:cNvGrpSpPr/>
          <p:nvPr/>
        </p:nvGrpSpPr>
        <p:grpSpPr>
          <a:xfrm flipH="1">
            <a:off x="2970007" y="4646415"/>
            <a:ext cx="747688" cy="446314"/>
            <a:chOff x="5274100" y="3743727"/>
            <a:chExt cx="880772" cy="525756"/>
          </a:xfrm>
        </p:grpSpPr>
        <p:sp>
          <p:nvSpPr>
            <p:cNvPr id="8125" name="Google Shape;8125;p66"/>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6"/>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6"/>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6"/>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6"/>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6"/>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6"/>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6"/>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6"/>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66"/>
          <p:cNvGrpSpPr/>
          <p:nvPr/>
        </p:nvGrpSpPr>
        <p:grpSpPr>
          <a:xfrm flipH="1">
            <a:off x="5762995" y="4829364"/>
            <a:ext cx="641702" cy="221348"/>
            <a:chOff x="3010500" y="4887550"/>
            <a:chExt cx="636925" cy="219700"/>
          </a:xfrm>
        </p:grpSpPr>
        <p:sp>
          <p:nvSpPr>
            <p:cNvPr id="8148" name="Google Shape;8148;p66"/>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6"/>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6"/>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6"/>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6"/>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6"/>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6"/>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6"/>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6"/>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6"/>
          <p:cNvGrpSpPr/>
          <p:nvPr/>
        </p:nvGrpSpPr>
        <p:grpSpPr>
          <a:xfrm flipH="1">
            <a:off x="5129811" y="4488672"/>
            <a:ext cx="918676" cy="298338"/>
            <a:chOff x="3099775" y="2031950"/>
            <a:chExt cx="513600" cy="166800"/>
          </a:xfrm>
        </p:grpSpPr>
        <p:sp>
          <p:nvSpPr>
            <p:cNvPr id="8165" name="Google Shape;8165;p66"/>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6"/>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6"/>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6"/>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6"/>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6"/>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6"/>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6"/>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6"/>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6"/>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6"/>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6"/>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6"/>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66"/>
          <p:cNvGrpSpPr/>
          <p:nvPr/>
        </p:nvGrpSpPr>
        <p:grpSpPr>
          <a:xfrm>
            <a:off x="3009465" y="3279447"/>
            <a:ext cx="379334" cy="344477"/>
            <a:chOff x="4011653" y="2741085"/>
            <a:chExt cx="379334" cy="344477"/>
          </a:xfrm>
        </p:grpSpPr>
        <p:sp>
          <p:nvSpPr>
            <p:cNvPr id="8195" name="Google Shape;8195;p66"/>
            <p:cNvSpPr/>
            <p:nvPr/>
          </p:nvSpPr>
          <p:spPr>
            <a:xfrm>
              <a:off x="4045561" y="2774695"/>
              <a:ext cx="156477" cy="109586"/>
            </a:xfrm>
            <a:custGeom>
              <a:rect b="b" l="l" r="r" t="t"/>
              <a:pathLst>
                <a:path extrusionOk="0" h="4043" w="5773">
                  <a:moveTo>
                    <a:pt x="5219" y="548"/>
                  </a:moveTo>
                  <a:lnTo>
                    <a:pt x="5219" y="3494"/>
                  </a:lnTo>
                  <a:lnTo>
                    <a:pt x="4723" y="3494"/>
                  </a:lnTo>
                  <a:lnTo>
                    <a:pt x="4723" y="2088"/>
                  </a:lnTo>
                  <a:cubicBezTo>
                    <a:pt x="4723" y="1906"/>
                    <a:pt x="4586" y="1815"/>
                    <a:pt x="4449" y="1815"/>
                  </a:cubicBezTo>
                  <a:cubicBezTo>
                    <a:pt x="4312" y="1815"/>
                    <a:pt x="4175" y="1906"/>
                    <a:pt x="4175" y="2088"/>
                  </a:cubicBezTo>
                  <a:lnTo>
                    <a:pt x="4175" y="3494"/>
                  </a:lnTo>
                  <a:lnTo>
                    <a:pt x="3679" y="3494"/>
                  </a:lnTo>
                  <a:lnTo>
                    <a:pt x="3679" y="2993"/>
                  </a:lnTo>
                  <a:cubicBezTo>
                    <a:pt x="3671" y="2820"/>
                    <a:pt x="3538" y="2733"/>
                    <a:pt x="3405" y="2733"/>
                  </a:cubicBezTo>
                  <a:cubicBezTo>
                    <a:pt x="3273" y="2733"/>
                    <a:pt x="3140" y="2820"/>
                    <a:pt x="3131" y="2993"/>
                  </a:cubicBezTo>
                  <a:lnTo>
                    <a:pt x="3131" y="3494"/>
                  </a:lnTo>
                  <a:lnTo>
                    <a:pt x="2636" y="3494"/>
                  </a:lnTo>
                  <a:lnTo>
                    <a:pt x="2636" y="1407"/>
                  </a:lnTo>
                  <a:cubicBezTo>
                    <a:pt x="2627" y="1234"/>
                    <a:pt x="2494" y="1148"/>
                    <a:pt x="2362" y="1148"/>
                  </a:cubicBezTo>
                  <a:cubicBezTo>
                    <a:pt x="2229" y="1148"/>
                    <a:pt x="2096" y="1234"/>
                    <a:pt x="2088" y="1407"/>
                  </a:cubicBezTo>
                  <a:lnTo>
                    <a:pt x="2088" y="3494"/>
                  </a:lnTo>
                  <a:lnTo>
                    <a:pt x="1586" y="3494"/>
                  </a:lnTo>
                  <a:lnTo>
                    <a:pt x="1586" y="2722"/>
                  </a:lnTo>
                  <a:cubicBezTo>
                    <a:pt x="1578" y="2549"/>
                    <a:pt x="1446" y="2462"/>
                    <a:pt x="1315" y="2462"/>
                  </a:cubicBezTo>
                  <a:cubicBezTo>
                    <a:pt x="1184" y="2462"/>
                    <a:pt x="1053" y="2549"/>
                    <a:pt x="1044" y="2722"/>
                  </a:cubicBezTo>
                  <a:lnTo>
                    <a:pt x="1044" y="3494"/>
                  </a:lnTo>
                  <a:lnTo>
                    <a:pt x="543" y="3494"/>
                  </a:lnTo>
                  <a:lnTo>
                    <a:pt x="543" y="548"/>
                  </a:lnTo>
                  <a:close/>
                  <a:moveTo>
                    <a:pt x="277" y="0"/>
                  </a:moveTo>
                  <a:cubicBezTo>
                    <a:pt x="122" y="0"/>
                    <a:pt x="1" y="127"/>
                    <a:pt x="1" y="277"/>
                  </a:cubicBezTo>
                  <a:lnTo>
                    <a:pt x="1" y="3771"/>
                  </a:lnTo>
                  <a:cubicBezTo>
                    <a:pt x="1" y="3921"/>
                    <a:pt x="127" y="4042"/>
                    <a:pt x="277" y="4042"/>
                  </a:cubicBezTo>
                  <a:lnTo>
                    <a:pt x="5495" y="4042"/>
                  </a:lnTo>
                  <a:cubicBezTo>
                    <a:pt x="5645" y="4042"/>
                    <a:pt x="5772" y="3921"/>
                    <a:pt x="5772" y="3771"/>
                  </a:cubicBezTo>
                  <a:lnTo>
                    <a:pt x="5772" y="277"/>
                  </a:lnTo>
                  <a:cubicBezTo>
                    <a:pt x="5772" y="127"/>
                    <a:pt x="5645" y="0"/>
                    <a:pt x="5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6"/>
            <p:cNvSpPr/>
            <p:nvPr/>
          </p:nvSpPr>
          <p:spPr>
            <a:xfrm>
              <a:off x="4041956" y="2901899"/>
              <a:ext cx="158347" cy="152357"/>
            </a:xfrm>
            <a:custGeom>
              <a:rect b="b" l="l" r="r" t="t"/>
              <a:pathLst>
                <a:path extrusionOk="0" h="5621" w="5842">
                  <a:moveTo>
                    <a:pt x="3026" y="547"/>
                  </a:moveTo>
                  <a:cubicBezTo>
                    <a:pt x="3320" y="547"/>
                    <a:pt x="3616" y="604"/>
                    <a:pt x="3899" y="721"/>
                  </a:cubicBezTo>
                  <a:cubicBezTo>
                    <a:pt x="4746" y="1073"/>
                    <a:pt x="5294" y="1898"/>
                    <a:pt x="5294" y="2814"/>
                  </a:cubicBezTo>
                  <a:cubicBezTo>
                    <a:pt x="5294" y="4066"/>
                    <a:pt x="4273" y="5080"/>
                    <a:pt x="3017" y="5080"/>
                  </a:cubicBezTo>
                  <a:cubicBezTo>
                    <a:pt x="2100" y="5075"/>
                    <a:pt x="1275" y="4521"/>
                    <a:pt x="929" y="3673"/>
                  </a:cubicBezTo>
                  <a:cubicBezTo>
                    <a:pt x="583" y="2826"/>
                    <a:pt x="779" y="1851"/>
                    <a:pt x="1431" y="1206"/>
                  </a:cubicBezTo>
                  <a:cubicBezTo>
                    <a:pt x="1861" y="775"/>
                    <a:pt x="2438" y="547"/>
                    <a:pt x="3026" y="547"/>
                  </a:cubicBezTo>
                  <a:close/>
                  <a:moveTo>
                    <a:pt x="3027" y="1"/>
                  </a:moveTo>
                  <a:cubicBezTo>
                    <a:pt x="3024" y="1"/>
                    <a:pt x="3020" y="1"/>
                    <a:pt x="3017" y="1"/>
                  </a:cubicBezTo>
                  <a:cubicBezTo>
                    <a:pt x="1881" y="6"/>
                    <a:pt x="860" y="693"/>
                    <a:pt x="428" y="1742"/>
                  </a:cubicBezTo>
                  <a:cubicBezTo>
                    <a:pt x="1" y="2797"/>
                    <a:pt x="243" y="4002"/>
                    <a:pt x="1050" y="4804"/>
                  </a:cubicBezTo>
                  <a:cubicBezTo>
                    <a:pt x="1584" y="5337"/>
                    <a:pt x="2300" y="5621"/>
                    <a:pt x="3028" y="5621"/>
                  </a:cubicBezTo>
                  <a:cubicBezTo>
                    <a:pt x="3393" y="5621"/>
                    <a:pt x="3762" y="5549"/>
                    <a:pt x="4112" y="5403"/>
                  </a:cubicBezTo>
                  <a:cubicBezTo>
                    <a:pt x="5156" y="4971"/>
                    <a:pt x="5842" y="3944"/>
                    <a:pt x="5842" y="2809"/>
                  </a:cubicBezTo>
                  <a:cubicBezTo>
                    <a:pt x="5836" y="1255"/>
                    <a:pt x="4579" y="1"/>
                    <a:pt x="3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6"/>
            <p:cNvSpPr/>
            <p:nvPr/>
          </p:nvSpPr>
          <p:spPr>
            <a:xfrm>
              <a:off x="4085731" y="2949712"/>
              <a:ext cx="66597" cy="56975"/>
            </a:xfrm>
            <a:custGeom>
              <a:rect b="b" l="l" r="r" t="t"/>
              <a:pathLst>
                <a:path extrusionOk="0" h="2102" w="2457">
                  <a:moveTo>
                    <a:pt x="1397" y="545"/>
                  </a:moveTo>
                  <a:cubicBezTo>
                    <a:pt x="1658" y="545"/>
                    <a:pt x="1909" y="746"/>
                    <a:pt x="1909" y="1050"/>
                  </a:cubicBezTo>
                  <a:cubicBezTo>
                    <a:pt x="1909" y="1327"/>
                    <a:pt x="1678" y="1552"/>
                    <a:pt x="1402" y="1552"/>
                  </a:cubicBezTo>
                  <a:cubicBezTo>
                    <a:pt x="952" y="1552"/>
                    <a:pt x="727" y="1010"/>
                    <a:pt x="1044" y="693"/>
                  </a:cubicBezTo>
                  <a:cubicBezTo>
                    <a:pt x="1147" y="590"/>
                    <a:pt x="1273" y="545"/>
                    <a:pt x="1397" y="545"/>
                  </a:cubicBezTo>
                  <a:close/>
                  <a:moveTo>
                    <a:pt x="1402" y="1"/>
                  </a:moveTo>
                  <a:cubicBezTo>
                    <a:pt x="467" y="1"/>
                    <a:pt x="0" y="1131"/>
                    <a:pt x="664" y="1794"/>
                  </a:cubicBezTo>
                  <a:cubicBezTo>
                    <a:pt x="878" y="2006"/>
                    <a:pt x="1140" y="2101"/>
                    <a:pt x="1397" y="2101"/>
                  </a:cubicBezTo>
                  <a:cubicBezTo>
                    <a:pt x="1936" y="2101"/>
                    <a:pt x="2453" y="1683"/>
                    <a:pt x="2457" y="1050"/>
                  </a:cubicBezTo>
                  <a:cubicBezTo>
                    <a:pt x="2451" y="468"/>
                    <a:pt x="1984" y="1"/>
                    <a:pt x="1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6"/>
            <p:cNvSpPr/>
            <p:nvPr/>
          </p:nvSpPr>
          <p:spPr>
            <a:xfrm>
              <a:off x="4011653" y="2741085"/>
              <a:ext cx="379334" cy="344477"/>
            </a:xfrm>
            <a:custGeom>
              <a:rect b="b" l="l" r="r" t="t"/>
              <a:pathLst>
                <a:path extrusionOk="0" h="12709" w="13995">
                  <a:moveTo>
                    <a:pt x="10411" y="1090"/>
                  </a:moveTo>
                  <a:cubicBezTo>
                    <a:pt x="10621" y="1090"/>
                    <a:pt x="10794" y="1264"/>
                    <a:pt x="10794" y="1477"/>
                  </a:cubicBezTo>
                  <a:cubicBezTo>
                    <a:pt x="10794" y="1689"/>
                    <a:pt x="10621" y="1864"/>
                    <a:pt x="10411" y="1864"/>
                  </a:cubicBezTo>
                  <a:cubicBezTo>
                    <a:pt x="10404" y="1864"/>
                    <a:pt x="10397" y="1863"/>
                    <a:pt x="10390" y="1863"/>
                  </a:cubicBezTo>
                  <a:lnTo>
                    <a:pt x="10350" y="1863"/>
                  </a:lnTo>
                  <a:lnTo>
                    <a:pt x="10350" y="1096"/>
                  </a:lnTo>
                  <a:lnTo>
                    <a:pt x="10390" y="1096"/>
                  </a:lnTo>
                  <a:lnTo>
                    <a:pt x="10390" y="1090"/>
                  </a:lnTo>
                  <a:cubicBezTo>
                    <a:pt x="10397" y="1090"/>
                    <a:pt x="10404" y="1090"/>
                    <a:pt x="10411" y="1090"/>
                  </a:cubicBezTo>
                  <a:close/>
                  <a:moveTo>
                    <a:pt x="9808" y="791"/>
                  </a:moveTo>
                  <a:lnTo>
                    <a:pt x="9808" y="2428"/>
                  </a:lnTo>
                  <a:lnTo>
                    <a:pt x="9312" y="2428"/>
                  </a:lnTo>
                  <a:lnTo>
                    <a:pt x="9312" y="1131"/>
                  </a:lnTo>
                  <a:cubicBezTo>
                    <a:pt x="9312" y="940"/>
                    <a:pt x="9462" y="791"/>
                    <a:pt x="9652" y="791"/>
                  </a:cubicBezTo>
                  <a:close/>
                  <a:moveTo>
                    <a:pt x="13053" y="4106"/>
                  </a:moveTo>
                  <a:cubicBezTo>
                    <a:pt x="13268" y="4106"/>
                    <a:pt x="13446" y="4277"/>
                    <a:pt x="13446" y="4492"/>
                  </a:cubicBezTo>
                  <a:cubicBezTo>
                    <a:pt x="13446" y="4705"/>
                    <a:pt x="13273" y="4879"/>
                    <a:pt x="13063" y="4879"/>
                  </a:cubicBezTo>
                  <a:cubicBezTo>
                    <a:pt x="13056" y="4879"/>
                    <a:pt x="13049" y="4879"/>
                    <a:pt x="13043" y="4879"/>
                  </a:cubicBezTo>
                  <a:lnTo>
                    <a:pt x="13002" y="4879"/>
                  </a:lnTo>
                  <a:lnTo>
                    <a:pt x="13002" y="4106"/>
                  </a:lnTo>
                  <a:lnTo>
                    <a:pt x="13043" y="4106"/>
                  </a:lnTo>
                  <a:cubicBezTo>
                    <a:pt x="13046" y="4106"/>
                    <a:pt x="13050" y="4106"/>
                    <a:pt x="13053" y="4106"/>
                  </a:cubicBezTo>
                  <a:close/>
                  <a:moveTo>
                    <a:pt x="12455" y="3800"/>
                  </a:moveTo>
                  <a:lnTo>
                    <a:pt x="12455" y="5444"/>
                  </a:lnTo>
                  <a:lnTo>
                    <a:pt x="11959" y="5444"/>
                  </a:lnTo>
                  <a:lnTo>
                    <a:pt x="11959" y="4140"/>
                  </a:lnTo>
                  <a:cubicBezTo>
                    <a:pt x="11959" y="3956"/>
                    <a:pt x="12109" y="3800"/>
                    <a:pt x="12299" y="3800"/>
                  </a:cubicBezTo>
                  <a:close/>
                  <a:moveTo>
                    <a:pt x="7450" y="543"/>
                  </a:moveTo>
                  <a:cubicBezTo>
                    <a:pt x="7606" y="543"/>
                    <a:pt x="7727" y="669"/>
                    <a:pt x="7727" y="819"/>
                  </a:cubicBezTo>
                  <a:lnTo>
                    <a:pt x="7727" y="11884"/>
                  </a:lnTo>
                  <a:cubicBezTo>
                    <a:pt x="7727" y="12034"/>
                    <a:pt x="7606" y="12161"/>
                    <a:pt x="7450" y="12161"/>
                  </a:cubicBezTo>
                  <a:lnTo>
                    <a:pt x="825" y="12161"/>
                  </a:lnTo>
                  <a:cubicBezTo>
                    <a:pt x="675" y="12161"/>
                    <a:pt x="554" y="12034"/>
                    <a:pt x="554" y="11884"/>
                  </a:cubicBezTo>
                  <a:lnTo>
                    <a:pt x="554" y="819"/>
                  </a:lnTo>
                  <a:cubicBezTo>
                    <a:pt x="554" y="669"/>
                    <a:pt x="675" y="543"/>
                    <a:pt x="825" y="543"/>
                  </a:cubicBezTo>
                  <a:close/>
                  <a:moveTo>
                    <a:pt x="819" y="1"/>
                  </a:moveTo>
                  <a:cubicBezTo>
                    <a:pt x="364" y="1"/>
                    <a:pt x="0" y="370"/>
                    <a:pt x="0" y="819"/>
                  </a:cubicBezTo>
                  <a:lnTo>
                    <a:pt x="0" y="11884"/>
                  </a:lnTo>
                  <a:cubicBezTo>
                    <a:pt x="0" y="12339"/>
                    <a:pt x="364" y="12703"/>
                    <a:pt x="819" y="12708"/>
                  </a:cubicBezTo>
                  <a:lnTo>
                    <a:pt x="9445" y="12708"/>
                  </a:lnTo>
                  <a:cubicBezTo>
                    <a:pt x="10258" y="12703"/>
                    <a:pt x="10915" y="12045"/>
                    <a:pt x="10915" y="11238"/>
                  </a:cubicBezTo>
                  <a:lnTo>
                    <a:pt x="10915" y="7404"/>
                  </a:lnTo>
                  <a:cubicBezTo>
                    <a:pt x="11515" y="7294"/>
                    <a:pt x="11947" y="6770"/>
                    <a:pt x="11953" y="6159"/>
                  </a:cubicBezTo>
                  <a:lnTo>
                    <a:pt x="11953" y="5991"/>
                  </a:lnTo>
                  <a:lnTo>
                    <a:pt x="12720" y="5991"/>
                  </a:lnTo>
                  <a:cubicBezTo>
                    <a:pt x="12870" y="5991"/>
                    <a:pt x="12991" y="5864"/>
                    <a:pt x="12991" y="5715"/>
                  </a:cubicBezTo>
                  <a:lnTo>
                    <a:pt x="12991" y="5420"/>
                  </a:lnTo>
                  <a:lnTo>
                    <a:pt x="13037" y="5420"/>
                  </a:lnTo>
                  <a:cubicBezTo>
                    <a:pt x="13047" y="5421"/>
                    <a:pt x="13058" y="5421"/>
                    <a:pt x="13068" y="5421"/>
                  </a:cubicBezTo>
                  <a:cubicBezTo>
                    <a:pt x="13579" y="5421"/>
                    <a:pt x="13994" y="5006"/>
                    <a:pt x="13994" y="4492"/>
                  </a:cubicBezTo>
                  <a:cubicBezTo>
                    <a:pt x="13994" y="3975"/>
                    <a:pt x="13573" y="3558"/>
                    <a:pt x="13058" y="3558"/>
                  </a:cubicBezTo>
                  <a:cubicBezTo>
                    <a:pt x="13051" y="3558"/>
                    <a:pt x="13044" y="3558"/>
                    <a:pt x="13037" y="3558"/>
                  </a:cubicBezTo>
                  <a:lnTo>
                    <a:pt x="12997" y="3558"/>
                  </a:lnTo>
                  <a:lnTo>
                    <a:pt x="12997" y="3529"/>
                  </a:lnTo>
                  <a:cubicBezTo>
                    <a:pt x="12997" y="3379"/>
                    <a:pt x="12876" y="3258"/>
                    <a:pt x="12726" y="3258"/>
                  </a:cubicBezTo>
                  <a:lnTo>
                    <a:pt x="12293" y="3258"/>
                  </a:lnTo>
                  <a:cubicBezTo>
                    <a:pt x="11803" y="3258"/>
                    <a:pt x="11405" y="3650"/>
                    <a:pt x="11405" y="4140"/>
                  </a:cubicBezTo>
                  <a:lnTo>
                    <a:pt x="11405" y="6159"/>
                  </a:lnTo>
                  <a:cubicBezTo>
                    <a:pt x="11405" y="6470"/>
                    <a:pt x="11209" y="6741"/>
                    <a:pt x="10915" y="6839"/>
                  </a:cubicBezTo>
                  <a:lnTo>
                    <a:pt x="10915" y="4711"/>
                  </a:lnTo>
                  <a:cubicBezTo>
                    <a:pt x="10915" y="4187"/>
                    <a:pt x="10494" y="3766"/>
                    <a:pt x="9975" y="3766"/>
                  </a:cubicBezTo>
                  <a:lnTo>
                    <a:pt x="9699" y="3766"/>
                  </a:lnTo>
                  <a:cubicBezTo>
                    <a:pt x="9479" y="3766"/>
                    <a:pt x="9301" y="3587"/>
                    <a:pt x="9301" y="3368"/>
                  </a:cubicBezTo>
                  <a:lnTo>
                    <a:pt x="9301" y="2976"/>
                  </a:lnTo>
                  <a:lnTo>
                    <a:pt x="10073" y="2976"/>
                  </a:lnTo>
                  <a:cubicBezTo>
                    <a:pt x="10223" y="2976"/>
                    <a:pt x="10344" y="2855"/>
                    <a:pt x="10344" y="2705"/>
                  </a:cubicBezTo>
                  <a:lnTo>
                    <a:pt x="10344" y="2405"/>
                  </a:lnTo>
                  <a:lnTo>
                    <a:pt x="10385" y="2405"/>
                  </a:lnTo>
                  <a:cubicBezTo>
                    <a:pt x="10395" y="2405"/>
                    <a:pt x="10406" y="2405"/>
                    <a:pt x="10416" y="2405"/>
                  </a:cubicBezTo>
                  <a:cubicBezTo>
                    <a:pt x="10926" y="2405"/>
                    <a:pt x="11342" y="1991"/>
                    <a:pt x="11342" y="1477"/>
                  </a:cubicBezTo>
                  <a:cubicBezTo>
                    <a:pt x="11342" y="959"/>
                    <a:pt x="10921" y="542"/>
                    <a:pt x="10406" y="542"/>
                  </a:cubicBezTo>
                  <a:cubicBezTo>
                    <a:pt x="10399" y="542"/>
                    <a:pt x="10392" y="542"/>
                    <a:pt x="10385" y="543"/>
                  </a:cubicBezTo>
                  <a:lnTo>
                    <a:pt x="10344" y="543"/>
                  </a:lnTo>
                  <a:lnTo>
                    <a:pt x="10344" y="514"/>
                  </a:lnTo>
                  <a:cubicBezTo>
                    <a:pt x="10344" y="364"/>
                    <a:pt x="10223" y="243"/>
                    <a:pt x="10073" y="243"/>
                  </a:cubicBezTo>
                  <a:lnTo>
                    <a:pt x="9641" y="243"/>
                  </a:lnTo>
                  <a:cubicBezTo>
                    <a:pt x="9151" y="243"/>
                    <a:pt x="8753" y="635"/>
                    <a:pt x="8753" y="1125"/>
                  </a:cubicBezTo>
                  <a:lnTo>
                    <a:pt x="8753" y="3368"/>
                  </a:lnTo>
                  <a:cubicBezTo>
                    <a:pt x="8753" y="3887"/>
                    <a:pt x="9174" y="4308"/>
                    <a:pt x="9699" y="4313"/>
                  </a:cubicBezTo>
                  <a:lnTo>
                    <a:pt x="9970" y="4313"/>
                  </a:lnTo>
                  <a:cubicBezTo>
                    <a:pt x="9973" y="4313"/>
                    <a:pt x="9976" y="4313"/>
                    <a:pt x="9980" y="4313"/>
                  </a:cubicBezTo>
                  <a:cubicBezTo>
                    <a:pt x="10194" y="4313"/>
                    <a:pt x="10367" y="4490"/>
                    <a:pt x="10367" y="4706"/>
                  </a:cubicBezTo>
                  <a:lnTo>
                    <a:pt x="10367" y="11238"/>
                  </a:lnTo>
                  <a:cubicBezTo>
                    <a:pt x="10367" y="11746"/>
                    <a:pt x="9952" y="12161"/>
                    <a:pt x="9445" y="12161"/>
                  </a:cubicBezTo>
                  <a:lnTo>
                    <a:pt x="8217" y="12161"/>
                  </a:lnTo>
                  <a:cubicBezTo>
                    <a:pt x="8251" y="12068"/>
                    <a:pt x="8263" y="11976"/>
                    <a:pt x="8263" y="11884"/>
                  </a:cubicBezTo>
                  <a:lnTo>
                    <a:pt x="8263" y="819"/>
                  </a:lnTo>
                  <a:cubicBezTo>
                    <a:pt x="8263" y="370"/>
                    <a:pt x="7900" y="1"/>
                    <a:pt x="7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6"/>
          <p:cNvGrpSpPr/>
          <p:nvPr/>
        </p:nvGrpSpPr>
        <p:grpSpPr>
          <a:xfrm>
            <a:off x="3087595" y="1766700"/>
            <a:ext cx="223047" cy="378847"/>
            <a:chOff x="2453983" y="2723900"/>
            <a:chExt cx="223047" cy="378847"/>
          </a:xfrm>
        </p:grpSpPr>
        <p:sp>
          <p:nvSpPr>
            <p:cNvPr id="8200" name="Google Shape;8200;p66"/>
            <p:cNvSpPr/>
            <p:nvPr/>
          </p:nvSpPr>
          <p:spPr>
            <a:xfrm>
              <a:off x="2478052" y="2800472"/>
              <a:ext cx="168485" cy="162115"/>
            </a:xfrm>
            <a:custGeom>
              <a:rect b="b" l="l" r="r" t="t"/>
              <a:pathLst>
                <a:path extrusionOk="0" h="5981" w="6216">
                  <a:moveTo>
                    <a:pt x="3223" y="1"/>
                  </a:moveTo>
                  <a:cubicBezTo>
                    <a:pt x="3224" y="1"/>
                    <a:pt x="3224" y="1"/>
                    <a:pt x="3224" y="1"/>
                  </a:cubicBezTo>
                  <a:lnTo>
                    <a:pt x="3224" y="1"/>
                  </a:lnTo>
                  <a:cubicBezTo>
                    <a:pt x="3226" y="1"/>
                    <a:pt x="3227" y="1"/>
                    <a:pt x="3229" y="1"/>
                  </a:cubicBezTo>
                  <a:close/>
                  <a:moveTo>
                    <a:pt x="3228" y="546"/>
                  </a:moveTo>
                  <a:cubicBezTo>
                    <a:pt x="3543" y="546"/>
                    <a:pt x="3860" y="607"/>
                    <a:pt x="4163" y="733"/>
                  </a:cubicBezTo>
                  <a:cubicBezTo>
                    <a:pt x="5074" y="1113"/>
                    <a:pt x="5668" y="2001"/>
                    <a:pt x="5668" y="2993"/>
                  </a:cubicBezTo>
                  <a:cubicBezTo>
                    <a:pt x="5668" y="4337"/>
                    <a:pt x="4572" y="5432"/>
                    <a:pt x="3229" y="5432"/>
                  </a:cubicBezTo>
                  <a:cubicBezTo>
                    <a:pt x="2237" y="5432"/>
                    <a:pt x="1349" y="4838"/>
                    <a:pt x="969" y="3927"/>
                  </a:cubicBezTo>
                  <a:cubicBezTo>
                    <a:pt x="588" y="3010"/>
                    <a:pt x="802" y="1961"/>
                    <a:pt x="1499" y="1263"/>
                  </a:cubicBezTo>
                  <a:cubicBezTo>
                    <a:pt x="1966" y="796"/>
                    <a:pt x="2591" y="546"/>
                    <a:pt x="3228" y="546"/>
                  </a:cubicBezTo>
                  <a:close/>
                  <a:moveTo>
                    <a:pt x="3224" y="1"/>
                  </a:moveTo>
                  <a:cubicBezTo>
                    <a:pt x="2015" y="3"/>
                    <a:pt x="928" y="729"/>
                    <a:pt x="461" y="1846"/>
                  </a:cubicBezTo>
                  <a:cubicBezTo>
                    <a:pt x="0" y="2964"/>
                    <a:pt x="254" y="4250"/>
                    <a:pt x="1113" y="5103"/>
                  </a:cubicBezTo>
                  <a:cubicBezTo>
                    <a:pt x="1685" y="5675"/>
                    <a:pt x="2452" y="5981"/>
                    <a:pt x="3232" y="5981"/>
                  </a:cubicBezTo>
                  <a:cubicBezTo>
                    <a:pt x="3615" y="5981"/>
                    <a:pt x="4002" y="5907"/>
                    <a:pt x="4371" y="5755"/>
                  </a:cubicBezTo>
                  <a:cubicBezTo>
                    <a:pt x="5483" y="5288"/>
                    <a:pt x="6216" y="4198"/>
                    <a:pt x="6216" y="2993"/>
                  </a:cubicBezTo>
                  <a:cubicBezTo>
                    <a:pt x="6210" y="1339"/>
                    <a:pt x="4873" y="7"/>
                    <a:pt x="3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2541965" y="2843244"/>
              <a:ext cx="68630" cy="76626"/>
            </a:xfrm>
            <a:custGeom>
              <a:rect b="b" l="l" r="r" t="t"/>
              <a:pathLst>
                <a:path extrusionOk="0" h="2827" w="2532">
                  <a:moveTo>
                    <a:pt x="548" y="585"/>
                  </a:moveTo>
                  <a:lnTo>
                    <a:pt x="1863" y="1409"/>
                  </a:lnTo>
                  <a:lnTo>
                    <a:pt x="548" y="2240"/>
                  </a:lnTo>
                  <a:lnTo>
                    <a:pt x="548" y="585"/>
                  </a:lnTo>
                  <a:close/>
                  <a:moveTo>
                    <a:pt x="499" y="0"/>
                  </a:moveTo>
                  <a:cubicBezTo>
                    <a:pt x="240" y="0"/>
                    <a:pt x="0" y="206"/>
                    <a:pt x="0" y="498"/>
                  </a:cubicBezTo>
                  <a:lnTo>
                    <a:pt x="0" y="2332"/>
                  </a:lnTo>
                  <a:cubicBezTo>
                    <a:pt x="0" y="2621"/>
                    <a:pt x="243" y="2826"/>
                    <a:pt x="503" y="2826"/>
                  </a:cubicBezTo>
                  <a:cubicBezTo>
                    <a:pt x="590" y="2826"/>
                    <a:pt x="679" y="2803"/>
                    <a:pt x="761" y="2753"/>
                  </a:cubicBezTo>
                  <a:lnTo>
                    <a:pt x="2220" y="1836"/>
                  </a:lnTo>
                  <a:cubicBezTo>
                    <a:pt x="2532" y="1640"/>
                    <a:pt x="2532" y="1184"/>
                    <a:pt x="2220" y="994"/>
                  </a:cubicBezTo>
                  <a:lnTo>
                    <a:pt x="761" y="77"/>
                  </a:lnTo>
                  <a:cubicBezTo>
                    <a:pt x="678" y="25"/>
                    <a:pt x="58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6"/>
            <p:cNvSpPr/>
            <p:nvPr/>
          </p:nvSpPr>
          <p:spPr>
            <a:xfrm>
              <a:off x="2493827" y="2984271"/>
              <a:ext cx="143331" cy="14718"/>
            </a:xfrm>
            <a:custGeom>
              <a:rect b="b" l="l" r="r" t="t"/>
              <a:pathLst>
                <a:path extrusionOk="0" h="543" w="5288">
                  <a:moveTo>
                    <a:pt x="346" y="0"/>
                  </a:moveTo>
                  <a:cubicBezTo>
                    <a:pt x="0" y="18"/>
                    <a:pt x="0" y="525"/>
                    <a:pt x="346" y="542"/>
                  </a:cubicBezTo>
                  <a:lnTo>
                    <a:pt x="4942" y="542"/>
                  </a:lnTo>
                  <a:cubicBezTo>
                    <a:pt x="5288" y="525"/>
                    <a:pt x="5288" y="18"/>
                    <a:pt x="4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6"/>
            <p:cNvSpPr/>
            <p:nvPr/>
          </p:nvSpPr>
          <p:spPr>
            <a:xfrm>
              <a:off x="2453983" y="2723900"/>
              <a:ext cx="223047" cy="378847"/>
            </a:xfrm>
            <a:custGeom>
              <a:rect b="b" l="l" r="r" t="t"/>
              <a:pathLst>
                <a:path extrusionOk="0" h="13977" w="8229">
                  <a:moveTo>
                    <a:pt x="6844" y="548"/>
                  </a:moveTo>
                  <a:cubicBezTo>
                    <a:pt x="7202" y="548"/>
                    <a:pt x="7519" y="773"/>
                    <a:pt x="7640" y="1113"/>
                  </a:cubicBezTo>
                  <a:lnTo>
                    <a:pt x="6152" y="1113"/>
                  </a:lnTo>
                  <a:cubicBezTo>
                    <a:pt x="6077" y="1113"/>
                    <a:pt x="6008" y="1142"/>
                    <a:pt x="5956" y="1200"/>
                  </a:cubicBezTo>
                  <a:lnTo>
                    <a:pt x="5760" y="1396"/>
                  </a:lnTo>
                  <a:lnTo>
                    <a:pt x="2468" y="1396"/>
                  </a:lnTo>
                  <a:lnTo>
                    <a:pt x="2278" y="1200"/>
                  </a:lnTo>
                  <a:cubicBezTo>
                    <a:pt x="2226" y="1142"/>
                    <a:pt x="2151" y="1113"/>
                    <a:pt x="2076" y="1113"/>
                  </a:cubicBezTo>
                  <a:lnTo>
                    <a:pt x="594" y="1113"/>
                  </a:lnTo>
                  <a:cubicBezTo>
                    <a:pt x="709" y="773"/>
                    <a:pt x="1026" y="548"/>
                    <a:pt x="1384" y="548"/>
                  </a:cubicBezTo>
                  <a:close/>
                  <a:moveTo>
                    <a:pt x="7680" y="1661"/>
                  </a:moveTo>
                  <a:lnTo>
                    <a:pt x="7680" y="11267"/>
                  </a:lnTo>
                  <a:lnTo>
                    <a:pt x="542" y="11267"/>
                  </a:lnTo>
                  <a:lnTo>
                    <a:pt x="548" y="1661"/>
                  </a:lnTo>
                  <a:lnTo>
                    <a:pt x="1961" y="1661"/>
                  </a:lnTo>
                  <a:lnTo>
                    <a:pt x="2157" y="1857"/>
                  </a:lnTo>
                  <a:cubicBezTo>
                    <a:pt x="2203" y="1915"/>
                    <a:pt x="2278" y="1943"/>
                    <a:pt x="2353" y="1943"/>
                  </a:cubicBezTo>
                  <a:lnTo>
                    <a:pt x="5876" y="1943"/>
                  </a:lnTo>
                  <a:cubicBezTo>
                    <a:pt x="5950" y="1943"/>
                    <a:pt x="6020" y="1915"/>
                    <a:pt x="6072" y="1857"/>
                  </a:cubicBezTo>
                  <a:lnTo>
                    <a:pt x="6268" y="1661"/>
                  </a:lnTo>
                  <a:close/>
                  <a:moveTo>
                    <a:pt x="7680" y="11815"/>
                  </a:moveTo>
                  <a:lnTo>
                    <a:pt x="7686" y="12581"/>
                  </a:lnTo>
                  <a:cubicBezTo>
                    <a:pt x="7680" y="13048"/>
                    <a:pt x="7305" y="13423"/>
                    <a:pt x="6844" y="13423"/>
                  </a:cubicBezTo>
                  <a:lnTo>
                    <a:pt x="1384" y="13423"/>
                  </a:lnTo>
                  <a:cubicBezTo>
                    <a:pt x="923" y="13423"/>
                    <a:pt x="548" y="13048"/>
                    <a:pt x="542" y="12593"/>
                  </a:cubicBezTo>
                  <a:lnTo>
                    <a:pt x="542" y="11815"/>
                  </a:lnTo>
                  <a:close/>
                  <a:moveTo>
                    <a:pt x="1384" y="0"/>
                  </a:moveTo>
                  <a:cubicBezTo>
                    <a:pt x="617" y="0"/>
                    <a:pt x="0" y="623"/>
                    <a:pt x="0" y="1384"/>
                  </a:cubicBezTo>
                  <a:lnTo>
                    <a:pt x="0" y="12593"/>
                  </a:lnTo>
                  <a:cubicBezTo>
                    <a:pt x="0" y="13354"/>
                    <a:pt x="617" y="13971"/>
                    <a:pt x="1384" y="13977"/>
                  </a:cubicBezTo>
                  <a:lnTo>
                    <a:pt x="6844" y="13977"/>
                  </a:lnTo>
                  <a:cubicBezTo>
                    <a:pt x="7611" y="13971"/>
                    <a:pt x="8228" y="13354"/>
                    <a:pt x="8228" y="12593"/>
                  </a:cubicBezTo>
                  <a:lnTo>
                    <a:pt x="8228" y="1384"/>
                  </a:lnTo>
                  <a:cubicBezTo>
                    <a:pt x="8228" y="623"/>
                    <a:pt x="7611" y="0"/>
                    <a:pt x="6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6"/>
            <p:cNvSpPr/>
            <p:nvPr/>
          </p:nvSpPr>
          <p:spPr>
            <a:xfrm>
              <a:off x="2548362" y="3058484"/>
              <a:ext cx="34261" cy="14881"/>
            </a:xfrm>
            <a:custGeom>
              <a:rect b="b" l="l" r="r" t="t"/>
              <a:pathLst>
                <a:path extrusionOk="0" h="549" w="1264">
                  <a:moveTo>
                    <a:pt x="347" y="1"/>
                  </a:moveTo>
                  <a:cubicBezTo>
                    <a:pt x="1" y="18"/>
                    <a:pt x="1" y="531"/>
                    <a:pt x="347" y="549"/>
                  </a:cubicBezTo>
                  <a:lnTo>
                    <a:pt x="917" y="549"/>
                  </a:lnTo>
                  <a:cubicBezTo>
                    <a:pt x="1263" y="531"/>
                    <a:pt x="1263" y="18"/>
                    <a:pt x="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5" name="Google Shape;8205;p66"/>
          <p:cNvSpPr/>
          <p:nvPr/>
        </p:nvSpPr>
        <p:spPr>
          <a:xfrm>
            <a:off x="577500" y="705125"/>
            <a:ext cx="1525800" cy="15258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9" name="Shape 8209"/>
        <p:cNvGrpSpPr/>
        <p:nvPr/>
      </p:nvGrpSpPr>
      <p:grpSpPr>
        <a:xfrm>
          <a:off x="0" y="0"/>
          <a:ext cx="0" cy="0"/>
          <a:chOff x="0" y="0"/>
          <a:chExt cx="0" cy="0"/>
        </a:xfrm>
      </p:grpSpPr>
      <p:sp>
        <p:nvSpPr>
          <p:cNvPr id="8210" name="Google Shape;8210;p67"/>
          <p:cNvSpPr/>
          <p:nvPr/>
        </p:nvSpPr>
        <p:spPr>
          <a:xfrm>
            <a:off x="3656700" y="3173725"/>
            <a:ext cx="3713700" cy="8607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3656700" y="1692575"/>
            <a:ext cx="3713700" cy="8607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txBox="1"/>
          <p:nvPr>
            <p:ph idx="3" type="subTitle"/>
          </p:nvPr>
        </p:nvSpPr>
        <p:spPr>
          <a:xfrm>
            <a:off x="3769600" y="1678163"/>
            <a:ext cx="3435000" cy="86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Revenue from bequest tax</a:t>
            </a:r>
            <a:endParaRPr b="1" sz="1800"/>
          </a:p>
        </p:txBody>
      </p:sp>
      <p:sp>
        <p:nvSpPr>
          <p:cNvPr id="8214" name="Google Shape;8214;p67"/>
          <p:cNvSpPr txBox="1"/>
          <p:nvPr>
            <p:ph idx="1" type="subTitle"/>
          </p:nvPr>
        </p:nvSpPr>
        <p:spPr>
          <a:xfrm>
            <a:off x="3769600" y="1105463"/>
            <a:ext cx="343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III</a:t>
            </a:r>
            <a:endParaRPr/>
          </a:p>
        </p:txBody>
      </p:sp>
      <p:sp>
        <p:nvSpPr>
          <p:cNvPr id="8215" name="Google Shape;8215;p67"/>
          <p:cNvSpPr txBox="1"/>
          <p:nvPr>
            <p:ph idx="2" type="subTitle"/>
          </p:nvPr>
        </p:nvSpPr>
        <p:spPr>
          <a:xfrm>
            <a:off x="3769617" y="2601025"/>
            <a:ext cx="343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IV</a:t>
            </a:r>
            <a:endParaRPr/>
          </a:p>
        </p:txBody>
      </p:sp>
      <p:sp>
        <p:nvSpPr>
          <p:cNvPr id="8216" name="Google Shape;8216;p67"/>
          <p:cNvSpPr txBox="1"/>
          <p:nvPr>
            <p:ph idx="4" type="subTitle"/>
          </p:nvPr>
        </p:nvSpPr>
        <p:spPr>
          <a:xfrm>
            <a:off x="3769625" y="3173725"/>
            <a:ext cx="3435000" cy="86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Revenue from net wealth ta</a:t>
            </a:r>
            <a:r>
              <a:rPr lang="en" sz="1200">
                <a:solidFill>
                  <a:srgbClr val="000000"/>
                </a:solidFill>
                <a:latin typeface="Arial"/>
                <a:ea typeface="Arial"/>
                <a:cs typeface="Arial"/>
                <a:sym typeface="Arial"/>
              </a:rPr>
              <a:t>x</a:t>
            </a:r>
            <a:endParaRPr/>
          </a:p>
        </p:txBody>
      </p:sp>
      <p:sp>
        <p:nvSpPr>
          <p:cNvPr id="8217" name="Google Shape;8217;p67"/>
          <p:cNvSpPr/>
          <p:nvPr/>
        </p:nvSpPr>
        <p:spPr>
          <a:xfrm>
            <a:off x="2630775" y="169257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8218" name="Google Shape;8218;p67"/>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8219" name="Google Shape;8219;p67"/>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grpSp>
        <p:nvGrpSpPr>
          <p:cNvPr id="8220" name="Google Shape;8220;p67"/>
          <p:cNvGrpSpPr/>
          <p:nvPr/>
        </p:nvGrpSpPr>
        <p:grpSpPr>
          <a:xfrm>
            <a:off x="486492" y="4615657"/>
            <a:ext cx="1707817" cy="251415"/>
            <a:chOff x="486492" y="3375432"/>
            <a:chExt cx="1707817" cy="251415"/>
          </a:xfrm>
        </p:grpSpPr>
        <p:sp>
          <p:nvSpPr>
            <p:cNvPr id="8221" name="Google Shape;8221;p67"/>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2" name="Google Shape;8222;p67"/>
            <p:cNvGrpSpPr/>
            <p:nvPr/>
          </p:nvGrpSpPr>
          <p:grpSpPr>
            <a:xfrm>
              <a:off x="2098544" y="3452903"/>
              <a:ext cx="95765" cy="95765"/>
              <a:chOff x="5925100" y="2102500"/>
              <a:chExt cx="372625" cy="372625"/>
            </a:xfrm>
          </p:grpSpPr>
          <p:sp>
            <p:nvSpPr>
              <p:cNvPr id="8223" name="Google Shape;8223;p67"/>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6110000" y="2214550"/>
                <a:ext cx="25" cy="151300"/>
              </a:xfrm>
              <a:custGeom>
                <a:rect b="b" l="l" r="r" t="t"/>
                <a:pathLst>
                  <a:path extrusionOk="0" fill="none" h="6052" w="1">
                    <a:moveTo>
                      <a:pt x="0" y="1"/>
                    </a:moveTo>
                    <a:lnTo>
                      <a:pt x="0" y="6052"/>
                    </a:lnTo>
                  </a:path>
                </a:pathLst>
              </a:custGeom>
              <a:solidFill>
                <a:schemeClr val="accent3"/>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7"/>
              <p:cNvSpPr/>
              <p:nvPr/>
            </p:nvSpPr>
            <p:spPr>
              <a:xfrm>
                <a:off x="6034350" y="2287400"/>
                <a:ext cx="151300" cy="25"/>
              </a:xfrm>
              <a:custGeom>
                <a:rect b="b" l="l" r="r" t="t"/>
                <a:pathLst>
                  <a:path extrusionOk="0" fill="none" h="1" w="6052">
                    <a:moveTo>
                      <a:pt x="6052" y="0"/>
                    </a:moveTo>
                    <a:lnTo>
                      <a:pt x="1" y="0"/>
                    </a:lnTo>
                  </a:path>
                </a:pathLst>
              </a:custGeom>
              <a:solidFill>
                <a:schemeClr val="accent3"/>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7"/>
            <p:cNvGrpSpPr/>
            <p:nvPr/>
          </p:nvGrpSpPr>
          <p:grpSpPr>
            <a:xfrm>
              <a:off x="1224774" y="3375432"/>
              <a:ext cx="251415" cy="251415"/>
              <a:chOff x="5664289" y="4604097"/>
              <a:chExt cx="302399" cy="302399"/>
            </a:xfrm>
          </p:grpSpPr>
          <p:sp>
            <p:nvSpPr>
              <p:cNvPr id="8227" name="Google Shape;8227;p67"/>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7"/>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67"/>
            <p:cNvGrpSpPr/>
            <p:nvPr/>
          </p:nvGrpSpPr>
          <p:grpSpPr>
            <a:xfrm>
              <a:off x="1713986" y="3466582"/>
              <a:ext cx="70559" cy="69120"/>
              <a:chOff x="6341136" y="4613307"/>
              <a:chExt cx="70559" cy="69120"/>
            </a:xfrm>
          </p:grpSpPr>
          <p:sp>
            <p:nvSpPr>
              <p:cNvPr id="8230" name="Google Shape;8230;p67">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7">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67"/>
            <p:cNvGrpSpPr/>
            <p:nvPr/>
          </p:nvGrpSpPr>
          <p:grpSpPr>
            <a:xfrm>
              <a:off x="915690" y="3466582"/>
              <a:ext cx="71285" cy="69120"/>
              <a:chOff x="5085640" y="4613307"/>
              <a:chExt cx="71285" cy="69120"/>
            </a:xfrm>
          </p:grpSpPr>
          <p:sp>
            <p:nvSpPr>
              <p:cNvPr id="8233" name="Google Shape;8233;p67">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35" name="Google Shape;8235;p67"/>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cxnSp>
        <p:nvCxnSpPr>
          <p:cNvPr id="8236" name="Google Shape;8236;p67"/>
          <p:cNvCxnSpPr>
            <a:endCxn id="8237" idx="6"/>
          </p:cNvCxnSpPr>
          <p:nvPr/>
        </p:nvCxnSpPr>
        <p:spPr>
          <a:xfrm flipH="1" rot="10800000">
            <a:off x="425997" y="4423425"/>
            <a:ext cx="89100" cy="2100"/>
          </a:xfrm>
          <a:prstGeom prst="straightConnector1">
            <a:avLst/>
          </a:prstGeom>
          <a:noFill/>
          <a:ln cap="flat" cmpd="sng" w="28575">
            <a:solidFill>
              <a:srgbClr val="88C591"/>
            </a:solidFill>
            <a:prstDash val="solid"/>
            <a:round/>
            <a:headEnd len="med" w="med" type="none"/>
            <a:tailEnd len="med" w="med" type="none"/>
          </a:ln>
        </p:spPr>
      </p:cxnSp>
      <p:sp>
        <p:nvSpPr>
          <p:cNvPr id="8237" name="Google Shape;8237;p67"/>
          <p:cNvSpPr/>
          <p:nvPr/>
        </p:nvSpPr>
        <p:spPr>
          <a:xfrm>
            <a:off x="425697" y="4378725"/>
            <a:ext cx="89400" cy="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401700" y="547925"/>
            <a:ext cx="1877400" cy="187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9" name="Google Shape;8239;p67"/>
          <p:cNvGrpSpPr/>
          <p:nvPr/>
        </p:nvGrpSpPr>
        <p:grpSpPr>
          <a:xfrm>
            <a:off x="8022093" y="4284190"/>
            <a:ext cx="877734" cy="648607"/>
            <a:chOff x="4256075" y="2554975"/>
            <a:chExt cx="2138727" cy="1580425"/>
          </a:xfrm>
        </p:grpSpPr>
        <p:sp>
          <p:nvSpPr>
            <p:cNvPr id="8240" name="Google Shape;8240;p67"/>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7"/>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7"/>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7"/>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7"/>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4" name="Google Shape;8254;p67"/>
          <p:cNvSpPr/>
          <p:nvPr/>
        </p:nvSpPr>
        <p:spPr>
          <a:xfrm>
            <a:off x="2630775" y="31881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8255" name="Google Shape;8255;p67"/>
          <p:cNvGrpSpPr/>
          <p:nvPr/>
        </p:nvGrpSpPr>
        <p:grpSpPr>
          <a:xfrm>
            <a:off x="3553264" y="123313"/>
            <a:ext cx="4736954" cy="4054624"/>
            <a:chOff x="4160789" y="1005888"/>
            <a:chExt cx="4736954" cy="4054624"/>
          </a:xfrm>
        </p:grpSpPr>
        <p:sp>
          <p:nvSpPr>
            <p:cNvPr id="8256" name="Google Shape;8256;p67"/>
            <p:cNvSpPr/>
            <p:nvPr/>
          </p:nvSpPr>
          <p:spPr>
            <a:xfrm flipH="1" rot="-4511497">
              <a:off x="8867745" y="13798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flipH="1">
              <a:off x="8738550" y="1005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flipH="1" rot="-4514075">
              <a:off x="8258702" y="10697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flipH="1">
              <a:off x="8364725" y="14527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flipH="1" rot="-4511497">
              <a:off x="8831295" y="15484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flipH="1">
              <a:off x="85193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7"/>
            <p:cNvSpPr/>
            <p:nvPr/>
          </p:nvSpPr>
          <p:spPr>
            <a:xfrm flipH="1">
              <a:off x="8456575" y="24875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7"/>
            <p:cNvSpPr/>
            <p:nvPr/>
          </p:nvSpPr>
          <p:spPr>
            <a:xfrm flipH="1">
              <a:off x="7652375" y="353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flipH="1">
              <a:off x="7752000" y="2267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flipH="1" rot="-4514075">
              <a:off x="7083852" y="20043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flipH="1" rot="-4514075">
              <a:off x="5447652" y="5016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flipH="1">
              <a:off x="4160789" y="4649026"/>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7"/>
            <p:cNvSpPr/>
            <p:nvPr/>
          </p:nvSpPr>
          <p:spPr>
            <a:xfrm flipH="1">
              <a:off x="6763575" y="3772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flipH="1">
              <a:off x="7198925" y="37252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flipH="1">
              <a:off x="6953475" y="226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67"/>
          <p:cNvGrpSpPr/>
          <p:nvPr/>
        </p:nvGrpSpPr>
        <p:grpSpPr>
          <a:xfrm flipH="1">
            <a:off x="2970007" y="4646415"/>
            <a:ext cx="747688" cy="446314"/>
            <a:chOff x="5274100" y="3743727"/>
            <a:chExt cx="880772" cy="525756"/>
          </a:xfrm>
        </p:grpSpPr>
        <p:sp>
          <p:nvSpPr>
            <p:cNvPr id="8272" name="Google Shape;8272;p67"/>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7"/>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7"/>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7"/>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7"/>
          <p:cNvGrpSpPr/>
          <p:nvPr/>
        </p:nvGrpSpPr>
        <p:grpSpPr>
          <a:xfrm flipH="1">
            <a:off x="5762995" y="4829364"/>
            <a:ext cx="641702" cy="221348"/>
            <a:chOff x="3010500" y="4887550"/>
            <a:chExt cx="636925" cy="219700"/>
          </a:xfrm>
        </p:grpSpPr>
        <p:sp>
          <p:nvSpPr>
            <p:cNvPr id="8295" name="Google Shape;8295;p67"/>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7"/>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7"/>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7"/>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67"/>
          <p:cNvGrpSpPr/>
          <p:nvPr/>
        </p:nvGrpSpPr>
        <p:grpSpPr>
          <a:xfrm flipH="1">
            <a:off x="5129811" y="4488672"/>
            <a:ext cx="918676" cy="298338"/>
            <a:chOff x="3099775" y="2031950"/>
            <a:chExt cx="513600" cy="166800"/>
          </a:xfrm>
        </p:grpSpPr>
        <p:sp>
          <p:nvSpPr>
            <p:cNvPr id="8312" name="Google Shape;8312;p67"/>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7"/>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7"/>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7"/>
          <p:cNvGrpSpPr/>
          <p:nvPr/>
        </p:nvGrpSpPr>
        <p:grpSpPr>
          <a:xfrm>
            <a:off x="2857065" y="3431847"/>
            <a:ext cx="379334" cy="344477"/>
            <a:chOff x="4011653" y="2741085"/>
            <a:chExt cx="379334" cy="344477"/>
          </a:xfrm>
        </p:grpSpPr>
        <p:sp>
          <p:nvSpPr>
            <p:cNvPr id="8342" name="Google Shape;8342;p67"/>
            <p:cNvSpPr/>
            <p:nvPr/>
          </p:nvSpPr>
          <p:spPr>
            <a:xfrm>
              <a:off x="4045561" y="2774695"/>
              <a:ext cx="156477" cy="109586"/>
            </a:xfrm>
            <a:custGeom>
              <a:rect b="b" l="l" r="r" t="t"/>
              <a:pathLst>
                <a:path extrusionOk="0" h="4043" w="5773">
                  <a:moveTo>
                    <a:pt x="5219" y="548"/>
                  </a:moveTo>
                  <a:lnTo>
                    <a:pt x="5219" y="3494"/>
                  </a:lnTo>
                  <a:lnTo>
                    <a:pt x="4723" y="3494"/>
                  </a:lnTo>
                  <a:lnTo>
                    <a:pt x="4723" y="2088"/>
                  </a:lnTo>
                  <a:cubicBezTo>
                    <a:pt x="4723" y="1906"/>
                    <a:pt x="4586" y="1815"/>
                    <a:pt x="4449" y="1815"/>
                  </a:cubicBezTo>
                  <a:cubicBezTo>
                    <a:pt x="4312" y="1815"/>
                    <a:pt x="4175" y="1906"/>
                    <a:pt x="4175" y="2088"/>
                  </a:cubicBezTo>
                  <a:lnTo>
                    <a:pt x="4175" y="3494"/>
                  </a:lnTo>
                  <a:lnTo>
                    <a:pt x="3679" y="3494"/>
                  </a:lnTo>
                  <a:lnTo>
                    <a:pt x="3679" y="2993"/>
                  </a:lnTo>
                  <a:cubicBezTo>
                    <a:pt x="3671" y="2820"/>
                    <a:pt x="3538" y="2733"/>
                    <a:pt x="3405" y="2733"/>
                  </a:cubicBezTo>
                  <a:cubicBezTo>
                    <a:pt x="3273" y="2733"/>
                    <a:pt x="3140" y="2820"/>
                    <a:pt x="3131" y="2993"/>
                  </a:cubicBezTo>
                  <a:lnTo>
                    <a:pt x="3131" y="3494"/>
                  </a:lnTo>
                  <a:lnTo>
                    <a:pt x="2636" y="3494"/>
                  </a:lnTo>
                  <a:lnTo>
                    <a:pt x="2636" y="1407"/>
                  </a:lnTo>
                  <a:cubicBezTo>
                    <a:pt x="2627" y="1234"/>
                    <a:pt x="2494" y="1148"/>
                    <a:pt x="2362" y="1148"/>
                  </a:cubicBezTo>
                  <a:cubicBezTo>
                    <a:pt x="2229" y="1148"/>
                    <a:pt x="2096" y="1234"/>
                    <a:pt x="2088" y="1407"/>
                  </a:cubicBezTo>
                  <a:lnTo>
                    <a:pt x="2088" y="3494"/>
                  </a:lnTo>
                  <a:lnTo>
                    <a:pt x="1586" y="3494"/>
                  </a:lnTo>
                  <a:lnTo>
                    <a:pt x="1586" y="2722"/>
                  </a:lnTo>
                  <a:cubicBezTo>
                    <a:pt x="1578" y="2549"/>
                    <a:pt x="1446" y="2462"/>
                    <a:pt x="1315" y="2462"/>
                  </a:cubicBezTo>
                  <a:cubicBezTo>
                    <a:pt x="1184" y="2462"/>
                    <a:pt x="1053" y="2549"/>
                    <a:pt x="1044" y="2722"/>
                  </a:cubicBezTo>
                  <a:lnTo>
                    <a:pt x="1044" y="3494"/>
                  </a:lnTo>
                  <a:lnTo>
                    <a:pt x="543" y="3494"/>
                  </a:lnTo>
                  <a:lnTo>
                    <a:pt x="543" y="548"/>
                  </a:lnTo>
                  <a:close/>
                  <a:moveTo>
                    <a:pt x="277" y="0"/>
                  </a:moveTo>
                  <a:cubicBezTo>
                    <a:pt x="122" y="0"/>
                    <a:pt x="1" y="127"/>
                    <a:pt x="1" y="277"/>
                  </a:cubicBezTo>
                  <a:lnTo>
                    <a:pt x="1" y="3771"/>
                  </a:lnTo>
                  <a:cubicBezTo>
                    <a:pt x="1" y="3921"/>
                    <a:pt x="127" y="4042"/>
                    <a:pt x="277" y="4042"/>
                  </a:cubicBezTo>
                  <a:lnTo>
                    <a:pt x="5495" y="4042"/>
                  </a:lnTo>
                  <a:cubicBezTo>
                    <a:pt x="5645" y="4042"/>
                    <a:pt x="5772" y="3921"/>
                    <a:pt x="5772" y="3771"/>
                  </a:cubicBezTo>
                  <a:lnTo>
                    <a:pt x="5772" y="277"/>
                  </a:lnTo>
                  <a:cubicBezTo>
                    <a:pt x="5772" y="127"/>
                    <a:pt x="5645" y="0"/>
                    <a:pt x="5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4041956" y="2901899"/>
              <a:ext cx="158347" cy="152357"/>
            </a:xfrm>
            <a:custGeom>
              <a:rect b="b" l="l" r="r" t="t"/>
              <a:pathLst>
                <a:path extrusionOk="0" h="5621" w="5842">
                  <a:moveTo>
                    <a:pt x="3026" y="547"/>
                  </a:moveTo>
                  <a:cubicBezTo>
                    <a:pt x="3320" y="547"/>
                    <a:pt x="3616" y="604"/>
                    <a:pt x="3899" y="721"/>
                  </a:cubicBezTo>
                  <a:cubicBezTo>
                    <a:pt x="4746" y="1073"/>
                    <a:pt x="5294" y="1898"/>
                    <a:pt x="5294" y="2814"/>
                  </a:cubicBezTo>
                  <a:cubicBezTo>
                    <a:pt x="5294" y="4066"/>
                    <a:pt x="4273" y="5080"/>
                    <a:pt x="3017" y="5080"/>
                  </a:cubicBezTo>
                  <a:cubicBezTo>
                    <a:pt x="2100" y="5075"/>
                    <a:pt x="1275" y="4521"/>
                    <a:pt x="929" y="3673"/>
                  </a:cubicBezTo>
                  <a:cubicBezTo>
                    <a:pt x="583" y="2826"/>
                    <a:pt x="779" y="1851"/>
                    <a:pt x="1431" y="1206"/>
                  </a:cubicBezTo>
                  <a:cubicBezTo>
                    <a:pt x="1861" y="775"/>
                    <a:pt x="2438" y="547"/>
                    <a:pt x="3026" y="547"/>
                  </a:cubicBezTo>
                  <a:close/>
                  <a:moveTo>
                    <a:pt x="3027" y="1"/>
                  </a:moveTo>
                  <a:cubicBezTo>
                    <a:pt x="3024" y="1"/>
                    <a:pt x="3020" y="1"/>
                    <a:pt x="3017" y="1"/>
                  </a:cubicBezTo>
                  <a:cubicBezTo>
                    <a:pt x="1881" y="6"/>
                    <a:pt x="860" y="693"/>
                    <a:pt x="428" y="1742"/>
                  </a:cubicBezTo>
                  <a:cubicBezTo>
                    <a:pt x="1" y="2797"/>
                    <a:pt x="243" y="4002"/>
                    <a:pt x="1050" y="4804"/>
                  </a:cubicBezTo>
                  <a:cubicBezTo>
                    <a:pt x="1584" y="5337"/>
                    <a:pt x="2300" y="5621"/>
                    <a:pt x="3028" y="5621"/>
                  </a:cubicBezTo>
                  <a:cubicBezTo>
                    <a:pt x="3393" y="5621"/>
                    <a:pt x="3762" y="5549"/>
                    <a:pt x="4112" y="5403"/>
                  </a:cubicBezTo>
                  <a:cubicBezTo>
                    <a:pt x="5156" y="4971"/>
                    <a:pt x="5842" y="3944"/>
                    <a:pt x="5842" y="2809"/>
                  </a:cubicBezTo>
                  <a:cubicBezTo>
                    <a:pt x="5836" y="1255"/>
                    <a:pt x="4579" y="1"/>
                    <a:pt x="3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4085731" y="2949712"/>
              <a:ext cx="66597" cy="56975"/>
            </a:xfrm>
            <a:custGeom>
              <a:rect b="b" l="l" r="r" t="t"/>
              <a:pathLst>
                <a:path extrusionOk="0" h="2102" w="2457">
                  <a:moveTo>
                    <a:pt x="1397" y="545"/>
                  </a:moveTo>
                  <a:cubicBezTo>
                    <a:pt x="1658" y="545"/>
                    <a:pt x="1909" y="746"/>
                    <a:pt x="1909" y="1050"/>
                  </a:cubicBezTo>
                  <a:cubicBezTo>
                    <a:pt x="1909" y="1327"/>
                    <a:pt x="1678" y="1552"/>
                    <a:pt x="1402" y="1552"/>
                  </a:cubicBezTo>
                  <a:cubicBezTo>
                    <a:pt x="952" y="1552"/>
                    <a:pt x="727" y="1010"/>
                    <a:pt x="1044" y="693"/>
                  </a:cubicBezTo>
                  <a:cubicBezTo>
                    <a:pt x="1147" y="590"/>
                    <a:pt x="1273" y="545"/>
                    <a:pt x="1397" y="545"/>
                  </a:cubicBezTo>
                  <a:close/>
                  <a:moveTo>
                    <a:pt x="1402" y="1"/>
                  </a:moveTo>
                  <a:cubicBezTo>
                    <a:pt x="467" y="1"/>
                    <a:pt x="0" y="1131"/>
                    <a:pt x="664" y="1794"/>
                  </a:cubicBezTo>
                  <a:cubicBezTo>
                    <a:pt x="878" y="2006"/>
                    <a:pt x="1140" y="2101"/>
                    <a:pt x="1397" y="2101"/>
                  </a:cubicBezTo>
                  <a:cubicBezTo>
                    <a:pt x="1936" y="2101"/>
                    <a:pt x="2453" y="1683"/>
                    <a:pt x="2457" y="1050"/>
                  </a:cubicBezTo>
                  <a:cubicBezTo>
                    <a:pt x="2451" y="468"/>
                    <a:pt x="1984" y="1"/>
                    <a:pt x="1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4011653" y="2741085"/>
              <a:ext cx="379334" cy="344477"/>
            </a:xfrm>
            <a:custGeom>
              <a:rect b="b" l="l" r="r" t="t"/>
              <a:pathLst>
                <a:path extrusionOk="0" h="12709" w="13995">
                  <a:moveTo>
                    <a:pt x="10411" y="1090"/>
                  </a:moveTo>
                  <a:cubicBezTo>
                    <a:pt x="10621" y="1090"/>
                    <a:pt x="10794" y="1264"/>
                    <a:pt x="10794" y="1477"/>
                  </a:cubicBezTo>
                  <a:cubicBezTo>
                    <a:pt x="10794" y="1689"/>
                    <a:pt x="10621" y="1864"/>
                    <a:pt x="10411" y="1864"/>
                  </a:cubicBezTo>
                  <a:cubicBezTo>
                    <a:pt x="10404" y="1864"/>
                    <a:pt x="10397" y="1863"/>
                    <a:pt x="10390" y="1863"/>
                  </a:cubicBezTo>
                  <a:lnTo>
                    <a:pt x="10350" y="1863"/>
                  </a:lnTo>
                  <a:lnTo>
                    <a:pt x="10350" y="1096"/>
                  </a:lnTo>
                  <a:lnTo>
                    <a:pt x="10390" y="1096"/>
                  </a:lnTo>
                  <a:lnTo>
                    <a:pt x="10390" y="1090"/>
                  </a:lnTo>
                  <a:cubicBezTo>
                    <a:pt x="10397" y="1090"/>
                    <a:pt x="10404" y="1090"/>
                    <a:pt x="10411" y="1090"/>
                  </a:cubicBezTo>
                  <a:close/>
                  <a:moveTo>
                    <a:pt x="9808" y="791"/>
                  </a:moveTo>
                  <a:lnTo>
                    <a:pt x="9808" y="2428"/>
                  </a:lnTo>
                  <a:lnTo>
                    <a:pt x="9312" y="2428"/>
                  </a:lnTo>
                  <a:lnTo>
                    <a:pt x="9312" y="1131"/>
                  </a:lnTo>
                  <a:cubicBezTo>
                    <a:pt x="9312" y="940"/>
                    <a:pt x="9462" y="791"/>
                    <a:pt x="9652" y="791"/>
                  </a:cubicBezTo>
                  <a:close/>
                  <a:moveTo>
                    <a:pt x="13053" y="4106"/>
                  </a:moveTo>
                  <a:cubicBezTo>
                    <a:pt x="13268" y="4106"/>
                    <a:pt x="13446" y="4277"/>
                    <a:pt x="13446" y="4492"/>
                  </a:cubicBezTo>
                  <a:cubicBezTo>
                    <a:pt x="13446" y="4705"/>
                    <a:pt x="13273" y="4879"/>
                    <a:pt x="13063" y="4879"/>
                  </a:cubicBezTo>
                  <a:cubicBezTo>
                    <a:pt x="13056" y="4879"/>
                    <a:pt x="13049" y="4879"/>
                    <a:pt x="13043" y="4879"/>
                  </a:cubicBezTo>
                  <a:lnTo>
                    <a:pt x="13002" y="4879"/>
                  </a:lnTo>
                  <a:lnTo>
                    <a:pt x="13002" y="4106"/>
                  </a:lnTo>
                  <a:lnTo>
                    <a:pt x="13043" y="4106"/>
                  </a:lnTo>
                  <a:cubicBezTo>
                    <a:pt x="13046" y="4106"/>
                    <a:pt x="13050" y="4106"/>
                    <a:pt x="13053" y="4106"/>
                  </a:cubicBezTo>
                  <a:close/>
                  <a:moveTo>
                    <a:pt x="12455" y="3800"/>
                  </a:moveTo>
                  <a:lnTo>
                    <a:pt x="12455" y="5444"/>
                  </a:lnTo>
                  <a:lnTo>
                    <a:pt x="11959" y="5444"/>
                  </a:lnTo>
                  <a:lnTo>
                    <a:pt x="11959" y="4140"/>
                  </a:lnTo>
                  <a:cubicBezTo>
                    <a:pt x="11959" y="3956"/>
                    <a:pt x="12109" y="3800"/>
                    <a:pt x="12299" y="3800"/>
                  </a:cubicBezTo>
                  <a:close/>
                  <a:moveTo>
                    <a:pt x="7450" y="543"/>
                  </a:moveTo>
                  <a:cubicBezTo>
                    <a:pt x="7606" y="543"/>
                    <a:pt x="7727" y="669"/>
                    <a:pt x="7727" y="819"/>
                  </a:cubicBezTo>
                  <a:lnTo>
                    <a:pt x="7727" y="11884"/>
                  </a:lnTo>
                  <a:cubicBezTo>
                    <a:pt x="7727" y="12034"/>
                    <a:pt x="7606" y="12161"/>
                    <a:pt x="7450" y="12161"/>
                  </a:cubicBezTo>
                  <a:lnTo>
                    <a:pt x="825" y="12161"/>
                  </a:lnTo>
                  <a:cubicBezTo>
                    <a:pt x="675" y="12161"/>
                    <a:pt x="554" y="12034"/>
                    <a:pt x="554" y="11884"/>
                  </a:cubicBezTo>
                  <a:lnTo>
                    <a:pt x="554" y="819"/>
                  </a:lnTo>
                  <a:cubicBezTo>
                    <a:pt x="554" y="669"/>
                    <a:pt x="675" y="543"/>
                    <a:pt x="825" y="543"/>
                  </a:cubicBezTo>
                  <a:close/>
                  <a:moveTo>
                    <a:pt x="819" y="1"/>
                  </a:moveTo>
                  <a:cubicBezTo>
                    <a:pt x="364" y="1"/>
                    <a:pt x="0" y="370"/>
                    <a:pt x="0" y="819"/>
                  </a:cubicBezTo>
                  <a:lnTo>
                    <a:pt x="0" y="11884"/>
                  </a:lnTo>
                  <a:cubicBezTo>
                    <a:pt x="0" y="12339"/>
                    <a:pt x="364" y="12703"/>
                    <a:pt x="819" y="12708"/>
                  </a:cubicBezTo>
                  <a:lnTo>
                    <a:pt x="9445" y="12708"/>
                  </a:lnTo>
                  <a:cubicBezTo>
                    <a:pt x="10258" y="12703"/>
                    <a:pt x="10915" y="12045"/>
                    <a:pt x="10915" y="11238"/>
                  </a:cubicBezTo>
                  <a:lnTo>
                    <a:pt x="10915" y="7404"/>
                  </a:lnTo>
                  <a:cubicBezTo>
                    <a:pt x="11515" y="7294"/>
                    <a:pt x="11947" y="6770"/>
                    <a:pt x="11953" y="6159"/>
                  </a:cubicBezTo>
                  <a:lnTo>
                    <a:pt x="11953" y="5991"/>
                  </a:lnTo>
                  <a:lnTo>
                    <a:pt x="12720" y="5991"/>
                  </a:lnTo>
                  <a:cubicBezTo>
                    <a:pt x="12870" y="5991"/>
                    <a:pt x="12991" y="5864"/>
                    <a:pt x="12991" y="5715"/>
                  </a:cubicBezTo>
                  <a:lnTo>
                    <a:pt x="12991" y="5420"/>
                  </a:lnTo>
                  <a:lnTo>
                    <a:pt x="13037" y="5420"/>
                  </a:lnTo>
                  <a:cubicBezTo>
                    <a:pt x="13047" y="5421"/>
                    <a:pt x="13058" y="5421"/>
                    <a:pt x="13068" y="5421"/>
                  </a:cubicBezTo>
                  <a:cubicBezTo>
                    <a:pt x="13579" y="5421"/>
                    <a:pt x="13994" y="5006"/>
                    <a:pt x="13994" y="4492"/>
                  </a:cubicBezTo>
                  <a:cubicBezTo>
                    <a:pt x="13994" y="3975"/>
                    <a:pt x="13573" y="3558"/>
                    <a:pt x="13058" y="3558"/>
                  </a:cubicBezTo>
                  <a:cubicBezTo>
                    <a:pt x="13051" y="3558"/>
                    <a:pt x="13044" y="3558"/>
                    <a:pt x="13037" y="3558"/>
                  </a:cubicBezTo>
                  <a:lnTo>
                    <a:pt x="12997" y="3558"/>
                  </a:lnTo>
                  <a:lnTo>
                    <a:pt x="12997" y="3529"/>
                  </a:lnTo>
                  <a:cubicBezTo>
                    <a:pt x="12997" y="3379"/>
                    <a:pt x="12876" y="3258"/>
                    <a:pt x="12726" y="3258"/>
                  </a:cubicBezTo>
                  <a:lnTo>
                    <a:pt x="12293" y="3258"/>
                  </a:lnTo>
                  <a:cubicBezTo>
                    <a:pt x="11803" y="3258"/>
                    <a:pt x="11405" y="3650"/>
                    <a:pt x="11405" y="4140"/>
                  </a:cubicBezTo>
                  <a:lnTo>
                    <a:pt x="11405" y="6159"/>
                  </a:lnTo>
                  <a:cubicBezTo>
                    <a:pt x="11405" y="6470"/>
                    <a:pt x="11209" y="6741"/>
                    <a:pt x="10915" y="6839"/>
                  </a:cubicBezTo>
                  <a:lnTo>
                    <a:pt x="10915" y="4711"/>
                  </a:lnTo>
                  <a:cubicBezTo>
                    <a:pt x="10915" y="4187"/>
                    <a:pt x="10494" y="3766"/>
                    <a:pt x="9975" y="3766"/>
                  </a:cubicBezTo>
                  <a:lnTo>
                    <a:pt x="9699" y="3766"/>
                  </a:lnTo>
                  <a:cubicBezTo>
                    <a:pt x="9479" y="3766"/>
                    <a:pt x="9301" y="3587"/>
                    <a:pt x="9301" y="3368"/>
                  </a:cubicBezTo>
                  <a:lnTo>
                    <a:pt x="9301" y="2976"/>
                  </a:lnTo>
                  <a:lnTo>
                    <a:pt x="10073" y="2976"/>
                  </a:lnTo>
                  <a:cubicBezTo>
                    <a:pt x="10223" y="2976"/>
                    <a:pt x="10344" y="2855"/>
                    <a:pt x="10344" y="2705"/>
                  </a:cubicBezTo>
                  <a:lnTo>
                    <a:pt x="10344" y="2405"/>
                  </a:lnTo>
                  <a:lnTo>
                    <a:pt x="10385" y="2405"/>
                  </a:lnTo>
                  <a:cubicBezTo>
                    <a:pt x="10395" y="2405"/>
                    <a:pt x="10406" y="2405"/>
                    <a:pt x="10416" y="2405"/>
                  </a:cubicBezTo>
                  <a:cubicBezTo>
                    <a:pt x="10926" y="2405"/>
                    <a:pt x="11342" y="1991"/>
                    <a:pt x="11342" y="1477"/>
                  </a:cubicBezTo>
                  <a:cubicBezTo>
                    <a:pt x="11342" y="959"/>
                    <a:pt x="10921" y="542"/>
                    <a:pt x="10406" y="542"/>
                  </a:cubicBezTo>
                  <a:cubicBezTo>
                    <a:pt x="10399" y="542"/>
                    <a:pt x="10392" y="542"/>
                    <a:pt x="10385" y="543"/>
                  </a:cubicBezTo>
                  <a:lnTo>
                    <a:pt x="10344" y="543"/>
                  </a:lnTo>
                  <a:lnTo>
                    <a:pt x="10344" y="514"/>
                  </a:lnTo>
                  <a:cubicBezTo>
                    <a:pt x="10344" y="364"/>
                    <a:pt x="10223" y="243"/>
                    <a:pt x="10073" y="243"/>
                  </a:cubicBezTo>
                  <a:lnTo>
                    <a:pt x="9641" y="243"/>
                  </a:lnTo>
                  <a:cubicBezTo>
                    <a:pt x="9151" y="243"/>
                    <a:pt x="8753" y="635"/>
                    <a:pt x="8753" y="1125"/>
                  </a:cubicBezTo>
                  <a:lnTo>
                    <a:pt x="8753" y="3368"/>
                  </a:lnTo>
                  <a:cubicBezTo>
                    <a:pt x="8753" y="3887"/>
                    <a:pt x="9174" y="4308"/>
                    <a:pt x="9699" y="4313"/>
                  </a:cubicBezTo>
                  <a:lnTo>
                    <a:pt x="9970" y="4313"/>
                  </a:lnTo>
                  <a:cubicBezTo>
                    <a:pt x="9973" y="4313"/>
                    <a:pt x="9976" y="4313"/>
                    <a:pt x="9980" y="4313"/>
                  </a:cubicBezTo>
                  <a:cubicBezTo>
                    <a:pt x="10194" y="4313"/>
                    <a:pt x="10367" y="4490"/>
                    <a:pt x="10367" y="4706"/>
                  </a:cubicBezTo>
                  <a:lnTo>
                    <a:pt x="10367" y="11238"/>
                  </a:lnTo>
                  <a:cubicBezTo>
                    <a:pt x="10367" y="11746"/>
                    <a:pt x="9952" y="12161"/>
                    <a:pt x="9445" y="12161"/>
                  </a:cubicBezTo>
                  <a:lnTo>
                    <a:pt x="8217" y="12161"/>
                  </a:lnTo>
                  <a:cubicBezTo>
                    <a:pt x="8251" y="12068"/>
                    <a:pt x="8263" y="11976"/>
                    <a:pt x="8263" y="11884"/>
                  </a:cubicBezTo>
                  <a:lnTo>
                    <a:pt x="8263" y="819"/>
                  </a:lnTo>
                  <a:cubicBezTo>
                    <a:pt x="8263" y="370"/>
                    <a:pt x="7900" y="1"/>
                    <a:pt x="7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7"/>
          <p:cNvGrpSpPr/>
          <p:nvPr/>
        </p:nvGrpSpPr>
        <p:grpSpPr>
          <a:xfrm>
            <a:off x="2935195" y="1919100"/>
            <a:ext cx="223047" cy="378847"/>
            <a:chOff x="2453983" y="2723900"/>
            <a:chExt cx="223047" cy="378847"/>
          </a:xfrm>
        </p:grpSpPr>
        <p:sp>
          <p:nvSpPr>
            <p:cNvPr id="8347" name="Google Shape;8347;p67"/>
            <p:cNvSpPr/>
            <p:nvPr/>
          </p:nvSpPr>
          <p:spPr>
            <a:xfrm>
              <a:off x="2478052" y="2800472"/>
              <a:ext cx="168485" cy="162115"/>
            </a:xfrm>
            <a:custGeom>
              <a:rect b="b" l="l" r="r" t="t"/>
              <a:pathLst>
                <a:path extrusionOk="0" h="5981" w="6216">
                  <a:moveTo>
                    <a:pt x="3223" y="1"/>
                  </a:moveTo>
                  <a:cubicBezTo>
                    <a:pt x="3224" y="1"/>
                    <a:pt x="3224" y="1"/>
                    <a:pt x="3224" y="1"/>
                  </a:cubicBezTo>
                  <a:lnTo>
                    <a:pt x="3224" y="1"/>
                  </a:lnTo>
                  <a:cubicBezTo>
                    <a:pt x="3226" y="1"/>
                    <a:pt x="3227" y="1"/>
                    <a:pt x="3229" y="1"/>
                  </a:cubicBezTo>
                  <a:close/>
                  <a:moveTo>
                    <a:pt x="3228" y="546"/>
                  </a:moveTo>
                  <a:cubicBezTo>
                    <a:pt x="3543" y="546"/>
                    <a:pt x="3860" y="607"/>
                    <a:pt x="4163" y="733"/>
                  </a:cubicBezTo>
                  <a:cubicBezTo>
                    <a:pt x="5074" y="1113"/>
                    <a:pt x="5668" y="2001"/>
                    <a:pt x="5668" y="2993"/>
                  </a:cubicBezTo>
                  <a:cubicBezTo>
                    <a:pt x="5668" y="4337"/>
                    <a:pt x="4572" y="5432"/>
                    <a:pt x="3229" y="5432"/>
                  </a:cubicBezTo>
                  <a:cubicBezTo>
                    <a:pt x="2237" y="5432"/>
                    <a:pt x="1349" y="4838"/>
                    <a:pt x="969" y="3927"/>
                  </a:cubicBezTo>
                  <a:cubicBezTo>
                    <a:pt x="588" y="3010"/>
                    <a:pt x="802" y="1961"/>
                    <a:pt x="1499" y="1263"/>
                  </a:cubicBezTo>
                  <a:cubicBezTo>
                    <a:pt x="1966" y="796"/>
                    <a:pt x="2591" y="546"/>
                    <a:pt x="3228" y="546"/>
                  </a:cubicBezTo>
                  <a:close/>
                  <a:moveTo>
                    <a:pt x="3224" y="1"/>
                  </a:moveTo>
                  <a:cubicBezTo>
                    <a:pt x="2015" y="3"/>
                    <a:pt x="928" y="729"/>
                    <a:pt x="461" y="1846"/>
                  </a:cubicBezTo>
                  <a:cubicBezTo>
                    <a:pt x="0" y="2964"/>
                    <a:pt x="254" y="4250"/>
                    <a:pt x="1113" y="5103"/>
                  </a:cubicBezTo>
                  <a:cubicBezTo>
                    <a:pt x="1685" y="5675"/>
                    <a:pt x="2452" y="5981"/>
                    <a:pt x="3232" y="5981"/>
                  </a:cubicBezTo>
                  <a:cubicBezTo>
                    <a:pt x="3615" y="5981"/>
                    <a:pt x="4002" y="5907"/>
                    <a:pt x="4371" y="5755"/>
                  </a:cubicBezTo>
                  <a:cubicBezTo>
                    <a:pt x="5483" y="5288"/>
                    <a:pt x="6216" y="4198"/>
                    <a:pt x="6216" y="2993"/>
                  </a:cubicBezTo>
                  <a:cubicBezTo>
                    <a:pt x="6210" y="1339"/>
                    <a:pt x="4873" y="7"/>
                    <a:pt x="3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2541965" y="2843244"/>
              <a:ext cx="68630" cy="76626"/>
            </a:xfrm>
            <a:custGeom>
              <a:rect b="b" l="l" r="r" t="t"/>
              <a:pathLst>
                <a:path extrusionOk="0" h="2827" w="2532">
                  <a:moveTo>
                    <a:pt x="548" y="585"/>
                  </a:moveTo>
                  <a:lnTo>
                    <a:pt x="1863" y="1409"/>
                  </a:lnTo>
                  <a:lnTo>
                    <a:pt x="548" y="2240"/>
                  </a:lnTo>
                  <a:lnTo>
                    <a:pt x="548" y="585"/>
                  </a:lnTo>
                  <a:close/>
                  <a:moveTo>
                    <a:pt x="499" y="0"/>
                  </a:moveTo>
                  <a:cubicBezTo>
                    <a:pt x="240" y="0"/>
                    <a:pt x="0" y="206"/>
                    <a:pt x="0" y="498"/>
                  </a:cubicBezTo>
                  <a:lnTo>
                    <a:pt x="0" y="2332"/>
                  </a:lnTo>
                  <a:cubicBezTo>
                    <a:pt x="0" y="2621"/>
                    <a:pt x="243" y="2826"/>
                    <a:pt x="503" y="2826"/>
                  </a:cubicBezTo>
                  <a:cubicBezTo>
                    <a:pt x="590" y="2826"/>
                    <a:pt x="679" y="2803"/>
                    <a:pt x="761" y="2753"/>
                  </a:cubicBezTo>
                  <a:lnTo>
                    <a:pt x="2220" y="1836"/>
                  </a:lnTo>
                  <a:cubicBezTo>
                    <a:pt x="2532" y="1640"/>
                    <a:pt x="2532" y="1184"/>
                    <a:pt x="2220" y="994"/>
                  </a:cubicBezTo>
                  <a:lnTo>
                    <a:pt x="761" y="77"/>
                  </a:lnTo>
                  <a:cubicBezTo>
                    <a:pt x="678" y="25"/>
                    <a:pt x="58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2493827" y="2984271"/>
              <a:ext cx="143331" cy="14718"/>
            </a:xfrm>
            <a:custGeom>
              <a:rect b="b" l="l" r="r" t="t"/>
              <a:pathLst>
                <a:path extrusionOk="0" h="543" w="5288">
                  <a:moveTo>
                    <a:pt x="346" y="0"/>
                  </a:moveTo>
                  <a:cubicBezTo>
                    <a:pt x="0" y="18"/>
                    <a:pt x="0" y="525"/>
                    <a:pt x="346" y="542"/>
                  </a:cubicBezTo>
                  <a:lnTo>
                    <a:pt x="4942" y="542"/>
                  </a:lnTo>
                  <a:cubicBezTo>
                    <a:pt x="5288" y="525"/>
                    <a:pt x="5288" y="18"/>
                    <a:pt x="4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2453983" y="2723900"/>
              <a:ext cx="223047" cy="378847"/>
            </a:xfrm>
            <a:custGeom>
              <a:rect b="b" l="l" r="r" t="t"/>
              <a:pathLst>
                <a:path extrusionOk="0" h="13977" w="8229">
                  <a:moveTo>
                    <a:pt x="6844" y="548"/>
                  </a:moveTo>
                  <a:cubicBezTo>
                    <a:pt x="7202" y="548"/>
                    <a:pt x="7519" y="773"/>
                    <a:pt x="7640" y="1113"/>
                  </a:cubicBezTo>
                  <a:lnTo>
                    <a:pt x="6152" y="1113"/>
                  </a:lnTo>
                  <a:cubicBezTo>
                    <a:pt x="6077" y="1113"/>
                    <a:pt x="6008" y="1142"/>
                    <a:pt x="5956" y="1200"/>
                  </a:cubicBezTo>
                  <a:lnTo>
                    <a:pt x="5760" y="1396"/>
                  </a:lnTo>
                  <a:lnTo>
                    <a:pt x="2468" y="1396"/>
                  </a:lnTo>
                  <a:lnTo>
                    <a:pt x="2278" y="1200"/>
                  </a:lnTo>
                  <a:cubicBezTo>
                    <a:pt x="2226" y="1142"/>
                    <a:pt x="2151" y="1113"/>
                    <a:pt x="2076" y="1113"/>
                  </a:cubicBezTo>
                  <a:lnTo>
                    <a:pt x="594" y="1113"/>
                  </a:lnTo>
                  <a:cubicBezTo>
                    <a:pt x="709" y="773"/>
                    <a:pt x="1026" y="548"/>
                    <a:pt x="1384" y="548"/>
                  </a:cubicBezTo>
                  <a:close/>
                  <a:moveTo>
                    <a:pt x="7680" y="1661"/>
                  </a:moveTo>
                  <a:lnTo>
                    <a:pt x="7680" y="11267"/>
                  </a:lnTo>
                  <a:lnTo>
                    <a:pt x="542" y="11267"/>
                  </a:lnTo>
                  <a:lnTo>
                    <a:pt x="548" y="1661"/>
                  </a:lnTo>
                  <a:lnTo>
                    <a:pt x="1961" y="1661"/>
                  </a:lnTo>
                  <a:lnTo>
                    <a:pt x="2157" y="1857"/>
                  </a:lnTo>
                  <a:cubicBezTo>
                    <a:pt x="2203" y="1915"/>
                    <a:pt x="2278" y="1943"/>
                    <a:pt x="2353" y="1943"/>
                  </a:cubicBezTo>
                  <a:lnTo>
                    <a:pt x="5876" y="1943"/>
                  </a:lnTo>
                  <a:cubicBezTo>
                    <a:pt x="5950" y="1943"/>
                    <a:pt x="6020" y="1915"/>
                    <a:pt x="6072" y="1857"/>
                  </a:cubicBezTo>
                  <a:lnTo>
                    <a:pt x="6268" y="1661"/>
                  </a:lnTo>
                  <a:close/>
                  <a:moveTo>
                    <a:pt x="7680" y="11815"/>
                  </a:moveTo>
                  <a:lnTo>
                    <a:pt x="7686" y="12581"/>
                  </a:lnTo>
                  <a:cubicBezTo>
                    <a:pt x="7680" y="13048"/>
                    <a:pt x="7305" y="13423"/>
                    <a:pt x="6844" y="13423"/>
                  </a:cubicBezTo>
                  <a:lnTo>
                    <a:pt x="1384" y="13423"/>
                  </a:lnTo>
                  <a:cubicBezTo>
                    <a:pt x="923" y="13423"/>
                    <a:pt x="548" y="13048"/>
                    <a:pt x="542" y="12593"/>
                  </a:cubicBezTo>
                  <a:lnTo>
                    <a:pt x="542" y="11815"/>
                  </a:lnTo>
                  <a:close/>
                  <a:moveTo>
                    <a:pt x="1384" y="0"/>
                  </a:moveTo>
                  <a:cubicBezTo>
                    <a:pt x="617" y="0"/>
                    <a:pt x="0" y="623"/>
                    <a:pt x="0" y="1384"/>
                  </a:cubicBezTo>
                  <a:lnTo>
                    <a:pt x="0" y="12593"/>
                  </a:lnTo>
                  <a:cubicBezTo>
                    <a:pt x="0" y="13354"/>
                    <a:pt x="617" y="13971"/>
                    <a:pt x="1384" y="13977"/>
                  </a:cubicBezTo>
                  <a:lnTo>
                    <a:pt x="6844" y="13977"/>
                  </a:lnTo>
                  <a:cubicBezTo>
                    <a:pt x="7611" y="13971"/>
                    <a:pt x="8228" y="13354"/>
                    <a:pt x="8228" y="12593"/>
                  </a:cubicBezTo>
                  <a:lnTo>
                    <a:pt x="8228" y="1384"/>
                  </a:lnTo>
                  <a:cubicBezTo>
                    <a:pt x="8228" y="623"/>
                    <a:pt x="7611" y="0"/>
                    <a:pt x="6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2548362" y="3058484"/>
              <a:ext cx="34261" cy="14881"/>
            </a:xfrm>
            <a:custGeom>
              <a:rect b="b" l="l" r="r" t="t"/>
              <a:pathLst>
                <a:path extrusionOk="0" h="549" w="1264">
                  <a:moveTo>
                    <a:pt x="347" y="1"/>
                  </a:moveTo>
                  <a:cubicBezTo>
                    <a:pt x="1" y="18"/>
                    <a:pt x="1" y="531"/>
                    <a:pt x="347" y="549"/>
                  </a:cubicBezTo>
                  <a:lnTo>
                    <a:pt x="917" y="549"/>
                  </a:lnTo>
                  <a:cubicBezTo>
                    <a:pt x="1263" y="531"/>
                    <a:pt x="1263" y="18"/>
                    <a:pt x="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2" name="Google Shape;8352;p67"/>
          <p:cNvSpPr/>
          <p:nvPr/>
        </p:nvSpPr>
        <p:spPr>
          <a:xfrm>
            <a:off x="577500" y="705125"/>
            <a:ext cx="1525800" cy="15258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6" name="Shape 8356"/>
        <p:cNvGrpSpPr/>
        <p:nvPr/>
      </p:nvGrpSpPr>
      <p:grpSpPr>
        <a:xfrm>
          <a:off x="0" y="0"/>
          <a:ext cx="0" cy="0"/>
          <a:chOff x="0" y="0"/>
          <a:chExt cx="0" cy="0"/>
        </a:xfrm>
      </p:grpSpPr>
      <p:sp>
        <p:nvSpPr>
          <p:cNvPr id="8357" name="Google Shape;8357;p68"/>
          <p:cNvSpPr/>
          <p:nvPr/>
        </p:nvSpPr>
        <p:spPr>
          <a:xfrm>
            <a:off x="3397138" y="2286200"/>
            <a:ext cx="23364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8"/>
          <p:cNvSpPr/>
          <p:nvPr/>
        </p:nvSpPr>
        <p:spPr>
          <a:xfrm>
            <a:off x="6139319" y="2286200"/>
            <a:ext cx="23364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8"/>
          <p:cNvSpPr/>
          <p:nvPr/>
        </p:nvSpPr>
        <p:spPr>
          <a:xfrm>
            <a:off x="654963" y="2286200"/>
            <a:ext cx="23364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txBox="1"/>
          <p:nvPr>
            <p:ph type="title"/>
          </p:nvPr>
        </p:nvSpPr>
        <p:spPr>
          <a:xfrm>
            <a:off x="690213" y="1169355"/>
            <a:ext cx="2265900" cy="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361" name="Google Shape;8361;p68"/>
          <p:cNvSpPr txBox="1"/>
          <p:nvPr>
            <p:ph idx="1" type="subTitle"/>
          </p:nvPr>
        </p:nvSpPr>
        <p:spPr>
          <a:xfrm>
            <a:off x="790550" y="2325800"/>
            <a:ext cx="2065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SME tax rates</a:t>
            </a:r>
            <a:endParaRPr b="1" sz="1800"/>
          </a:p>
        </p:txBody>
      </p:sp>
      <p:sp>
        <p:nvSpPr>
          <p:cNvPr id="8362" name="Google Shape;8362;p68"/>
          <p:cNvSpPr txBox="1"/>
          <p:nvPr>
            <p:ph idx="2" type="title"/>
          </p:nvPr>
        </p:nvSpPr>
        <p:spPr>
          <a:xfrm>
            <a:off x="6139319" y="1169355"/>
            <a:ext cx="2336400" cy="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363" name="Google Shape;8363;p68"/>
          <p:cNvSpPr txBox="1"/>
          <p:nvPr>
            <p:ph idx="3" type="subTitle"/>
          </p:nvPr>
        </p:nvSpPr>
        <p:spPr>
          <a:xfrm>
            <a:off x="6274919" y="2325800"/>
            <a:ext cx="2065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Taxation of stock options </a:t>
            </a:r>
            <a:endParaRPr b="1" sz="1800"/>
          </a:p>
        </p:txBody>
      </p:sp>
      <p:sp>
        <p:nvSpPr>
          <p:cNvPr id="8364" name="Google Shape;8364;p68"/>
          <p:cNvSpPr txBox="1"/>
          <p:nvPr>
            <p:ph idx="4" type="title"/>
          </p:nvPr>
        </p:nvSpPr>
        <p:spPr>
          <a:xfrm>
            <a:off x="3432375" y="1169353"/>
            <a:ext cx="2265900" cy="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365" name="Google Shape;8365;p68"/>
          <p:cNvSpPr txBox="1"/>
          <p:nvPr>
            <p:ph idx="5" type="subTitle"/>
          </p:nvPr>
        </p:nvSpPr>
        <p:spPr>
          <a:xfrm>
            <a:off x="3532737" y="2325800"/>
            <a:ext cx="2065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Taxation of corporate income revenue</a:t>
            </a:r>
            <a:endParaRPr b="1" sz="1800"/>
          </a:p>
        </p:txBody>
      </p:sp>
      <p:sp>
        <p:nvSpPr>
          <p:cNvPr id="8366" name="Google Shape;8366;p68"/>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Business and capital taxes</a:t>
            </a:r>
            <a:endParaRPr sz="2400"/>
          </a:p>
        </p:txBody>
      </p:sp>
      <p:grpSp>
        <p:nvGrpSpPr>
          <p:cNvPr id="8367" name="Google Shape;8367;p68"/>
          <p:cNvGrpSpPr/>
          <p:nvPr/>
        </p:nvGrpSpPr>
        <p:grpSpPr>
          <a:xfrm>
            <a:off x="7840641" y="4679453"/>
            <a:ext cx="1260939" cy="409494"/>
            <a:chOff x="3099775" y="2031950"/>
            <a:chExt cx="513600" cy="166800"/>
          </a:xfrm>
        </p:grpSpPr>
        <p:sp>
          <p:nvSpPr>
            <p:cNvPr id="8368" name="Google Shape;8368;p68"/>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8"/>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8"/>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8"/>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8"/>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8"/>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8"/>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8"/>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8"/>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8"/>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8"/>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8"/>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8"/>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8"/>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8"/>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8"/>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8"/>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8"/>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8"/>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8"/>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8"/>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8"/>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8"/>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8"/>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8"/>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8"/>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8"/>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8"/>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8"/>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68"/>
          <p:cNvGrpSpPr/>
          <p:nvPr/>
        </p:nvGrpSpPr>
        <p:grpSpPr>
          <a:xfrm>
            <a:off x="131079" y="-260341"/>
            <a:ext cx="932262" cy="2838322"/>
            <a:chOff x="973775" y="2233375"/>
            <a:chExt cx="404575" cy="1231750"/>
          </a:xfrm>
        </p:grpSpPr>
        <p:sp>
          <p:nvSpPr>
            <p:cNvPr id="8398" name="Google Shape;8398;p68"/>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8"/>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8"/>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8"/>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8"/>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8"/>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8"/>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8"/>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8"/>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8"/>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8"/>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8"/>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8"/>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8"/>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8"/>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8"/>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8"/>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8"/>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8"/>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8"/>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8"/>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8"/>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8"/>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8"/>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8"/>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8"/>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8"/>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8"/>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8"/>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8"/>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8"/>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8"/>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8"/>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8"/>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8"/>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8"/>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8"/>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8"/>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8"/>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8"/>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8"/>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8"/>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8"/>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8"/>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8"/>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8"/>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8"/>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8"/>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8"/>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8"/>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8"/>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8"/>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8"/>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8"/>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8"/>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8"/>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8"/>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8"/>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8"/>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8"/>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8"/>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8"/>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8"/>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8"/>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8"/>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8"/>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8"/>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8"/>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8"/>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8"/>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8"/>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8"/>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8"/>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8"/>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8"/>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8"/>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8"/>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8"/>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8"/>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8"/>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8"/>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8"/>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8"/>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8"/>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8"/>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8"/>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8"/>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8"/>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8"/>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8"/>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8"/>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8"/>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8"/>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8"/>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8"/>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8"/>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8"/>
          <p:cNvGrpSpPr/>
          <p:nvPr/>
        </p:nvGrpSpPr>
        <p:grpSpPr>
          <a:xfrm flipH="1">
            <a:off x="8372785" y="371947"/>
            <a:ext cx="902526" cy="2219353"/>
            <a:chOff x="4511300" y="4003475"/>
            <a:chExt cx="351000" cy="863125"/>
          </a:xfrm>
        </p:grpSpPr>
        <p:sp>
          <p:nvSpPr>
            <p:cNvPr id="8499" name="Google Shape;8499;p68"/>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8"/>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8"/>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8"/>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8"/>
          <p:cNvGrpSpPr/>
          <p:nvPr/>
        </p:nvGrpSpPr>
        <p:grpSpPr>
          <a:xfrm>
            <a:off x="8340468" y="2921761"/>
            <a:ext cx="749269" cy="1638264"/>
            <a:chOff x="8278893" y="-58727"/>
            <a:chExt cx="749269" cy="1638264"/>
          </a:xfrm>
        </p:grpSpPr>
        <p:sp>
          <p:nvSpPr>
            <p:cNvPr id="8505" name="Google Shape;8505;p68"/>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8"/>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8"/>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8"/>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8"/>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8"/>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8"/>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flipH="1" rot="-4511497">
              <a:off x="8281895" y="-55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7" name="Shape 8517"/>
        <p:cNvGrpSpPr/>
        <p:nvPr/>
      </p:nvGrpSpPr>
      <p:grpSpPr>
        <a:xfrm>
          <a:off x="0" y="0"/>
          <a:ext cx="0" cy="0"/>
          <a:chOff x="0" y="0"/>
          <a:chExt cx="0" cy="0"/>
        </a:xfrm>
      </p:grpSpPr>
      <p:sp>
        <p:nvSpPr>
          <p:cNvPr id="8518" name="Google Shape;8518;p69"/>
          <p:cNvSpPr/>
          <p:nvPr/>
        </p:nvSpPr>
        <p:spPr>
          <a:xfrm>
            <a:off x="4266300" y="3249925"/>
            <a:ext cx="3713700" cy="8607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4266300" y="1768775"/>
            <a:ext cx="3713700" cy="8607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txBox="1"/>
          <p:nvPr>
            <p:ph type="title"/>
          </p:nvPr>
        </p:nvSpPr>
        <p:spPr>
          <a:xfrm>
            <a:off x="2680800" y="445025"/>
            <a:ext cx="5743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Patent System: Standards</a:t>
            </a:r>
            <a:endParaRPr sz="2400"/>
          </a:p>
        </p:txBody>
      </p:sp>
      <p:sp>
        <p:nvSpPr>
          <p:cNvPr id="8522" name="Google Shape;8522;p69"/>
          <p:cNvSpPr txBox="1"/>
          <p:nvPr>
            <p:ph idx="3" type="subTitle"/>
          </p:nvPr>
        </p:nvSpPr>
        <p:spPr>
          <a:xfrm>
            <a:off x="4379200" y="1754375"/>
            <a:ext cx="3965700" cy="860700"/>
          </a:xfrm>
          <a:prstGeom prst="rect">
            <a:avLst/>
          </a:prstGeom>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1800">
                <a:solidFill>
                  <a:srgbClr val="000000"/>
                </a:solidFill>
                <a:latin typeface="Arial"/>
                <a:ea typeface="Arial"/>
                <a:cs typeface="Arial"/>
                <a:sym typeface="Arial"/>
              </a:rPr>
              <a:t>Intellectual property protection</a:t>
            </a:r>
            <a:endParaRPr b="1" sz="1800">
              <a:solidFill>
                <a:srgbClr val="000000"/>
              </a:solidFill>
              <a:latin typeface="Arial"/>
              <a:ea typeface="Arial"/>
              <a:cs typeface="Arial"/>
              <a:sym typeface="Arial"/>
            </a:endParaRPr>
          </a:p>
          <a:p>
            <a:pPr indent="0" lvl="0" marL="0" rtl="0" algn="l">
              <a:spcBef>
                <a:spcPts val="0"/>
              </a:spcBef>
              <a:spcAft>
                <a:spcPts val="0"/>
              </a:spcAft>
              <a:buNone/>
            </a:pPr>
            <a:r>
              <a:t/>
            </a:r>
            <a:endParaRPr sz="1200">
              <a:solidFill>
                <a:srgbClr val="000000"/>
              </a:solidFill>
              <a:latin typeface="Arial"/>
              <a:ea typeface="Arial"/>
              <a:cs typeface="Arial"/>
              <a:sym typeface="Arial"/>
            </a:endParaRPr>
          </a:p>
        </p:txBody>
      </p:sp>
      <p:sp>
        <p:nvSpPr>
          <p:cNvPr id="8523" name="Google Shape;8523;p69"/>
          <p:cNvSpPr txBox="1"/>
          <p:nvPr>
            <p:ph idx="1" type="subTitle"/>
          </p:nvPr>
        </p:nvSpPr>
        <p:spPr>
          <a:xfrm>
            <a:off x="4379200" y="1181663"/>
            <a:ext cx="343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a:t>
            </a:r>
            <a:endParaRPr/>
          </a:p>
        </p:txBody>
      </p:sp>
      <p:sp>
        <p:nvSpPr>
          <p:cNvPr id="8524" name="Google Shape;8524;p69"/>
          <p:cNvSpPr txBox="1"/>
          <p:nvPr>
            <p:ph idx="2" type="subTitle"/>
          </p:nvPr>
        </p:nvSpPr>
        <p:spPr>
          <a:xfrm>
            <a:off x="4379217" y="2677225"/>
            <a:ext cx="3435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II</a:t>
            </a:r>
            <a:endParaRPr/>
          </a:p>
        </p:txBody>
      </p:sp>
      <p:sp>
        <p:nvSpPr>
          <p:cNvPr id="8525" name="Google Shape;8525;p69"/>
          <p:cNvSpPr txBox="1"/>
          <p:nvPr>
            <p:ph idx="4" type="subTitle"/>
          </p:nvPr>
        </p:nvSpPr>
        <p:spPr>
          <a:xfrm>
            <a:off x="4379225" y="3249925"/>
            <a:ext cx="3435000" cy="86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000000"/>
                </a:solidFill>
                <a:latin typeface="Arial"/>
                <a:ea typeface="Arial"/>
                <a:cs typeface="Arial"/>
                <a:sym typeface="Arial"/>
              </a:rPr>
              <a:t>Property rights </a:t>
            </a:r>
            <a:endParaRPr b="1" sz="1800"/>
          </a:p>
        </p:txBody>
      </p:sp>
      <p:sp>
        <p:nvSpPr>
          <p:cNvPr id="8526" name="Google Shape;8526;p69"/>
          <p:cNvSpPr/>
          <p:nvPr/>
        </p:nvSpPr>
        <p:spPr>
          <a:xfrm>
            <a:off x="3240375" y="176877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8527" name="Google Shape;8527;p69"/>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8528" name="Google Shape;8528;p69"/>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grpSp>
        <p:nvGrpSpPr>
          <p:cNvPr id="8529" name="Google Shape;8529;p69"/>
          <p:cNvGrpSpPr/>
          <p:nvPr/>
        </p:nvGrpSpPr>
        <p:grpSpPr>
          <a:xfrm>
            <a:off x="486492" y="4615657"/>
            <a:ext cx="1707817" cy="251415"/>
            <a:chOff x="486492" y="3375432"/>
            <a:chExt cx="1707817" cy="251415"/>
          </a:xfrm>
        </p:grpSpPr>
        <p:sp>
          <p:nvSpPr>
            <p:cNvPr id="8530" name="Google Shape;8530;p69"/>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1" name="Google Shape;8531;p69"/>
            <p:cNvGrpSpPr/>
            <p:nvPr/>
          </p:nvGrpSpPr>
          <p:grpSpPr>
            <a:xfrm>
              <a:off x="2098544" y="3452903"/>
              <a:ext cx="95765" cy="95765"/>
              <a:chOff x="5925100" y="2102500"/>
              <a:chExt cx="372625" cy="372625"/>
            </a:xfrm>
          </p:grpSpPr>
          <p:sp>
            <p:nvSpPr>
              <p:cNvPr id="8532" name="Google Shape;8532;p69"/>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9"/>
              <p:cNvSpPr/>
              <p:nvPr/>
            </p:nvSpPr>
            <p:spPr>
              <a:xfrm>
                <a:off x="6110000" y="2214550"/>
                <a:ext cx="25" cy="151300"/>
              </a:xfrm>
              <a:custGeom>
                <a:rect b="b" l="l" r="r" t="t"/>
                <a:pathLst>
                  <a:path extrusionOk="0" fill="none" h="6052" w="1">
                    <a:moveTo>
                      <a:pt x="0" y="1"/>
                    </a:moveTo>
                    <a:lnTo>
                      <a:pt x="0" y="6052"/>
                    </a:lnTo>
                  </a:path>
                </a:pathLst>
              </a:custGeom>
              <a:solidFill>
                <a:schemeClr val="accent3"/>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6034350" y="2287400"/>
                <a:ext cx="151300" cy="25"/>
              </a:xfrm>
              <a:custGeom>
                <a:rect b="b" l="l" r="r" t="t"/>
                <a:pathLst>
                  <a:path extrusionOk="0" fill="none" h="1" w="6052">
                    <a:moveTo>
                      <a:pt x="6052" y="0"/>
                    </a:moveTo>
                    <a:lnTo>
                      <a:pt x="1" y="0"/>
                    </a:lnTo>
                  </a:path>
                </a:pathLst>
              </a:custGeom>
              <a:solidFill>
                <a:schemeClr val="accent3"/>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69"/>
            <p:cNvGrpSpPr/>
            <p:nvPr/>
          </p:nvGrpSpPr>
          <p:grpSpPr>
            <a:xfrm>
              <a:off x="1224774" y="3375432"/>
              <a:ext cx="251415" cy="251415"/>
              <a:chOff x="5664289" y="4604097"/>
              <a:chExt cx="302399" cy="302399"/>
            </a:xfrm>
          </p:grpSpPr>
          <p:sp>
            <p:nvSpPr>
              <p:cNvPr id="8536" name="Google Shape;8536;p69"/>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9"/>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9"/>
            <p:cNvGrpSpPr/>
            <p:nvPr/>
          </p:nvGrpSpPr>
          <p:grpSpPr>
            <a:xfrm>
              <a:off x="1713986" y="3466582"/>
              <a:ext cx="70559" cy="69120"/>
              <a:chOff x="6341136" y="4613307"/>
              <a:chExt cx="70559" cy="69120"/>
            </a:xfrm>
          </p:grpSpPr>
          <p:sp>
            <p:nvSpPr>
              <p:cNvPr id="8539" name="Google Shape;8539;p69">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9">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9"/>
            <p:cNvGrpSpPr/>
            <p:nvPr/>
          </p:nvGrpSpPr>
          <p:grpSpPr>
            <a:xfrm>
              <a:off x="915690" y="3466582"/>
              <a:ext cx="71285" cy="69120"/>
              <a:chOff x="5085640" y="4613307"/>
              <a:chExt cx="71285" cy="69120"/>
            </a:xfrm>
          </p:grpSpPr>
          <p:sp>
            <p:nvSpPr>
              <p:cNvPr id="8542" name="Google Shape;8542;p69">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9">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544" name="Google Shape;8544;p69"/>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cxnSp>
        <p:nvCxnSpPr>
          <p:cNvPr id="8545" name="Google Shape;8545;p69"/>
          <p:cNvCxnSpPr>
            <a:endCxn id="8546" idx="6"/>
          </p:cNvCxnSpPr>
          <p:nvPr/>
        </p:nvCxnSpPr>
        <p:spPr>
          <a:xfrm flipH="1" rot="10800000">
            <a:off x="425997" y="4423425"/>
            <a:ext cx="89100" cy="2100"/>
          </a:xfrm>
          <a:prstGeom prst="straightConnector1">
            <a:avLst/>
          </a:prstGeom>
          <a:noFill/>
          <a:ln cap="flat" cmpd="sng" w="28575">
            <a:solidFill>
              <a:srgbClr val="88C591"/>
            </a:solidFill>
            <a:prstDash val="solid"/>
            <a:round/>
            <a:headEnd len="med" w="med" type="none"/>
            <a:tailEnd len="med" w="med" type="none"/>
          </a:ln>
        </p:spPr>
      </p:cxnSp>
      <p:sp>
        <p:nvSpPr>
          <p:cNvPr id="8546" name="Google Shape;8546;p69"/>
          <p:cNvSpPr/>
          <p:nvPr/>
        </p:nvSpPr>
        <p:spPr>
          <a:xfrm>
            <a:off x="425697" y="4378725"/>
            <a:ext cx="89400" cy="89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9"/>
          <p:cNvSpPr/>
          <p:nvPr/>
        </p:nvSpPr>
        <p:spPr>
          <a:xfrm>
            <a:off x="401700" y="547925"/>
            <a:ext cx="1877400" cy="187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8" name="Google Shape;8548;p69"/>
          <p:cNvGrpSpPr/>
          <p:nvPr/>
        </p:nvGrpSpPr>
        <p:grpSpPr>
          <a:xfrm>
            <a:off x="8022093" y="4284190"/>
            <a:ext cx="877734" cy="648607"/>
            <a:chOff x="4256075" y="2554975"/>
            <a:chExt cx="2138727" cy="1580425"/>
          </a:xfrm>
        </p:grpSpPr>
        <p:sp>
          <p:nvSpPr>
            <p:cNvPr id="8549" name="Google Shape;8549;p69"/>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9"/>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9"/>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9"/>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9"/>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9"/>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9"/>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9"/>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9"/>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9"/>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9"/>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9"/>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9"/>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9"/>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3" name="Google Shape;8563;p69"/>
          <p:cNvSpPr/>
          <p:nvPr/>
        </p:nvSpPr>
        <p:spPr>
          <a:xfrm>
            <a:off x="3240375" y="32643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8564" name="Google Shape;8564;p69"/>
          <p:cNvGrpSpPr/>
          <p:nvPr/>
        </p:nvGrpSpPr>
        <p:grpSpPr>
          <a:xfrm>
            <a:off x="4162864" y="199513"/>
            <a:ext cx="4736954" cy="4054624"/>
            <a:chOff x="4160789" y="1005888"/>
            <a:chExt cx="4736954" cy="4054624"/>
          </a:xfrm>
        </p:grpSpPr>
        <p:sp>
          <p:nvSpPr>
            <p:cNvPr id="8565" name="Google Shape;8565;p69"/>
            <p:cNvSpPr/>
            <p:nvPr/>
          </p:nvSpPr>
          <p:spPr>
            <a:xfrm flipH="1" rot="-4511497">
              <a:off x="8867745" y="13798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flipH="1">
              <a:off x="8738550" y="1005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9"/>
            <p:cNvSpPr/>
            <p:nvPr/>
          </p:nvSpPr>
          <p:spPr>
            <a:xfrm flipH="1" rot="-4514075">
              <a:off x="8258702" y="10697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flipH="1">
              <a:off x="8364725" y="14527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flipH="1" rot="-4511497">
              <a:off x="8831295" y="15484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9"/>
            <p:cNvSpPr/>
            <p:nvPr/>
          </p:nvSpPr>
          <p:spPr>
            <a:xfrm flipH="1">
              <a:off x="85193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9"/>
            <p:cNvSpPr/>
            <p:nvPr/>
          </p:nvSpPr>
          <p:spPr>
            <a:xfrm flipH="1">
              <a:off x="8456575" y="24875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9"/>
            <p:cNvSpPr/>
            <p:nvPr/>
          </p:nvSpPr>
          <p:spPr>
            <a:xfrm flipH="1">
              <a:off x="7652375" y="353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9"/>
            <p:cNvSpPr/>
            <p:nvPr/>
          </p:nvSpPr>
          <p:spPr>
            <a:xfrm flipH="1">
              <a:off x="7752000" y="2267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9"/>
            <p:cNvSpPr/>
            <p:nvPr/>
          </p:nvSpPr>
          <p:spPr>
            <a:xfrm flipH="1" rot="-4514075">
              <a:off x="7083852" y="20043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9"/>
            <p:cNvSpPr/>
            <p:nvPr/>
          </p:nvSpPr>
          <p:spPr>
            <a:xfrm flipH="1" rot="-4514075">
              <a:off x="5447652" y="5016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9"/>
            <p:cNvSpPr/>
            <p:nvPr/>
          </p:nvSpPr>
          <p:spPr>
            <a:xfrm flipH="1">
              <a:off x="4160789" y="4649026"/>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9"/>
            <p:cNvSpPr/>
            <p:nvPr/>
          </p:nvSpPr>
          <p:spPr>
            <a:xfrm flipH="1">
              <a:off x="6763575" y="3772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9"/>
            <p:cNvSpPr/>
            <p:nvPr/>
          </p:nvSpPr>
          <p:spPr>
            <a:xfrm flipH="1">
              <a:off x="7198925" y="37252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9"/>
            <p:cNvSpPr/>
            <p:nvPr/>
          </p:nvSpPr>
          <p:spPr>
            <a:xfrm flipH="1">
              <a:off x="6953475" y="226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69"/>
          <p:cNvGrpSpPr/>
          <p:nvPr/>
        </p:nvGrpSpPr>
        <p:grpSpPr>
          <a:xfrm flipH="1">
            <a:off x="2970007" y="4646415"/>
            <a:ext cx="747688" cy="446314"/>
            <a:chOff x="5274100" y="3743727"/>
            <a:chExt cx="880772" cy="525756"/>
          </a:xfrm>
        </p:grpSpPr>
        <p:sp>
          <p:nvSpPr>
            <p:cNvPr id="8581" name="Google Shape;8581;p69"/>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9"/>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9"/>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9"/>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9"/>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9"/>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9"/>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9"/>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9"/>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9"/>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9"/>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9"/>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9"/>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9"/>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9"/>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69"/>
          <p:cNvGrpSpPr/>
          <p:nvPr/>
        </p:nvGrpSpPr>
        <p:grpSpPr>
          <a:xfrm flipH="1">
            <a:off x="5762995" y="4829364"/>
            <a:ext cx="641702" cy="221348"/>
            <a:chOff x="3010500" y="4887550"/>
            <a:chExt cx="636925" cy="219700"/>
          </a:xfrm>
        </p:grpSpPr>
        <p:sp>
          <p:nvSpPr>
            <p:cNvPr id="8604" name="Google Shape;8604;p69"/>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9"/>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9"/>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9"/>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9"/>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9"/>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9"/>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9"/>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9"/>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9"/>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9"/>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9"/>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9"/>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69"/>
          <p:cNvGrpSpPr/>
          <p:nvPr/>
        </p:nvGrpSpPr>
        <p:grpSpPr>
          <a:xfrm flipH="1">
            <a:off x="5129811" y="4488672"/>
            <a:ext cx="918676" cy="298338"/>
            <a:chOff x="3099775" y="2031950"/>
            <a:chExt cx="513600" cy="166800"/>
          </a:xfrm>
        </p:grpSpPr>
        <p:sp>
          <p:nvSpPr>
            <p:cNvPr id="8621" name="Google Shape;8621;p69"/>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9"/>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9"/>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9"/>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9"/>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9"/>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9"/>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9"/>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9"/>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9"/>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9"/>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9"/>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9"/>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9"/>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9"/>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9"/>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9"/>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9"/>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9"/>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9"/>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9"/>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9"/>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9"/>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69"/>
          <p:cNvGrpSpPr/>
          <p:nvPr/>
        </p:nvGrpSpPr>
        <p:grpSpPr>
          <a:xfrm>
            <a:off x="3466665" y="3508047"/>
            <a:ext cx="379334" cy="344477"/>
            <a:chOff x="4011653" y="2741085"/>
            <a:chExt cx="379334" cy="344477"/>
          </a:xfrm>
        </p:grpSpPr>
        <p:sp>
          <p:nvSpPr>
            <p:cNvPr id="8651" name="Google Shape;8651;p69"/>
            <p:cNvSpPr/>
            <p:nvPr/>
          </p:nvSpPr>
          <p:spPr>
            <a:xfrm>
              <a:off x="4045561" y="2774695"/>
              <a:ext cx="156477" cy="109586"/>
            </a:xfrm>
            <a:custGeom>
              <a:rect b="b" l="l" r="r" t="t"/>
              <a:pathLst>
                <a:path extrusionOk="0" h="4043" w="5773">
                  <a:moveTo>
                    <a:pt x="5219" y="548"/>
                  </a:moveTo>
                  <a:lnTo>
                    <a:pt x="5219" y="3494"/>
                  </a:lnTo>
                  <a:lnTo>
                    <a:pt x="4723" y="3494"/>
                  </a:lnTo>
                  <a:lnTo>
                    <a:pt x="4723" y="2088"/>
                  </a:lnTo>
                  <a:cubicBezTo>
                    <a:pt x="4723" y="1906"/>
                    <a:pt x="4586" y="1815"/>
                    <a:pt x="4449" y="1815"/>
                  </a:cubicBezTo>
                  <a:cubicBezTo>
                    <a:pt x="4312" y="1815"/>
                    <a:pt x="4175" y="1906"/>
                    <a:pt x="4175" y="2088"/>
                  </a:cubicBezTo>
                  <a:lnTo>
                    <a:pt x="4175" y="3494"/>
                  </a:lnTo>
                  <a:lnTo>
                    <a:pt x="3679" y="3494"/>
                  </a:lnTo>
                  <a:lnTo>
                    <a:pt x="3679" y="2993"/>
                  </a:lnTo>
                  <a:cubicBezTo>
                    <a:pt x="3671" y="2820"/>
                    <a:pt x="3538" y="2733"/>
                    <a:pt x="3405" y="2733"/>
                  </a:cubicBezTo>
                  <a:cubicBezTo>
                    <a:pt x="3273" y="2733"/>
                    <a:pt x="3140" y="2820"/>
                    <a:pt x="3131" y="2993"/>
                  </a:cubicBezTo>
                  <a:lnTo>
                    <a:pt x="3131" y="3494"/>
                  </a:lnTo>
                  <a:lnTo>
                    <a:pt x="2636" y="3494"/>
                  </a:lnTo>
                  <a:lnTo>
                    <a:pt x="2636" y="1407"/>
                  </a:lnTo>
                  <a:cubicBezTo>
                    <a:pt x="2627" y="1234"/>
                    <a:pt x="2494" y="1148"/>
                    <a:pt x="2362" y="1148"/>
                  </a:cubicBezTo>
                  <a:cubicBezTo>
                    <a:pt x="2229" y="1148"/>
                    <a:pt x="2096" y="1234"/>
                    <a:pt x="2088" y="1407"/>
                  </a:cubicBezTo>
                  <a:lnTo>
                    <a:pt x="2088" y="3494"/>
                  </a:lnTo>
                  <a:lnTo>
                    <a:pt x="1586" y="3494"/>
                  </a:lnTo>
                  <a:lnTo>
                    <a:pt x="1586" y="2722"/>
                  </a:lnTo>
                  <a:cubicBezTo>
                    <a:pt x="1578" y="2549"/>
                    <a:pt x="1446" y="2462"/>
                    <a:pt x="1315" y="2462"/>
                  </a:cubicBezTo>
                  <a:cubicBezTo>
                    <a:pt x="1184" y="2462"/>
                    <a:pt x="1053" y="2549"/>
                    <a:pt x="1044" y="2722"/>
                  </a:cubicBezTo>
                  <a:lnTo>
                    <a:pt x="1044" y="3494"/>
                  </a:lnTo>
                  <a:lnTo>
                    <a:pt x="543" y="3494"/>
                  </a:lnTo>
                  <a:lnTo>
                    <a:pt x="543" y="548"/>
                  </a:lnTo>
                  <a:close/>
                  <a:moveTo>
                    <a:pt x="277" y="0"/>
                  </a:moveTo>
                  <a:cubicBezTo>
                    <a:pt x="122" y="0"/>
                    <a:pt x="1" y="127"/>
                    <a:pt x="1" y="277"/>
                  </a:cubicBezTo>
                  <a:lnTo>
                    <a:pt x="1" y="3771"/>
                  </a:lnTo>
                  <a:cubicBezTo>
                    <a:pt x="1" y="3921"/>
                    <a:pt x="127" y="4042"/>
                    <a:pt x="277" y="4042"/>
                  </a:cubicBezTo>
                  <a:lnTo>
                    <a:pt x="5495" y="4042"/>
                  </a:lnTo>
                  <a:cubicBezTo>
                    <a:pt x="5645" y="4042"/>
                    <a:pt x="5772" y="3921"/>
                    <a:pt x="5772" y="3771"/>
                  </a:cubicBezTo>
                  <a:lnTo>
                    <a:pt x="5772" y="277"/>
                  </a:lnTo>
                  <a:cubicBezTo>
                    <a:pt x="5772" y="127"/>
                    <a:pt x="5645" y="0"/>
                    <a:pt x="5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9"/>
            <p:cNvSpPr/>
            <p:nvPr/>
          </p:nvSpPr>
          <p:spPr>
            <a:xfrm>
              <a:off x="4041956" y="2901899"/>
              <a:ext cx="158347" cy="152357"/>
            </a:xfrm>
            <a:custGeom>
              <a:rect b="b" l="l" r="r" t="t"/>
              <a:pathLst>
                <a:path extrusionOk="0" h="5621" w="5842">
                  <a:moveTo>
                    <a:pt x="3026" y="547"/>
                  </a:moveTo>
                  <a:cubicBezTo>
                    <a:pt x="3320" y="547"/>
                    <a:pt x="3616" y="604"/>
                    <a:pt x="3899" y="721"/>
                  </a:cubicBezTo>
                  <a:cubicBezTo>
                    <a:pt x="4746" y="1073"/>
                    <a:pt x="5294" y="1898"/>
                    <a:pt x="5294" y="2814"/>
                  </a:cubicBezTo>
                  <a:cubicBezTo>
                    <a:pt x="5294" y="4066"/>
                    <a:pt x="4273" y="5080"/>
                    <a:pt x="3017" y="5080"/>
                  </a:cubicBezTo>
                  <a:cubicBezTo>
                    <a:pt x="2100" y="5075"/>
                    <a:pt x="1275" y="4521"/>
                    <a:pt x="929" y="3673"/>
                  </a:cubicBezTo>
                  <a:cubicBezTo>
                    <a:pt x="583" y="2826"/>
                    <a:pt x="779" y="1851"/>
                    <a:pt x="1431" y="1206"/>
                  </a:cubicBezTo>
                  <a:cubicBezTo>
                    <a:pt x="1861" y="775"/>
                    <a:pt x="2438" y="547"/>
                    <a:pt x="3026" y="547"/>
                  </a:cubicBezTo>
                  <a:close/>
                  <a:moveTo>
                    <a:pt x="3027" y="1"/>
                  </a:moveTo>
                  <a:cubicBezTo>
                    <a:pt x="3024" y="1"/>
                    <a:pt x="3020" y="1"/>
                    <a:pt x="3017" y="1"/>
                  </a:cubicBezTo>
                  <a:cubicBezTo>
                    <a:pt x="1881" y="6"/>
                    <a:pt x="860" y="693"/>
                    <a:pt x="428" y="1742"/>
                  </a:cubicBezTo>
                  <a:cubicBezTo>
                    <a:pt x="1" y="2797"/>
                    <a:pt x="243" y="4002"/>
                    <a:pt x="1050" y="4804"/>
                  </a:cubicBezTo>
                  <a:cubicBezTo>
                    <a:pt x="1584" y="5337"/>
                    <a:pt x="2300" y="5621"/>
                    <a:pt x="3028" y="5621"/>
                  </a:cubicBezTo>
                  <a:cubicBezTo>
                    <a:pt x="3393" y="5621"/>
                    <a:pt x="3762" y="5549"/>
                    <a:pt x="4112" y="5403"/>
                  </a:cubicBezTo>
                  <a:cubicBezTo>
                    <a:pt x="5156" y="4971"/>
                    <a:pt x="5842" y="3944"/>
                    <a:pt x="5842" y="2809"/>
                  </a:cubicBezTo>
                  <a:cubicBezTo>
                    <a:pt x="5836" y="1255"/>
                    <a:pt x="4579" y="1"/>
                    <a:pt x="3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9"/>
            <p:cNvSpPr/>
            <p:nvPr/>
          </p:nvSpPr>
          <p:spPr>
            <a:xfrm>
              <a:off x="4085731" y="2949712"/>
              <a:ext cx="66597" cy="56975"/>
            </a:xfrm>
            <a:custGeom>
              <a:rect b="b" l="l" r="r" t="t"/>
              <a:pathLst>
                <a:path extrusionOk="0" h="2102" w="2457">
                  <a:moveTo>
                    <a:pt x="1397" y="545"/>
                  </a:moveTo>
                  <a:cubicBezTo>
                    <a:pt x="1658" y="545"/>
                    <a:pt x="1909" y="746"/>
                    <a:pt x="1909" y="1050"/>
                  </a:cubicBezTo>
                  <a:cubicBezTo>
                    <a:pt x="1909" y="1327"/>
                    <a:pt x="1678" y="1552"/>
                    <a:pt x="1402" y="1552"/>
                  </a:cubicBezTo>
                  <a:cubicBezTo>
                    <a:pt x="952" y="1552"/>
                    <a:pt x="727" y="1010"/>
                    <a:pt x="1044" y="693"/>
                  </a:cubicBezTo>
                  <a:cubicBezTo>
                    <a:pt x="1147" y="590"/>
                    <a:pt x="1273" y="545"/>
                    <a:pt x="1397" y="545"/>
                  </a:cubicBezTo>
                  <a:close/>
                  <a:moveTo>
                    <a:pt x="1402" y="1"/>
                  </a:moveTo>
                  <a:cubicBezTo>
                    <a:pt x="467" y="1"/>
                    <a:pt x="0" y="1131"/>
                    <a:pt x="664" y="1794"/>
                  </a:cubicBezTo>
                  <a:cubicBezTo>
                    <a:pt x="878" y="2006"/>
                    <a:pt x="1140" y="2101"/>
                    <a:pt x="1397" y="2101"/>
                  </a:cubicBezTo>
                  <a:cubicBezTo>
                    <a:pt x="1936" y="2101"/>
                    <a:pt x="2453" y="1683"/>
                    <a:pt x="2457" y="1050"/>
                  </a:cubicBezTo>
                  <a:cubicBezTo>
                    <a:pt x="2451" y="468"/>
                    <a:pt x="1984" y="1"/>
                    <a:pt x="1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9"/>
            <p:cNvSpPr/>
            <p:nvPr/>
          </p:nvSpPr>
          <p:spPr>
            <a:xfrm>
              <a:off x="4011653" y="2741085"/>
              <a:ext cx="379334" cy="344477"/>
            </a:xfrm>
            <a:custGeom>
              <a:rect b="b" l="l" r="r" t="t"/>
              <a:pathLst>
                <a:path extrusionOk="0" h="12709" w="13995">
                  <a:moveTo>
                    <a:pt x="10411" y="1090"/>
                  </a:moveTo>
                  <a:cubicBezTo>
                    <a:pt x="10621" y="1090"/>
                    <a:pt x="10794" y="1264"/>
                    <a:pt x="10794" y="1477"/>
                  </a:cubicBezTo>
                  <a:cubicBezTo>
                    <a:pt x="10794" y="1689"/>
                    <a:pt x="10621" y="1864"/>
                    <a:pt x="10411" y="1864"/>
                  </a:cubicBezTo>
                  <a:cubicBezTo>
                    <a:pt x="10404" y="1864"/>
                    <a:pt x="10397" y="1863"/>
                    <a:pt x="10390" y="1863"/>
                  </a:cubicBezTo>
                  <a:lnTo>
                    <a:pt x="10350" y="1863"/>
                  </a:lnTo>
                  <a:lnTo>
                    <a:pt x="10350" y="1096"/>
                  </a:lnTo>
                  <a:lnTo>
                    <a:pt x="10390" y="1096"/>
                  </a:lnTo>
                  <a:lnTo>
                    <a:pt x="10390" y="1090"/>
                  </a:lnTo>
                  <a:cubicBezTo>
                    <a:pt x="10397" y="1090"/>
                    <a:pt x="10404" y="1090"/>
                    <a:pt x="10411" y="1090"/>
                  </a:cubicBezTo>
                  <a:close/>
                  <a:moveTo>
                    <a:pt x="9808" y="791"/>
                  </a:moveTo>
                  <a:lnTo>
                    <a:pt x="9808" y="2428"/>
                  </a:lnTo>
                  <a:lnTo>
                    <a:pt x="9312" y="2428"/>
                  </a:lnTo>
                  <a:lnTo>
                    <a:pt x="9312" y="1131"/>
                  </a:lnTo>
                  <a:cubicBezTo>
                    <a:pt x="9312" y="940"/>
                    <a:pt x="9462" y="791"/>
                    <a:pt x="9652" y="791"/>
                  </a:cubicBezTo>
                  <a:close/>
                  <a:moveTo>
                    <a:pt x="13053" y="4106"/>
                  </a:moveTo>
                  <a:cubicBezTo>
                    <a:pt x="13268" y="4106"/>
                    <a:pt x="13446" y="4277"/>
                    <a:pt x="13446" y="4492"/>
                  </a:cubicBezTo>
                  <a:cubicBezTo>
                    <a:pt x="13446" y="4705"/>
                    <a:pt x="13273" y="4879"/>
                    <a:pt x="13063" y="4879"/>
                  </a:cubicBezTo>
                  <a:cubicBezTo>
                    <a:pt x="13056" y="4879"/>
                    <a:pt x="13049" y="4879"/>
                    <a:pt x="13043" y="4879"/>
                  </a:cubicBezTo>
                  <a:lnTo>
                    <a:pt x="13002" y="4879"/>
                  </a:lnTo>
                  <a:lnTo>
                    <a:pt x="13002" y="4106"/>
                  </a:lnTo>
                  <a:lnTo>
                    <a:pt x="13043" y="4106"/>
                  </a:lnTo>
                  <a:cubicBezTo>
                    <a:pt x="13046" y="4106"/>
                    <a:pt x="13050" y="4106"/>
                    <a:pt x="13053" y="4106"/>
                  </a:cubicBezTo>
                  <a:close/>
                  <a:moveTo>
                    <a:pt x="12455" y="3800"/>
                  </a:moveTo>
                  <a:lnTo>
                    <a:pt x="12455" y="5444"/>
                  </a:lnTo>
                  <a:lnTo>
                    <a:pt x="11959" y="5444"/>
                  </a:lnTo>
                  <a:lnTo>
                    <a:pt x="11959" y="4140"/>
                  </a:lnTo>
                  <a:cubicBezTo>
                    <a:pt x="11959" y="3956"/>
                    <a:pt x="12109" y="3800"/>
                    <a:pt x="12299" y="3800"/>
                  </a:cubicBezTo>
                  <a:close/>
                  <a:moveTo>
                    <a:pt x="7450" y="543"/>
                  </a:moveTo>
                  <a:cubicBezTo>
                    <a:pt x="7606" y="543"/>
                    <a:pt x="7727" y="669"/>
                    <a:pt x="7727" y="819"/>
                  </a:cubicBezTo>
                  <a:lnTo>
                    <a:pt x="7727" y="11884"/>
                  </a:lnTo>
                  <a:cubicBezTo>
                    <a:pt x="7727" y="12034"/>
                    <a:pt x="7606" y="12161"/>
                    <a:pt x="7450" y="12161"/>
                  </a:cubicBezTo>
                  <a:lnTo>
                    <a:pt x="825" y="12161"/>
                  </a:lnTo>
                  <a:cubicBezTo>
                    <a:pt x="675" y="12161"/>
                    <a:pt x="554" y="12034"/>
                    <a:pt x="554" y="11884"/>
                  </a:cubicBezTo>
                  <a:lnTo>
                    <a:pt x="554" y="819"/>
                  </a:lnTo>
                  <a:cubicBezTo>
                    <a:pt x="554" y="669"/>
                    <a:pt x="675" y="543"/>
                    <a:pt x="825" y="543"/>
                  </a:cubicBezTo>
                  <a:close/>
                  <a:moveTo>
                    <a:pt x="819" y="1"/>
                  </a:moveTo>
                  <a:cubicBezTo>
                    <a:pt x="364" y="1"/>
                    <a:pt x="0" y="370"/>
                    <a:pt x="0" y="819"/>
                  </a:cubicBezTo>
                  <a:lnTo>
                    <a:pt x="0" y="11884"/>
                  </a:lnTo>
                  <a:cubicBezTo>
                    <a:pt x="0" y="12339"/>
                    <a:pt x="364" y="12703"/>
                    <a:pt x="819" y="12708"/>
                  </a:cubicBezTo>
                  <a:lnTo>
                    <a:pt x="9445" y="12708"/>
                  </a:lnTo>
                  <a:cubicBezTo>
                    <a:pt x="10258" y="12703"/>
                    <a:pt x="10915" y="12045"/>
                    <a:pt x="10915" y="11238"/>
                  </a:cubicBezTo>
                  <a:lnTo>
                    <a:pt x="10915" y="7404"/>
                  </a:lnTo>
                  <a:cubicBezTo>
                    <a:pt x="11515" y="7294"/>
                    <a:pt x="11947" y="6770"/>
                    <a:pt x="11953" y="6159"/>
                  </a:cubicBezTo>
                  <a:lnTo>
                    <a:pt x="11953" y="5991"/>
                  </a:lnTo>
                  <a:lnTo>
                    <a:pt x="12720" y="5991"/>
                  </a:lnTo>
                  <a:cubicBezTo>
                    <a:pt x="12870" y="5991"/>
                    <a:pt x="12991" y="5864"/>
                    <a:pt x="12991" y="5715"/>
                  </a:cubicBezTo>
                  <a:lnTo>
                    <a:pt x="12991" y="5420"/>
                  </a:lnTo>
                  <a:lnTo>
                    <a:pt x="13037" y="5420"/>
                  </a:lnTo>
                  <a:cubicBezTo>
                    <a:pt x="13047" y="5421"/>
                    <a:pt x="13058" y="5421"/>
                    <a:pt x="13068" y="5421"/>
                  </a:cubicBezTo>
                  <a:cubicBezTo>
                    <a:pt x="13579" y="5421"/>
                    <a:pt x="13994" y="5006"/>
                    <a:pt x="13994" y="4492"/>
                  </a:cubicBezTo>
                  <a:cubicBezTo>
                    <a:pt x="13994" y="3975"/>
                    <a:pt x="13573" y="3558"/>
                    <a:pt x="13058" y="3558"/>
                  </a:cubicBezTo>
                  <a:cubicBezTo>
                    <a:pt x="13051" y="3558"/>
                    <a:pt x="13044" y="3558"/>
                    <a:pt x="13037" y="3558"/>
                  </a:cubicBezTo>
                  <a:lnTo>
                    <a:pt x="12997" y="3558"/>
                  </a:lnTo>
                  <a:lnTo>
                    <a:pt x="12997" y="3529"/>
                  </a:lnTo>
                  <a:cubicBezTo>
                    <a:pt x="12997" y="3379"/>
                    <a:pt x="12876" y="3258"/>
                    <a:pt x="12726" y="3258"/>
                  </a:cubicBezTo>
                  <a:lnTo>
                    <a:pt x="12293" y="3258"/>
                  </a:lnTo>
                  <a:cubicBezTo>
                    <a:pt x="11803" y="3258"/>
                    <a:pt x="11405" y="3650"/>
                    <a:pt x="11405" y="4140"/>
                  </a:cubicBezTo>
                  <a:lnTo>
                    <a:pt x="11405" y="6159"/>
                  </a:lnTo>
                  <a:cubicBezTo>
                    <a:pt x="11405" y="6470"/>
                    <a:pt x="11209" y="6741"/>
                    <a:pt x="10915" y="6839"/>
                  </a:cubicBezTo>
                  <a:lnTo>
                    <a:pt x="10915" y="4711"/>
                  </a:lnTo>
                  <a:cubicBezTo>
                    <a:pt x="10915" y="4187"/>
                    <a:pt x="10494" y="3766"/>
                    <a:pt x="9975" y="3766"/>
                  </a:cubicBezTo>
                  <a:lnTo>
                    <a:pt x="9699" y="3766"/>
                  </a:lnTo>
                  <a:cubicBezTo>
                    <a:pt x="9479" y="3766"/>
                    <a:pt x="9301" y="3587"/>
                    <a:pt x="9301" y="3368"/>
                  </a:cubicBezTo>
                  <a:lnTo>
                    <a:pt x="9301" y="2976"/>
                  </a:lnTo>
                  <a:lnTo>
                    <a:pt x="10073" y="2976"/>
                  </a:lnTo>
                  <a:cubicBezTo>
                    <a:pt x="10223" y="2976"/>
                    <a:pt x="10344" y="2855"/>
                    <a:pt x="10344" y="2705"/>
                  </a:cubicBezTo>
                  <a:lnTo>
                    <a:pt x="10344" y="2405"/>
                  </a:lnTo>
                  <a:lnTo>
                    <a:pt x="10385" y="2405"/>
                  </a:lnTo>
                  <a:cubicBezTo>
                    <a:pt x="10395" y="2405"/>
                    <a:pt x="10406" y="2405"/>
                    <a:pt x="10416" y="2405"/>
                  </a:cubicBezTo>
                  <a:cubicBezTo>
                    <a:pt x="10926" y="2405"/>
                    <a:pt x="11342" y="1991"/>
                    <a:pt x="11342" y="1477"/>
                  </a:cubicBezTo>
                  <a:cubicBezTo>
                    <a:pt x="11342" y="959"/>
                    <a:pt x="10921" y="542"/>
                    <a:pt x="10406" y="542"/>
                  </a:cubicBezTo>
                  <a:cubicBezTo>
                    <a:pt x="10399" y="542"/>
                    <a:pt x="10392" y="542"/>
                    <a:pt x="10385" y="543"/>
                  </a:cubicBezTo>
                  <a:lnTo>
                    <a:pt x="10344" y="543"/>
                  </a:lnTo>
                  <a:lnTo>
                    <a:pt x="10344" y="514"/>
                  </a:lnTo>
                  <a:cubicBezTo>
                    <a:pt x="10344" y="364"/>
                    <a:pt x="10223" y="243"/>
                    <a:pt x="10073" y="243"/>
                  </a:cubicBezTo>
                  <a:lnTo>
                    <a:pt x="9641" y="243"/>
                  </a:lnTo>
                  <a:cubicBezTo>
                    <a:pt x="9151" y="243"/>
                    <a:pt x="8753" y="635"/>
                    <a:pt x="8753" y="1125"/>
                  </a:cubicBezTo>
                  <a:lnTo>
                    <a:pt x="8753" y="3368"/>
                  </a:lnTo>
                  <a:cubicBezTo>
                    <a:pt x="8753" y="3887"/>
                    <a:pt x="9174" y="4308"/>
                    <a:pt x="9699" y="4313"/>
                  </a:cubicBezTo>
                  <a:lnTo>
                    <a:pt x="9970" y="4313"/>
                  </a:lnTo>
                  <a:cubicBezTo>
                    <a:pt x="9973" y="4313"/>
                    <a:pt x="9976" y="4313"/>
                    <a:pt x="9980" y="4313"/>
                  </a:cubicBezTo>
                  <a:cubicBezTo>
                    <a:pt x="10194" y="4313"/>
                    <a:pt x="10367" y="4490"/>
                    <a:pt x="10367" y="4706"/>
                  </a:cubicBezTo>
                  <a:lnTo>
                    <a:pt x="10367" y="11238"/>
                  </a:lnTo>
                  <a:cubicBezTo>
                    <a:pt x="10367" y="11746"/>
                    <a:pt x="9952" y="12161"/>
                    <a:pt x="9445" y="12161"/>
                  </a:cubicBezTo>
                  <a:lnTo>
                    <a:pt x="8217" y="12161"/>
                  </a:lnTo>
                  <a:cubicBezTo>
                    <a:pt x="8251" y="12068"/>
                    <a:pt x="8263" y="11976"/>
                    <a:pt x="8263" y="11884"/>
                  </a:cubicBezTo>
                  <a:lnTo>
                    <a:pt x="8263" y="819"/>
                  </a:lnTo>
                  <a:cubicBezTo>
                    <a:pt x="8263" y="370"/>
                    <a:pt x="7900" y="1"/>
                    <a:pt x="7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9"/>
          <p:cNvGrpSpPr/>
          <p:nvPr/>
        </p:nvGrpSpPr>
        <p:grpSpPr>
          <a:xfrm>
            <a:off x="3544795" y="1995300"/>
            <a:ext cx="223047" cy="378847"/>
            <a:chOff x="2453983" y="2723900"/>
            <a:chExt cx="223047" cy="378847"/>
          </a:xfrm>
        </p:grpSpPr>
        <p:sp>
          <p:nvSpPr>
            <p:cNvPr id="8656" name="Google Shape;8656;p69"/>
            <p:cNvSpPr/>
            <p:nvPr/>
          </p:nvSpPr>
          <p:spPr>
            <a:xfrm>
              <a:off x="2478052" y="2800472"/>
              <a:ext cx="168485" cy="162115"/>
            </a:xfrm>
            <a:custGeom>
              <a:rect b="b" l="l" r="r" t="t"/>
              <a:pathLst>
                <a:path extrusionOk="0" h="5981" w="6216">
                  <a:moveTo>
                    <a:pt x="3223" y="1"/>
                  </a:moveTo>
                  <a:cubicBezTo>
                    <a:pt x="3224" y="1"/>
                    <a:pt x="3224" y="1"/>
                    <a:pt x="3224" y="1"/>
                  </a:cubicBezTo>
                  <a:lnTo>
                    <a:pt x="3224" y="1"/>
                  </a:lnTo>
                  <a:cubicBezTo>
                    <a:pt x="3226" y="1"/>
                    <a:pt x="3227" y="1"/>
                    <a:pt x="3229" y="1"/>
                  </a:cubicBezTo>
                  <a:close/>
                  <a:moveTo>
                    <a:pt x="3228" y="546"/>
                  </a:moveTo>
                  <a:cubicBezTo>
                    <a:pt x="3543" y="546"/>
                    <a:pt x="3860" y="607"/>
                    <a:pt x="4163" y="733"/>
                  </a:cubicBezTo>
                  <a:cubicBezTo>
                    <a:pt x="5074" y="1113"/>
                    <a:pt x="5668" y="2001"/>
                    <a:pt x="5668" y="2993"/>
                  </a:cubicBezTo>
                  <a:cubicBezTo>
                    <a:pt x="5668" y="4337"/>
                    <a:pt x="4572" y="5432"/>
                    <a:pt x="3229" y="5432"/>
                  </a:cubicBezTo>
                  <a:cubicBezTo>
                    <a:pt x="2237" y="5432"/>
                    <a:pt x="1349" y="4838"/>
                    <a:pt x="969" y="3927"/>
                  </a:cubicBezTo>
                  <a:cubicBezTo>
                    <a:pt x="588" y="3010"/>
                    <a:pt x="802" y="1961"/>
                    <a:pt x="1499" y="1263"/>
                  </a:cubicBezTo>
                  <a:cubicBezTo>
                    <a:pt x="1966" y="796"/>
                    <a:pt x="2591" y="546"/>
                    <a:pt x="3228" y="546"/>
                  </a:cubicBezTo>
                  <a:close/>
                  <a:moveTo>
                    <a:pt x="3224" y="1"/>
                  </a:moveTo>
                  <a:cubicBezTo>
                    <a:pt x="2015" y="3"/>
                    <a:pt x="928" y="729"/>
                    <a:pt x="461" y="1846"/>
                  </a:cubicBezTo>
                  <a:cubicBezTo>
                    <a:pt x="0" y="2964"/>
                    <a:pt x="254" y="4250"/>
                    <a:pt x="1113" y="5103"/>
                  </a:cubicBezTo>
                  <a:cubicBezTo>
                    <a:pt x="1685" y="5675"/>
                    <a:pt x="2452" y="5981"/>
                    <a:pt x="3232" y="5981"/>
                  </a:cubicBezTo>
                  <a:cubicBezTo>
                    <a:pt x="3615" y="5981"/>
                    <a:pt x="4002" y="5907"/>
                    <a:pt x="4371" y="5755"/>
                  </a:cubicBezTo>
                  <a:cubicBezTo>
                    <a:pt x="5483" y="5288"/>
                    <a:pt x="6216" y="4198"/>
                    <a:pt x="6216" y="2993"/>
                  </a:cubicBezTo>
                  <a:cubicBezTo>
                    <a:pt x="6210" y="1339"/>
                    <a:pt x="4873" y="7"/>
                    <a:pt x="3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9"/>
            <p:cNvSpPr/>
            <p:nvPr/>
          </p:nvSpPr>
          <p:spPr>
            <a:xfrm>
              <a:off x="2541965" y="2843244"/>
              <a:ext cx="68630" cy="76626"/>
            </a:xfrm>
            <a:custGeom>
              <a:rect b="b" l="l" r="r" t="t"/>
              <a:pathLst>
                <a:path extrusionOk="0" h="2827" w="2532">
                  <a:moveTo>
                    <a:pt x="548" y="585"/>
                  </a:moveTo>
                  <a:lnTo>
                    <a:pt x="1863" y="1409"/>
                  </a:lnTo>
                  <a:lnTo>
                    <a:pt x="548" y="2240"/>
                  </a:lnTo>
                  <a:lnTo>
                    <a:pt x="548" y="585"/>
                  </a:lnTo>
                  <a:close/>
                  <a:moveTo>
                    <a:pt x="499" y="0"/>
                  </a:moveTo>
                  <a:cubicBezTo>
                    <a:pt x="240" y="0"/>
                    <a:pt x="0" y="206"/>
                    <a:pt x="0" y="498"/>
                  </a:cubicBezTo>
                  <a:lnTo>
                    <a:pt x="0" y="2332"/>
                  </a:lnTo>
                  <a:cubicBezTo>
                    <a:pt x="0" y="2621"/>
                    <a:pt x="243" y="2826"/>
                    <a:pt x="503" y="2826"/>
                  </a:cubicBezTo>
                  <a:cubicBezTo>
                    <a:pt x="590" y="2826"/>
                    <a:pt x="679" y="2803"/>
                    <a:pt x="761" y="2753"/>
                  </a:cubicBezTo>
                  <a:lnTo>
                    <a:pt x="2220" y="1836"/>
                  </a:lnTo>
                  <a:cubicBezTo>
                    <a:pt x="2532" y="1640"/>
                    <a:pt x="2532" y="1184"/>
                    <a:pt x="2220" y="994"/>
                  </a:cubicBezTo>
                  <a:lnTo>
                    <a:pt x="761" y="77"/>
                  </a:lnTo>
                  <a:cubicBezTo>
                    <a:pt x="678" y="25"/>
                    <a:pt x="58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9"/>
            <p:cNvSpPr/>
            <p:nvPr/>
          </p:nvSpPr>
          <p:spPr>
            <a:xfrm>
              <a:off x="2493827" y="2984271"/>
              <a:ext cx="143331" cy="14718"/>
            </a:xfrm>
            <a:custGeom>
              <a:rect b="b" l="l" r="r" t="t"/>
              <a:pathLst>
                <a:path extrusionOk="0" h="543" w="5288">
                  <a:moveTo>
                    <a:pt x="346" y="0"/>
                  </a:moveTo>
                  <a:cubicBezTo>
                    <a:pt x="0" y="18"/>
                    <a:pt x="0" y="525"/>
                    <a:pt x="346" y="542"/>
                  </a:cubicBezTo>
                  <a:lnTo>
                    <a:pt x="4942" y="542"/>
                  </a:lnTo>
                  <a:cubicBezTo>
                    <a:pt x="5288" y="525"/>
                    <a:pt x="5288" y="18"/>
                    <a:pt x="4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2453983" y="2723900"/>
              <a:ext cx="223047" cy="378847"/>
            </a:xfrm>
            <a:custGeom>
              <a:rect b="b" l="l" r="r" t="t"/>
              <a:pathLst>
                <a:path extrusionOk="0" h="13977" w="8229">
                  <a:moveTo>
                    <a:pt x="6844" y="548"/>
                  </a:moveTo>
                  <a:cubicBezTo>
                    <a:pt x="7202" y="548"/>
                    <a:pt x="7519" y="773"/>
                    <a:pt x="7640" y="1113"/>
                  </a:cubicBezTo>
                  <a:lnTo>
                    <a:pt x="6152" y="1113"/>
                  </a:lnTo>
                  <a:cubicBezTo>
                    <a:pt x="6077" y="1113"/>
                    <a:pt x="6008" y="1142"/>
                    <a:pt x="5956" y="1200"/>
                  </a:cubicBezTo>
                  <a:lnTo>
                    <a:pt x="5760" y="1396"/>
                  </a:lnTo>
                  <a:lnTo>
                    <a:pt x="2468" y="1396"/>
                  </a:lnTo>
                  <a:lnTo>
                    <a:pt x="2278" y="1200"/>
                  </a:lnTo>
                  <a:cubicBezTo>
                    <a:pt x="2226" y="1142"/>
                    <a:pt x="2151" y="1113"/>
                    <a:pt x="2076" y="1113"/>
                  </a:cubicBezTo>
                  <a:lnTo>
                    <a:pt x="594" y="1113"/>
                  </a:lnTo>
                  <a:cubicBezTo>
                    <a:pt x="709" y="773"/>
                    <a:pt x="1026" y="548"/>
                    <a:pt x="1384" y="548"/>
                  </a:cubicBezTo>
                  <a:close/>
                  <a:moveTo>
                    <a:pt x="7680" y="1661"/>
                  </a:moveTo>
                  <a:lnTo>
                    <a:pt x="7680" y="11267"/>
                  </a:lnTo>
                  <a:lnTo>
                    <a:pt x="542" y="11267"/>
                  </a:lnTo>
                  <a:lnTo>
                    <a:pt x="548" y="1661"/>
                  </a:lnTo>
                  <a:lnTo>
                    <a:pt x="1961" y="1661"/>
                  </a:lnTo>
                  <a:lnTo>
                    <a:pt x="2157" y="1857"/>
                  </a:lnTo>
                  <a:cubicBezTo>
                    <a:pt x="2203" y="1915"/>
                    <a:pt x="2278" y="1943"/>
                    <a:pt x="2353" y="1943"/>
                  </a:cubicBezTo>
                  <a:lnTo>
                    <a:pt x="5876" y="1943"/>
                  </a:lnTo>
                  <a:cubicBezTo>
                    <a:pt x="5950" y="1943"/>
                    <a:pt x="6020" y="1915"/>
                    <a:pt x="6072" y="1857"/>
                  </a:cubicBezTo>
                  <a:lnTo>
                    <a:pt x="6268" y="1661"/>
                  </a:lnTo>
                  <a:close/>
                  <a:moveTo>
                    <a:pt x="7680" y="11815"/>
                  </a:moveTo>
                  <a:lnTo>
                    <a:pt x="7686" y="12581"/>
                  </a:lnTo>
                  <a:cubicBezTo>
                    <a:pt x="7680" y="13048"/>
                    <a:pt x="7305" y="13423"/>
                    <a:pt x="6844" y="13423"/>
                  </a:cubicBezTo>
                  <a:lnTo>
                    <a:pt x="1384" y="13423"/>
                  </a:lnTo>
                  <a:cubicBezTo>
                    <a:pt x="923" y="13423"/>
                    <a:pt x="548" y="13048"/>
                    <a:pt x="542" y="12593"/>
                  </a:cubicBezTo>
                  <a:lnTo>
                    <a:pt x="542" y="11815"/>
                  </a:lnTo>
                  <a:close/>
                  <a:moveTo>
                    <a:pt x="1384" y="0"/>
                  </a:moveTo>
                  <a:cubicBezTo>
                    <a:pt x="617" y="0"/>
                    <a:pt x="0" y="623"/>
                    <a:pt x="0" y="1384"/>
                  </a:cubicBezTo>
                  <a:lnTo>
                    <a:pt x="0" y="12593"/>
                  </a:lnTo>
                  <a:cubicBezTo>
                    <a:pt x="0" y="13354"/>
                    <a:pt x="617" y="13971"/>
                    <a:pt x="1384" y="13977"/>
                  </a:cubicBezTo>
                  <a:lnTo>
                    <a:pt x="6844" y="13977"/>
                  </a:lnTo>
                  <a:cubicBezTo>
                    <a:pt x="7611" y="13971"/>
                    <a:pt x="8228" y="13354"/>
                    <a:pt x="8228" y="12593"/>
                  </a:cubicBezTo>
                  <a:lnTo>
                    <a:pt x="8228" y="1384"/>
                  </a:lnTo>
                  <a:cubicBezTo>
                    <a:pt x="8228" y="623"/>
                    <a:pt x="7611" y="0"/>
                    <a:pt x="6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9"/>
            <p:cNvSpPr/>
            <p:nvPr/>
          </p:nvSpPr>
          <p:spPr>
            <a:xfrm>
              <a:off x="2548362" y="3058484"/>
              <a:ext cx="34261" cy="14881"/>
            </a:xfrm>
            <a:custGeom>
              <a:rect b="b" l="l" r="r" t="t"/>
              <a:pathLst>
                <a:path extrusionOk="0" h="549" w="1264">
                  <a:moveTo>
                    <a:pt x="347" y="1"/>
                  </a:moveTo>
                  <a:cubicBezTo>
                    <a:pt x="1" y="18"/>
                    <a:pt x="1" y="531"/>
                    <a:pt x="347" y="549"/>
                  </a:cubicBezTo>
                  <a:lnTo>
                    <a:pt x="917" y="549"/>
                  </a:lnTo>
                  <a:cubicBezTo>
                    <a:pt x="1263" y="531"/>
                    <a:pt x="1263" y="18"/>
                    <a:pt x="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1" name="Google Shape;8661;p69"/>
          <p:cNvSpPr/>
          <p:nvPr/>
        </p:nvSpPr>
        <p:spPr>
          <a:xfrm>
            <a:off x="577500" y="705125"/>
            <a:ext cx="1525800" cy="15258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5" name="Shape 8665"/>
        <p:cNvGrpSpPr/>
        <p:nvPr/>
      </p:nvGrpSpPr>
      <p:grpSpPr>
        <a:xfrm>
          <a:off x="0" y="0"/>
          <a:ext cx="0" cy="0"/>
          <a:chOff x="0" y="0"/>
          <a:chExt cx="0" cy="0"/>
        </a:xfrm>
      </p:grpSpPr>
      <p:sp>
        <p:nvSpPr>
          <p:cNvPr id="8666" name="Google Shape;8666;p70"/>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0"/>
          <p:cNvSpPr txBox="1"/>
          <p:nvPr>
            <p:ph idx="2" type="title"/>
          </p:nvPr>
        </p:nvSpPr>
        <p:spPr>
          <a:xfrm>
            <a:off x="1736525" y="1281725"/>
            <a:ext cx="107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8669" name="Google Shape;8669;p70"/>
          <p:cNvSpPr txBox="1"/>
          <p:nvPr>
            <p:ph idx="1" type="subTitle"/>
          </p:nvPr>
        </p:nvSpPr>
        <p:spPr>
          <a:xfrm>
            <a:off x="3118413" y="2263900"/>
            <a:ext cx="4089600" cy="47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Access to Foreign Markets</a:t>
            </a:r>
            <a:endParaRPr sz="1800"/>
          </a:p>
        </p:txBody>
      </p:sp>
      <p:sp>
        <p:nvSpPr>
          <p:cNvPr id="8670" name="Google Shape;8670;p70"/>
          <p:cNvSpPr txBox="1"/>
          <p:nvPr>
            <p:ph type="title"/>
          </p:nvPr>
        </p:nvSpPr>
        <p:spPr>
          <a:xfrm>
            <a:off x="2917000" y="1382825"/>
            <a:ext cx="44925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MARKET CONDITIONS</a:t>
            </a:r>
            <a:endParaRPr sz="2400"/>
          </a:p>
        </p:txBody>
      </p:sp>
      <p:grpSp>
        <p:nvGrpSpPr>
          <p:cNvPr id="8671" name="Google Shape;8671;p70"/>
          <p:cNvGrpSpPr/>
          <p:nvPr/>
        </p:nvGrpSpPr>
        <p:grpSpPr>
          <a:xfrm>
            <a:off x="7279226" y="318902"/>
            <a:ext cx="1026250" cy="962813"/>
            <a:chOff x="6702850" y="308050"/>
            <a:chExt cx="778642" cy="730511"/>
          </a:xfrm>
        </p:grpSpPr>
        <p:sp>
          <p:nvSpPr>
            <p:cNvPr id="8672" name="Google Shape;8672;p70"/>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0"/>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0"/>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0"/>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0"/>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0"/>
          <p:cNvGrpSpPr/>
          <p:nvPr/>
        </p:nvGrpSpPr>
        <p:grpSpPr>
          <a:xfrm>
            <a:off x="6252956" y="4335676"/>
            <a:ext cx="1026276" cy="612558"/>
            <a:chOff x="5274100" y="3743727"/>
            <a:chExt cx="880772" cy="525756"/>
          </a:xfrm>
        </p:grpSpPr>
        <p:sp>
          <p:nvSpPr>
            <p:cNvPr id="8679" name="Google Shape;8679;p70"/>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0"/>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0"/>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0"/>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0"/>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0"/>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0"/>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0"/>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0"/>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0"/>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0"/>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0"/>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0"/>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70"/>
          <p:cNvGrpSpPr/>
          <p:nvPr/>
        </p:nvGrpSpPr>
        <p:grpSpPr>
          <a:xfrm>
            <a:off x="-1822216" y="2635780"/>
            <a:ext cx="4678515" cy="2559357"/>
            <a:chOff x="-4773020" y="2129039"/>
            <a:chExt cx="4492525" cy="2457612"/>
          </a:xfrm>
        </p:grpSpPr>
        <p:grpSp>
          <p:nvGrpSpPr>
            <p:cNvPr id="8702" name="Google Shape;8702;p70"/>
            <p:cNvGrpSpPr/>
            <p:nvPr/>
          </p:nvGrpSpPr>
          <p:grpSpPr>
            <a:xfrm>
              <a:off x="-2431735" y="3501699"/>
              <a:ext cx="127741" cy="369371"/>
              <a:chOff x="-2044260" y="3885637"/>
              <a:chExt cx="127741" cy="369371"/>
            </a:xfrm>
          </p:grpSpPr>
          <p:sp>
            <p:nvSpPr>
              <p:cNvPr id="8703" name="Google Shape;8703;p7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0"/>
            <p:cNvGrpSpPr/>
            <p:nvPr/>
          </p:nvGrpSpPr>
          <p:grpSpPr>
            <a:xfrm>
              <a:off x="-513560" y="3469349"/>
              <a:ext cx="127741" cy="369371"/>
              <a:chOff x="-2044260" y="3885637"/>
              <a:chExt cx="127741" cy="369371"/>
            </a:xfrm>
          </p:grpSpPr>
          <p:sp>
            <p:nvSpPr>
              <p:cNvPr id="8707" name="Google Shape;8707;p7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0" name="Google Shape;8710;p70"/>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0"/>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0"/>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0"/>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0"/>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0"/>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0"/>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0"/>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0"/>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0"/>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0"/>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0"/>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0"/>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0"/>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0"/>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0"/>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0"/>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0"/>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0"/>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0"/>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0"/>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0"/>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0"/>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0"/>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0"/>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0"/>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0"/>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0"/>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0"/>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0"/>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0"/>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0"/>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0"/>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0"/>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0"/>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0"/>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0"/>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0"/>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0"/>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0"/>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0"/>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0"/>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0"/>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0"/>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0"/>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0"/>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0"/>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0"/>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0"/>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0"/>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3" name="Google Shape;8813;p70"/>
            <p:cNvGrpSpPr/>
            <p:nvPr/>
          </p:nvGrpSpPr>
          <p:grpSpPr>
            <a:xfrm>
              <a:off x="-1488639" y="2532127"/>
              <a:ext cx="678594" cy="525732"/>
              <a:chOff x="-1753441" y="823246"/>
              <a:chExt cx="833449" cy="645703"/>
            </a:xfrm>
          </p:grpSpPr>
          <p:sp>
            <p:nvSpPr>
              <p:cNvPr id="8814" name="Google Shape;8814;p70"/>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0"/>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0"/>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8" name="Google Shape;8818;p70"/>
          <p:cNvGrpSpPr/>
          <p:nvPr/>
        </p:nvGrpSpPr>
        <p:grpSpPr>
          <a:xfrm flipH="1">
            <a:off x="7432026" y="1398328"/>
            <a:ext cx="2323087" cy="3263305"/>
            <a:chOff x="7217080" y="1357280"/>
            <a:chExt cx="1963228" cy="2757801"/>
          </a:xfrm>
        </p:grpSpPr>
        <p:grpSp>
          <p:nvGrpSpPr>
            <p:cNvPr id="8819" name="Google Shape;8819;p70"/>
            <p:cNvGrpSpPr/>
            <p:nvPr/>
          </p:nvGrpSpPr>
          <p:grpSpPr>
            <a:xfrm flipH="1">
              <a:off x="8742851" y="3467656"/>
              <a:ext cx="213287" cy="647424"/>
              <a:chOff x="751475" y="4048875"/>
              <a:chExt cx="138175" cy="419425"/>
            </a:xfrm>
          </p:grpSpPr>
          <p:sp>
            <p:nvSpPr>
              <p:cNvPr id="8820" name="Google Shape;8820;p70"/>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70"/>
            <p:cNvGrpSpPr/>
            <p:nvPr/>
          </p:nvGrpSpPr>
          <p:grpSpPr>
            <a:xfrm>
              <a:off x="7217080" y="1357280"/>
              <a:ext cx="1963228" cy="2757796"/>
              <a:chOff x="418619" y="2681875"/>
              <a:chExt cx="1271850" cy="1786600"/>
            </a:xfrm>
          </p:grpSpPr>
          <p:sp>
            <p:nvSpPr>
              <p:cNvPr id="8829" name="Google Shape;8829;p70"/>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0"/>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0"/>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0"/>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0"/>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0"/>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0"/>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0"/>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0"/>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0"/>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0"/>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0"/>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0"/>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0"/>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0"/>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0"/>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0"/>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0"/>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0"/>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0"/>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0"/>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0"/>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0"/>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0"/>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0"/>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0"/>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0"/>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0"/>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0"/>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0"/>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0"/>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0"/>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0"/>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0"/>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0"/>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0"/>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0"/>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0"/>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0"/>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0"/>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0"/>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0"/>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0"/>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0"/>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0"/>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0"/>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0"/>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0"/>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0"/>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0"/>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0"/>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0"/>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0"/>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0"/>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0"/>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0"/>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0"/>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0"/>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0"/>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0"/>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0"/>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0"/>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0"/>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0"/>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0"/>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0"/>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0"/>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0"/>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0"/>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0"/>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0"/>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0"/>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0"/>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0"/>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0"/>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0"/>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0"/>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0"/>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0"/>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0"/>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0"/>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0"/>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0"/>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0"/>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0"/>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0"/>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0"/>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0"/>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0"/>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0"/>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3" name="Google Shape;9053;p70"/>
          <p:cNvGrpSpPr/>
          <p:nvPr/>
        </p:nvGrpSpPr>
        <p:grpSpPr>
          <a:xfrm>
            <a:off x="2564574" y="4587282"/>
            <a:ext cx="880740" cy="303823"/>
            <a:chOff x="3010500" y="4887550"/>
            <a:chExt cx="636925" cy="219700"/>
          </a:xfrm>
        </p:grpSpPr>
        <p:sp>
          <p:nvSpPr>
            <p:cNvPr id="9054" name="Google Shape;9054;p70"/>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0"/>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0"/>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0"/>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0"/>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0"/>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0"/>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0"/>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0"/>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0"/>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70"/>
          <p:cNvGrpSpPr/>
          <p:nvPr/>
        </p:nvGrpSpPr>
        <p:grpSpPr>
          <a:xfrm flipH="1">
            <a:off x="89542" y="154656"/>
            <a:ext cx="651035" cy="1600924"/>
            <a:chOff x="4511300" y="4003475"/>
            <a:chExt cx="351000" cy="863125"/>
          </a:xfrm>
        </p:grpSpPr>
        <p:sp>
          <p:nvSpPr>
            <p:cNvPr id="9071" name="Google Shape;9071;p70"/>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0"/>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0"/>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70"/>
          <p:cNvGrpSpPr/>
          <p:nvPr/>
        </p:nvGrpSpPr>
        <p:grpSpPr>
          <a:xfrm rot="-5400000">
            <a:off x="-81505" y="666497"/>
            <a:ext cx="2228408" cy="880754"/>
            <a:chOff x="3085325" y="2284150"/>
            <a:chExt cx="1168725" cy="461950"/>
          </a:xfrm>
        </p:grpSpPr>
        <p:sp>
          <p:nvSpPr>
            <p:cNvPr id="9077" name="Google Shape;9077;p70"/>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0"/>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0"/>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0"/>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0"/>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0"/>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0"/>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0"/>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0"/>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0"/>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0"/>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0"/>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0"/>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0"/>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0"/>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0"/>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0"/>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0"/>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0"/>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0"/>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0"/>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0"/>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70"/>
          <p:cNvGrpSpPr/>
          <p:nvPr/>
        </p:nvGrpSpPr>
        <p:grpSpPr>
          <a:xfrm>
            <a:off x="3053716" y="4119503"/>
            <a:ext cx="1260939" cy="409494"/>
            <a:chOff x="3099775" y="2031950"/>
            <a:chExt cx="513600" cy="166800"/>
          </a:xfrm>
        </p:grpSpPr>
        <p:sp>
          <p:nvSpPr>
            <p:cNvPr id="9108" name="Google Shape;9108;p70"/>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0"/>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0"/>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0"/>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0"/>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0"/>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0"/>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0"/>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0"/>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0"/>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0"/>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0"/>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0"/>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0"/>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0"/>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0"/>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0"/>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0"/>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0"/>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0"/>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0"/>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0"/>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0"/>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0"/>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7" name="Google Shape;9137;p70"/>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0"/>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0"/>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0"/>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0"/>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0"/>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0"/>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0"/>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0"/>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0"/>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0"/>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0"/>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0"/>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0" name="Shape 9160"/>
        <p:cNvGrpSpPr/>
        <p:nvPr/>
      </p:nvGrpSpPr>
      <p:grpSpPr>
        <a:xfrm>
          <a:off x="0" y="0"/>
          <a:ext cx="0" cy="0"/>
          <a:chOff x="0" y="0"/>
          <a:chExt cx="0" cy="0"/>
        </a:xfrm>
      </p:grpSpPr>
      <p:sp>
        <p:nvSpPr>
          <p:cNvPr id="9161" name="Google Shape;9161;p71"/>
          <p:cNvSpPr/>
          <p:nvPr/>
        </p:nvSpPr>
        <p:spPr>
          <a:xfrm>
            <a:off x="4001000" y="891450"/>
            <a:ext cx="4388400" cy="4845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4001000" y="2184475"/>
            <a:ext cx="4388400" cy="4845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4001000" y="3457838"/>
            <a:ext cx="4388400" cy="4845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txBox="1"/>
          <p:nvPr>
            <p:ph type="title"/>
          </p:nvPr>
        </p:nvSpPr>
        <p:spPr>
          <a:xfrm>
            <a:off x="4175150" y="540000"/>
            <a:ext cx="40401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Trading across borders</a:t>
            </a:r>
            <a:endParaRPr b="1" sz="1800"/>
          </a:p>
        </p:txBody>
      </p:sp>
      <p:sp>
        <p:nvSpPr>
          <p:cNvPr id="9165" name="Google Shape;9165;p71"/>
          <p:cNvSpPr txBox="1"/>
          <p:nvPr>
            <p:ph idx="2" type="title"/>
          </p:nvPr>
        </p:nvSpPr>
        <p:spPr>
          <a:xfrm>
            <a:off x="4175150" y="1823193"/>
            <a:ext cx="40401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Barriers to trade and Investment</a:t>
            </a:r>
            <a:endParaRPr b="1" sz="1800"/>
          </a:p>
        </p:txBody>
      </p:sp>
      <p:sp>
        <p:nvSpPr>
          <p:cNvPr id="9166" name="Google Shape;9166;p71"/>
          <p:cNvSpPr txBox="1"/>
          <p:nvPr>
            <p:ph idx="4" type="title"/>
          </p:nvPr>
        </p:nvSpPr>
        <p:spPr>
          <a:xfrm>
            <a:off x="4175150" y="3106399"/>
            <a:ext cx="40401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Services Trade Restrictiveness</a:t>
            </a:r>
            <a:endParaRPr b="1" sz="1800"/>
          </a:p>
        </p:txBody>
      </p:sp>
      <p:grpSp>
        <p:nvGrpSpPr>
          <p:cNvPr id="9167" name="Google Shape;9167;p71"/>
          <p:cNvGrpSpPr/>
          <p:nvPr/>
        </p:nvGrpSpPr>
        <p:grpSpPr>
          <a:xfrm>
            <a:off x="391202" y="2785582"/>
            <a:ext cx="2751779" cy="2028657"/>
            <a:chOff x="5470112" y="2935622"/>
            <a:chExt cx="2433050" cy="1793526"/>
          </a:xfrm>
        </p:grpSpPr>
        <p:sp>
          <p:nvSpPr>
            <p:cNvPr id="9168" name="Google Shape;9168;p71"/>
            <p:cNvSpPr/>
            <p:nvPr/>
          </p:nvSpPr>
          <p:spPr>
            <a:xfrm>
              <a:off x="5473982" y="2939121"/>
              <a:ext cx="2425681" cy="27093"/>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5470112" y="2935622"/>
              <a:ext cx="2433050" cy="3409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7790620" y="3261413"/>
              <a:ext cx="71232" cy="1463864"/>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7786749" y="3257543"/>
              <a:ext cx="78526" cy="147160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7690954" y="3261413"/>
              <a:ext cx="71157" cy="1238929"/>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7687084" y="3257543"/>
              <a:ext cx="78898" cy="1246298"/>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5512241" y="3032980"/>
              <a:ext cx="2349164" cy="227689"/>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1"/>
            <p:cNvSpPr/>
            <p:nvPr/>
          </p:nvSpPr>
          <p:spPr>
            <a:xfrm>
              <a:off x="5508370" y="3029556"/>
              <a:ext cx="2356905" cy="234611"/>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5512241" y="3260222"/>
              <a:ext cx="742018" cy="144801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5512241" y="3260222"/>
              <a:ext cx="742018" cy="144801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5508370" y="3256724"/>
              <a:ext cx="749759" cy="1455379"/>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5552062" y="3314335"/>
              <a:ext cx="662449" cy="451433"/>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5552062" y="4202761"/>
              <a:ext cx="662449" cy="451433"/>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5473982" y="2966140"/>
              <a:ext cx="2425309" cy="67734"/>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5470559" y="2962716"/>
              <a:ext cx="2432603" cy="75028"/>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5802081" y="3380431"/>
              <a:ext cx="161965" cy="2359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5798583" y="3376932"/>
              <a:ext cx="169334" cy="30964"/>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5802081" y="4257246"/>
              <a:ext cx="161965" cy="2359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5798583" y="4253747"/>
              <a:ext cx="169334" cy="30964"/>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1"/>
            <p:cNvSpPr/>
            <p:nvPr/>
          </p:nvSpPr>
          <p:spPr>
            <a:xfrm>
              <a:off x="5512241" y="3032980"/>
              <a:ext cx="2349164" cy="227689"/>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1"/>
            <p:cNvSpPr/>
            <p:nvPr/>
          </p:nvSpPr>
          <p:spPr>
            <a:xfrm>
              <a:off x="5473982" y="2939121"/>
              <a:ext cx="2425681" cy="27093"/>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5470112" y="2935622"/>
              <a:ext cx="2433050" cy="3409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5523108" y="3715452"/>
              <a:ext cx="720358" cy="24786"/>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5518046" y="3711953"/>
              <a:ext cx="730406" cy="31783"/>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5630514" y="3653598"/>
              <a:ext cx="367920" cy="85523"/>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5627016" y="3649728"/>
              <a:ext cx="374917" cy="93264"/>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5605356" y="3642433"/>
              <a:ext cx="463789" cy="367548"/>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5601932" y="3638935"/>
              <a:ext cx="470711" cy="374544"/>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1"/>
            <p:cNvSpPr/>
            <p:nvPr/>
          </p:nvSpPr>
          <p:spPr>
            <a:xfrm>
              <a:off x="5650239" y="3671387"/>
              <a:ext cx="367548" cy="85895"/>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5646368" y="3667889"/>
              <a:ext cx="375289" cy="92817"/>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5624708" y="3660595"/>
              <a:ext cx="463789" cy="367548"/>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5621210" y="3656352"/>
              <a:ext cx="471158" cy="375289"/>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5523108" y="3740163"/>
              <a:ext cx="720358" cy="488128"/>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1"/>
            <p:cNvSpPr/>
            <p:nvPr/>
          </p:nvSpPr>
          <p:spPr>
            <a:xfrm>
              <a:off x="5523108" y="3740163"/>
              <a:ext cx="720358" cy="488128"/>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5519237" y="3736293"/>
              <a:ext cx="727727" cy="495497"/>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5793968" y="3802389"/>
              <a:ext cx="178191" cy="25977"/>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5790469" y="3798518"/>
              <a:ext cx="185560" cy="33718"/>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71"/>
          <p:cNvGrpSpPr/>
          <p:nvPr/>
        </p:nvGrpSpPr>
        <p:grpSpPr>
          <a:xfrm flipH="1">
            <a:off x="2581950" y="3218328"/>
            <a:ext cx="995066" cy="1600606"/>
            <a:chOff x="4678300" y="1270125"/>
            <a:chExt cx="439750" cy="707325"/>
          </a:xfrm>
        </p:grpSpPr>
        <p:sp>
          <p:nvSpPr>
            <p:cNvPr id="9206" name="Google Shape;9206;p71"/>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1"/>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1"/>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1"/>
          <p:cNvGrpSpPr/>
          <p:nvPr/>
        </p:nvGrpSpPr>
        <p:grpSpPr>
          <a:xfrm>
            <a:off x="682517" y="424114"/>
            <a:ext cx="2169129" cy="1332780"/>
            <a:chOff x="1718650" y="1257350"/>
            <a:chExt cx="1088975" cy="669100"/>
          </a:xfrm>
        </p:grpSpPr>
        <p:sp>
          <p:nvSpPr>
            <p:cNvPr id="9242" name="Google Shape;9242;p71"/>
            <p:cNvSpPr/>
            <p:nvPr/>
          </p:nvSpPr>
          <p:spPr>
            <a:xfrm>
              <a:off x="1719950" y="1765100"/>
              <a:ext cx="1086375" cy="43500"/>
            </a:xfrm>
            <a:custGeom>
              <a:rect b="b" l="l" r="r" t="t"/>
              <a:pathLst>
                <a:path extrusionOk="0" h="1740" w="43455">
                  <a:moveTo>
                    <a:pt x="0" y="0"/>
                  </a:moveTo>
                  <a:lnTo>
                    <a:pt x="0" y="1740"/>
                  </a:lnTo>
                  <a:lnTo>
                    <a:pt x="43455" y="1740"/>
                  </a:lnTo>
                  <a:lnTo>
                    <a:pt x="434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1718775" y="1763925"/>
              <a:ext cx="1088725" cy="45850"/>
            </a:xfrm>
            <a:custGeom>
              <a:rect b="b" l="l" r="r" t="t"/>
              <a:pathLst>
                <a:path extrusionOk="0" h="1834" w="43549">
                  <a:moveTo>
                    <a:pt x="43450" y="99"/>
                  </a:moveTo>
                  <a:lnTo>
                    <a:pt x="43450" y="1735"/>
                  </a:lnTo>
                  <a:lnTo>
                    <a:pt x="99" y="1735"/>
                  </a:lnTo>
                  <a:lnTo>
                    <a:pt x="99" y="99"/>
                  </a:lnTo>
                  <a:close/>
                  <a:moveTo>
                    <a:pt x="47" y="1"/>
                  </a:moveTo>
                  <a:cubicBezTo>
                    <a:pt x="21" y="1"/>
                    <a:pt x="1" y="21"/>
                    <a:pt x="1" y="47"/>
                  </a:cubicBezTo>
                  <a:lnTo>
                    <a:pt x="1" y="1787"/>
                  </a:lnTo>
                  <a:cubicBezTo>
                    <a:pt x="1" y="1812"/>
                    <a:pt x="21" y="1833"/>
                    <a:pt x="47" y="1833"/>
                  </a:cubicBezTo>
                  <a:lnTo>
                    <a:pt x="43502" y="1833"/>
                  </a:lnTo>
                  <a:cubicBezTo>
                    <a:pt x="43528" y="1833"/>
                    <a:pt x="43548" y="1812"/>
                    <a:pt x="43548" y="1787"/>
                  </a:cubicBezTo>
                  <a:lnTo>
                    <a:pt x="43548" y="47"/>
                  </a:lnTo>
                  <a:cubicBezTo>
                    <a:pt x="43548" y="21"/>
                    <a:pt x="43528" y="1"/>
                    <a:pt x="435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1719950" y="1808575"/>
              <a:ext cx="1086375" cy="27275"/>
            </a:xfrm>
            <a:custGeom>
              <a:rect b="b" l="l" r="r" t="t"/>
              <a:pathLst>
                <a:path extrusionOk="0" h="1091" w="43455">
                  <a:moveTo>
                    <a:pt x="0" y="1"/>
                  </a:moveTo>
                  <a:lnTo>
                    <a:pt x="3297" y="1091"/>
                  </a:lnTo>
                  <a:lnTo>
                    <a:pt x="40163" y="1091"/>
                  </a:lnTo>
                  <a:lnTo>
                    <a:pt x="434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1719950" y="1808575"/>
              <a:ext cx="1086375" cy="27275"/>
            </a:xfrm>
            <a:custGeom>
              <a:rect b="b" l="l" r="r" t="t"/>
              <a:pathLst>
                <a:path extrusionOk="0" h="1091" w="43455">
                  <a:moveTo>
                    <a:pt x="43455" y="1"/>
                  </a:moveTo>
                  <a:lnTo>
                    <a:pt x="0" y="1"/>
                  </a:lnTo>
                  <a:lnTo>
                    <a:pt x="3297" y="1091"/>
                  </a:lnTo>
                  <a:lnTo>
                    <a:pt x="40163" y="1091"/>
                  </a:ln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1718650" y="1807400"/>
              <a:ext cx="1088975" cy="29725"/>
            </a:xfrm>
            <a:custGeom>
              <a:rect b="b" l="l" r="r" t="t"/>
              <a:pathLst>
                <a:path extrusionOk="0" h="1189" w="43559">
                  <a:moveTo>
                    <a:pt x="43206" y="94"/>
                  </a:moveTo>
                  <a:lnTo>
                    <a:pt x="40205" y="1091"/>
                  </a:lnTo>
                  <a:lnTo>
                    <a:pt x="3354" y="1091"/>
                  </a:lnTo>
                  <a:lnTo>
                    <a:pt x="354" y="94"/>
                  </a:lnTo>
                  <a:close/>
                  <a:moveTo>
                    <a:pt x="52" y="1"/>
                  </a:moveTo>
                  <a:cubicBezTo>
                    <a:pt x="32" y="1"/>
                    <a:pt x="11" y="16"/>
                    <a:pt x="6" y="42"/>
                  </a:cubicBezTo>
                  <a:cubicBezTo>
                    <a:pt x="0" y="63"/>
                    <a:pt x="16" y="84"/>
                    <a:pt x="37" y="94"/>
                  </a:cubicBezTo>
                  <a:lnTo>
                    <a:pt x="3334" y="1184"/>
                  </a:lnTo>
                  <a:cubicBezTo>
                    <a:pt x="3334" y="1187"/>
                    <a:pt x="3336" y="1188"/>
                    <a:pt x="3339" y="1188"/>
                  </a:cubicBezTo>
                  <a:cubicBezTo>
                    <a:pt x="3343" y="1188"/>
                    <a:pt x="3347" y="1187"/>
                    <a:pt x="3349" y="1184"/>
                  </a:cubicBezTo>
                  <a:lnTo>
                    <a:pt x="40231" y="1184"/>
                  </a:lnTo>
                  <a:lnTo>
                    <a:pt x="43522" y="94"/>
                  </a:lnTo>
                  <a:cubicBezTo>
                    <a:pt x="43543" y="84"/>
                    <a:pt x="43559" y="63"/>
                    <a:pt x="43553" y="42"/>
                  </a:cubicBezTo>
                  <a:cubicBezTo>
                    <a:pt x="43548" y="16"/>
                    <a:pt x="43528" y="1"/>
                    <a:pt x="435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1877525" y="1835825"/>
              <a:ext cx="59450" cy="89325"/>
            </a:xfrm>
            <a:custGeom>
              <a:rect b="b" l="l" r="r" t="t"/>
              <a:pathLst>
                <a:path extrusionOk="0" h="3573" w="2378">
                  <a:moveTo>
                    <a:pt x="0" y="1"/>
                  </a:moveTo>
                  <a:lnTo>
                    <a:pt x="0"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1876350" y="1834675"/>
              <a:ext cx="61800" cy="91775"/>
            </a:xfrm>
            <a:custGeom>
              <a:rect b="b" l="l" r="r" t="t"/>
              <a:pathLst>
                <a:path extrusionOk="0" h="3671" w="2472">
                  <a:moveTo>
                    <a:pt x="2373" y="93"/>
                  </a:moveTo>
                  <a:lnTo>
                    <a:pt x="2373" y="3572"/>
                  </a:lnTo>
                  <a:lnTo>
                    <a:pt x="99" y="3572"/>
                  </a:lnTo>
                  <a:lnTo>
                    <a:pt x="99" y="93"/>
                  </a:lnTo>
                  <a:close/>
                  <a:moveTo>
                    <a:pt x="47" y="0"/>
                  </a:moveTo>
                  <a:cubicBezTo>
                    <a:pt x="21" y="0"/>
                    <a:pt x="0" y="21"/>
                    <a:pt x="0" y="47"/>
                  </a:cubicBezTo>
                  <a:lnTo>
                    <a:pt x="0" y="3619"/>
                  </a:lnTo>
                  <a:cubicBezTo>
                    <a:pt x="0" y="3645"/>
                    <a:pt x="21" y="3671"/>
                    <a:pt x="47" y="3671"/>
                  </a:cubicBezTo>
                  <a:lnTo>
                    <a:pt x="2425" y="3671"/>
                  </a:lnTo>
                  <a:cubicBezTo>
                    <a:pt x="2451" y="3665"/>
                    <a:pt x="2472" y="3645"/>
                    <a:pt x="2472" y="3619"/>
                  </a:cubicBezTo>
                  <a:lnTo>
                    <a:pt x="2472" y="47"/>
                  </a:lnTo>
                  <a:cubicBezTo>
                    <a:pt x="2472" y="21"/>
                    <a:pt x="2446" y="0"/>
                    <a:pt x="2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1"/>
            <p:cNvSpPr/>
            <p:nvPr/>
          </p:nvSpPr>
          <p:spPr>
            <a:xfrm>
              <a:off x="1836500" y="1816100"/>
              <a:ext cx="104000" cy="20925"/>
            </a:xfrm>
            <a:custGeom>
              <a:rect b="b" l="l" r="r" t="t"/>
              <a:pathLst>
                <a:path extrusionOk="0" h="837" w="4160">
                  <a:moveTo>
                    <a:pt x="2487" y="94"/>
                  </a:moveTo>
                  <a:lnTo>
                    <a:pt x="3874" y="743"/>
                  </a:lnTo>
                  <a:lnTo>
                    <a:pt x="1651" y="743"/>
                  </a:lnTo>
                  <a:lnTo>
                    <a:pt x="270" y="94"/>
                  </a:lnTo>
                  <a:close/>
                  <a:moveTo>
                    <a:pt x="52" y="1"/>
                  </a:moveTo>
                  <a:cubicBezTo>
                    <a:pt x="26" y="1"/>
                    <a:pt x="6" y="16"/>
                    <a:pt x="6" y="37"/>
                  </a:cubicBezTo>
                  <a:cubicBezTo>
                    <a:pt x="1" y="58"/>
                    <a:pt x="11" y="84"/>
                    <a:pt x="32" y="94"/>
                  </a:cubicBezTo>
                  <a:lnTo>
                    <a:pt x="1620" y="836"/>
                  </a:lnTo>
                  <a:lnTo>
                    <a:pt x="4092" y="836"/>
                  </a:lnTo>
                  <a:cubicBezTo>
                    <a:pt x="4143" y="836"/>
                    <a:pt x="4159" y="769"/>
                    <a:pt x="4112" y="748"/>
                  </a:cubicBezTo>
                  <a:lnTo>
                    <a:pt x="2518" y="6"/>
                  </a:lnTo>
                  <a:cubicBezTo>
                    <a:pt x="2513" y="1"/>
                    <a:pt x="2503" y="1"/>
                    <a:pt x="24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1"/>
            <p:cNvSpPr/>
            <p:nvPr/>
          </p:nvSpPr>
          <p:spPr>
            <a:xfrm>
              <a:off x="1870125" y="1821425"/>
              <a:ext cx="22475" cy="5075"/>
            </a:xfrm>
            <a:custGeom>
              <a:rect b="b" l="l" r="r" t="t"/>
              <a:pathLst>
                <a:path extrusionOk="0" h="203" w="899">
                  <a:moveTo>
                    <a:pt x="447" y="0"/>
                  </a:moveTo>
                  <a:cubicBezTo>
                    <a:pt x="197" y="0"/>
                    <a:pt x="0" y="47"/>
                    <a:pt x="0" y="104"/>
                  </a:cubicBezTo>
                  <a:cubicBezTo>
                    <a:pt x="0" y="156"/>
                    <a:pt x="197" y="203"/>
                    <a:pt x="447" y="203"/>
                  </a:cubicBezTo>
                  <a:cubicBezTo>
                    <a:pt x="696" y="203"/>
                    <a:pt x="898" y="156"/>
                    <a:pt x="898" y="104"/>
                  </a:cubicBezTo>
                  <a:cubicBezTo>
                    <a:pt x="898" y="47"/>
                    <a:pt x="696"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1898800" y="1895025"/>
              <a:ext cx="13400" cy="13375"/>
            </a:xfrm>
            <a:custGeom>
              <a:rect b="b" l="l" r="r" t="t"/>
              <a:pathLst>
                <a:path extrusionOk="0" h="535" w="536">
                  <a:moveTo>
                    <a:pt x="265" y="0"/>
                  </a:moveTo>
                  <a:cubicBezTo>
                    <a:pt x="120" y="0"/>
                    <a:pt x="1" y="120"/>
                    <a:pt x="1" y="265"/>
                  </a:cubicBezTo>
                  <a:cubicBezTo>
                    <a:pt x="1" y="415"/>
                    <a:pt x="120" y="535"/>
                    <a:pt x="265" y="535"/>
                  </a:cubicBezTo>
                  <a:cubicBezTo>
                    <a:pt x="416" y="535"/>
                    <a:pt x="535" y="415"/>
                    <a:pt x="535" y="265"/>
                  </a:cubicBezTo>
                  <a:cubicBezTo>
                    <a:pt x="535" y="120"/>
                    <a:pt x="416"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2602400" y="1835825"/>
              <a:ext cx="59475" cy="89325"/>
            </a:xfrm>
            <a:custGeom>
              <a:rect b="b" l="l" r="r" t="t"/>
              <a:pathLst>
                <a:path extrusionOk="0" h="3573" w="2379">
                  <a:moveTo>
                    <a:pt x="1" y="1"/>
                  </a:moveTo>
                  <a:lnTo>
                    <a:pt x="1"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2601225" y="1834675"/>
              <a:ext cx="61825" cy="91775"/>
            </a:xfrm>
            <a:custGeom>
              <a:rect b="b" l="l" r="r" t="t"/>
              <a:pathLst>
                <a:path extrusionOk="0" h="3671" w="2473">
                  <a:moveTo>
                    <a:pt x="2373" y="93"/>
                  </a:moveTo>
                  <a:lnTo>
                    <a:pt x="2373" y="3572"/>
                  </a:lnTo>
                  <a:lnTo>
                    <a:pt x="100" y="3572"/>
                  </a:lnTo>
                  <a:lnTo>
                    <a:pt x="100" y="93"/>
                  </a:lnTo>
                  <a:close/>
                  <a:moveTo>
                    <a:pt x="48" y="0"/>
                  </a:moveTo>
                  <a:cubicBezTo>
                    <a:pt x="22" y="0"/>
                    <a:pt x="1" y="21"/>
                    <a:pt x="1" y="47"/>
                  </a:cubicBezTo>
                  <a:lnTo>
                    <a:pt x="1" y="3619"/>
                  </a:lnTo>
                  <a:cubicBezTo>
                    <a:pt x="1" y="3645"/>
                    <a:pt x="22" y="3671"/>
                    <a:pt x="48" y="3671"/>
                  </a:cubicBezTo>
                  <a:lnTo>
                    <a:pt x="2425" y="3671"/>
                  </a:lnTo>
                  <a:cubicBezTo>
                    <a:pt x="2451" y="3671"/>
                    <a:pt x="2472" y="3645"/>
                    <a:pt x="2472" y="3619"/>
                  </a:cubicBezTo>
                  <a:lnTo>
                    <a:pt x="2472" y="47"/>
                  </a:lnTo>
                  <a:cubicBezTo>
                    <a:pt x="2472" y="21"/>
                    <a:pt x="2451" y="0"/>
                    <a:pt x="24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2599300" y="1815450"/>
              <a:ext cx="98925" cy="21575"/>
            </a:xfrm>
            <a:custGeom>
              <a:rect b="b" l="l" r="r" t="t"/>
              <a:pathLst>
                <a:path extrusionOk="0" h="863" w="3957">
                  <a:moveTo>
                    <a:pt x="3707" y="94"/>
                  </a:moveTo>
                  <a:lnTo>
                    <a:pt x="2487" y="769"/>
                  </a:lnTo>
                  <a:lnTo>
                    <a:pt x="244" y="769"/>
                  </a:lnTo>
                  <a:lnTo>
                    <a:pt x="1464" y="94"/>
                  </a:lnTo>
                  <a:close/>
                  <a:moveTo>
                    <a:pt x="1454" y="1"/>
                  </a:moveTo>
                  <a:cubicBezTo>
                    <a:pt x="1443" y="1"/>
                    <a:pt x="1433" y="1"/>
                    <a:pt x="1428" y="6"/>
                  </a:cubicBezTo>
                  <a:lnTo>
                    <a:pt x="31" y="774"/>
                  </a:lnTo>
                  <a:cubicBezTo>
                    <a:pt x="10" y="785"/>
                    <a:pt x="0" y="805"/>
                    <a:pt x="5" y="826"/>
                  </a:cubicBezTo>
                  <a:cubicBezTo>
                    <a:pt x="10" y="852"/>
                    <a:pt x="31" y="862"/>
                    <a:pt x="52" y="862"/>
                  </a:cubicBezTo>
                  <a:lnTo>
                    <a:pt x="2502" y="862"/>
                  </a:lnTo>
                  <a:cubicBezTo>
                    <a:pt x="2508" y="862"/>
                    <a:pt x="2518" y="862"/>
                    <a:pt x="2528" y="857"/>
                  </a:cubicBezTo>
                  <a:lnTo>
                    <a:pt x="3925" y="89"/>
                  </a:lnTo>
                  <a:cubicBezTo>
                    <a:pt x="3946" y="79"/>
                    <a:pt x="3956" y="58"/>
                    <a:pt x="3951" y="37"/>
                  </a:cubicBezTo>
                  <a:cubicBezTo>
                    <a:pt x="3946" y="16"/>
                    <a:pt x="3925" y="1"/>
                    <a:pt x="39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2646800" y="1821425"/>
              <a:ext cx="22475" cy="5075"/>
            </a:xfrm>
            <a:custGeom>
              <a:rect b="b" l="l" r="r" t="t"/>
              <a:pathLst>
                <a:path extrusionOk="0" h="203" w="899">
                  <a:moveTo>
                    <a:pt x="452" y="0"/>
                  </a:moveTo>
                  <a:cubicBezTo>
                    <a:pt x="203" y="0"/>
                    <a:pt x="0" y="47"/>
                    <a:pt x="0" y="104"/>
                  </a:cubicBezTo>
                  <a:cubicBezTo>
                    <a:pt x="0" y="156"/>
                    <a:pt x="203" y="203"/>
                    <a:pt x="452" y="203"/>
                  </a:cubicBezTo>
                  <a:cubicBezTo>
                    <a:pt x="701" y="203"/>
                    <a:pt x="898" y="156"/>
                    <a:pt x="898" y="104"/>
                  </a:cubicBezTo>
                  <a:cubicBezTo>
                    <a:pt x="898" y="47"/>
                    <a:pt x="701" y="0"/>
                    <a:pt x="4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2627200" y="1895025"/>
              <a:ext cx="15600" cy="13325"/>
            </a:xfrm>
            <a:custGeom>
              <a:rect b="b" l="l" r="r" t="t"/>
              <a:pathLst>
                <a:path extrusionOk="0" h="533" w="624">
                  <a:moveTo>
                    <a:pt x="265" y="0"/>
                  </a:moveTo>
                  <a:cubicBezTo>
                    <a:pt x="120" y="0"/>
                    <a:pt x="0" y="120"/>
                    <a:pt x="0" y="265"/>
                  </a:cubicBezTo>
                  <a:cubicBezTo>
                    <a:pt x="0" y="426"/>
                    <a:pt x="132" y="533"/>
                    <a:pt x="269" y="533"/>
                  </a:cubicBezTo>
                  <a:cubicBezTo>
                    <a:pt x="336" y="533"/>
                    <a:pt x="403" y="508"/>
                    <a:pt x="457" y="452"/>
                  </a:cubicBezTo>
                  <a:cubicBezTo>
                    <a:pt x="623" y="286"/>
                    <a:pt x="504"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2118025" y="1258525"/>
              <a:ext cx="16500" cy="506075"/>
            </a:xfrm>
            <a:custGeom>
              <a:rect b="b" l="l" r="r" t="t"/>
              <a:pathLst>
                <a:path extrusionOk="0" h="20243" w="660">
                  <a:moveTo>
                    <a:pt x="0" y="0"/>
                  </a:moveTo>
                  <a:lnTo>
                    <a:pt x="208" y="20243"/>
                  </a:lnTo>
                  <a:lnTo>
                    <a:pt x="660" y="20243"/>
                  </a:lnTo>
                  <a:lnTo>
                    <a:pt x="452" y="447"/>
                  </a:lnTo>
                  <a:lnTo>
                    <a:pt x="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1724875" y="1257350"/>
              <a:ext cx="399525" cy="508425"/>
            </a:xfrm>
            <a:custGeom>
              <a:rect b="b" l="l" r="r" t="t"/>
              <a:pathLst>
                <a:path extrusionOk="0" h="20337" w="15981">
                  <a:moveTo>
                    <a:pt x="15680" y="94"/>
                  </a:moveTo>
                  <a:lnTo>
                    <a:pt x="15882" y="20238"/>
                  </a:lnTo>
                  <a:lnTo>
                    <a:pt x="99" y="20238"/>
                  </a:lnTo>
                  <a:lnTo>
                    <a:pt x="307" y="94"/>
                  </a:lnTo>
                  <a:close/>
                  <a:moveTo>
                    <a:pt x="260" y="0"/>
                  </a:moveTo>
                  <a:cubicBezTo>
                    <a:pt x="229" y="0"/>
                    <a:pt x="208" y="21"/>
                    <a:pt x="208" y="47"/>
                  </a:cubicBezTo>
                  <a:lnTo>
                    <a:pt x="1" y="20290"/>
                  </a:lnTo>
                  <a:cubicBezTo>
                    <a:pt x="1" y="20300"/>
                    <a:pt x="6" y="20310"/>
                    <a:pt x="16" y="20321"/>
                  </a:cubicBezTo>
                  <a:cubicBezTo>
                    <a:pt x="27" y="20331"/>
                    <a:pt x="37" y="20336"/>
                    <a:pt x="53" y="20336"/>
                  </a:cubicBezTo>
                  <a:lnTo>
                    <a:pt x="15934" y="20336"/>
                  </a:lnTo>
                  <a:cubicBezTo>
                    <a:pt x="15944" y="20336"/>
                    <a:pt x="15960" y="20331"/>
                    <a:pt x="15965" y="20321"/>
                  </a:cubicBezTo>
                  <a:cubicBezTo>
                    <a:pt x="15975" y="20310"/>
                    <a:pt x="15981" y="20300"/>
                    <a:pt x="15981" y="20290"/>
                  </a:cubicBezTo>
                  <a:lnTo>
                    <a:pt x="15773" y="47"/>
                  </a:lnTo>
                  <a:cubicBezTo>
                    <a:pt x="15773" y="21"/>
                    <a:pt x="15752" y="0"/>
                    <a:pt x="157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1750575" y="1282925"/>
              <a:ext cx="348125" cy="457400"/>
            </a:xfrm>
            <a:custGeom>
              <a:rect b="b" l="l" r="r" t="t"/>
              <a:pathLst>
                <a:path extrusionOk="0" h="18296" w="13925">
                  <a:moveTo>
                    <a:pt x="13639" y="88"/>
                  </a:moveTo>
                  <a:lnTo>
                    <a:pt x="13826" y="18197"/>
                  </a:lnTo>
                  <a:lnTo>
                    <a:pt x="104" y="18197"/>
                  </a:lnTo>
                  <a:lnTo>
                    <a:pt x="286" y="88"/>
                  </a:lnTo>
                  <a:close/>
                  <a:moveTo>
                    <a:pt x="239" y="0"/>
                  </a:moveTo>
                  <a:cubicBezTo>
                    <a:pt x="213" y="0"/>
                    <a:pt x="193" y="21"/>
                    <a:pt x="193" y="47"/>
                  </a:cubicBezTo>
                  <a:lnTo>
                    <a:pt x="6" y="18249"/>
                  </a:lnTo>
                  <a:cubicBezTo>
                    <a:pt x="1" y="18259"/>
                    <a:pt x="6" y="18275"/>
                    <a:pt x="16" y="18280"/>
                  </a:cubicBezTo>
                  <a:cubicBezTo>
                    <a:pt x="27" y="18290"/>
                    <a:pt x="42" y="18296"/>
                    <a:pt x="53" y="18296"/>
                  </a:cubicBezTo>
                  <a:lnTo>
                    <a:pt x="13873" y="18296"/>
                  </a:lnTo>
                  <a:cubicBezTo>
                    <a:pt x="13888" y="18296"/>
                    <a:pt x="13899" y="18290"/>
                    <a:pt x="13909" y="18280"/>
                  </a:cubicBezTo>
                  <a:cubicBezTo>
                    <a:pt x="13920" y="18275"/>
                    <a:pt x="13925" y="18259"/>
                    <a:pt x="13925" y="18249"/>
                  </a:cubicBezTo>
                  <a:lnTo>
                    <a:pt x="13738" y="47"/>
                  </a:lnTo>
                  <a:cubicBezTo>
                    <a:pt x="13738" y="21"/>
                    <a:pt x="13717" y="0"/>
                    <a:pt x="13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1"/>
            <p:cNvSpPr/>
            <p:nvPr/>
          </p:nvSpPr>
          <p:spPr>
            <a:xfrm>
              <a:off x="1782250" y="1313150"/>
              <a:ext cx="278950" cy="397200"/>
            </a:xfrm>
            <a:custGeom>
              <a:rect b="b" l="l" r="r" t="t"/>
              <a:pathLst>
                <a:path extrusionOk="0" h="15888" w="11158">
                  <a:moveTo>
                    <a:pt x="7949" y="1"/>
                  </a:moveTo>
                  <a:cubicBezTo>
                    <a:pt x="7736" y="1"/>
                    <a:pt x="7627" y="260"/>
                    <a:pt x="7778" y="411"/>
                  </a:cubicBezTo>
                  <a:cubicBezTo>
                    <a:pt x="7826" y="459"/>
                    <a:pt x="7885" y="481"/>
                    <a:pt x="7944" y="481"/>
                  </a:cubicBezTo>
                  <a:cubicBezTo>
                    <a:pt x="8068" y="481"/>
                    <a:pt x="8188" y="384"/>
                    <a:pt x="8188" y="240"/>
                  </a:cubicBezTo>
                  <a:cubicBezTo>
                    <a:pt x="8188" y="110"/>
                    <a:pt x="8084" y="1"/>
                    <a:pt x="7954" y="1"/>
                  </a:cubicBezTo>
                  <a:close/>
                  <a:moveTo>
                    <a:pt x="10919" y="3370"/>
                  </a:moveTo>
                  <a:cubicBezTo>
                    <a:pt x="10706" y="3370"/>
                    <a:pt x="10597" y="3630"/>
                    <a:pt x="10747" y="3780"/>
                  </a:cubicBezTo>
                  <a:cubicBezTo>
                    <a:pt x="10797" y="3829"/>
                    <a:pt x="10857" y="3850"/>
                    <a:pt x="10916" y="3850"/>
                  </a:cubicBezTo>
                  <a:cubicBezTo>
                    <a:pt x="11040" y="3850"/>
                    <a:pt x="11157" y="3754"/>
                    <a:pt x="11157" y="3609"/>
                  </a:cubicBezTo>
                  <a:cubicBezTo>
                    <a:pt x="11157" y="3479"/>
                    <a:pt x="11053" y="3370"/>
                    <a:pt x="10919" y="3370"/>
                  </a:cubicBezTo>
                  <a:close/>
                  <a:moveTo>
                    <a:pt x="3318" y="120"/>
                  </a:moveTo>
                  <a:lnTo>
                    <a:pt x="3053" y="1963"/>
                  </a:lnTo>
                  <a:lnTo>
                    <a:pt x="1885" y="515"/>
                  </a:lnTo>
                  <a:lnTo>
                    <a:pt x="2389" y="2301"/>
                  </a:lnTo>
                  <a:lnTo>
                    <a:pt x="738" y="1449"/>
                  </a:lnTo>
                  <a:lnTo>
                    <a:pt x="1927" y="2877"/>
                  </a:lnTo>
                  <a:lnTo>
                    <a:pt x="68" y="2778"/>
                  </a:lnTo>
                  <a:lnTo>
                    <a:pt x="1740" y="3599"/>
                  </a:lnTo>
                  <a:lnTo>
                    <a:pt x="0" y="4258"/>
                  </a:lnTo>
                  <a:lnTo>
                    <a:pt x="1859" y="4331"/>
                  </a:lnTo>
                  <a:lnTo>
                    <a:pt x="540" y="5639"/>
                  </a:lnTo>
                  <a:lnTo>
                    <a:pt x="540" y="5639"/>
                  </a:lnTo>
                  <a:lnTo>
                    <a:pt x="2264" y="4949"/>
                  </a:lnTo>
                  <a:lnTo>
                    <a:pt x="1594" y="6683"/>
                  </a:lnTo>
                  <a:lnTo>
                    <a:pt x="2892" y="5348"/>
                  </a:lnTo>
                  <a:lnTo>
                    <a:pt x="2980" y="7207"/>
                  </a:lnTo>
                  <a:lnTo>
                    <a:pt x="3624" y="5463"/>
                  </a:lnTo>
                  <a:lnTo>
                    <a:pt x="4460" y="7124"/>
                  </a:lnTo>
                  <a:lnTo>
                    <a:pt x="4341" y="5265"/>
                  </a:lnTo>
                  <a:lnTo>
                    <a:pt x="5779" y="6444"/>
                  </a:lnTo>
                  <a:lnTo>
                    <a:pt x="5779" y="6444"/>
                  </a:lnTo>
                  <a:lnTo>
                    <a:pt x="4917" y="4798"/>
                  </a:lnTo>
                  <a:lnTo>
                    <a:pt x="4917" y="4798"/>
                  </a:lnTo>
                  <a:lnTo>
                    <a:pt x="6713" y="5286"/>
                  </a:lnTo>
                  <a:lnTo>
                    <a:pt x="5249" y="4133"/>
                  </a:lnTo>
                  <a:lnTo>
                    <a:pt x="7087" y="3848"/>
                  </a:lnTo>
                  <a:lnTo>
                    <a:pt x="5286" y="3396"/>
                  </a:lnTo>
                  <a:lnTo>
                    <a:pt x="6848" y="2389"/>
                  </a:lnTo>
                  <a:lnTo>
                    <a:pt x="5016" y="2706"/>
                  </a:lnTo>
                  <a:lnTo>
                    <a:pt x="6033" y="1148"/>
                  </a:lnTo>
                  <a:lnTo>
                    <a:pt x="4486" y="2181"/>
                  </a:lnTo>
                  <a:lnTo>
                    <a:pt x="4787" y="344"/>
                  </a:lnTo>
                  <a:lnTo>
                    <a:pt x="3796" y="1922"/>
                  </a:lnTo>
                  <a:lnTo>
                    <a:pt x="3318" y="120"/>
                  </a:lnTo>
                  <a:close/>
                  <a:moveTo>
                    <a:pt x="2498" y="8500"/>
                  </a:moveTo>
                  <a:cubicBezTo>
                    <a:pt x="2285" y="8500"/>
                    <a:pt x="2176" y="8759"/>
                    <a:pt x="2326" y="8910"/>
                  </a:cubicBezTo>
                  <a:cubicBezTo>
                    <a:pt x="2377" y="8961"/>
                    <a:pt x="2439" y="8983"/>
                    <a:pt x="2499" y="8983"/>
                  </a:cubicBezTo>
                  <a:cubicBezTo>
                    <a:pt x="2624" y="8983"/>
                    <a:pt x="2742" y="8887"/>
                    <a:pt x="2742" y="8744"/>
                  </a:cubicBezTo>
                  <a:cubicBezTo>
                    <a:pt x="2742" y="8609"/>
                    <a:pt x="2633" y="8500"/>
                    <a:pt x="2498" y="8500"/>
                  </a:cubicBezTo>
                  <a:close/>
                  <a:moveTo>
                    <a:pt x="9257" y="6506"/>
                  </a:moveTo>
                  <a:lnTo>
                    <a:pt x="9133" y="7347"/>
                  </a:lnTo>
                  <a:lnTo>
                    <a:pt x="8603" y="6688"/>
                  </a:lnTo>
                  <a:lnTo>
                    <a:pt x="8831" y="7503"/>
                  </a:lnTo>
                  <a:lnTo>
                    <a:pt x="8831" y="7503"/>
                  </a:lnTo>
                  <a:lnTo>
                    <a:pt x="8073" y="7113"/>
                  </a:lnTo>
                  <a:lnTo>
                    <a:pt x="8619" y="7768"/>
                  </a:lnTo>
                  <a:lnTo>
                    <a:pt x="7772" y="7721"/>
                  </a:lnTo>
                  <a:lnTo>
                    <a:pt x="7772" y="7721"/>
                  </a:lnTo>
                  <a:lnTo>
                    <a:pt x="8536" y="8100"/>
                  </a:lnTo>
                  <a:lnTo>
                    <a:pt x="7741" y="8401"/>
                  </a:lnTo>
                  <a:lnTo>
                    <a:pt x="8587" y="8432"/>
                  </a:lnTo>
                  <a:lnTo>
                    <a:pt x="7985" y="9034"/>
                  </a:lnTo>
                  <a:lnTo>
                    <a:pt x="7985" y="9034"/>
                  </a:lnTo>
                  <a:lnTo>
                    <a:pt x="8774" y="8718"/>
                  </a:lnTo>
                  <a:lnTo>
                    <a:pt x="8468" y="9512"/>
                  </a:lnTo>
                  <a:lnTo>
                    <a:pt x="9060" y="8899"/>
                  </a:lnTo>
                  <a:lnTo>
                    <a:pt x="9101" y="9751"/>
                  </a:lnTo>
                  <a:lnTo>
                    <a:pt x="9397" y="8951"/>
                  </a:lnTo>
                  <a:lnTo>
                    <a:pt x="9782" y="9709"/>
                  </a:lnTo>
                  <a:lnTo>
                    <a:pt x="9724" y="8863"/>
                  </a:lnTo>
                  <a:lnTo>
                    <a:pt x="10384" y="9398"/>
                  </a:lnTo>
                  <a:lnTo>
                    <a:pt x="9984" y="8645"/>
                  </a:lnTo>
                  <a:lnTo>
                    <a:pt x="10809" y="8868"/>
                  </a:lnTo>
                  <a:lnTo>
                    <a:pt x="10809" y="8868"/>
                  </a:lnTo>
                  <a:lnTo>
                    <a:pt x="10140" y="8344"/>
                  </a:lnTo>
                  <a:lnTo>
                    <a:pt x="10981" y="8214"/>
                  </a:lnTo>
                  <a:lnTo>
                    <a:pt x="10155" y="8006"/>
                  </a:lnTo>
                  <a:lnTo>
                    <a:pt x="10872" y="7544"/>
                  </a:lnTo>
                  <a:lnTo>
                    <a:pt x="10872" y="7544"/>
                  </a:lnTo>
                  <a:lnTo>
                    <a:pt x="10031" y="7690"/>
                  </a:lnTo>
                  <a:lnTo>
                    <a:pt x="10031" y="7690"/>
                  </a:lnTo>
                  <a:lnTo>
                    <a:pt x="10498" y="6973"/>
                  </a:lnTo>
                  <a:lnTo>
                    <a:pt x="10498" y="6973"/>
                  </a:lnTo>
                  <a:lnTo>
                    <a:pt x="9792" y="7446"/>
                  </a:lnTo>
                  <a:lnTo>
                    <a:pt x="9927" y="6610"/>
                  </a:lnTo>
                  <a:lnTo>
                    <a:pt x="9927" y="6610"/>
                  </a:lnTo>
                  <a:lnTo>
                    <a:pt x="9475" y="7326"/>
                  </a:lnTo>
                  <a:lnTo>
                    <a:pt x="9257" y="6506"/>
                  </a:lnTo>
                  <a:close/>
                  <a:moveTo>
                    <a:pt x="10114" y="12108"/>
                  </a:moveTo>
                  <a:cubicBezTo>
                    <a:pt x="9901" y="12108"/>
                    <a:pt x="9792" y="12367"/>
                    <a:pt x="9942" y="12518"/>
                  </a:cubicBezTo>
                  <a:cubicBezTo>
                    <a:pt x="9991" y="12567"/>
                    <a:pt x="10052" y="12589"/>
                    <a:pt x="10111" y="12589"/>
                  </a:cubicBezTo>
                  <a:cubicBezTo>
                    <a:pt x="10234" y="12589"/>
                    <a:pt x="10353" y="12494"/>
                    <a:pt x="10353" y="12347"/>
                  </a:cubicBezTo>
                  <a:cubicBezTo>
                    <a:pt x="10353" y="12217"/>
                    <a:pt x="10249" y="12113"/>
                    <a:pt x="10119" y="12108"/>
                  </a:cubicBezTo>
                  <a:close/>
                  <a:moveTo>
                    <a:pt x="10887" y="13442"/>
                  </a:moveTo>
                  <a:cubicBezTo>
                    <a:pt x="10674" y="13442"/>
                    <a:pt x="10565" y="13702"/>
                    <a:pt x="10721" y="13852"/>
                  </a:cubicBezTo>
                  <a:cubicBezTo>
                    <a:pt x="10770" y="13903"/>
                    <a:pt x="10831" y="13926"/>
                    <a:pt x="10891" y="13926"/>
                  </a:cubicBezTo>
                  <a:cubicBezTo>
                    <a:pt x="11014" y="13926"/>
                    <a:pt x="11131" y="13829"/>
                    <a:pt x="11131" y="13686"/>
                  </a:cubicBezTo>
                  <a:cubicBezTo>
                    <a:pt x="11131" y="13551"/>
                    <a:pt x="11022" y="13447"/>
                    <a:pt x="10893" y="13447"/>
                  </a:cubicBezTo>
                  <a:lnTo>
                    <a:pt x="10887" y="13442"/>
                  </a:lnTo>
                  <a:close/>
                  <a:moveTo>
                    <a:pt x="878" y="14761"/>
                  </a:moveTo>
                  <a:cubicBezTo>
                    <a:pt x="660" y="14761"/>
                    <a:pt x="551" y="15020"/>
                    <a:pt x="706" y="15171"/>
                  </a:cubicBezTo>
                  <a:cubicBezTo>
                    <a:pt x="755" y="15222"/>
                    <a:pt x="816" y="15244"/>
                    <a:pt x="875" y="15244"/>
                  </a:cubicBezTo>
                  <a:cubicBezTo>
                    <a:pt x="998" y="15244"/>
                    <a:pt x="1117" y="15147"/>
                    <a:pt x="1117" y="15000"/>
                  </a:cubicBezTo>
                  <a:cubicBezTo>
                    <a:pt x="1117" y="14870"/>
                    <a:pt x="1008" y="14761"/>
                    <a:pt x="878" y="14761"/>
                  </a:cubicBezTo>
                  <a:close/>
                  <a:moveTo>
                    <a:pt x="4740" y="10005"/>
                  </a:moveTo>
                  <a:lnTo>
                    <a:pt x="4522" y="11532"/>
                  </a:lnTo>
                  <a:lnTo>
                    <a:pt x="3552" y="10332"/>
                  </a:lnTo>
                  <a:lnTo>
                    <a:pt x="3552" y="10332"/>
                  </a:lnTo>
                  <a:lnTo>
                    <a:pt x="3972" y="11817"/>
                  </a:lnTo>
                  <a:lnTo>
                    <a:pt x="2607" y="11111"/>
                  </a:lnTo>
                  <a:lnTo>
                    <a:pt x="2607" y="11111"/>
                  </a:lnTo>
                  <a:lnTo>
                    <a:pt x="3593" y="12295"/>
                  </a:lnTo>
                  <a:lnTo>
                    <a:pt x="2051" y="12212"/>
                  </a:lnTo>
                  <a:lnTo>
                    <a:pt x="3437" y="12892"/>
                  </a:lnTo>
                  <a:lnTo>
                    <a:pt x="1994" y="13437"/>
                  </a:lnTo>
                  <a:lnTo>
                    <a:pt x="3536" y="13499"/>
                  </a:lnTo>
                  <a:lnTo>
                    <a:pt x="2440" y="14589"/>
                  </a:lnTo>
                  <a:lnTo>
                    <a:pt x="3873" y="14013"/>
                  </a:lnTo>
                  <a:lnTo>
                    <a:pt x="3313" y="15456"/>
                  </a:lnTo>
                  <a:lnTo>
                    <a:pt x="4393" y="14345"/>
                  </a:lnTo>
                  <a:lnTo>
                    <a:pt x="4465" y="15887"/>
                  </a:lnTo>
                  <a:lnTo>
                    <a:pt x="5000" y="14439"/>
                  </a:lnTo>
                  <a:lnTo>
                    <a:pt x="5696" y="15820"/>
                  </a:lnTo>
                  <a:lnTo>
                    <a:pt x="5592" y="14278"/>
                  </a:lnTo>
                  <a:lnTo>
                    <a:pt x="6791" y="15254"/>
                  </a:lnTo>
                  <a:lnTo>
                    <a:pt x="6069" y="13889"/>
                  </a:lnTo>
                  <a:lnTo>
                    <a:pt x="6069" y="13889"/>
                  </a:lnTo>
                  <a:lnTo>
                    <a:pt x="7565" y="14294"/>
                  </a:lnTo>
                  <a:lnTo>
                    <a:pt x="6350" y="13338"/>
                  </a:lnTo>
                  <a:lnTo>
                    <a:pt x="7876" y="13105"/>
                  </a:lnTo>
                  <a:lnTo>
                    <a:pt x="6376" y="12726"/>
                  </a:lnTo>
                  <a:lnTo>
                    <a:pt x="7674" y="11890"/>
                  </a:lnTo>
                  <a:lnTo>
                    <a:pt x="6153" y="12149"/>
                  </a:lnTo>
                  <a:lnTo>
                    <a:pt x="6999" y="10857"/>
                  </a:lnTo>
                  <a:lnTo>
                    <a:pt x="5711" y="11718"/>
                  </a:lnTo>
                  <a:lnTo>
                    <a:pt x="5960" y="10192"/>
                  </a:lnTo>
                  <a:lnTo>
                    <a:pt x="5135" y="11495"/>
                  </a:lnTo>
                  <a:lnTo>
                    <a:pt x="4740" y="10005"/>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1"/>
            <p:cNvSpPr/>
            <p:nvPr/>
          </p:nvSpPr>
          <p:spPr>
            <a:xfrm>
              <a:off x="2165525" y="1582350"/>
              <a:ext cx="311525" cy="182375"/>
            </a:xfrm>
            <a:custGeom>
              <a:rect b="b" l="l" r="r" t="t"/>
              <a:pathLst>
                <a:path extrusionOk="0" h="7295" w="12461">
                  <a:moveTo>
                    <a:pt x="9771" y="0"/>
                  </a:moveTo>
                  <a:lnTo>
                    <a:pt x="0" y="2425"/>
                  </a:lnTo>
                  <a:lnTo>
                    <a:pt x="10737" y="2425"/>
                  </a:lnTo>
                  <a:lnTo>
                    <a:pt x="10737" y="353"/>
                  </a:lnTo>
                  <a:lnTo>
                    <a:pt x="9771" y="0"/>
                  </a:lnTo>
                  <a:close/>
                  <a:moveTo>
                    <a:pt x="11484" y="2441"/>
                  </a:moveTo>
                  <a:lnTo>
                    <a:pt x="1724" y="4865"/>
                  </a:lnTo>
                  <a:lnTo>
                    <a:pt x="12460" y="4865"/>
                  </a:lnTo>
                  <a:lnTo>
                    <a:pt x="12460" y="2788"/>
                  </a:lnTo>
                  <a:lnTo>
                    <a:pt x="11484" y="2441"/>
                  </a:lnTo>
                  <a:close/>
                  <a:moveTo>
                    <a:pt x="603" y="4870"/>
                  </a:moveTo>
                  <a:lnTo>
                    <a:pt x="603" y="7295"/>
                  </a:lnTo>
                  <a:lnTo>
                    <a:pt x="11339" y="7295"/>
                  </a:lnTo>
                  <a:lnTo>
                    <a:pt x="11339" y="487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2156825" y="1704100"/>
              <a:ext cx="268425" cy="60625"/>
            </a:xfrm>
            <a:custGeom>
              <a:rect b="b" l="l" r="r" t="t"/>
              <a:pathLst>
                <a:path extrusionOk="0" h="2425" w="10737">
                  <a:moveTo>
                    <a:pt x="1" y="0"/>
                  </a:moveTo>
                  <a:lnTo>
                    <a:pt x="1"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2155650" y="1702800"/>
              <a:ext cx="270900" cy="63100"/>
            </a:xfrm>
            <a:custGeom>
              <a:rect b="b" l="l" r="r" t="t"/>
              <a:pathLst>
                <a:path extrusionOk="0" h="2524" w="10836">
                  <a:moveTo>
                    <a:pt x="10737" y="99"/>
                  </a:moveTo>
                  <a:lnTo>
                    <a:pt x="10737" y="2430"/>
                  </a:lnTo>
                  <a:lnTo>
                    <a:pt x="100" y="2430"/>
                  </a:lnTo>
                  <a:lnTo>
                    <a:pt x="100" y="99"/>
                  </a:lnTo>
                  <a:close/>
                  <a:moveTo>
                    <a:pt x="48" y="0"/>
                  </a:moveTo>
                  <a:cubicBezTo>
                    <a:pt x="22" y="0"/>
                    <a:pt x="1" y="21"/>
                    <a:pt x="1" y="52"/>
                  </a:cubicBezTo>
                  <a:lnTo>
                    <a:pt x="1" y="2477"/>
                  </a:lnTo>
                  <a:cubicBezTo>
                    <a:pt x="1" y="2503"/>
                    <a:pt x="22" y="2523"/>
                    <a:pt x="48" y="2523"/>
                  </a:cubicBezTo>
                  <a:lnTo>
                    <a:pt x="10784" y="2523"/>
                  </a:lnTo>
                  <a:cubicBezTo>
                    <a:pt x="10815" y="2523"/>
                    <a:pt x="10836" y="2503"/>
                    <a:pt x="10836" y="2477"/>
                  </a:cubicBezTo>
                  <a:lnTo>
                    <a:pt x="10836" y="52"/>
                  </a:lnTo>
                  <a:cubicBezTo>
                    <a:pt x="10836" y="21"/>
                    <a:pt x="10810" y="0"/>
                    <a:pt x="107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2175125" y="1723425"/>
              <a:ext cx="35075" cy="23400"/>
            </a:xfrm>
            <a:custGeom>
              <a:rect b="b" l="l" r="r" t="t"/>
              <a:pathLst>
                <a:path extrusionOk="0" h="936" w="1403">
                  <a:moveTo>
                    <a:pt x="701" y="1"/>
                  </a:moveTo>
                  <a:cubicBezTo>
                    <a:pt x="312" y="1"/>
                    <a:pt x="1" y="208"/>
                    <a:pt x="1" y="468"/>
                  </a:cubicBezTo>
                  <a:cubicBezTo>
                    <a:pt x="1" y="728"/>
                    <a:pt x="312" y="935"/>
                    <a:pt x="701" y="935"/>
                  </a:cubicBezTo>
                  <a:cubicBezTo>
                    <a:pt x="1086" y="935"/>
                    <a:pt x="1402" y="728"/>
                    <a:pt x="1402" y="468"/>
                  </a:cubicBezTo>
                  <a:cubicBezTo>
                    <a:pt x="1402" y="214"/>
                    <a:pt x="1091" y="1"/>
                    <a:pt x="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2141775" y="1582350"/>
              <a:ext cx="268425" cy="60625"/>
            </a:xfrm>
            <a:custGeom>
              <a:rect b="b" l="l" r="r" t="t"/>
              <a:pathLst>
                <a:path extrusionOk="0" h="2425" w="10737">
                  <a:moveTo>
                    <a:pt x="0" y="0"/>
                  </a:moveTo>
                  <a:lnTo>
                    <a:pt x="0"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2140600" y="1581175"/>
              <a:ext cx="270900" cy="63100"/>
            </a:xfrm>
            <a:custGeom>
              <a:rect b="b" l="l" r="r" t="t"/>
              <a:pathLst>
                <a:path extrusionOk="0" h="2524" w="10836">
                  <a:moveTo>
                    <a:pt x="10737" y="99"/>
                  </a:moveTo>
                  <a:lnTo>
                    <a:pt x="10737" y="2425"/>
                  </a:lnTo>
                  <a:lnTo>
                    <a:pt x="94" y="2425"/>
                  </a:lnTo>
                  <a:lnTo>
                    <a:pt x="99" y="99"/>
                  </a:lnTo>
                  <a:close/>
                  <a:moveTo>
                    <a:pt x="47" y="1"/>
                  </a:moveTo>
                  <a:cubicBezTo>
                    <a:pt x="21" y="1"/>
                    <a:pt x="1" y="21"/>
                    <a:pt x="1" y="47"/>
                  </a:cubicBezTo>
                  <a:lnTo>
                    <a:pt x="1" y="2477"/>
                  </a:lnTo>
                  <a:cubicBezTo>
                    <a:pt x="1" y="2503"/>
                    <a:pt x="21" y="2524"/>
                    <a:pt x="47" y="2524"/>
                  </a:cubicBezTo>
                  <a:lnTo>
                    <a:pt x="10784" y="2524"/>
                  </a:lnTo>
                  <a:cubicBezTo>
                    <a:pt x="10815" y="2524"/>
                    <a:pt x="10836" y="2498"/>
                    <a:pt x="10836" y="2472"/>
                  </a:cubicBezTo>
                  <a:lnTo>
                    <a:pt x="10836" y="47"/>
                  </a:lnTo>
                  <a:cubicBezTo>
                    <a:pt x="10836" y="21"/>
                    <a:pt x="10810" y="1"/>
                    <a:pt x="107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2160075" y="1601825"/>
              <a:ext cx="35075" cy="23375"/>
            </a:xfrm>
            <a:custGeom>
              <a:rect b="b" l="l" r="r" t="t"/>
              <a:pathLst>
                <a:path extrusionOk="0" h="935" w="1403">
                  <a:moveTo>
                    <a:pt x="701" y="0"/>
                  </a:moveTo>
                  <a:cubicBezTo>
                    <a:pt x="317" y="0"/>
                    <a:pt x="0" y="208"/>
                    <a:pt x="0" y="467"/>
                  </a:cubicBezTo>
                  <a:cubicBezTo>
                    <a:pt x="0" y="722"/>
                    <a:pt x="312" y="935"/>
                    <a:pt x="701" y="935"/>
                  </a:cubicBezTo>
                  <a:cubicBezTo>
                    <a:pt x="1085" y="935"/>
                    <a:pt x="1402" y="722"/>
                    <a:pt x="1402" y="467"/>
                  </a:cubicBezTo>
                  <a:cubicBezTo>
                    <a:pt x="1402" y="208"/>
                    <a:pt x="1091"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1"/>
            <p:cNvSpPr/>
            <p:nvPr/>
          </p:nvSpPr>
          <p:spPr>
            <a:xfrm>
              <a:off x="2185000" y="1643350"/>
              <a:ext cx="268425" cy="60650"/>
            </a:xfrm>
            <a:custGeom>
              <a:rect b="b" l="l" r="r" t="t"/>
              <a:pathLst>
                <a:path extrusionOk="0" h="2426" w="10737">
                  <a:moveTo>
                    <a:pt x="0" y="1"/>
                  </a:moveTo>
                  <a:lnTo>
                    <a:pt x="0" y="2425"/>
                  </a:lnTo>
                  <a:lnTo>
                    <a:pt x="10737" y="2425"/>
                  </a:lnTo>
                  <a:lnTo>
                    <a:pt x="107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2183700" y="1642050"/>
              <a:ext cx="270900" cy="63100"/>
            </a:xfrm>
            <a:custGeom>
              <a:rect b="b" l="l" r="r" t="t"/>
              <a:pathLst>
                <a:path extrusionOk="0" h="2524" w="10836">
                  <a:moveTo>
                    <a:pt x="10742" y="99"/>
                  </a:moveTo>
                  <a:lnTo>
                    <a:pt x="10742" y="2425"/>
                  </a:lnTo>
                  <a:lnTo>
                    <a:pt x="99" y="2425"/>
                  </a:lnTo>
                  <a:lnTo>
                    <a:pt x="99" y="99"/>
                  </a:lnTo>
                  <a:close/>
                  <a:moveTo>
                    <a:pt x="52" y="1"/>
                  </a:moveTo>
                  <a:cubicBezTo>
                    <a:pt x="21" y="1"/>
                    <a:pt x="0" y="27"/>
                    <a:pt x="0" y="53"/>
                  </a:cubicBezTo>
                  <a:lnTo>
                    <a:pt x="0" y="2477"/>
                  </a:lnTo>
                  <a:cubicBezTo>
                    <a:pt x="0" y="2503"/>
                    <a:pt x="21" y="2524"/>
                    <a:pt x="52" y="2524"/>
                  </a:cubicBezTo>
                  <a:lnTo>
                    <a:pt x="10789" y="2524"/>
                  </a:lnTo>
                  <a:cubicBezTo>
                    <a:pt x="10815" y="2524"/>
                    <a:pt x="10835" y="2503"/>
                    <a:pt x="10835" y="2477"/>
                  </a:cubicBezTo>
                  <a:lnTo>
                    <a:pt x="10835" y="53"/>
                  </a:lnTo>
                  <a:cubicBezTo>
                    <a:pt x="10835" y="27"/>
                    <a:pt x="10815" y="1"/>
                    <a:pt x="10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2203175" y="1662700"/>
              <a:ext cx="35050" cy="23375"/>
            </a:xfrm>
            <a:custGeom>
              <a:rect b="b" l="l" r="r" t="t"/>
              <a:pathLst>
                <a:path extrusionOk="0" h="935" w="1402">
                  <a:moveTo>
                    <a:pt x="701" y="0"/>
                  </a:moveTo>
                  <a:cubicBezTo>
                    <a:pt x="312" y="0"/>
                    <a:pt x="0" y="213"/>
                    <a:pt x="0" y="467"/>
                  </a:cubicBezTo>
                  <a:cubicBezTo>
                    <a:pt x="0" y="727"/>
                    <a:pt x="317" y="935"/>
                    <a:pt x="701" y="935"/>
                  </a:cubicBezTo>
                  <a:cubicBezTo>
                    <a:pt x="1090" y="935"/>
                    <a:pt x="1402" y="727"/>
                    <a:pt x="1402" y="467"/>
                  </a:cubicBezTo>
                  <a:cubicBezTo>
                    <a:pt x="1402" y="213"/>
                    <a:pt x="1090"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2185000" y="1643350"/>
              <a:ext cx="269475" cy="14550"/>
            </a:xfrm>
            <a:custGeom>
              <a:rect b="b" l="l" r="r" t="t"/>
              <a:pathLst>
                <a:path extrusionOk="0" h="582" w="10779">
                  <a:moveTo>
                    <a:pt x="0" y="1"/>
                  </a:moveTo>
                  <a:lnTo>
                    <a:pt x="0" y="359"/>
                  </a:lnTo>
                  <a:lnTo>
                    <a:pt x="10778" y="582"/>
                  </a:lnTo>
                  <a:lnTo>
                    <a:pt x="107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2534650" y="1519275"/>
              <a:ext cx="234825" cy="245725"/>
            </a:xfrm>
            <a:custGeom>
              <a:rect b="b" l="l" r="r" t="t"/>
              <a:pathLst>
                <a:path extrusionOk="0" h="9829" w="9393">
                  <a:moveTo>
                    <a:pt x="6900" y="0"/>
                  </a:moveTo>
                  <a:lnTo>
                    <a:pt x="1" y="4912"/>
                  </a:lnTo>
                  <a:lnTo>
                    <a:pt x="7799" y="5246"/>
                  </a:lnTo>
                  <a:lnTo>
                    <a:pt x="7799" y="5246"/>
                  </a:lnTo>
                  <a:lnTo>
                    <a:pt x="7966" y="5137"/>
                  </a:lnTo>
                  <a:lnTo>
                    <a:pt x="7966" y="5137"/>
                  </a:lnTo>
                  <a:lnTo>
                    <a:pt x="8235" y="5217"/>
                  </a:lnTo>
                  <a:lnTo>
                    <a:pt x="8235" y="5217"/>
                  </a:lnTo>
                  <a:lnTo>
                    <a:pt x="8229" y="493"/>
                  </a:lnTo>
                  <a:lnTo>
                    <a:pt x="6900" y="0"/>
                  </a:lnTo>
                  <a:close/>
                  <a:moveTo>
                    <a:pt x="8235" y="5217"/>
                  </a:moveTo>
                  <a:lnTo>
                    <a:pt x="8235" y="5265"/>
                  </a:lnTo>
                  <a:lnTo>
                    <a:pt x="7799" y="5246"/>
                  </a:lnTo>
                  <a:lnTo>
                    <a:pt x="7799" y="5246"/>
                  </a:lnTo>
                  <a:lnTo>
                    <a:pt x="753" y="9828"/>
                  </a:lnTo>
                  <a:lnTo>
                    <a:pt x="9392" y="9828"/>
                  </a:lnTo>
                  <a:lnTo>
                    <a:pt x="9392" y="5561"/>
                  </a:lnTo>
                  <a:lnTo>
                    <a:pt x="8235" y="5217"/>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2520500" y="1642175"/>
              <a:ext cx="161750" cy="122825"/>
            </a:xfrm>
            <a:custGeom>
              <a:rect b="b" l="l" r="r" t="t"/>
              <a:pathLst>
                <a:path extrusionOk="0" h="4913" w="6470">
                  <a:moveTo>
                    <a:pt x="1" y="1"/>
                  </a:moveTo>
                  <a:lnTo>
                    <a:pt x="1" y="4912"/>
                  </a:lnTo>
                  <a:lnTo>
                    <a:pt x="6470" y="4912"/>
                  </a:lnTo>
                  <a:lnTo>
                    <a:pt x="64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2519325" y="1641025"/>
              <a:ext cx="164225" cy="125125"/>
            </a:xfrm>
            <a:custGeom>
              <a:rect b="b" l="l" r="r" t="t"/>
              <a:pathLst>
                <a:path extrusionOk="0" h="5005" w="6569">
                  <a:moveTo>
                    <a:pt x="6470" y="99"/>
                  </a:moveTo>
                  <a:lnTo>
                    <a:pt x="6470" y="4911"/>
                  </a:lnTo>
                  <a:lnTo>
                    <a:pt x="100" y="4911"/>
                  </a:lnTo>
                  <a:lnTo>
                    <a:pt x="100" y="99"/>
                  </a:lnTo>
                  <a:close/>
                  <a:moveTo>
                    <a:pt x="48" y="0"/>
                  </a:moveTo>
                  <a:cubicBezTo>
                    <a:pt x="22" y="0"/>
                    <a:pt x="1" y="21"/>
                    <a:pt x="1" y="47"/>
                  </a:cubicBezTo>
                  <a:lnTo>
                    <a:pt x="1" y="4958"/>
                  </a:lnTo>
                  <a:cubicBezTo>
                    <a:pt x="1" y="4984"/>
                    <a:pt x="22" y="5005"/>
                    <a:pt x="48" y="5005"/>
                  </a:cubicBezTo>
                  <a:lnTo>
                    <a:pt x="6517" y="5005"/>
                  </a:lnTo>
                  <a:cubicBezTo>
                    <a:pt x="6542" y="5005"/>
                    <a:pt x="6563" y="4984"/>
                    <a:pt x="6568" y="4958"/>
                  </a:cubicBezTo>
                  <a:lnTo>
                    <a:pt x="6568" y="47"/>
                  </a:lnTo>
                  <a:cubicBezTo>
                    <a:pt x="6563" y="21"/>
                    <a:pt x="6542" y="0"/>
                    <a:pt x="65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1"/>
            <p:cNvSpPr/>
            <p:nvPr/>
          </p:nvSpPr>
          <p:spPr>
            <a:xfrm>
              <a:off x="2526475" y="1649700"/>
              <a:ext cx="149925" cy="107750"/>
            </a:xfrm>
            <a:custGeom>
              <a:rect b="b" l="l" r="r" t="t"/>
              <a:pathLst>
                <a:path extrusionOk="0" h="4310" w="5997">
                  <a:moveTo>
                    <a:pt x="5898" y="100"/>
                  </a:moveTo>
                  <a:lnTo>
                    <a:pt x="5898" y="4217"/>
                  </a:lnTo>
                  <a:lnTo>
                    <a:pt x="99" y="4217"/>
                  </a:lnTo>
                  <a:lnTo>
                    <a:pt x="99" y="100"/>
                  </a:lnTo>
                  <a:close/>
                  <a:moveTo>
                    <a:pt x="47" y="1"/>
                  </a:moveTo>
                  <a:cubicBezTo>
                    <a:pt x="21" y="1"/>
                    <a:pt x="0" y="22"/>
                    <a:pt x="0" y="48"/>
                  </a:cubicBezTo>
                  <a:lnTo>
                    <a:pt x="0" y="4263"/>
                  </a:lnTo>
                  <a:cubicBezTo>
                    <a:pt x="0" y="4289"/>
                    <a:pt x="21" y="4310"/>
                    <a:pt x="47" y="4310"/>
                  </a:cubicBezTo>
                  <a:lnTo>
                    <a:pt x="5950" y="4310"/>
                  </a:lnTo>
                  <a:cubicBezTo>
                    <a:pt x="5976" y="4310"/>
                    <a:pt x="5997" y="4289"/>
                    <a:pt x="5997" y="4258"/>
                  </a:cubicBezTo>
                  <a:lnTo>
                    <a:pt x="5997" y="48"/>
                  </a:lnTo>
                  <a:cubicBezTo>
                    <a:pt x="5997" y="22"/>
                    <a:pt x="5976" y="1"/>
                    <a:pt x="59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2565550" y="1694500"/>
              <a:ext cx="59975" cy="27275"/>
            </a:xfrm>
            <a:custGeom>
              <a:rect b="b" l="l" r="r" t="t"/>
              <a:pathLst>
                <a:path extrusionOk="0" h="1091" w="2399">
                  <a:moveTo>
                    <a:pt x="0" y="0"/>
                  </a:moveTo>
                  <a:lnTo>
                    <a:pt x="0" y="680"/>
                  </a:lnTo>
                  <a:cubicBezTo>
                    <a:pt x="0" y="903"/>
                    <a:pt x="161" y="1090"/>
                    <a:pt x="364" y="1090"/>
                  </a:cubicBezTo>
                  <a:lnTo>
                    <a:pt x="2041" y="1090"/>
                  </a:lnTo>
                  <a:cubicBezTo>
                    <a:pt x="2238" y="1090"/>
                    <a:pt x="2399" y="903"/>
                    <a:pt x="2399" y="680"/>
                  </a:cubicBezTo>
                  <a:lnTo>
                    <a:pt x="2399" y="0"/>
                  </a:lnTo>
                  <a:lnTo>
                    <a:pt x="2300" y="0"/>
                  </a:lnTo>
                  <a:lnTo>
                    <a:pt x="2300" y="680"/>
                  </a:lnTo>
                  <a:cubicBezTo>
                    <a:pt x="2300" y="851"/>
                    <a:pt x="2186" y="992"/>
                    <a:pt x="2041" y="992"/>
                  </a:cubicBezTo>
                  <a:lnTo>
                    <a:pt x="358" y="992"/>
                  </a:lnTo>
                  <a:cubicBezTo>
                    <a:pt x="218" y="992"/>
                    <a:pt x="99" y="851"/>
                    <a:pt x="99" y="680"/>
                  </a:cubicBez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2561525" y="1689675"/>
              <a:ext cx="9500" cy="8200"/>
            </a:xfrm>
            <a:custGeom>
              <a:rect b="b" l="l" r="r" t="t"/>
              <a:pathLst>
                <a:path extrusionOk="0" h="328" w="380">
                  <a:moveTo>
                    <a:pt x="213" y="1"/>
                  </a:moveTo>
                  <a:cubicBezTo>
                    <a:pt x="73" y="1"/>
                    <a:pt x="0" y="167"/>
                    <a:pt x="89" y="271"/>
                  </a:cubicBezTo>
                  <a:cubicBezTo>
                    <a:pt x="121" y="310"/>
                    <a:pt x="166" y="327"/>
                    <a:pt x="210" y="327"/>
                  </a:cubicBezTo>
                  <a:cubicBezTo>
                    <a:pt x="285" y="327"/>
                    <a:pt x="358" y="278"/>
                    <a:pt x="374" y="193"/>
                  </a:cubicBezTo>
                  <a:cubicBezTo>
                    <a:pt x="379" y="94"/>
                    <a:pt x="307" y="11"/>
                    <a:pt x="2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2618875" y="1689675"/>
              <a:ext cx="9500" cy="8200"/>
            </a:xfrm>
            <a:custGeom>
              <a:rect b="b" l="l" r="r" t="t"/>
              <a:pathLst>
                <a:path extrusionOk="0" h="328" w="380">
                  <a:moveTo>
                    <a:pt x="214" y="1"/>
                  </a:moveTo>
                  <a:cubicBezTo>
                    <a:pt x="74" y="1"/>
                    <a:pt x="1" y="167"/>
                    <a:pt x="89" y="271"/>
                  </a:cubicBezTo>
                  <a:cubicBezTo>
                    <a:pt x="122" y="310"/>
                    <a:pt x="167" y="327"/>
                    <a:pt x="211" y="327"/>
                  </a:cubicBezTo>
                  <a:cubicBezTo>
                    <a:pt x="285" y="327"/>
                    <a:pt x="359" y="278"/>
                    <a:pt x="375" y="193"/>
                  </a:cubicBezTo>
                  <a:cubicBezTo>
                    <a:pt x="380" y="94"/>
                    <a:pt x="307" y="11"/>
                    <a:pt x="2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2682225" y="1642175"/>
              <a:ext cx="54275" cy="122825"/>
            </a:xfrm>
            <a:custGeom>
              <a:rect b="b" l="l" r="r" t="t"/>
              <a:pathLst>
                <a:path extrusionOk="0" h="4913" w="2171">
                  <a:moveTo>
                    <a:pt x="1" y="1"/>
                  </a:moveTo>
                  <a:lnTo>
                    <a:pt x="1" y="4912"/>
                  </a:lnTo>
                  <a:lnTo>
                    <a:pt x="2171" y="4912"/>
                  </a:lnTo>
                  <a:lnTo>
                    <a:pt x="2171" y="151"/>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2681050" y="1641025"/>
              <a:ext cx="56750" cy="125125"/>
            </a:xfrm>
            <a:custGeom>
              <a:rect b="b" l="l" r="r" t="t"/>
              <a:pathLst>
                <a:path extrusionOk="0" h="5005" w="2270">
                  <a:moveTo>
                    <a:pt x="99" y="99"/>
                  </a:moveTo>
                  <a:lnTo>
                    <a:pt x="2171" y="244"/>
                  </a:lnTo>
                  <a:lnTo>
                    <a:pt x="2171" y="4911"/>
                  </a:lnTo>
                  <a:lnTo>
                    <a:pt x="99" y="4911"/>
                  </a:lnTo>
                  <a:lnTo>
                    <a:pt x="99" y="99"/>
                  </a:lnTo>
                  <a:close/>
                  <a:moveTo>
                    <a:pt x="53" y="0"/>
                  </a:moveTo>
                  <a:cubicBezTo>
                    <a:pt x="37" y="0"/>
                    <a:pt x="27" y="5"/>
                    <a:pt x="16" y="10"/>
                  </a:cubicBezTo>
                  <a:cubicBezTo>
                    <a:pt x="6" y="21"/>
                    <a:pt x="1" y="36"/>
                    <a:pt x="1" y="47"/>
                  </a:cubicBezTo>
                  <a:lnTo>
                    <a:pt x="1" y="4958"/>
                  </a:lnTo>
                  <a:cubicBezTo>
                    <a:pt x="1" y="4984"/>
                    <a:pt x="22" y="5005"/>
                    <a:pt x="48" y="5005"/>
                  </a:cubicBezTo>
                  <a:lnTo>
                    <a:pt x="2218" y="5005"/>
                  </a:lnTo>
                  <a:cubicBezTo>
                    <a:pt x="2244" y="5005"/>
                    <a:pt x="2264" y="4984"/>
                    <a:pt x="2270" y="4958"/>
                  </a:cubicBezTo>
                  <a:lnTo>
                    <a:pt x="2270" y="197"/>
                  </a:lnTo>
                  <a:cubicBezTo>
                    <a:pt x="2270" y="171"/>
                    <a:pt x="2249" y="151"/>
                    <a:pt x="2223"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2687275" y="1649700"/>
              <a:ext cx="44300" cy="107750"/>
            </a:xfrm>
            <a:custGeom>
              <a:rect b="b" l="l" r="r" t="t"/>
              <a:pathLst>
                <a:path extrusionOk="0" h="4310" w="1772">
                  <a:moveTo>
                    <a:pt x="100" y="105"/>
                  </a:moveTo>
                  <a:lnTo>
                    <a:pt x="1668" y="245"/>
                  </a:lnTo>
                  <a:lnTo>
                    <a:pt x="1668" y="4217"/>
                  </a:lnTo>
                  <a:lnTo>
                    <a:pt x="100" y="4217"/>
                  </a:lnTo>
                  <a:lnTo>
                    <a:pt x="100" y="105"/>
                  </a:lnTo>
                  <a:close/>
                  <a:moveTo>
                    <a:pt x="46" y="0"/>
                  </a:moveTo>
                  <a:cubicBezTo>
                    <a:pt x="23" y="0"/>
                    <a:pt x="1" y="24"/>
                    <a:pt x="1" y="48"/>
                  </a:cubicBezTo>
                  <a:lnTo>
                    <a:pt x="1" y="4263"/>
                  </a:lnTo>
                  <a:cubicBezTo>
                    <a:pt x="1" y="4289"/>
                    <a:pt x="22" y="4310"/>
                    <a:pt x="53" y="4310"/>
                  </a:cubicBezTo>
                  <a:lnTo>
                    <a:pt x="1719" y="4310"/>
                  </a:lnTo>
                  <a:cubicBezTo>
                    <a:pt x="1745" y="4310"/>
                    <a:pt x="1771" y="4289"/>
                    <a:pt x="1771" y="4258"/>
                  </a:cubicBezTo>
                  <a:lnTo>
                    <a:pt x="1771" y="198"/>
                  </a:lnTo>
                  <a:cubicBezTo>
                    <a:pt x="1766" y="172"/>
                    <a:pt x="1751" y="151"/>
                    <a:pt x="1725" y="151"/>
                  </a:cubicBezTo>
                  <a:lnTo>
                    <a:pt x="53" y="1"/>
                  </a:lnTo>
                  <a:cubicBezTo>
                    <a:pt x="51"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2501550" y="1519275"/>
              <a:ext cx="206000" cy="122800"/>
            </a:xfrm>
            <a:custGeom>
              <a:rect b="b" l="l" r="r" t="t"/>
              <a:pathLst>
                <a:path extrusionOk="0" h="4912" w="8240">
                  <a:moveTo>
                    <a:pt x="1" y="0"/>
                  </a:moveTo>
                  <a:lnTo>
                    <a:pt x="1" y="4912"/>
                  </a:lnTo>
                  <a:lnTo>
                    <a:pt x="8240" y="4912"/>
                  </a:lnTo>
                  <a:lnTo>
                    <a:pt x="824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2500375" y="1518100"/>
              <a:ext cx="208350" cy="125150"/>
            </a:xfrm>
            <a:custGeom>
              <a:rect b="b" l="l" r="r" t="t"/>
              <a:pathLst>
                <a:path extrusionOk="0" h="5006" w="8334">
                  <a:moveTo>
                    <a:pt x="8235" y="99"/>
                  </a:moveTo>
                  <a:lnTo>
                    <a:pt x="8235" y="4912"/>
                  </a:lnTo>
                  <a:lnTo>
                    <a:pt x="100" y="4912"/>
                  </a:lnTo>
                  <a:lnTo>
                    <a:pt x="100" y="99"/>
                  </a:lnTo>
                  <a:close/>
                  <a:moveTo>
                    <a:pt x="48" y="1"/>
                  </a:moveTo>
                  <a:cubicBezTo>
                    <a:pt x="22" y="1"/>
                    <a:pt x="1" y="21"/>
                    <a:pt x="1" y="47"/>
                  </a:cubicBezTo>
                  <a:lnTo>
                    <a:pt x="1" y="4959"/>
                  </a:lnTo>
                  <a:cubicBezTo>
                    <a:pt x="1" y="4985"/>
                    <a:pt x="22" y="5005"/>
                    <a:pt x="48" y="5005"/>
                  </a:cubicBezTo>
                  <a:lnTo>
                    <a:pt x="8287" y="5005"/>
                  </a:lnTo>
                  <a:cubicBezTo>
                    <a:pt x="8313" y="5005"/>
                    <a:pt x="8334" y="4985"/>
                    <a:pt x="8334" y="4959"/>
                  </a:cubicBezTo>
                  <a:lnTo>
                    <a:pt x="8334" y="47"/>
                  </a:lnTo>
                  <a:cubicBezTo>
                    <a:pt x="8334" y="21"/>
                    <a:pt x="8313" y="1"/>
                    <a:pt x="82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2509475" y="1526800"/>
              <a:ext cx="190300" cy="107750"/>
            </a:xfrm>
            <a:custGeom>
              <a:rect b="b" l="l" r="r" t="t"/>
              <a:pathLst>
                <a:path extrusionOk="0" h="4310" w="7612">
                  <a:moveTo>
                    <a:pt x="7513" y="99"/>
                  </a:moveTo>
                  <a:lnTo>
                    <a:pt x="7513" y="4211"/>
                  </a:lnTo>
                  <a:lnTo>
                    <a:pt x="99" y="4211"/>
                  </a:lnTo>
                  <a:lnTo>
                    <a:pt x="99" y="99"/>
                  </a:lnTo>
                  <a:close/>
                  <a:moveTo>
                    <a:pt x="47" y="0"/>
                  </a:moveTo>
                  <a:cubicBezTo>
                    <a:pt x="21" y="0"/>
                    <a:pt x="0" y="21"/>
                    <a:pt x="0" y="47"/>
                  </a:cubicBezTo>
                  <a:lnTo>
                    <a:pt x="0" y="4263"/>
                  </a:lnTo>
                  <a:cubicBezTo>
                    <a:pt x="0" y="4289"/>
                    <a:pt x="21" y="4309"/>
                    <a:pt x="47" y="4309"/>
                  </a:cubicBezTo>
                  <a:lnTo>
                    <a:pt x="7559" y="4309"/>
                  </a:lnTo>
                  <a:cubicBezTo>
                    <a:pt x="7585" y="4309"/>
                    <a:pt x="7606" y="4289"/>
                    <a:pt x="7611" y="4263"/>
                  </a:cubicBezTo>
                  <a:lnTo>
                    <a:pt x="7611" y="47"/>
                  </a:lnTo>
                  <a:cubicBezTo>
                    <a:pt x="7606" y="21"/>
                    <a:pt x="7585" y="0"/>
                    <a:pt x="75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1"/>
            <p:cNvSpPr/>
            <p:nvPr/>
          </p:nvSpPr>
          <p:spPr>
            <a:xfrm>
              <a:off x="2567350" y="1571575"/>
              <a:ext cx="69725" cy="27275"/>
            </a:xfrm>
            <a:custGeom>
              <a:rect b="b" l="l" r="r" t="t"/>
              <a:pathLst>
                <a:path extrusionOk="0" h="1091" w="2789">
                  <a:moveTo>
                    <a:pt x="1" y="1"/>
                  </a:moveTo>
                  <a:lnTo>
                    <a:pt x="1" y="681"/>
                  </a:lnTo>
                  <a:cubicBezTo>
                    <a:pt x="1" y="904"/>
                    <a:pt x="183" y="1091"/>
                    <a:pt x="411" y="1091"/>
                  </a:cubicBezTo>
                  <a:lnTo>
                    <a:pt x="2379" y="1091"/>
                  </a:lnTo>
                  <a:cubicBezTo>
                    <a:pt x="2602" y="1091"/>
                    <a:pt x="2789" y="904"/>
                    <a:pt x="2789" y="681"/>
                  </a:cubicBezTo>
                  <a:lnTo>
                    <a:pt x="2789" y="1"/>
                  </a:lnTo>
                  <a:lnTo>
                    <a:pt x="2690" y="1"/>
                  </a:lnTo>
                  <a:lnTo>
                    <a:pt x="2690" y="681"/>
                  </a:lnTo>
                  <a:cubicBezTo>
                    <a:pt x="2690" y="852"/>
                    <a:pt x="2550" y="992"/>
                    <a:pt x="2379" y="992"/>
                  </a:cubicBezTo>
                  <a:lnTo>
                    <a:pt x="411" y="992"/>
                  </a:lnTo>
                  <a:cubicBezTo>
                    <a:pt x="240" y="992"/>
                    <a:pt x="100" y="852"/>
                    <a:pt x="100" y="681"/>
                  </a:cubicBez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2562300" y="1566775"/>
              <a:ext cx="10925" cy="9475"/>
            </a:xfrm>
            <a:custGeom>
              <a:rect b="b" l="l" r="r" t="t"/>
              <a:pathLst>
                <a:path extrusionOk="0" h="379" w="437">
                  <a:moveTo>
                    <a:pt x="250" y="0"/>
                  </a:moveTo>
                  <a:cubicBezTo>
                    <a:pt x="83" y="0"/>
                    <a:pt x="0" y="203"/>
                    <a:pt x="120" y="322"/>
                  </a:cubicBezTo>
                  <a:cubicBezTo>
                    <a:pt x="157" y="361"/>
                    <a:pt x="204" y="379"/>
                    <a:pt x="250" y="379"/>
                  </a:cubicBezTo>
                  <a:cubicBezTo>
                    <a:pt x="345" y="379"/>
                    <a:pt x="436" y="304"/>
                    <a:pt x="436" y="193"/>
                  </a:cubicBezTo>
                  <a:cubicBezTo>
                    <a:pt x="436" y="89"/>
                    <a:pt x="353"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2629400" y="1566775"/>
              <a:ext cx="11050" cy="9475"/>
            </a:xfrm>
            <a:custGeom>
              <a:rect b="b" l="l" r="r" t="t"/>
              <a:pathLst>
                <a:path extrusionOk="0" h="379" w="442">
                  <a:moveTo>
                    <a:pt x="250" y="0"/>
                  </a:moveTo>
                  <a:cubicBezTo>
                    <a:pt x="84" y="0"/>
                    <a:pt x="0" y="203"/>
                    <a:pt x="120" y="322"/>
                  </a:cubicBezTo>
                  <a:cubicBezTo>
                    <a:pt x="159" y="361"/>
                    <a:pt x="207" y="379"/>
                    <a:pt x="253" y="379"/>
                  </a:cubicBezTo>
                  <a:cubicBezTo>
                    <a:pt x="350" y="379"/>
                    <a:pt x="442" y="304"/>
                    <a:pt x="442" y="193"/>
                  </a:cubicBezTo>
                  <a:cubicBezTo>
                    <a:pt x="437" y="89"/>
                    <a:pt x="354"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71"/>
          <p:cNvGrpSpPr/>
          <p:nvPr/>
        </p:nvGrpSpPr>
        <p:grpSpPr>
          <a:xfrm>
            <a:off x="2367400" y="1981618"/>
            <a:ext cx="606428" cy="882242"/>
            <a:chOff x="4329261" y="1398215"/>
            <a:chExt cx="960602" cy="1397501"/>
          </a:xfrm>
        </p:grpSpPr>
        <p:sp>
          <p:nvSpPr>
            <p:cNvPr id="9289" name="Google Shape;9289;p71"/>
            <p:cNvSpPr/>
            <p:nvPr/>
          </p:nvSpPr>
          <p:spPr>
            <a:xfrm flipH="1">
              <a:off x="4447116" y="2722930"/>
              <a:ext cx="653156" cy="71279"/>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flipH="1">
              <a:off x="4447116" y="2722930"/>
              <a:ext cx="653156" cy="71279"/>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1"/>
            <p:cNvSpPr/>
            <p:nvPr/>
          </p:nvSpPr>
          <p:spPr>
            <a:xfrm flipH="1">
              <a:off x="4445655" y="2721606"/>
              <a:ext cx="656124" cy="74110"/>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flipH="1">
              <a:off x="4447756" y="2707588"/>
              <a:ext cx="652380" cy="31461"/>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1"/>
            <p:cNvSpPr/>
            <p:nvPr/>
          </p:nvSpPr>
          <p:spPr>
            <a:xfrm flipH="1">
              <a:off x="4447756" y="2707588"/>
              <a:ext cx="652380" cy="31461"/>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1"/>
            <p:cNvSpPr/>
            <p:nvPr/>
          </p:nvSpPr>
          <p:spPr>
            <a:xfrm flipH="1">
              <a:off x="4446386" y="2706081"/>
              <a:ext cx="655120" cy="34338"/>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flipH="1">
              <a:off x="4770270" y="1420179"/>
              <a:ext cx="519594" cy="1308916"/>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flipH="1">
              <a:off x="4366522" y="1399722"/>
              <a:ext cx="440734" cy="432424"/>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flipH="1">
              <a:off x="4366522" y="1399722"/>
              <a:ext cx="440734" cy="432424"/>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flipH="1">
              <a:off x="4365152" y="1398215"/>
              <a:ext cx="443474" cy="435438"/>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flipH="1">
              <a:off x="4329261" y="1531641"/>
              <a:ext cx="425711" cy="320962"/>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1"/>
            <p:cNvSpPr/>
            <p:nvPr/>
          </p:nvSpPr>
          <p:spPr>
            <a:xfrm flipH="1">
              <a:off x="4341773" y="1530043"/>
              <a:ext cx="411419" cy="323838"/>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1"/>
            <p:cNvSpPr/>
            <p:nvPr/>
          </p:nvSpPr>
          <p:spPr>
            <a:xfrm flipH="1">
              <a:off x="4329261" y="1531641"/>
              <a:ext cx="425711" cy="320962"/>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flipH="1">
              <a:off x="4479491" y="1592281"/>
              <a:ext cx="165938" cy="145207"/>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flipH="1">
              <a:off x="4479491" y="1592281"/>
              <a:ext cx="165938" cy="163243"/>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flipH="1">
              <a:off x="4481546" y="1590865"/>
              <a:ext cx="165344" cy="148266"/>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71"/>
          <p:cNvGrpSpPr/>
          <p:nvPr/>
        </p:nvGrpSpPr>
        <p:grpSpPr>
          <a:xfrm flipH="1">
            <a:off x="682485" y="2451194"/>
            <a:ext cx="512439" cy="378670"/>
            <a:chOff x="4256075" y="2554975"/>
            <a:chExt cx="2138727" cy="1580425"/>
          </a:xfrm>
        </p:grpSpPr>
        <p:sp>
          <p:nvSpPr>
            <p:cNvPr id="9306" name="Google Shape;9306;p71"/>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1"/>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1"/>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1"/>
          <p:cNvGrpSpPr/>
          <p:nvPr/>
        </p:nvGrpSpPr>
        <p:grpSpPr>
          <a:xfrm>
            <a:off x="8069625" y="4584887"/>
            <a:ext cx="890109" cy="531276"/>
            <a:chOff x="5274100" y="3743727"/>
            <a:chExt cx="880772" cy="525756"/>
          </a:xfrm>
        </p:grpSpPr>
        <p:sp>
          <p:nvSpPr>
            <p:cNvPr id="9321" name="Google Shape;9321;p71"/>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1"/>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1"/>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1"/>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1"/>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1"/>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1"/>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1"/>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1"/>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71"/>
          <p:cNvGrpSpPr/>
          <p:nvPr/>
        </p:nvGrpSpPr>
        <p:grpSpPr>
          <a:xfrm>
            <a:off x="8174767" y="2863839"/>
            <a:ext cx="679828" cy="1563925"/>
            <a:chOff x="8236779" y="1103451"/>
            <a:chExt cx="679828" cy="1563925"/>
          </a:xfrm>
        </p:grpSpPr>
        <p:sp>
          <p:nvSpPr>
            <p:cNvPr id="9344" name="Google Shape;9344;p71"/>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1"/>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1"/>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1"/>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1"/>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1"/>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1"/>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1"/>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71"/>
          <p:cNvGrpSpPr/>
          <p:nvPr/>
        </p:nvGrpSpPr>
        <p:grpSpPr>
          <a:xfrm rot="-1329851">
            <a:off x="1374469" y="1582646"/>
            <a:ext cx="657961" cy="1080751"/>
            <a:chOff x="660135" y="2741801"/>
            <a:chExt cx="657895" cy="1080642"/>
          </a:xfrm>
        </p:grpSpPr>
        <p:sp>
          <p:nvSpPr>
            <p:cNvPr id="9355" name="Google Shape;9355;p71"/>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1"/>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7" name="Shape 9367"/>
        <p:cNvGrpSpPr/>
        <p:nvPr/>
      </p:nvGrpSpPr>
      <p:grpSpPr>
        <a:xfrm>
          <a:off x="0" y="0"/>
          <a:ext cx="0" cy="0"/>
          <a:chOff x="0" y="0"/>
          <a:chExt cx="0" cy="0"/>
        </a:xfrm>
      </p:grpSpPr>
      <p:sp>
        <p:nvSpPr>
          <p:cNvPr id="9368" name="Google Shape;9368;p72"/>
          <p:cNvSpPr/>
          <p:nvPr/>
        </p:nvSpPr>
        <p:spPr>
          <a:xfrm>
            <a:off x="1286238" y="3676126"/>
            <a:ext cx="2916600" cy="7134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2"/>
          <p:cNvSpPr/>
          <p:nvPr/>
        </p:nvSpPr>
        <p:spPr>
          <a:xfrm>
            <a:off x="4941163" y="3676126"/>
            <a:ext cx="2916600" cy="7134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2"/>
          <p:cNvSpPr txBox="1"/>
          <p:nvPr>
            <p:ph idx="3" type="subTitle"/>
          </p:nvPr>
        </p:nvSpPr>
        <p:spPr>
          <a:xfrm>
            <a:off x="1473613" y="3676125"/>
            <a:ext cx="2542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Government enterprises and investment </a:t>
            </a:r>
            <a:endParaRPr b="1" sz="1800"/>
          </a:p>
        </p:txBody>
      </p:sp>
      <p:sp>
        <p:nvSpPr>
          <p:cNvPr id="9371" name="Google Shape;9371;p7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Degree of Public involvement</a:t>
            </a:r>
            <a:endParaRPr sz="2400"/>
          </a:p>
        </p:txBody>
      </p:sp>
      <p:sp>
        <p:nvSpPr>
          <p:cNvPr id="9372" name="Google Shape;9372;p72"/>
          <p:cNvSpPr txBox="1"/>
          <p:nvPr>
            <p:ph idx="1" type="subTitle"/>
          </p:nvPr>
        </p:nvSpPr>
        <p:spPr>
          <a:xfrm>
            <a:off x="1473613" y="3103425"/>
            <a:ext cx="2542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373" name="Google Shape;9373;p72"/>
          <p:cNvSpPr txBox="1"/>
          <p:nvPr>
            <p:ph idx="2" type="subTitle"/>
          </p:nvPr>
        </p:nvSpPr>
        <p:spPr>
          <a:xfrm>
            <a:off x="5128363" y="3103425"/>
            <a:ext cx="2542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374" name="Google Shape;9374;p72"/>
          <p:cNvSpPr txBox="1"/>
          <p:nvPr>
            <p:ph idx="4" type="subTitle"/>
          </p:nvPr>
        </p:nvSpPr>
        <p:spPr>
          <a:xfrm>
            <a:off x="5128363" y="3676125"/>
            <a:ext cx="2542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Licensing restrictions</a:t>
            </a:r>
            <a:endParaRPr b="1" sz="1800"/>
          </a:p>
        </p:txBody>
      </p:sp>
      <p:pic>
        <p:nvPicPr>
          <p:cNvPr id="9375" name="Google Shape;9375;p72"/>
          <p:cNvPicPr preferRelativeResize="0"/>
          <p:nvPr/>
        </p:nvPicPr>
        <p:blipFill rotWithShape="1">
          <a:blip r:embed="rId3">
            <a:alphaModFix amt="70000"/>
          </a:blip>
          <a:srcRect b="24006" l="23498" r="25935" t="0"/>
          <a:stretch/>
        </p:blipFill>
        <p:spPr>
          <a:xfrm>
            <a:off x="1820837" y="1177642"/>
            <a:ext cx="1847400" cy="1850400"/>
          </a:xfrm>
          <a:prstGeom prst="ellipse">
            <a:avLst/>
          </a:prstGeom>
          <a:noFill/>
          <a:ln cap="flat" cmpd="sng" w="9525">
            <a:solidFill>
              <a:schemeClr val="dk1"/>
            </a:solidFill>
            <a:prstDash val="solid"/>
            <a:round/>
            <a:headEnd len="sm" w="sm" type="none"/>
            <a:tailEnd len="sm" w="sm" type="none"/>
          </a:ln>
        </p:spPr>
      </p:pic>
      <p:pic>
        <p:nvPicPr>
          <p:cNvPr id="9376" name="Google Shape;9376;p72"/>
          <p:cNvPicPr preferRelativeResize="0"/>
          <p:nvPr/>
        </p:nvPicPr>
        <p:blipFill rotWithShape="1">
          <a:blip r:embed="rId4">
            <a:alphaModFix amt="70000"/>
          </a:blip>
          <a:srcRect b="30760" l="27779" r="29098" t="4438"/>
          <a:stretch/>
        </p:blipFill>
        <p:spPr>
          <a:xfrm>
            <a:off x="5475762" y="1177642"/>
            <a:ext cx="1847400" cy="1850400"/>
          </a:xfrm>
          <a:prstGeom prst="ellipse">
            <a:avLst/>
          </a:prstGeom>
          <a:noFill/>
          <a:ln cap="flat" cmpd="sng" w="9525">
            <a:solidFill>
              <a:schemeClr val="dk1"/>
            </a:solidFill>
            <a:prstDash val="solid"/>
            <a:round/>
            <a:headEnd len="sm" w="sm" type="none"/>
            <a:tailEnd len="sm" w="sm" type="none"/>
          </a:ln>
        </p:spPr>
      </p:pic>
      <p:grpSp>
        <p:nvGrpSpPr>
          <p:cNvPr id="9377" name="Google Shape;9377;p72"/>
          <p:cNvGrpSpPr/>
          <p:nvPr/>
        </p:nvGrpSpPr>
        <p:grpSpPr>
          <a:xfrm flipH="1">
            <a:off x="547873" y="445022"/>
            <a:ext cx="902526" cy="2219353"/>
            <a:chOff x="4511300" y="4003475"/>
            <a:chExt cx="351000" cy="863125"/>
          </a:xfrm>
        </p:grpSpPr>
        <p:sp>
          <p:nvSpPr>
            <p:cNvPr id="9378" name="Google Shape;9378;p72"/>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2"/>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2"/>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2"/>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2"/>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72"/>
          <p:cNvGrpSpPr/>
          <p:nvPr/>
        </p:nvGrpSpPr>
        <p:grpSpPr>
          <a:xfrm rot="-5400000">
            <a:off x="6875659" y="938161"/>
            <a:ext cx="2769729" cy="880754"/>
            <a:chOff x="3085325" y="2284150"/>
            <a:chExt cx="1452630" cy="461950"/>
          </a:xfrm>
        </p:grpSpPr>
        <p:sp>
          <p:nvSpPr>
            <p:cNvPr id="9384" name="Google Shape;9384;p72"/>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2"/>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2"/>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2"/>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2"/>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2"/>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2"/>
            <p:cNvSpPr/>
            <p:nvPr/>
          </p:nvSpPr>
          <p:spPr>
            <a:xfrm>
              <a:off x="4017224" y="2520973"/>
              <a:ext cx="520731" cy="2688"/>
            </a:xfrm>
            <a:custGeom>
              <a:rect b="b" l="l" r="r" t="t"/>
              <a:pathLst>
                <a:path extrusionOk="0" h="59" w="9473">
                  <a:moveTo>
                    <a:pt x="0" y="0"/>
                  </a:moveTo>
                  <a:lnTo>
                    <a:pt x="0" y="59"/>
                  </a:lnTo>
                  <a:lnTo>
                    <a:pt x="9472" y="59"/>
                  </a:lnTo>
                  <a:lnTo>
                    <a:pt x="94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2"/>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2"/>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2"/>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2"/>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2"/>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2"/>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2"/>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2"/>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2"/>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2"/>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2"/>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2"/>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2"/>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2"/>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2"/>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2"/>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2"/>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2"/>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2"/>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2"/>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2"/>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2"/>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2"/>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72"/>
          <p:cNvGrpSpPr/>
          <p:nvPr/>
        </p:nvGrpSpPr>
        <p:grpSpPr>
          <a:xfrm>
            <a:off x="161159" y="3860933"/>
            <a:ext cx="977031" cy="1036897"/>
            <a:chOff x="345625" y="3610300"/>
            <a:chExt cx="1115460" cy="1183807"/>
          </a:xfrm>
        </p:grpSpPr>
        <p:sp>
          <p:nvSpPr>
            <p:cNvPr id="9415" name="Google Shape;9415;p72"/>
            <p:cNvSpPr/>
            <p:nvPr/>
          </p:nvSpPr>
          <p:spPr>
            <a:xfrm>
              <a:off x="638277" y="3612762"/>
              <a:ext cx="819962" cy="817171"/>
            </a:xfrm>
            <a:custGeom>
              <a:rect b="b" l="l" r="r" t="t"/>
              <a:pathLst>
                <a:path extrusionOk="0" h="14933" w="14984">
                  <a:moveTo>
                    <a:pt x="8816" y="1"/>
                  </a:moveTo>
                  <a:lnTo>
                    <a:pt x="0" y="9528"/>
                  </a:lnTo>
                  <a:lnTo>
                    <a:pt x="6173" y="14932"/>
                  </a:lnTo>
                  <a:lnTo>
                    <a:pt x="14983" y="5405"/>
                  </a:lnTo>
                  <a:lnTo>
                    <a:pt x="881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2"/>
            <p:cNvSpPr/>
            <p:nvPr/>
          </p:nvSpPr>
          <p:spPr>
            <a:xfrm>
              <a:off x="635705" y="3610300"/>
              <a:ext cx="825379" cy="822151"/>
            </a:xfrm>
            <a:custGeom>
              <a:rect b="b" l="l" r="r" t="t"/>
              <a:pathLst>
                <a:path extrusionOk="0" h="15024" w="15083">
                  <a:moveTo>
                    <a:pt x="8863" y="113"/>
                  </a:moveTo>
                  <a:lnTo>
                    <a:pt x="14963" y="5456"/>
                  </a:lnTo>
                  <a:lnTo>
                    <a:pt x="6215" y="14910"/>
                  </a:lnTo>
                  <a:lnTo>
                    <a:pt x="120" y="9567"/>
                  </a:lnTo>
                  <a:lnTo>
                    <a:pt x="8863" y="113"/>
                  </a:lnTo>
                  <a:close/>
                  <a:moveTo>
                    <a:pt x="8863" y="0"/>
                  </a:moveTo>
                  <a:cubicBezTo>
                    <a:pt x="8850" y="0"/>
                    <a:pt x="8835" y="6"/>
                    <a:pt x="8826" y="15"/>
                  </a:cubicBezTo>
                  <a:lnTo>
                    <a:pt x="16" y="9536"/>
                  </a:lnTo>
                  <a:cubicBezTo>
                    <a:pt x="6" y="9547"/>
                    <a:pt x="1" y="9562"/>
                    <a:pt x="1" y="9573"/>
                  </a:cubicBezTo>
                  <a:cubicBezTo>
                    <a:pt x="1" y="9588"/>
                    <a:pt x="6" y="9598"/>
                    <a:pt x="16" y="9609"/>
                  </a:cubicBezTo>
                  <a:lnTo>
                    <a:pt x="6184" y="15013"/>
                  </a:lnTo>
                  <a:cubicBezTo>
                    <a:pt x="6194" y="15024"/>
                    <a:pt x="6205" y="15024"/>
                    <a:pt x="6220" y="15024"/>
                  </a:cubicBezTo>
                  <a:cubicBezTo>
                    <a:pt x="6231" y="15024"/>
                    <a:pt x="6241" y="15019"/>
                    <a:pt x="6251" y="15013"/>
                  </a:cubicBezTo>
                  <a:lnTo>
                    <a:pt x="15062" y="5487"/>
                  </a:lnTo>
                  <a:cubicBezTo>
                    <a:pt x="15082" y="5466"/>
                    <a:pt x="15082" y="5435"/>
                    <a:pt x="15062" y="5414"/>
                  </a:cubicBezTo>
                  <a:lnTo>
                    <a:pt x="8889" y="9"/>
                  </a:lnTo>
                  <a:cubicBezTo>
                    <a:pt x="8882" y="3"/>
                    <a:pt x="8873" y="0"/>
                    <a:pt x="886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2"/>
            <p:cNvSpPr/>
            <p:nvPr/>
          </p:nvSpPr>
          <p:spPr>
            <a:xfrm>
              <a:off x="382836" y="3666773"/>
              <a:ext cx="693006" cy="848637"/>
            </a:xfrm>
            <a:custGeom>
              <a:rect b="b" l="l" r="r" t="t"/>
              <a:pathLst>
                <a:path extrusionOk="0" h="15508" w="12664">
                  <a:moveTo>
                    <a:pt x="8090" y="0"/>
                  </a:moveTo>
                  <a:lnTo>
                    <a:pt x="1" y="3416"/>
                  </a:lnTo>
                  <a:lnTo>
                    <a:pt x="4570" y="15508"/>
                  </a:lnTo>
                  <a:lnTo>
                    <a:pt x="12663" y="12097"/>
                  </a:lnTo>
                  <a:lnTo>
                    <a:pt x="809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2"/>
            <p:cNvSpPr/>
            <p:nvPr/>
          </p:nvSpPr>
          <p:spPr>
            <a:xfrm>
              <a:off x="379717" y="3664037"/>
              <a:ext cx="698970" cy="854218"/>
            </a:xfrm>
            <a:custGeom>
              <a:rect b="b" l="l" r="r" t="t"/>
              <a:pathLst>
                <a:path extrusionOk="0" h="15610" w="12773">
                  <a:moveTo>
                    <a:pt x="8121" y="118"/>
                  </a:moveTo>
                  <a:lnTo>
                    <a:pt x="12658" y="12121"/>
                  </a:lnTo>
                  <a:lnTo>
                    <a:pt x="4653" y="15495"/>
                  </a:lnTo>
                  <a:lnTo>
                    <a:pt x="120" y="3492"/>
                  </a:lnTo>
                  <a:lnTo>
                    <a:pt x="8121" y="118"/>
                  </a:lnTo>
                  <a:close/>
                  <a:moveTo>
                    <a:pt x="8148" y="0"/>
                  </a:moveTo>
                  <a:cubicBezTo>
                    <a:pt x="8142" y="0"/>
                    <a:pt x="8137" y="1"/>
                    <a:pt x="8131" y="4"/>
                  </a:cubicBezTo>
                  <a:lnTo>
                    <a:pt x="37" y="3414"/>
                  </a:lnTo>
                  <a:cubicBezTo>
                    <a:pt x="11" y="3425"/>
                    <a:pt x="1" y="3456"/>
                    <a:pt x="11" y="3482"/>
                  </a:cubicBezTo>
                  <a:lnTo>
                    <a:pt x="4580" y="15579"/>
                  </a:lnTo>
                  <a:cubicBezTo>
                    <a:pt x="4585" y="15589"/>
                    <a:pt x="4595" y="15599"/>
                    <a:pt x="4606" y="15604"/>
                  </a:cubicBezTo>
                  <a:cubicBezTo>
                    <a:pt x="4616" y="15604"/>
                    <a:pt x="4621" y="15610"/>
                    <a:pt x="4627" y="15610"/>
                  </a:cubicBezTo>
                  <a:cubicBezTo>
                    <a:pt x="4632" y="15610"/>
                    <a:pt x="4637" y="15610"/>
                    <a:pt x="4642" y="15604"/>
                  </a:cubicBezTo>
                  <a:lnTo>
                    <a:pt x="12736" y="12194"/>
                  </a:lnTo>
                  <a:cubicBezTo>
                    <a:pt x="12762" y="12183"/>
                    <a:pt x="12772" y="12152"/>
                    <a:pt x="12762" y="12126"/>
                  </a:cubicBezTo>
                  <a:lnTo>
                    <a:pt x="8193" y="35"/>
                  </a:lnTo>
                  <a:cubicBezTo>
                    <a:pt x="8185" y="14"/>
                    <a:pt x="8167" y="0"/>
                    <a:pt x="81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2"/>
            <p:cNvSpPr/>
            <p:nvPr/>
          </p:nvSpPr>
          <p:spPr>
            <a:xfrm>
              <a:off x="533978" y="3773864"/>
              <a:ext cx="585585" cy="754623"/>
            </a:xfrm>
            <a:custGeom>
              <a:rect b="b" l="l" r="r" t="t"/>
              <a:pathLst>
                <a:path extrusionOk="0" h="13790" w="10701">
                  <a:moveTo>
                    <a:pt x="1979" y="0"/>
                  </a:moveTo>
                  <a:lnTo>
                    <a:pt x="1" y="12777"/>
                  </a:lnTo>
                  <a:lnTo>
                    <a:pt x="8728" y="13790"/>
                  </a:lnTo>
                  <a:lnTo>
                    <a:pt x="10701" y="1013"/>
                  </a:lnTo>
                  <a:lnTo>
                    <a:pt x="197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2"/>
            <p:cNvSpPr/>
            <p:nvPr/>
          </p:nvSpPr>
          <p:spPr>
            <a:xfrm>
              <a:off x="531187" y="3771018"/>
              <a:ext cx="591222" cy="760314"/>
            </a:xfrm>
            <a:custGeom>
              <a:rect b="b" l="l" r="r" t="t"/>
              <a:pathLst>
                <a:path extrusionOk="0" h="13894" w="10804">
                  <a:moveTo>
                    <a:pt x="2071" y="104"/>
                  </a:moveTo>
                  <a:lnTo>
                    <a:pt x="10700" y="1106"/>
                  </a:lnTo>
                  <a:lnTo>
                    <a:pt x="8738" y="13790"/>
                  </a:lnTo>
                  <a:lnTo>
                    <a:pt x="109" y="12788"/>
                  </a:lnTo>
                  <a:lnTo>
                    <a:pt x="2071" y="104"/>
                  </a:lnTo>
                  <a:close/>
                  <a:moveTo>
                    <a:pt x="2035" y="1"/>
                  </a:moveTo>
                  <a:cubicBezTo>
                    <a:pt x="2009" y="1"/>
                    <a:pt x="1983" y="16"/>
                    <a:pt x="1978" y="42"/>
                  </a:cubicBezTo>
                  <a:lnTo>
                    <a:pt x="5" y="12824"/>
                  </a:lnTo>
                  <a:cubicBezTo>
                    <a:pt x="0" y="12834"/>
                    <a:pt x="5" y="12850"/>
                    <a:pt x="10" y="12860"/>
                  </a:cubicBezTo>
                  <a:cubicBezTo>
                    <a:pt x="21" y="12871"/>
                    <a:pt x="31" y="12876"/>
                    <a:pt x="47" y="12876"/>
                  </a:cubicBezTo>
                  <a:lnTo>
                    <a:pt x="8774" y="13893"/>
                  </a:lnTo>
                  <a:lnTo>
                    <a:pt x="8779" y="13893"/>
                  </a:lnTo>
                  <a:cubicBezTo>
                    <a:pt x="8800" y="13893"/>
                    <a:pt x="8821" y="13873"/>
                    <a:pt x="8826" y="13852"/>
                  </a:cubicBezTo>
                  <a:lnTo>
                    <a:pt x="10799" y="1070"/>
                  </a:lnTo>
                  <a:cubicBezTo>
                    <a:pt x="10804" y="1060"/>
                    <a:pt x="10799" y="1044"/>
                    <a:pt x="10794" y="1034"/>
                  </a:cubicBezTo>
                  <a:cubicBezTo>
                    <a:pt x="10783" y="1023"/>
                    <a:pt x="10773" y="1018"/>
                    <a:pt x="10757" y="1018"/>
                  </a:cubicBezTo>
                  <a:lnTo>
                    <a:pt x="203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2"/>
            <p:cNvSpPr/>
            <p:nvPr/>
          </p:nvSpPr>
          <p:spPr>
            <a:xfrm>
              <a:off x="731140" y="3828695"/>
              <a:ext cx="604355" cy="783298"/>
            </a:xfrm>
            <a:custGeom>
              <a:rect b="b" l="l" r="r" t="t"/>
              <a:pathLst>
                <a:path extrusionOk="0" h="14314" w="11044">
                  <a:moveTo>
                    <a:pt x="3017" y="0"/>
                  </a:moveTo>
                  <a:lnTo>
                    <a:pt x="1" y="12621"/>
                  </a:lnTo>
                  <a:lnTo>
                    <a:pt x="8027" y="14314"/>
                  </a:lnTo>
                  <a:lnTo>
                    <a:pt x="11044" y="1688"/>
                  </a:lnTo>
                  <a:lnTo>
                    <a:pt x="30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2"/>
            <p:cNvSpPr/>
            <p:nvPr/>
          </p:nvSpPr>
          <p:spPr>
            <a:xfrm>
              <a:off x="728350" y="3826069"/>
              <a:ext cx="609718" cy="788497"/>
            </a:xfrm>
            <a:custGeom>
              <a:rect b="b" l="l" r="r" t="t"/>
              <a:pathLst>
                <a:path extrusionOk="0" h="14409" w="11142">
                  <a:moveTo>
                    <a:pt x="3105" y="106"/>
                  </a:moveTo>
                  <a:lnTo>
                    <a:pt x="11032" y="1777"/>
                  </a:lnTo>
                  <a:lnTo>
                    <a:pt x="8042" y="14300"/>
                  </a:lnTo>
                  <a:lnTo>
                    <a:pt x="114" y="12633"/>
                  </a:lnTo>
                  <a:lnTo>
                    <a:pt x="3105" y="106"/>
                  </a:lnTo>
                  <a:close/>
                  <a:moveTo>
                    <a:pt x="3063" y="1"/>
                  </a:moveTo>
                  <a:cubicBezTo>
                    <a:pt x="3041" y="1"/>
                    <a:pt x="3021" y="15"/>
                    <a:pt x="3016" y="38"/>
                  </a:cubicBezTo>
                  <a:lnTo>
                    <a:pt x="5" y="12664"/>
                  </a:lnTo>
                  <a:cubicBezTo>
                    <a:pt x="0" y="12690"/>
                    <a:pt x="16" y="12716"/>
                    <a:pt x="42" y="12721"/>
                  </a:cubicBezTo>
                  <a:lnTo>
                    <a:pt x="8068" y="14409"/>
                  </a:lnTo>
                  <a:lnTo>
                    <a:pt x="8078" y="14409"/>
                  </a:lnTo>
                  <a:cubicBezTo>
                    <a:pt x="8099" y="14409"/>
                    <a:pt x="8120" y="14393"/>
                    <a:pt x="8125" y="14372"/>
                  </a:cubicBezTo>
                  <a:lnTo>
                    <a:pt x="11136" y="1746"/>
                  </a:lnTo>
                  <a:cubicBezTo>
                    <a:pt x="11141" y="1736"/>
                    <a:pt x="11136" y="1720"/>
                    <a:pt x="11131" y="1710"/>
                  </a:cubicBezTo>
                  <a:cubicBezTo>
                    <a:pt x="11126" y="1699"/>
                    <a:pt x="11115" y="1689"/>
                    <a:pt x="11100" y="1689"/>
                  </a:cubicBezTo>
                  <a:lnTo>
                    <a:pt x="3074" y="2"/>
                  </a:lnTo>
                  <a:cubicBezTo>
                    <a:pt x="3070" y="1"/>
                    <a:pt x="3067" y="1"/>
                    <a:pt x="30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2"/>
            <p:cNvSpPr/>
            <p:nvPr/>
          </p:nvSpPr>
          <p:spPr>
            <a:xfrm>
              <a:off x="636253" y="3908261"/>
              <a:ext cx="668271" cy="532176"/>
            </a:xfrm>
            <a:custGeom>
              <a:rect b="b" l="l" r="r" t="t"/>
              <a:pathLst>
                <a:path extrusionOk="0" h="9725" w="12212">
                  <a:moveTo>
                    <a:pt x="1756" y="0"/>
                  </a:moveTo>
                  <a:lnTo>
                    <a:pt x="1" y="6661"/>
                  </a:lnTo>
                  <a:lnTo>
                    <a:pt x="10457" y="9724"/>
                  </a:lnTo>
                  <a:lnTo>
                    <a:pt x="12212" y="3063"/>
                  </a:lnTo>
                  <a:lnTo>
                    <a:pt x="17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2"/>
            <p:cNvSpPr/>
            <p:nvPr/>
          </p:nvSpPr>
          <p:spPr>
            <a:xfrm>
              <a:off x="633462" y="3905580"/>
              <a:ext cx="674181" cy="537375"/>
            </a:xfrm>
            <a:custGeom>
              <a:rect b="b" l="l" r="r" t="t"/>
              <a:pathLst>
                <a:path extrusionOk="0" h="9820" w="12320">
                  <a:moveTo>
                    <a:pt x="1843" y="111"/>
                  </a:moveTo>
                  <a:lnTo>
                    <a:pt x="12206" y="3143"/>
                  </a:lnTo>
                  <a:lnTo>
                    <a:pt x="10472" y="9711"/>
                  </a:lnTo>
                  <a:lnTo>
                    <a:pt x="109" y="6674"/>
                  </a:lnTo>
                  <a:lnTo>
                    <a:pt x="1843" y="111"/>
                  </a:lnTo>
                  <a:close/>
                  <a:moveTo>
                    <a:pt x="1812" y="0"/>
                  </a:moveTo>
                  <a:cubicBezTo>
                    <a:pt x="1803" y="0"/>
                    <a:pt x="1793" y="4"/>
                    <a:pt x="1786" y="8"/>
                  </a:cubicBezTo>
                  <a:cubicBezTo>
                    <a:pt x="1776" y="13"/>
                    <a:pt x="1765" y="23"/>
                    <a:pt x="1760" y="39"/>
                  </a:cubicBezTo>
                  <a:lnTo>
                    <a:pt x="5" y="6694"/>
                  </a:lnTo>
                  <a:cubicBezTo>
                    <a:pt x="0" y="6720"/>
                    <a:pt x="10" y="6746"/>
                    <a:pt x="36" y="6752"/>
                  </a:cubicBezTo>
                  <a:lnTo>
                    <a:pt x="10492" y="9820"/>
                  </a:lnTo>
                  <a:lnTo>
                    <a:pt x="10508" y="9820"/>
                  </a:lnTo>
                  <a:cubicBezTo>
                    <a:pt x="10513" y="9820"/>
                    <a:pt x="10524" y="9815"/>
                    <a:pt x="10529" y="9815"/>
                  </a:cubicBezTo>
                  <a:cubicBezTo>
                    <a:pt x="10544" y="9804"/>
                    <a:pt x="10550" y="9794"/>
                    <a:pt x="10555" y="9784"/>
                  </a:cubicBezTo>
                  <a:lnTo>
                    <a:pt x="12309" y="3123"/>
                  </a:lnTo>
                  <a:cubicBezTo>
                    <a:pt x="12320" y="3097"/>
                    <a:pt x="12304" y="3071"/>
                    <a:pt x="12278" y="3066"/>
                  </a:cubicBezTo>
                  <a:lnTo>
                    <a:pt x="1822" y="2"/>
                  </a:lnTo>
                  <a:cubicBezTo>
                    <a:pt x="1819" y="1"/>
                    <a:pt x="1816" y="0"/>
                    <a:pt x="18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2"/>
            <p:cNvSpPr/>
            <p:nvPr/>
          </p:nvSpPr>
          <p:spPr>
            <a:xfrm>
              <a:off x="474604" y="4048021"/>
              <a:ext cx="879391" cy="743241"/>
            </a:xfrm>
            <a:custGeom>
              <a:rect b="b" l="l" r="r" t="t"/>
              <a:pathLst>
                <a:path extrusionOk="0" h="13582" w="16070">
                  <a:moveTo>
                    <a:pt x="1" y="0"/>
                  </a:moveTo>
                  <a:lnTo>
                    <a:pt x="1" y="13582"/>
                  </a:lnTo>
                  <a:lnTo>
                    <a:pt x="16069" y="13582"/>
                  </a:lnTo>
                  <a:lnTo>
                    <a:pt x="1606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2"/>
            <p:cNvSpPr/>
            <p:nvPr/>
          </p:nvSpPr>
          <p:spPr>
            <a:xfrm>
              <a:off x="474604" y="4048021"/>
              <a:ext cx="879391" cy="743241"/>
            </a:xfrm>
            <a:custGeom>
              <a:rect b="b" l="l" r="r" t="t"/>
              <a:pathLst>
                <a:path extrusionOk="0" h="13582" w="16070">
                  <a:moveTo>
                    <a:pt x="16069" y="13582"/>
                  </a:moveTo>
                  <a:lnTo>
                    <a:pt x="1" y="13582"/>
                  </a:lnTo>
                  <a:lnTo>
                    <a:pt x="1" y="0"/>
                  </a:lnTo>
                  <a:lnTo>
                    <a:pt x="16069"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2"/>
            <p:cNvSpPr/>
            <p:nvPr/>
          </p:nvSpPr>
          <p:spPr>
            <a:xfrm>
              <a:off x="472087" y="4045449"/>
              <a:ext cx="884425" cy="748659"/>
            </a:xfrm>
            <a:custGeom>
              <a:rect b="b" l="l" r="r" t="t"/>
              <a:pathLst>
                <a:path extrusionOk="0" h="13681" w="16162">
                  <a:moveTo>
                    <a:pt x="16063" y="99"/>
                  </a:moveTo>
                  <a:lnTo>
                    <a:pt x="16063" y="13582"/>
                  </a:lnTo>
                  <a:lnTo>
                    <a:pt x="99" y="13582"/>
                  </a:lnTo>
                  <a:lnTo>
                    <a:pt x="99" y="99"/>
                  </a:lnTo>
                  <a:close/>
                  <a:moveTo>
                    <a:pt x="47" y="1"/>
                  </a:moveTo>
                  <a:cubicBezTo>
                    <a:pt x="21" y="1"/>
                    <a:pt x="0" y="21"/>
                    <a:pt x="0" y="47"/>
                  </a:cubicBezTo>
                  <a:lnTo>
                    <a:pt x="0" y="13629"/>
                  </a:lnTo>
                  <a:cubicBezTo>
                    <a:pt x="0" y="13660"/>
                    <a:pt x="21" y="13681"/>
                    <a:pt x="47" y="13681"/>
                  </a:cubicBezTo>
                  <a:lnTo>
                    <a:pt x="16115" y="13681"/>
                  </a:lnTo>
                  <a:cubicBezTo>
                    <a:pt x="16141" y="13681"/>
                    <a:pt x="16162" y="13660"/>
                    <a:pt x="16162" y="13629"/>
                  </a:cubicBezTo>
                  <a:lnTo>
                    <a:pt x="16162" y="47"/>
                  </a:lnTo>
                  <a:cubicBezTo>
                    <a:pt x="16162" y="21"/>
                    <a:pt x="16141" y="1"/>
                    <a:pt x="161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2"/>
            <p:cNvSpPr/>
            <p:nvPr/>
          </p:nvSpPr>
          <p:spPr>
            <a:xfrm>
              <a:off x="348471" y="4048295"/>
              <a:ext cx="126190" cy="742967"/>
            </a:xfrm>
            <a:custGeom>
              <a:rect b="b" l="l" r="r" t="t"/>
              <a:pathLst>
                <a:path extrusionOk="0" h="13577" w="2306">
                  <a:moveTo>
                    <a:pt x="2306" y="1"/>
                  </a:moveTo>
                  <a:lnTo>
                    <a:pt x="1" y="104"/>
                  </a:lnTo>
                  <a:lnTo>
                    <a:pt x="1" y="12881"/>
                  </a:lnTo>
                  <a:lnTo>
                    <a:pt x="2306" y="13577"/>
                  </a:lnTo>
                  <a:lnTo>
                    <a:pt x="230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2"/>
            <p:cNvSpPr/>
            <p:nvPr/>
          </p:nvSpPr>
          <p:spPr>
            <a:xfrm>
              <a:off x="348471" y="4048295"/>
              <a:ext cx="126190" cy="742967"/>
            </a:xfrm>
            <a:custGeom>
              <a:rect b="b" l="l" r="r" t="t"/>
              <a:pathLst>
                <a:path extrusionOk="0" h="13577" w="2306">
                  <a:moveTo>
                    <a:pt x="2306" y="13577"/>
                  </a:moveTo>
                  <a:lnTo>
                    <a:pt x="1" y="12881"/>
                  </a:lnTo>
                  <a:lnTo>
                    <a:pt x="1" y="104"/>
                  </a:lnTo>
                  <a:lnTo>
                    <a:pt x="2306"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2"/>
            <p:cNvSpPr/>
            <p:nvPr/>
          </p:nvSpPr>
          <p:spPr>
            <a:xfrm>
              <a:off x="345625" y="4045449"/>
              <a:ext cx="131881" cy="748659"/>
            </a:xfrm>
            <a:custGeom>
              <a:rect b="b" l="l" r="r" t="t"/>
              <a:pathLst>
                <a:path extrusionOk="0" h="13681" w="2410">
                  <a:moveTo>
                    <a:pt x="2311" y="99"/>
                  </a:moveTo>
                  <a:lnTo>
                    <a:pt x="2311" y="13567"/>
                  </a:lnTo>
                  <a:lnTo>
                    <a:pt x="99" y="12902"/>
                  </a:lnTo>
                  <a:lnTo>
                    <a:pt x="99" y="203"/>
                  </a:lnTo>
                  <a:lnTo>
                    <a:pt x="2311" y="99"/>
                  </a:lnTo>
                  <a:close/>
                  <a:moveTo>
                    <a:pt x="2358" y="1"/>
                  </a:moveTo>
                  <a:lnTo>
                    <a:pt x="48" y="105"/>
                  </a:lnTo>
                  <a:cubicBezTo>
                    <a:pt x="22" y="110"/>
                    <a:pt x="1" y="131"/>
                    <a:pt x="1" y="156"/>
                  </a:cubicBezTo>
                  <a:lnTo>
                    <a:pt x="1" y="12938"/>
                  </a:lnTo>
                  <a:cubicBezTo>
                    <a:pt x="1" y="12959"/>
                    <a:pt x="16" y="12975"/>
                    <a:pt x="37" y="12985"/>
                  </a:cubicBezTo>
                  <a:lnTo>
                    <a:pt x="2347" y="13681"/>
                  </a:lnTo>
                  <a:lnTo>
                    <a:pt x="2358" y="13681"/>
                  </a:lnTo>
                  <a:cubicBezTo>
                    <a:pt x="2389" y="13681"/>
                    <a:pt x="2410" y="13660"/>
                    <a:pt x="2410" y="13629"/>
                  </a:cubicBezTo>
                  <a:lnTo>
                    <a:pt x="2410" y="47"/>
                  </a:lnTo>
                  <a:cubicBezTo>
                    <a:pt x="2410" y="37"/>
                    <a:pt x="2405" y="27"/>
                    <a:pt x="2394" y="16"/>
                  </a:cubicBezTo>
                  <a:cubicBezTo>
                    <a:pt x="2384" y="6"/>
                    <a:pt x="2368" y="1"/>
                    <a:pt x="23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2"/>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2"/>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2"/>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2"/>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2"/>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2"/>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2"/>
            <p:cNvSpPr/>
            <p:nvPr/>
          </p:nvSpPr>
          <p:spPr>
            <a:xfrm>
              <a:off x="831172" y="4123866"/>
              <a:ext cx="227591" cy="65120"/>
            </a:xfrm>
            <a:custGeom>
              <a:rect b="b" l="l" r="r" t="t"/>
              <a:pathLst>
                <a:path extrusionOk="0" h="1190" w="4159">
                  <a:moveTo>
                    <a:pt x="572" y="1"/>
                  </a:moveTo>
                  <a:cubicBezTo>
                    <a:pt x="255" y="11"/>
                    <a:pt x="0" y="276"/>
                    <a:pt x="0" y="598"/>
                  </a:cubicBezTo>
                  <a:cubicBezTo>
                    <a:pt x="0" y="914"/>
                    <a:pt x="255" y="1179"/>
                    <a:pt x="572" y="1190"/>
                  </a:cubicBezTo>
                  <a:lnTo>
                    <a:pt x="3567" y="1190"/>
                  </a:lnTo>
                  <a:cubicBezTo>
                    <a:pt x="3894" y="1190"/>
                    <a:pt x="4159" y="925"/>
                    <a:pt x="4159" y="598"/>
                  </a:cubicBezTo>
                  <a:cubicBezTo>
                    <a:pt x="4159" y="265"/>
                    <a:pt x="3894" y="1"/>
                    <a:pt x="35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2"/>
            <p:cNvSpPr/>
            <p:nvPr/>
          </p:nvSpPr>
          <p:spPr>
            <a:xfrm>
              <a:off x="828600" y="4121294"/>
              <a:ext cx="231914" cy="70264"/>
            </a:xfrm>
            <a:custGeom>
              <a:rect b="b" l="l" r="r" t="t"/>
              <a:pathLst>
                <a:path extrusionOk="0" h="1284" w="4238">
                  <a:moveTo>
                    <a:pt x="3614" y="100"/>
                  </a:moveTo>
                  <a:cubicBezTo>
                    <a:pt x="3910" y="110"/>
                    <a:pt x="4144" y="349"/>
                    <a:pt x="4144" y="645"/>
                  </a:cubicBezTo>
                  <a:cubicBezTo>
                    <a:pt x="4144" y="935"/>
                    <a:pt x="3910" y="1179"/>
                    <a:pt x="3614"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614" y="1283"/>
                  </a:lnTo>
                  <a:cubicBezTo>
                    <a:pt x="3962" y="1273"/>
                    <a:pt x="4237" y="987"/>
                    <a:pt x="4237" y="645"/>
                  </a:cubicBezTo>
                  <a:cubicBezTo>
                    <a:pt x="4237" y="297"/>
                    <a:pt x="3962" y="11"/>
                    <a:pt x="36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72"/>
          <p:cNvGrpSpPr/>
          <p:nvPr/>
        </p:nvGrpSpPr>
        <p:grpSpPr>
          <a:xfrm>
            <a:off x="421792" y="2927710"/>
            <a:ext cx="576250" cy="946534"/>
            <a:chOff x="660135" y="2741801"/>
            <a:chExt cx="657895" cy="1080642"/>
          </a:xfrm>
        </p:grpSpPr>
        <p:sp>
          <p:nvSpPr>
            <p:cNvPr id="9440" name="Google Shape;9440;p72"/>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2"/>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2"/>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2"/>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2"/>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2"/>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2"/>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2"/>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2"/>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2"/>
          <p:cNvGrpSpPr/>
          <p:nvPr/>
        </p:nvGrpSpPr>
        <p:grpSpPr>
          <a:xfrm>
            <a:off x="7883066" y="4763478"/>
            <a:ext cx="1260939" cy="409494"/>
            <a:chOff x="3099775" y="2031950"/>
            <a:chExt cx="513600" cy="166800"/>
          </a:xfrm>
        </p:grpSpPr>
        <p:sp>
          <p:nvSpPr>
            <p:cNvPr id="9450" name="Google Shape;9450;p72"/>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2"/>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2"/>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2"/>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2"/>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2"/>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2"/>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2"/>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2"/>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2"/>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2"/>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2"/>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2"/>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2"/>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2"/>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2"/>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2"/>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2"/>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2"/>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2"/>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2"/>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2"/>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2"/>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2"/>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2"/>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2"/>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2"/>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2"/>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2"/>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2" name="Shape 9482"/>
        <p:cNvGrpSpPr/>
        <p:nvPr/>
      </p:nvGrpSpPr>
      <p:grpSpPr>
        <a:xfrm>
          <a:off x="0" y="0"/>
          <a:ext cx="0" cy="0"/>
          <a:chOff x="0" y="0"/>
          <a:chExt cx="0" cy="0"/>
        </a:xfrm>
      </p:grpSpPr>
      <p:sp>
        <p:nvSpPr>
          <p:cNvPr id="9483" name="Google Shape;9483;p73"/>
          <p:cNvSpPr/>
          <p:nvPr/>
        </p:nvSpPr>
        <p:spPr>
          <a:xfrm>
            <a:off x="2274700" y="2038025"/>
            <a:ext cx="4594500" cy="1213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4" name="Google Shape;9484;p73"/>
          <p:cNvGrpSpPr/>
          <p:nvPr/>
        </p:nvGrpSpPr>
        <p:grpSpPr>
          <a:xfrm flipH="1">
            <a:off x="4904424" y="4641772"/>
            <a:ext cx="5061817" cy="416385"/>
            <a:chOff x="2911148" y="3699225"/>
            <a:chExt cx="5061817" cy="1397735"/>
          </a:xfrm>
        </p:grpSpPr>
        <p:sp>
          <p:nvSpPr>
            <p:cNvPr id="9485" name="Google Shape;9485;p73"/>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3"/>
            <p:cNvSpPr/>
            <p:nvPr/>
          </p:nvSpPr>
          <p:spPr>
            <a:xfrm>
              <a:off x="3685324" y="4549012"/>
              <a:ext cx="4251349" cy="547946"/>
            </a:xfrm>
            <a:custGeom>
              <a:rect b="b" l="l" r="r" t="t"/>
              <a:pathLst>
                <a:path extrusionOk="0" h="9950" w="77199">
                  <a:moveTo>
                    <a:pt x="77136" y="63"/>
                  </a:moveTo>
                  <a:lnTo>
                    <a:pt x="77136" y="9887"/>
                  </a:lnTo>
                  <a:lnTo>
                    <a:pt x="71356" y="9887"/>
                  </a:lnTo>
                  <a:lnTo>
                    <a:pt x="71356" y="9117"/>
                  </a:lnTo>
                  <a:cubicBezTo>
                    <a:pt x="71356" y="9101"/>
                    <a:pt x="71340" y="9084"/>
                    <a:pt x="71323" y="9084"/>
                  </a:cubicBezTo>
                  <a:lnTo>
                    <a:pt x="5876" y="9084"/>
                  </a:lnTo>
                  <a:cubicBezTo>
                    <a:pt x="5856" y="9084"/>
                    <a:pt x="5843" y="9101"/>
                    <a:pt x="5843" y="9117"/>
                  </a:cubicBezTo>
                  <a:lnTo>
                    <a:pt x="5843" y="9887"/>
                  </a:lnTo>
                  <a:lnTo>
                    <a:pt x="66" y="9887"/>
                  </a:lnTo>
                  <a:lnTo>
                    <a:pt x="66" y="63"/>
                  </a:lnTo>
                  <a:close/>
                  <a:moveTo>
                    <a:pt x="33" y="1"/>
                  </a:moveTo>
                  <a:cubicBezTo>
                    <a:pt x="17" y="1"/>
                    <a:pt x="1" y="17"/>
                    <a:pt x="1" y="33"/>
                  </a:cubicBezTo>
                  <a:lnTo>
                    <a:pt x="1" y="9920"/>
                  </a:lnTo>
                  <a:cubicBezTo>
                    <a:pt x="1" y="9936"/>
                    <a:pt x="17" y="9949"/>
                    <a:pt x="33" y="9949"/>
                  </a:cubicBezTo>
                  <a:lnTo>
                    <a:pt x="5876" y="9949"/>
                  </a:lnTo>
                  <a:cubicBezTo>
                    <a:pt x="5892" y="9949"/>
                    <a:pt x="5905" y="9936"/>
                    <a:pt x="5905" y="9920"/>
                  </a:cubicBezTo>
                  <a:lnTo>
                    <a:pt x="5905" y="9146"/>
                  </a:lnTo>
                  <a:lnTo>
                    <a:pt x="71294" y="9146"/>
                  </a:lnTo>
                  <a:lnTo>
                    <a:pt x="71294" y="9920"/>
                  </a:lnTo>
                  <a:cubicBezTo>
                    <a:pt x="71294" y="9936"/>
                    <a:pt x="71307" y="9949"/>
                    <a:pt x="71323" y="9949"/>
                  </a:cubicBezTo>
                  <a:lnTo>
                    <a:pt x="77166" y="9949"/>
                  </a:lnTo>
                  <a:cubicBezTo>
                    <a:pt x="77182" y="9949"/>
                    <a:pt x="77195" y="9936"/>
                    <a:pt x="77198" y="9920"/>
                  </a:cubicBezTo>
                  <a:lnTo>
                    <a:pt x="77198" y="33"/>
                  </a:lnTo>
                  <a:cubicBezTo>
                    <a:pt x="77198" y="17"/>
                    <a:pt x="77182" y="1"/>
                    <a:pt x="77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3"/>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3"/>
            <p:cNvSpPr/>
            <p:nvPr/>
          </p:nvSpPr>
          <p:spPr>
            <a:xfrm>
              <a:off x="2912745" y="3873687"/>
              <a:ext cx="5022109" cy="677196"/>
            </a:xfrm>
            <a:custGeom>
              <a:rect b="b" l="l" r="r" t="t"/>
              <a:pathLst>
                <a:path extrusionOk="0" h="12297" w="91195">
                  <a:moveTo>
                    <a:pt x="1065" y="1"/>
                  </a:moveTo>
                  <a:cubicBezTo>
                    <a:pt x="487" y="1"/>
                    <a:pt x="17" y="466"/>
                    <a:pt x="14" y="1045"/>
                  </a:cubicBezTo>
                  <a:lnTo>
                    <a:pt x="1" y="3516"/>
                  </a:lnTo>
                  <a:cubicBezTo>
                    <a:pt x="1" y="4002"/>
                    <a:pt x="262" y="4453"/>
                    <a:pt x="686" y="4691"/>
                  </a:cubicBezTo>
                  <a:lnTo>
                    <a:pt x="13749" y="12117"/>
                  </a:lnTo>
                  <a:cubicBezTo>
                    <a:pt x="13955" y="12234"/>
                    <a:pt x="14183" y="12296"/>
                    <a:pt x="14418" y="12296"/>
                  </a:cubicBezTo>
                  <a:lnTo>
                    <a:pt x="91100" y="12296"/>
                  </a:lnTo>
                  <a:lnTo>
                    <a:pt x="91100" y="11689"/>
                  </a:lnTo>
                  <a:cubicBezTo>
                    <a:pt x="91162" y="11555"/>
                    <a:pt x="91195" y="11412"/>
                    <a:pt x="91195" y="11268"/>
                  </a:cubicBezTo>
                  <a:lnTo>
                    <a:pt x="91195" y="7736"/>
                  </a:lnTo>
                  <a:cubicBezTo>
                    <a:pt x="91195" y="7188"/>
                    <a:pt x="91113" y="6999"/>
                    <a:pt x="90281" y="6663"/>
                  </a:cubicBezTo>
                  <a:lnTo>
                    <a:pt x="70782" y="1221"/>
                  </a:lnTo>
                  <a:cubicBezTo>
                    <a:pt x="69218" y="667"/>
                    <a:pt x="67557" y="526"/>
                    <a:pt x="65899" y="526"/>
                  </a:cubicBezTo>
                  <a:lnTo>
                    <a:pt x="1072" y="1"/>
                  </a:lnTo>
                  <a:cubicBezTo>
                    <a:pt x="1070" y="1"/>
                    <a:pt x="1067"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3"/>
            <p:cNvSpPr/>
            <p:nvPr/>
          </p:nvSpPr>
          <p:spPr>
            <a:xfrm>
              <a:off x="2911148" y="3871870"/>
              <a:ext cx="5025358" cy="680610"/>
            </a:xfrm>
            <a:custGeom>
              <a:rect b="b" l="l" r="r" t="t"/>
              <a:pathLst>
                <a:path extrusionOk="0" h="12359" w="91254">
                  <a:moveTo>
                    <a:pt x="1101" y="63"/>
                  </a:moveTo>
                  <a:lnTo>
                    <a:pt x="65928" y="589"/>
                  </a:lnTo>
                  <a:cubicBezTo>
                    <a:pt x="67945" y="589"/>
                    <a:pt x="69446" y="801"/>
                    <a:pt x="70801" y="1284"/>
                  </a:cubicBezTo>
                  <a:lnTo>
                    <a:pt x="90297" y="6722"/>
                  </a:lnTo>
                  <a:cubicBezTo>
                    <a:pt x="91106" y="7048"/>
                    <a:pt x="91194" y="7224"/>
                    <a:pt x="91194" y="7769"/>
                  </a:cubicBezTo>
                  <a:lnTo>
                    <a:pt x="91194" y="11301"/>
                  </a:lnTo>
                  <a:cubicBezTo>
                    <a:pt x="91194" y="11441"/>
                    <a:pt x="91162" y="11582"/>
                    <a:pt x="91100" y="11709"/>
                  </a:cubicBezTo>
                  <a:cubicBezTo>
                    <a:pt x="91100" y="11712"/>
                    <a:pt x="91097" y="11716"/>
                    <a:pt x="91097" y="11722"/>
                  </a:cubicBezTo>
                  <a:lnTo>
                    <a:pt x="91097" y="12297"/>
                  </a:lnTo>
                  <a:lnTo>
                    <a:pt x="14447" y="12297"/>
                  </a:lnTo>
                  <a:cubicBezTo>
                    <a:pt x="14219" y="12297"/>
                    <a:pt x="13993" y="12238"/>
                    <a:pt x="13794" y="12124"/>
                  </a:cubicBezTo>
                  <a:lnTo>
                    <a:pt x="732" y="4698"/>
                  </a:lnTo>
                  <a:cubicBezTo>
                    <a:pt x="317" y="4463"/>
                    <a:pt x="63" y="4026"/>
                    <a:pt x="63" y="3549"/>
                  </a:cubicBezTo>
                  <a:lnTo>
                    <a:pt x="72" y="1078"/>
                  </a:lnTo>
                  <a:cubicBezTo>
                    <a:pt x="76" y="517"/>
                    <a:pt x="529" y="63"/>
                    <a:pt x="1094" y="63"/>
                  </a:cubicBezTo>
                  <a:close/>
                  <a:moveTo>
                    <a:pt x="1088" y="1"/>
                  </a:moveTo>
                  <a:cubicBezTo>
                    <a:pt x="493" y="1"/>
                    <a:pt x="14" y="482"/>
                    <a:pt x="10" y="1075"/>
                  </a:cubicBezTo>
                  <a:lnTo>
                    <a:pt x="1" y="3546"/>
                  </a:lnTo>
                  <a:cubicBezTo>
                    <a:pt x="1" y="4045"/>
                    <a:pt x="268" y="4502"/>
                    <a:pt x="699" y="4750"/>
                  </a:cubicBezTo>
                  <a:lnTo>
                    <a:pt x="13765" y="12179"/>
                  </a:lnTo>
                  <a:cubicBezTo>
                    <a:pt x="13974" y="12297"/>
                    <a:pt x="14209" y="12359"/>
                    <a:pt x="14450" y="12359"/>
                  </a:cubicBezTo>
                  <a:lnTo>
                    <a:pt x="91129" y="12359"/>
                  </a:lnTo>
                  <a:cubicBezTo>
                    <a:pt x="91145" y="12359"/>
                    <a:pt x="91159" y="12346"/>
                    <a:pt x="91159" y="12326"/>
                  </a:cubicBezTo>
                  <a:lnTo>
                    <a:pt x="91159" y="11725"/>
                  </a:lnTo>
                  <a:cubicBezTo>
                    <a:pt x="91221" y="11592"/>
                    <a:pt x="91253" y="11448"/>
                    <a:pt x="91253" y="11298"/>
                  </a:cubicBezTo>
                  <a:lnTo>
                    <a:pt x="91253" y="7769"/>
                  </a:lnTo>
                  <a:cubicBezTo>
                    <a:pt x="91253" y="7188"/>
                    <a:pt x="91142" y="6999"/>
                    <a:pt x="90316" y="6663"/>
                  </a:cubicBezTo>
                  <a:lnTo>
                    <a:pt x="70817" y="1225"/>
                  </a:lnTo>
                  <a:cubicBezTo>
                    <a:pt x="69459" y="742"/>
                    <a:pt x="67951" y="527"/>
                    <a:pt x="65928" y="527"/>
                  </a:cubicBezTo>
                  <a:lnTo>
                    <a:pt x="1101" y="1"/>
                  </a:lnTo>
                  <a:cubicBezTo>
                    <a:pt x="1097" y="1"/>
                    <a:pt x="1092" y="1"/>
                    <a:pt x="10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3"/>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3"/>
            <p:cNvSpPr/>
            <p:nvPr/>
          </p:nvSpPr>
          <p:spPr>
            <a:xfrm>
              <a:off x="7564520" y="5048884"/>
              <a:ext cx="50389" cy="48076"/>
            </a:xfrm>
            <a:custGeom>
              <a:rect b="b" l="l" r="r" t="t"/>
              <a:pathLst>
                <a:path extrusionOk="0" h="873" w="915">
                  <a:moveTo>
                    <a:pt x="853" y="60"/>
                  </a:moveTo>
                  <a:lnTo>
                    <a:pt x="853" y="794"/>
                  </a:lnTo>
                  <a:lnTo>
                    <a:pt x="63" y="445"/>
                  </a:lnTo>
                  <a:lnTo>
                    <a:pt x="63" y="60"/>
                  </a:lnTo>
                  <a:close/>
                  <a:moveTo>
                    <a:pt x="34" y="1"/>
                  </a:moveTo>
                  <a:cubicBezTo>
                    <a:pt x="14" y="1"/>
                    <a:pt x="1" y="14"/>
                    <a:pt x="1" y="30"/>
                  </a:cubicBezTo>
                  <a:lnTo>
                    <a:pt x="1" y="464"/>
                  </a:lnTo>
                  <a:cubicBezTo>
                    <a:pt x="1" y="477"/>
                    <a:pt x="7" y="487"/>
                    <a:pt x="20" y="494"/>
                  </a:cubicBezTo>
                  <a:lnTo>
                    <a:pt x="869" y="869"/>
                  </a:lnTo>
                  <a:cubicBezTo>
                    <a:pt x="876" y="872"/>
                    <a:pt x="879" y="872"/>
                    <a:pt x="882" y="872"/>
                  </a:cubicBezTo>
                  <a:cubicBezTo>
                    <a:pt x="889" y="872"/>
                    <a:pt x="895" y="869"/>
                    <a:pt x="899" y="866"/>
                  </a:cubicBezTo>
                  <a:cubicBezTo>
                    <a:pt x="908" y="863"/>
                    <a:pt x="915" y="853"/>
                    <a:pt x="915" y="843"/>
                  </a:cubicBezTo>
                  <a:lnTo>
                    <a:pt x="915" y="30"/>
                  </a:lnTo>
                  <a:cubicBezTo>
                    <a:pt x="915" y="14"/>
                    <a:pt x="899" y="1"/>
                    <a:pt x="8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3"/>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3"/>
            <p:cNvSpPr/>
            <p:nvPr/>
          </p:nvSpPr>
          <p:spPr>
            <a:xfrm>
              <a:off x="2912745" y="4110599"/>
              <a:ext cx="774449" cy="984707"/>
            </a:xfrm>
            <a:custGeom>
              <a:rect b="b" l="l" r="r" t="t"/>
              <a:pathLst>
                <a:path extrusionOk="0" h="17881" w="14063">
                  <a:moveTo>
                    <a:pt x="1" y="1"/>
                  </a:moveTo>
                  <a:lnTo>
                    <a:pt x="1" y="8882"/>
                  </a:lnTo>
                  <a:lnTo>
                    <a:pt x="14062" y="17881"/>
                  </a:lnTo>
                  <a:lnTo>
                    <a:pt x="14062" y="7994"/>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3"/>
            <p:cNvSpPr/>
            <p:nvPr/>
          </p:nvSpPr>
          <p:spPr>
            <a:xfrm>
              <a:off x="2911148" y="4108892"/>
              <a:ext cx="777643" cy="988066"/>
            </a:xfrm>
            <a:custGeom>
              <a:rect b="b" l="l" r="r" t="t"/>
              <a:pathLst>
                <a:path extrusionOk="0" h="17942" w="14121">
                  <a:moveTo>
                    <a:pt x="63" y="87"/>
                  </a:moveTo>
                  <a:lnTo>
                    <a:pt x="14059" y="8042"/>
                  </a:lnTo>
                  <a:lnTo>
                    <a:pt x="14059" y="17857"/>
                  </a:lnTo>
                  <a:lnTo>
                    <a:pt x="63" y="8897"/>
                  </a:lnTo>
                  <a:lnTo>
                    <a:pt x="63" y="87"/>
                  </a:lnTo>
                  <a:close/>
                  <a:moveTo>
                    <a:pt x="31" y="1"/>
                  </a:moveTo>
                  <a:cubicBezTo>
                    <a:pt x="15" y="1"/>
                    <a:pt x="1" y="14"/>
                    <a:pt x="1" y="32"/>
                  </a:cubicBezTo>
                  <a:lnTo>
                    <a:pt x="1" y="8913"/>
                  </a:lnTo>
                  <a:cubicBezTo>
                    <a:pt x="1" y="8923"/>
                    <a:pt x="7" y="8933"/>
                    <a:pt x="14" y="8939"/>
                  </a:cubicBezTo>
                  <a:lnTo>
                    <a:pt x="14075" y="17938"/>
                  </a:lnTo>
                  <a:cubicBezTo>
                    <a:pt x="14078" y="17938"/>
                    <a:pt x="14085" y="17941"/>
                    <a:pt x="14091" y="17941"/>
                  </a:cubicBezTo>
                  <a:cubicBezTo>
                    <a:pt x="14095" y="17941"/>
                    <a:pt x="14101" y="17941"/>
                    <a:pt x="14104" y="17938"/>
                  </a:cubicBezTo>
                  <a:cubicBezTo>
                    <a:pt x="14114" y="17932"/>
                    <a:pt x="14121" y="17922"/>
                    <a:pt x="14121" y="17912"/>
                  </a:cubicBezTo>
                  <a:lnTo>
                    <a:pt x="14121" y="8025"/>
                  </a:lnTo>
                  <a:cubicBezTo>
                    <a:pt x="14121" y="8012"/>
                    <a:pt x="14114" y="8002"/>
                    <a:pt x="14104" y="7999"/>
                  </a:cubicBezTo>
                  <a:lnTo>
                    <a:pt x="46" y="6"/>
                  </a:lnTo>
                  <a:cubicBezTo>
                    <a:pt x="41" y="2"/>
                    <a:pt x="36"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3"/>
            <p:cNvSpPr/>
            <p:nvPr/>
          </p:nvSpPr>
          <p:spPr>
            <a:xfrm>
              <a:off x="2963465" y="3873687"/>
              <a:ext cx="4967094" cy="401460"/>
            </a:xfrm>
            <a:custGeom>
              <a:rect b="b" l="l" r="r" t="t"/>
              <a:pathLst>
                <a:path extrusionOk="0" h="7290" w="90196">
                  <a:moveTo>
                    <a:pt x="457" y="1"/>
                  </a:moveTo>
                  <a:cubicBezTo>
                    <a:pt x="115" y="1"/>
                    <a:pt x="0" y="461"/>
                    <a:pt x="304" y="618"/>
                  </a:cubicBezTo>
                  <a:lnTo>
                    <a:pt x="11891" y="6643"/>
                  </a:lnTo>
                  <a:cubicBezTo>
                    <a:pt x="12711" y="7067"/>
                    <a:pt x="13621" y="7289"/>
                    <a:pt x="14548" y="7289"/>
                  </a:cubicBezTo>
                  <a:lnTo>
                    <a:pt x="90179" y="7289"/>
                  </a:lnTo>
                  <a:cubicBezTo>
                    <a:pt x="90179" y="7289"/>
                    <a:pt x="90195" y="6999"/>
                    <a:pt x="89360" y="6663"/>
                  </a:cubicBezTo>
                  <a:lnTo>
                    <a:pt x="69861" y="1221"/>
                  </a:lnTo>
                  <a:cubicBezTo>
                    <a:pt x="68297" y="667"/>
                    <a:pt x="66636" y="529"/>
                    <a:pt x="64978" y="529"/>
                  </a:cubicBezTo>
                  <a:lnTo>
                    <a:pt x="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3"/>
            <p:cNvSpPr/>
            <p:nvPr/>
          </p:nvSpPr>
          <p:spPr>
            <a:xfrm>
              <a:off x="2961097" y="3872090"/>
              <a:ext cx="4970563" cy="404654"/>
            </a:xfrm>
            <a:custGeom>
              <a:rect b="b" l="l" r="r" t="t"/>
              <a:pathLst>
                <a:path extrusionOk="0" h="7348" w="90259">
                  <a:moveTo>
                    <a:pt x="500" y="62"/>
                  </a:moveTo>
                  <a:lnTo>
                    <a:pt x="65021" y="585"/>
                  </a:lnTo>
                  <a:cubicBezTo>
                    <a:pt x="67038" y="585"/>
                    <a:pt x="68539" y="797"/>
                    <a:pt x="69894" y="1280"/>
                  </a:cubicBezTo>
                  <a:lnTo>
                    <a:pt x="89393" y="6721"/>
                  </a:lnTo>
                  <a:cubicBezTo>
                    <a:pt x="90033" y="6979"/>
                    <a:pt x="90160" y="7207"/>
                    <a:pt x="90183" y="7286"/>
                  </a:cubicBezTo>
                  <a:lnTo>
                    <a:pt x="14591" y="7286"/>
                  </a:lnTo>
                  <a:cubicBezTo>
                    <a:pt x="13671" y="7286"/>
                    <a:pt x="12767" y="7067"/>
                    <a:pt x="11947" y="6646"/>
                  </a:cubicBezTo>
                  <a:lnTo>
                    <a:pt x="360" y="620"/>
                  </a:lnTo>
                  <a:cubicBezTo>
                    <a:pt x="86" y="477"/>
                    <a:pt x="187" y="62"/>
                    <a:pt x="497" y="62"/>
                  </a:cubicBezTo>
                  <a:close/>
                  <a:moveTo>
                    <a:pt x="497" y="0"/>
                  </a:moveTo>
                  <a:cubicBezTo>
                    <a:pt x="122" y="0"/>
                    <a:pt x="1" y="503"/>
                    <a:pt x="334" y="676"/>
                  </a:cubicBezTo>
                  <a:lnTo>
                    <a:pt x="11921" y="6698"/>
                  </a:lnTo>
                  <a:cubicBezTo>
                    <a:pt x="12747" y="7126"/>
                    <a:pt x="13661" y="7348"/>
                    <a:pt x="14591" y="7348"/>
                  </a:cubicBezTo>
                  <a:lnTo>
                    <a:pt x="90222" y="7348"/>
                  </a:lnTo>
                  <a:cubicBezTo>
                    <a:pt x="90238" y="7348"/>
                    <a:pt x="90252" y="7335"/>
                    <a:pt x="90252" y="7318"/>
                  </a:cubicBezTo>
                  <a:cubicBezTo>
                    <a:pt x="90252" y="7305"/>
                    <a:pt x="90258" y="7002"/>
                    <a:pt x="89413" y="6662"/>
                  </a:cubicBezTo>
                  <a:lnTo>
                    <a:pt x="89409" y="6662"/>
                  </a:lnTo>
                  <a:lnTo>
                    <a:pt x="69910" y="1221"/>
                  </a:lnTo>
                  <a:cubicBezTo>
                    <a:pt x="68552" y="738"/>
                    <a:pt x="67044" y="526"/>
                    <a:pt x="65021" y="526"/>
                  </a:cubicBezTo>
                  <a:lnTo>
                    <a:pt x="50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3"/>
            <p:cNvSpPr/>
            <p:nvPr/>
          </p:nvSpPr>
          <p:spPr>
            <a:xfrm>
              <a:off x="3860392" y="3869006"/>
              <a:ext cx="4110590" cy="1181252"/>
            </a:xfrm>
            <a:custGeom>
              <a:rect b="b" l="l" r="r" t="t"/>
              <a:pathLst>
                <a:path extrusionOk="0" h="21450" w="74643">
                  <a:moveTo>
                    <a:pt x="49624" y="1"/>
                  </a:moveTo>
                  <a:cubicBezTo>
                    <a:pt x="46637" y="1"/>
                    <a:pt x="1" y="118"/>
                    <a:pt x="1" y="118"/>
                  </a:cubicBezTo>
                  <a:cubicBezTo>
                    <a:pt x="1" y="118"/>
                    <a:pt x="8794" y="6539"/>
                    <a:pt x="8892" y="7211"/>
                  </a:cubicBezTo>
                  <a:cubicBezTo>
                    <a:pt x="8987" y="7887"/>
                    <a:pt x="11494" y="19409"/>
                    <a:pt x="17751" y="20182"/>
                  </a:cubicBezTo>
                  <a:cubicBezTo>
                    <a:pt x="18390" y="20261"/>
                    <a:pt x="19035" y="20296"/>
                    <a:pt x="19674" y="20296"/>
                  </a:cubicBezTo>
                  <a:cubicBezTo>
                    <a:pt x="23811" y="20296"/>
                    <a:pt x="27730" y="18826"/>
                    <a:pt x="28728" y="18159"/>
                  </a:cubicBezTo>
                  <a:cubicBezTo>
                    <a:pt x="28847" y="18079"/>
                    <a:pt x="28931" y="18043"/>
                    <a:pt x="29005" y="18043"/>
                  </a:cubicBezTo>
                  <a:cubicBezTo>
                    <a:pt x="29652" y="18043"/>
                    <a:pt x="29573" y="20771"/>
                    <a:pt x="45580" y="21432"/>
                  </a:cubicBezTo>
                  <a:cubicBezTo>
                    <a:pt x="45851" y="21444"/>
                    <a:pt x="46388" y="21449"/>
                    <a:pt x="47108" y="21449"/>
                  </a:cubicBezTo>
                  <a:cubicBezTo>
                    <a:pt x="50982" y="21449"/>
                    <a:pt x="60124" y="21292"/>
                    <a:pt x="61179" y="21047"/>
                  </a:cubicBezTo>
                  <a:cubicBezTo>
                    <a:pt x="62368" y="20772"/>
                    <a:pt x="62341" y="19979"/>
                    <a:pt x="63814" y="19979"/>
                  </a:cubicBezTo>
                  <a:cubicBezTo>
                    <a:pt x="63894" y="19979"/>
                    <a:pt x="63978" y="19982"/>
                    <a:pt x="64067" y="19986"/>
                  </a:cubicBezTo>
                  <a:cubicBezTo>
                    <a:pt x="64650" y="20019"/>
                    <a:pt x="66030" y="20030"/>
                    <a:pt x="67609" y="20030"/>
                  </a:cubicBezTo>
                  <a:cubicBezTo>
                    <a:pt x="69631" y="20030"/>
                    <a:pt x="71979" y="20012"/>
                    <a:pt x="73393" y="20000"/>
                  </a:cubicBezTo>
                  <a:cubicBezTo>
                    <a:pt x="74088" y="19993"/>
                    <a:pt x="74643" y="19415"/>
                    <a:pt x="74623" y="18720"/>
                  </a:cubicBezTo>
                  <a:lnTo>
                    <a:pt x="74277" y="7276"/>
                  </a:lnTo>
                  <a:cubicBezTo>
                    <a:pt x="74085" y="5158"/>
                    <a:pt x="52611" y="1"/>
                    <a:pt x="4962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3"/>
            <p:cNvSpPr/>
            <p:nvPr/>
          </p:nvSpPr>
          <p:spPr>
            <a:xfrm>
              <a:off x="3860392" y="3869006"/>
              <a:ext cx="4110590" cy="1184280"/>
            </a:xfrm>
            <a:custGeom>
              <a:rect b="b" l="l" r="r" t="t"/>
              <a:pathLst>
                <a:path extrusionOk="0" h="21505" w="74643">
                  <a:moveTo>
                    <a:pt x="74277" y="7276"/>
                  </a:moveTo>
                  <a:lnTo>
                    <a:pt x="74623" y="18720"/>
                  </a:lnTo>
                  <a:cubicBezTo>
                    <a:pt x="74643" y="19415"/>
                    <a:pt x="74088" y="19993"/>
                    <a:pt x="73393" y="20000"/>
                  </a:cubicBezTo>
                  <a:cubicBezTo>
                    <a:pt x="70876" y="20022"/>
                    <a:pt x="65396" y="20062"/>
                    <a:pt x="64067" y="19986"/>
                  </a:cubicBezTo>
                  <a:cubicBezTo>
                    <a:pt x="62334" y="19892"/>
                    <a:pt x="62432" y="20757"/>
                    <a:pt x="61179" y="21047"/>
                  </a:cubicBezTo>
                  <a:cubicBezTo>
                    <a:pt x="59929" y="21338"/>
                    <a:pt x="47310" y="21504"/>
                    <a:pt x="45580" y="21432"/>
                  </a:cubicBezTo>
                  <a:cubicBezTo>
                    <a:pt x="27732" y="20695"/>
                    <a:pt x="29883" y="17388"/>
                    <a:pt x="28728" y="18159"/>
                  </a:cubicBezTo>
                  <a:cubicBezTo>
                    <a:pt x="27575" y="18929"/>
                    <a:pt x="22529" y="20770"/>
                    <a:pt x="17751" y="20182"/>
                  </a:cubicBezTo>
                  <a:cubicBezTo>
                    <a:pt x="11494" y="19409"/>
                    <a:pt x="8987" y="7887"/>
                    <a:pt x="8892" y="7211"/>
                  </a:cubicBezTo>
                  <a:cubicBezTo>
                    <a:pt x="8794" y="6539"/>
                    <a:pt x="1" y="118"/>
                    <a:pt x="1" y="118"/>
                  </a:cubicBezTo>
                  <a:cubicBezTo>
                    <a:pt x="1" y="118"/>
                    <a:pt x="46637" y="1"/>
                    <a:pt x="49624" y="1"/>
                  </a:cubicBezTo>
                  <a:cubicBezTo>
                    <a:pt x="52611" y="1"/>
                    <a:pt x="74085" y="5158"/>
                    <a:pt x="74277" y="7276"/>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3"/>
            <p:cNvSpPr/>
            <p:nvPr/>
          </p:nvSpPr>
          <p:spPr>
            <a:xfrm>
              <a:off x="3858464" y="3867409"/>
              <a:ext cx="4114500" cy="1184446"/>
            </a:xfrm>
            <a:custGeom>
              <a:rect b="b" l="l" r="r" t="t"/>
              <a:pathLst>
                <a:path extrusionOk="0" h="21508" w="74714">
                  <a:moveTo>
                    <a:pt x="49659" y="59"/>
                  </a:moveTo>
                  <a:cubicBezTo>
                    <a:pt x="51161" y="59"/>
                    <a:pt x="57408" y="1388"/>
                    <a:pt x="63025" y="2902"/>
                  </a:cubicBezTo>
                  <a:cubicBezTo>
                    <a:pt x="66178" y="3754"/>
                    <a:pt x="68861" y="4583"/>
                    <a:pt x="70787" y="5304"/>
                  </a:cubicBezTo>
                  <a:cubicBezTo>
                    <a:pt x="73617" y="6362"/>
                    <a:pt x="74250" y="6979"/>
                    <a:pt x="74280" y="7309"/>
                  </a:cubicBezTo>
                  <a:lnTo>
                    <a:pt x="74626" y="18749"/>
                  </a:lnTo>
                  <a:cubicBezTo>
                    <a:pt x="74649" y="19428"/>
                    <a:pt x="74107" y="19993"/>
                    <a:pt x="73428" y="19999"/>
                  </a:cubicBezTo>
                  <a:cubicBezTo>
                    <a:pt x="72082" y="20010"/>
                    <a:pt x="69674" y="20029"/>
                    <a:pt x="67605" y="20029"/>
                  </a:cubicBezTo>
                  <a:cubicBezTo>
                    <a:pt x="66046" y="20029"/>
                    <a:pt x="64679" y="20018"/>
                    <a:pt x="64106" y="19986"/>
                  </a:cubicBezTo>
                  <a:cubicBezTo>
                    <a:pt x="64013" y="19981"/>
                    <a:pt x="63926" y="19978"/>
                    <a:pt x="63843" y="19978"/>
                  </a:cubicBezTo>
                  <a:cubicBezTo>
                    <a:pt x="62992" y="19978"/>
                    <a:pt x="62637" y="20241"/>
                    <a:pt x="62265" y="20518"/>
                  </a:cubicBezTo>
                  <a:cubicBezTo>
                    <a:pt x="61991" y="20720"/>
                    <a:pt x="61710" y="20929"/>
                    <a:pt x="61207" y="21047"/>
                  </a:cubicBezTo>
                  <a:cubicBezTo>
                    <a:pt x="60126" y="21295"/>
                    <a:pt x="50637" y="21445"/>
                    <a:pt x="46935" y="21445"/>
                  </a:cubicBezTo>
                  <a:cubicBezTo>
                    <a:pt x="46302" y="21445"/>
                    <a:pt x="45839" y="21441"/>
                    <a:pt x="45615" y="21432"/>
                  </a:cubicBezTo>
                  <a:cubicBezTo>
                    <a:pt x="32353" y="20880"/>
                    <a:pt x="30140" y="18912"/>
                    <a:pt x="29412" y="18263"/>
                  </a:cubicBezTo>
                  <a:cubicBezTo>
                    <a:pt x="29259" y="18126"/>
                    <a:pt x="29164" y="18041"/>
                    <a:pt x="29040" y="18041"/>
                  </a:cubicBezTo>
                  <a:cubicBezTo>
                    <a:pt x="28962" y="18041"/>
                    <a:pt x="28870" y="18080"/>
                    <a:pt x="28746" y="18161"/>
                  </a:cubicBezTo>
                  <a:cubicBezTo>
                    <a:pt x="27696" y="18862"/>
                    <a:pt x="23785" y="20292"/>
                    <a:pt x="19704" y="20292"/>
                  </a:cubicBezTo>
                  <a:cubicBezTo>
                    <a:pt x="19066" y="20292"/>
                    <a:pt x="18425" y="20257"/>
                    <a:pt x="17789" y="20179"/>
                  </a:cubicBezTo>
                  <a:cubicBezTo>
                    <a:pt x="14545" y="19777"/>
                    <a:pt x="12345" y="16422"/>
                    <a:pt x="11072" y="13677"/>
                  </a:cubicBezTo>
                  <a:cubicBezTo>
                    <a:pt x="9665" y="10644"/>
                    <a:pt x="9005" y="7593"/>
                    <a:pt x="8957" y="7237"/>
                  </a:cubicBezTo>
                  <a:cubicBezTo>
                    <a:pt x="8862" y="6584"/>
                    <a:pt x="1045" y="846"/>
                    <a:pt x="127" y="177"/>
                  </a:cubicBezTo>
                  <a:cubicBezTo>
                    <a:pt x="2477" y="173"/>
                    <a:pt x="46774" y="59"/>
                    <a:pt x="49659" y="59"/>
                  </a:cubicBezTo>
                  <a:close/>
                  <a:moveTo>
                    <a:pt x="49659" y="0"/>
                  </a:moveTo>
                  <a:cubicBezTo>
                    <a:pt x="46712" y="0"/>
                    <a:pt x="503" y="118"/>
                    <a:pt x="36" y="118"/>
                  </a:cubicBezTo>
                  <a:cubicBezTo>
                    <a:pt x="23" y="118"/>
                    <a:pt x="10" y="124"/>
                    <a:pt x="7" y="138"/>
                  </a:cubicBezTo>
                  <a:cubicBezTo>
                    <a:pt x="0" y="151"/>
                    <a:pt x="7" y="164"/>
                    <a:pt x="16" y="173"/>
                  </a:cubicBezTo>
                  <a:cubicBezTo>
                    <a:pt x="3055" y="2390"/>
                    <a:pt x="8823" y="6724"/>
                    <a:pt x="8895" y="7247"/>
                  </a:cubicBezTo>
                  <a:cubicBezTo>
                    <a:pt x="8947" y="7602"/>
                    <a:pt x="9609" y="10664"/>
                    <a:pt x="11016" y="13703"/>
                  </a:cubicBezTo>
                  <a:cubicBezTo>
                    <a:pt x="11832" y="15469"/>
                    <a:pt x="12756" y="16905"/>
                    <a:pt x="13751" y="17975"/>
                  </a:cubicBezTo>
                  <a:cubicBezTo>
                    <a:pt x="14985" y="19301"/>
                    <a:pt x="16343" y="20061"/>
                    <a:pt x="17782" y="20241"/>
                  </a:cubicBezTo>
                  <a:cubicBezTo>
                    <a:pt x="18394" y="20313"/>
                    <a:pt x="19012" y="20352"/>
                    <a:pt x="19628" y="20352"/>
                  </a:cubicBezTo>
                  <a:cubicBezTo>
                    <a:pt x="19652" y="20352"/>
                    <a:pt x="19677" y="20352"/>
                    <a:pt x="19702" y="20352"/>
                  </a:cubicBezTo>
                  <a:cubicBezTo>
                    <a:pt x="23798" y="20352"/>
                    <a:pt x="27725" y="18915"/>
                    <a:pt x="28779" y="18214"/>
                  </a:cubicBezTo>
                  <a:cubicBezTo>
                    <a:pt x="28893" y="18137"/>
                    <a:pt x="28970" y="18102"/>
                    <a:pt x="29040" y="18102"/>
                  </a:cubicBezTo>
                  <a:cubicBezTo>
                    <a:pt x="29140" y="18102"/>
                    <a:pt x="29223" y="18176"/>
                    <a:pt x="29373" y="18308"/>
                  </a:cubicBezTo>
                  <a:cubicBezTo>
                    <a:pt x="30104" y="18961"/>
                    <a:pt x="32330" y="20942"/>
                    <a:pt x="45615" y="21491"/>
                  </a:cubicBezTo>
                  <a:cubicBezTo>
                    <a:pt x="45840" y="21501"/>
                    <a:pt x="46317" y="21507"/>
                    <a:pt x="46969" y="21507"/>
                  </a:cubicBezTo>
                  <a:cubicBezTo>
                    <a:pt x="50700" y="21507"/>
                    <a:pt x="60140" y="21357"/>
                    <a:pt x="61224" y="21106"/>
                  </a:cubicBezTo>
                  <a:cubicBezTo>
                    <a:pt x="61736" y="20988"/>
                    <a:pt x="62023" y="20776"/>
                    <a:pt x="62304" y="20567"/>
                  </a:cubicBezTo>
                  <a:cubicBezTo>
                    <a:pt x="62669" y="20297"/>
                    <a:pt x="63015" y="20040"/>
                    <a:pt x="63844" y="20040"/>
                  </a:cubicBezTo>
                  <a:cubicBezTo>
                    <a:pt x="63926" y="20040"/>
                    <a:pt x="64013" y="20043"/>
                    <a:pt x="64106" y="20048"/>
                  </a:cubicBezTo>
                  <a:cubicBezTo>
                    <a:pt x="64679" y="20080"/>
                    <a:pt x="66046" y="20091"/>
                    <a:pt x="67606" y="20091"/>
                  </a:cubicBezTo>
                  <a:cubicBezTo>
                    <a:pt x="69675" y="20091"/>
                    <a:pt x="72084" y="20072"/>
                    <a:pt x="73428" y="20061"/>
                  </a:cubicBezTo>
                  <a:cubicBezTo>
                    <a:pt x="74143" y="20055"/>
                    <a:pt x="74714" y="19461"/>
                    <a:pt x="74691" y="18746"/>
                  </a:cubicBezTo>
                  <a:lnTo>
                    <a:pt x="74345" y="7305"/>
                  </a:lnTo>
                  <a:lnTo>
                    <a:pt x="74345" y="7302"/>
                  </a:lnTo>
                  <a:cubicBezTo>
                    <a:pt x="74224" y="5996"/>
                    <a:pt x="66400" y="3748"/>
                    <a:pt x="63042" y="2843"/>
                  </a:cubicBezTo>
                  <a:cubicBezTo>
                    <a:pt x="57320" y="1303"/>
                    <a:pt x="51193" y="0"/>
                    <a:pt x="496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3"/>
            <p:cNvSpPr/>
            <p:nvPr/>
          </p:nvSpPr>
          <p:spPr>
            <a:xfrm>
              <a:off x="5442392" y="4400048"/>
              <a:ext cx="445186" cy="468976"/>
            </a:xfrm>
            <a:custGeom>
              <a:rect b="b" l="l" r="r" t="t"/>
              <a:pathLst>
                <a:path extrusionOk="0" h="8516" w="8084">
                  <a:moveTo>
                    <a:pt x="7129" y="1"/>
                  </a:moveTo>
                  <a:cubicBezTo>
                    <a:pt x="6984" y="1"/>
                    <a:pt x="6707" y="100"/>
                    <a:pt x="6261" y="329"/>
                  </a:cubicBezTo>
                  <a:cubicBezTo>
                    <a:pt x="4453" y="1260"/>
                    <a:pt x="1" y="8516"/>
                    <a:pt x="1" y="8516"/>
                  </a:cubicBezTo>
                  <a:lnTo>
                    <a:pt x="1" y="8516"/>
                  </a:lnTo>
                  <a:lnTo>
                    <a:pt x="3372" y="4279"/>
                  </a:lnTo>
                  <a:cubicBezTo>
                    <a:pt x="3372" y="4279"/>
                    <a:pt x="8083" y="1"/>
                    <a:pt x="712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3"/>
            <p:cNvSpPr/>
            <p:nvPr/>
          </p:nvSpPr>
          <p:spPr>
            <a:xfrm>
              <a:off x="5440960" y="4398396"/>
              <a:ext cx="412970" cy="471509"/>
            </a:xfrm>
            <a:custGeom>
              <a:rect b="b" l="l" r="r" t="t"/>
              <a:pathLst>
                <a:path extrusionOk="0" h="8562" w="7499">
                  <a:moveTo>
                    <a:pt x="7159" y="1"/>
                  </a:moveTo>
                  <a:cubicBezTo>
                    <a:pt x="7027" y="1"/>
                    <a:pt x="6775" y="75"/>
                    <a:pt x="6271" y="333"/>
                  </a:cubicBezTo>
                  <a:cubicBezTo>
                    <a:pt x="4479" y="1254"/>
                    <a:pt x="183" y="8232"/>
                    <a:pt x="1" y="8529"/>
                  </a:cubicBezTo>
                  <a:lnTo>
                    <a:pt x="53" y="8562"/>
                  </a:lnTo>
                  <a:cubicBezTo>
                    <a:pt x="99" y="8490"/>
                    <a:pt x="4521" y="1303"/>
                    <a:pt x="6300" y="389"/>
                  </a:cubicBezTo>
                  <a:cubicBezTo>
                    <a:pt x="6813" y="126"/>
                    <a:pt x="7049" y="63"/>
                    <a:pt x="7158" y="63"/>
                  </a:cubicBezTo>
                  <a:cubicBezTo>
                    <a:pt x="7211" y="63"/>
                    <a:pt x="7234" y="78"/>
                    <a:pt x="7243" y="92"/>
                  </a:cubicBezTo>
                  <a:cubicBezTo>
                    <a:pt x="7296" y="167"/>
                    <a:pt x="7227" y="539"/>
                    <a:pt x="5425" y="2334"/>
                  </a:cubicBezTo>
                  <a:cubicBezTo>
                    <a:pt x="4433" y="3326"/>
                    <a:pt x="3389" y="4276"/>
                    <a:pt x="3379" y="4286"/>
                  </a:cubicBezTo>
                  <a:lnTo>
                    <a:pt x="3418" y="4332"/>
                  </a:lnTo>
                  <a:cubicBezTo>
                    <a:pt x="3428" y="4322"/>
                    <a:pt x="4476" y="3372"/>
                    <a:pt x="5468" y="2380"/>
                  </a:cubicBezTo>
                  <a:cubicBezTo>
                    <a:pt x="7498" y="353"/>
                    <a:pt x="7348" y="134"/>
                    <a:pt x="7292" y="56"/>
                  </a:cubicBezTo>
                  <a:cubicBezTo>
                    <a:pt x="7272" y="27"/>
                    <a:pt x="7236" y="1"/>
                    <a:pt x="71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3"/>
            <p:cNvSpPr/>
            <p:nvPr/>
          </p:nvSpPr>
          <p:spPr>
            <a:xfrm>
              <a:off x="7250675" y="4386445"/>
              <a:ext cx="106120" cy="583246"/>
            </a:xfrm>
            <a:custGeom>
              <a:rect b="b" l="l" r="r" t="t"/>
              <a:pathLst>
                <a:path extrusionOk="0" h="10591" w="1927">
                  <a:moveTo>
                    <a:pt x="598" y="0"/>
                  </a:moveTo>
                  <a:cubicBezTo>
                    <a:pt x="556" y="0"/>
                    <a:pt x="517" y="31"/>
                    <a:pt x="481" y="97"/>
                  </a:cubicBezTo>
                  <a:cubicBezTo>
                    <a:pt x="1" y="962"/>
                    <a:pt x="673" y="3948"/>
                    <a:pt x="673" y="3948"/>
                  </a:cubicBezTo>
                  <a:lnTo>
                    <a:pt x="1542" y="10590"/>
                  </a:lnTo>
                  <a:cubicBezTo>
                    <a:pt x="1542" y="10590"/>
                    <a:pt x="1927" y="10013"/>
                    <a:pt x="1927" y="7222"/>
                  </a:cubicBezTo>
                  <a:cubicBezTo>
                    <a:pt x="1927" y="4639"/>
                    <a:pt x="1104" y="0"/>
                    <a:pt x="59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3"/>
            <p:cNvSpPr/>
            <p:nvPr/>
          </p:nvSpPr>
          <p:spPr>
            <a:xfrm>
              <a:off x="7249243" y="4384683"/>
              <a:ext cx="109369" cy="586110"/>
            </a:xfrm>
            <a:custGeom>
              <a:rect b="b" l="l" r="r" t="t"/>
              <a:pathLst>
                <a:path extrusionOk="0" h="10643" w="1986">
                  <a:moveTo>
                    <a:pt x="625" y="0"/>
                  </a:moveTo>
                  <a:cubicBezTo>
                    <a:pt x="583" y="0"/>
                    <a:pt x="530" y="25"/>
                    <a:pt x="484" y="112"/>
                  </a:cubicBezTo>
                  <a:cubicBezTo>
                    <a:pt x="1" y="981"/>
                    <a:pt x="644" y="3863"/>
                    <a:pt x="673" y="3987"/>
                  </a:cubicBezTo>
                  <a:lnTo>
                    <a:pt x="732" y="3974"/>
                  </a:lnTo>
                  <a:cubicBezTo>
                    <a:pt x="725" y="3944"/>
                    <a:pt x="66" y="990"/>
                    <a:pt x="536" y="142"/>
                  </a:cubicBezTo>
                  <a:cubicBezTo>
                    <a:pt x="576" y="73"/>
                    <a:pt x="608" y="61"/>
                    <a:pt x="626" y="61"/>
                  </a:cubicBezTo>
                  <a:cubicBezTo>
                    <a:pt x="633" y="61"/>
                    <a:pt x="637" y="63"/>
                    <a:pt x="641" y="63"/>
                  </a:cubicBezTo>
                  <a:cubicBezTo>
                    <a:pt x="856" y="119"/>
                    <a:pt x="1179" y="1173"/>
                    <a:pt x="1460" y="2743"/>
                  </a:cubicBezTo>
                  <a:cubicBezTo>
                    <a:pt x="1747" y="4339"/>
                    <a:pt x="1923" y="6066"/>
                    <a:pt x="1923" y="7254"/>
                  </a:cubicBezTo>
                  <a:cubicBezTo>
                    <a:pt x="1923" y="9996"/>
                    <a:pt x="1548" y="10600"/>
                    <a:pt x="1545" y="10606"/>
                  </a:cubicBezTo>
                  <a:lnTo>
                    <a:pt x="1594" y="10642"/>
                  </a:lnTo>
                  <a:cubicBezTo>
                    <a:pt x="1610" y="10616"/>
                    <a:pt x="1985" y="10022"/>
                    <a:pt x="1985" y="7254"/>
                  </a:cubicBezTo>
                  <a:cubicBezTo>
                    <a:pt x="1985" y="4816"/>
                    <a:pt x="1202" y="145"/>
                    <a:pt x="657" y="5"/>
                  </a:cubicBezTo>
                  <a:cubicBezTo>
                    <a:pt x="647" y="2"/>
                    <a:pt x="637" y="0"/>
                    <a:pt x="6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3"/>
            <p:cNvSpPr/>
            <p:nvPr/>
          </p:nvSpPr>
          <p:spPr>
            <a:xfrm>
              <a:off x="4408285" y="4204328"/>
              <a:ext cx="3449860" cy="45598"/>
            </a:xfrm>
            <a:custGeom>
              <a:rect b="b" l="l" r="r" t="t"/>
              <a:pathLst>
                <a:path extrusionOk="0" h="828" w="62645">
                  <a:moveTo>
                    <a:pt x="62644" y="659"/>
                  </a:moveTo>
                  <a:lnTo>
                    <a:pt x="58599" y="668"/>
                  </a:lnTo>
                  <a:lnTo>
                    <a:pt x="58599" y="668"/>
                  </a:lnTo>
                  <a:cubicBezTo>
                    <a:pt x="59477" y="714"/>
                    <a:pt x="60309" y="742"/>
                    <a:pt x="61021" y="742"/>
                  </a:cubicBezTo>
                  <a:cubicBezTo>
                    <a:pt x="61687" y="742"/>
                    <a:pt x="62248" y="717"/>
                    <a:pt x="62644" y="659"/>
                  </a:cubicBezTo>
                  <a:close/>
                  <a:moveTo>
                    <a:pt x="49745" y="1"/>
                  </a:moveTo>
                  <a:cubicBezTo>
                    <a:pt x="46067" y="1"/>
                    <a:pt x="35848" y="387"/>
                    <a:pt x="31473" y="387"/>
                  </a:cubicBezTo>
                  <a:cubicBezTo>
                    <a:pt x="30507" y="387"/>
                    <a:pt x="29826" y="368"/>
                    <a:pt x="29563" y="322"/>
                  </a:cubicBezTo>
                  <a:cubicBezTo>
                    <a:pt x="29346" y="284"/>
                    <a:pt x="28950" y="267"/>
                    <a:pt x="28421" y="267"/>
                  </a:cubicBezTo>
                  <a:cubicBezTo>
                    <a:pt x="25990" y="267"/>
                    <a:pt x="20746" y="615"/>
                    <a:pt x="17098" y="763"/>
                  </a:cubicBezTo>
                  <a:lnTo>
                    <a:pt x="17098" y="763"/>
                  </a:lnTo>
                  <a:lnTo>
                    <a:pt x="58599" y="668"/>
                  </a:lnTo>
                  <a:lnTo>
                    <a:pt x="58599" y="668"/>
                  </a:lnTo>
                  <a:cubicBezTo>
                    <a:pt x="55620" y="512"/>
                    <a:pt x="52109" y="155"/>
                    <a:pt x="50943" y="32"/>
                  </a:cubicBezTo>
                  <a:cubicBezTo>
                    <a:pt x="50735" y="10"/>
                    <a:pt x="50320" y="1"/>
                    <a:pt x="49745" y="1"/>
                  </a:cubicBezTo>
                  <a:close/>
                  <a:moveTo>
                    <a:pt x="9016" y="717"/>
                  </a:moveTo>
                  <a:cubicBezTo>
                    <a:pt x="4965" y="717"/>
                    <a:pt x="1" y="802"/>
                    <a:pt x="1" y="802"/>
                  </a:cubicBezTo>
                  <a:lnTo>
                    <a:pt x="13145" y="772"/>
                  </a:lnTo>
                  <a:lnTo>
                    <a:pt x="13145" y="772"/>
                  </a:lnTo>
                  <a:cubicBezTo>
                    <a:pt x="13349" y="781"/>
                    <a:pt x="13526" y="791"/>
                    <a:pt x="13674" y="802"/>
                  </a:cubicBezTo>
                  <a:cubicBezTo>
                    <a:pt x="13905" y="820"/>
                    <a:pt x="14214" y="828"/>
                    <a:pt x="14587" y="828"/>
                  </a:cubicBezTo>
                  <a:cubicBezTo>
                    <a:pt x="15251" y="828"/>
                    <a:pt x="16117" y="803"/>
                    <a:pt x="17098" y="763"/>
                  </a:cubicBezTo>
                  <a:lnTo>
                    <a:pt x="17098" y="763"/>
                  </a:lnTo>
                  <a:lnTo>
                    <a:pt x="13145" y="772"/>
                  </a:lnTo>
                  <a:lnTo>
                    <a:pt x="13145" y="772"/>
                  </a:lnTo>
                  <a:cubicBezTo>
                    <a:pt x="12197" y="731"/>
                    <a:pt x="10684" y="717"/>
                    <a:pt x="9016" y="717"/>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3"/>
            <p:cNvSpPr/>
            <p:nvPr/>
          </p:nvSpPr>
          <p:spPr>
            <a:xfrm>
              <a:off x="4408285" y="4202731"/>
              <a:ext cx="3450025" cy="48847"/>
            </a:xfrm>
            <a:custGeom>
              <a:rect b="b" l="l" r="r" t="t"/>
              <a:pathLst>
                <a:path extrusionOk="0" h="887" w="62648">
                  <a:moveTo>
                    <a:pt x="49743" y="0"/>
                  </a:moveTo>
                  <a:cubicBezTo>
                    <a:pt x="47986" y="0"/>
                    <a:pt x="44741" y="87"/>
                    <a:pt x="41353" y="178"/>
                  </a:cubicBezTo>
                  <a:cubicBezTo>
                    <a:pt x="37607" y="281"/>
                    <a:pt x="33772" y="385"/>
                    <a:pt x="31502" y="385"/>
                  </a:cubicBezTo>
                  <a:cubicBezTo>
                    <a:pt x="30523" y="385"/>
                    <a:pt x="29835" y="366"/>
                    <a:pt x="29570" y="319"/>
                  </a:cubicBezTo>
                  <a:cubicBezTo>
                    <a:pt x="29355" y="281"/>
                    <a:pt x="28965" y="265"/>
                    <a:pt x="28444" y="265"/>
                  </a:cubicBezTo>
                  <a:cubicBezTo>
                    <a:pt x="26896" y="265"/>
                    <a:pt x="24197" y="407"/>
                    <a:pt x="21566" y="544"/>
                  </a:cubicBezTo>
                  <a:cubicBezTo>
                    <a:pt x="18900" y="684"/>
                    <a:pt x="16160" y="827"/>
                    <a:pt x="14580" y="827"/>
                  </a:cubicBezTo>
                  <a:cubicBezTo>
                    <a:pt x="14212" y="827"/>
                    <a:pt x="13907" y="819"/>
                    <a:pt x="13680" y="802"/>
                  </a:cubicBezTo>
                  <a:cubicBezTo>
                    <a:pt x="12847" y="737"/>
                    <a:pt x="11042" y="715"/>
                    <a:pt x="9007" y="715"/>
                  </a:cubicBezTo>
                  <a:cubicBezTo>
                    <a:pt x="4988" y="715"/>
                    <a:pt x="77" y="800"/>
                    <a:pt x="1" y="802"/>
                  </a:cubicBezTo>
                  <a:lnTo>
                    <a:pt x="1" y="864"/>
                  </a:lnTo>
                  <a:cubicBezTo>
                    <a:pt x="77" y="862"/>
                    <a:pt x="4987" y="777"/>
                    <a:pt x="9003" y="777"/>
                  </a:cubicBezTo>
                  <a:cubicBezTo>
                    <a:pt x="11037" y="777"/>
                    <a:pt x="12842" y="799"/>
                    <a:pt x="13674" y="864"/>
                  </a:cubicBezTo>
                  <a:cubicBezTo>
                    <a:pt x="13902" y="880"/>
                    <a:pt x="14212" y="887"/>
                    <a:pt x="14581" y="887"/>
                  </a:cubicBezTo>
                  <a:cubicBezTo>
                    <a:pt x="16167" y="887"/>
                    <a:pt x="18906" y="743"/>
                    <a:pt x="21566" y="606"/>
                  </a:cubicBezTo>
                  <a:cubicBezTo>
                    <a:pt x="24190" y="467"/>
                    <a:pt x="26877" y="326"/>
                    <a:pt x="28423" y="326"/>
                  </a:cubicBezTo>
                  <a:cubicBezTo>
                    <a:pt x="28949" y="326"/>
                    <a:pt x="29342" y="343"/>
                    <a:pt x="29557" y="381"/>
                  </a:cubicBezTo>
                  <a:cubicBezTo>
                    <a:pt x="29824" y="428"/>
                    <a:pt x="30514" y="447"/>
                    <a:pt x="31494" y="447"/>
                  </a:cubicBezTo>
                  <a:cubicBezTo>
                    <a:pt x="33768" y="447"/>
                    <a:pt x="37605" y="343"/>
                    <a:pt x="41353" y="240"/>
                  </a:cubicBezTo>
                  <a:cubicBezTo>
                    <a:pt x="44756" y="149"/>
                    <a:pt x="48015" y="60"/>
                    <a:pt x="49764" y="60"/>
                  </a:cubicBezTo>
                  <a:cubicBezTo>
                    <a:pt x="50327" y="60"/>
                    <a:pt x="50734" y="69"/>
                    <a:pt x="50939" y="90"/>
                  </a:cubicBezTo>
                  <a:cubicBezTo>
                    <a:pt x="52732" y="280"/>
                    <a:pt x="57967" y="802"/>
                    <a:pt x="61015" y="802"/>
                  </a:cubicBezTo>
                  <a:cubicBezTo>
                    <a:pt x="61685" y="802"/>
                    <a:pt x="62249" y="776"/>
                    <a:pt x="62647" y="717"/>
                  </a:cubicBezTo>
                  <a:lnTo>
                    <a:pt x="62638" y="658"/>
                  </a:lnTo>
                  <a:cubicBezTo>
                    <a:pt x="62243" y="717"/>
                    <a:pt x="61686" y="741"/>
                    <a:pt x="61024" y="741"/>
                  </a:cubicBezTo>
                  <a:cubicBezTo>
                    <a:pt x="57984" y="741"/>
                    <a:pt x="52742" y="219"/>
                    <a:pt x="50946" y="31"/>
                  </a:cubicBezTo>
                  <a:cubicBezTo>
                    <a:pt x="50737" y="10"/>
                    <a:pt x="50321" y="0"/>
                    <a:pt x="497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3"/>
            <p:cNvSpPr/>
            <p:nvPr/>
          </p:nvSpPr>
          <p:spPr>
            <a:xfrm>
              <a:off x="4328103" y="4204328"/>
              <a:ext cx="3642881" cy="845875"/>
            </a:xfrm>
            <a:custGeom>
              <a:rect b="b" l="l" r="r" t="t"/>
              <a:pathLst>
                <a:path extrusionOk="0" h="15360" w="66150">
                  <a:moveTo>
                    <a:pt x="51198" y="1"/>
                  </a:moveTo>
                  <a:cubicBezTo>
                    <a:pt x="47529" y="1"/>
                    <a:pt x="37346" y="385"/>
                    <a:pt x="32955" y="385"/>
                  </a:cubicBezTo>
                  <a:cubicBezTo>
                    <a:pt x="31973" y="385"/>
                    <a:pt x="31281" y="366"/>
                    <a:pt x="31016" y="319"/>
                  </a:cubicBezTo>
                  <a:cubicBezTo>
                    <a:pt x="30800" y="281"/>
                    <a:pt x="30410" y="265"/>
                    <a:pt x="29889" y="265"/>
                  </a:cubicBezTo>
                  <a:cubicBezTo>
                    <a:pt x="26813" y="265"/>
                    <a:pt x="19180" y="828"/>
                    <a:pt x="16040" y="828"/>
                  </a:cubicBezTo>
                  <a:cubicBezTo>
                    <a:pt x="15667" y="828"/>
                    <a:pt x="15358" y="820"/>
                    <a:pt x="15126" y="802"/>
                  </a:cubicBezTo>
                  <a:cubicBezTo>
                    <a:pt x="14292" y="738"/>
                    <a:pt x="12495" y="717"/>
                    <a:pt x="10469" y="717"/>
                  </a:cubicBezTo>
                  <a:cubicBezTo>
                    <a:pt x="6418" y="717"/>
                    <a:pt x="1453" y="802"/>
                    <a:pt x="1453" y="802"/>
                  </a:cubicBezTo>
                  <a:lnTo>
                    <a:pt x="1" y="639"/>
                  </a:lnTo>
                  <a:lnTo>
                    <a:pt x="1" y="639"/>
                  </a:lnTo>
                  <a:cubicBezTo>
                    <a:pt x="242" y="874"/>
                    <a:pt x="389" y="1040"/>
                    <a:pt x="399" y="1122"/>
                  </a:cubicBezTo>
                  <a:cubicBezTo>
                    <a:pt x="494" y="1798"/>
                    <a:pt x="2997" y="13323"/>
                    <a:pt x="9258" y="14090"/>
                  </a:cubicBezTo>
                  <a:cubicBezTo>
                    <a:pt x="9900" y="14169"/>
                    <a:pt x="10548" y="14205"/>
                    <a:pt x="11190" y="14205"/>
                  </a:cubicBezTo>
                  <a:cubicBezTo>
                    <a:pt x="15323" y="14205"/>
                    <a:pt x="19235" y="12736"/>
                    <a:pt x="20235" y="12070"/>
                  </a:cubicBezTo>
                  <a:cubicBezTo>
                    <a:pt x="20354" y="11990"/>
                    <a:pt x="20438" y="11954"/>
                    <a:pt x="20512" y="11954"/>
                  </a:cubicBezTo>
                  <a:cubicBezTo>
                    <a:pt x="21159" y="11954"/>
                    <a:pt x="21080" y="14682"/>
                    <a:pt x="37087" y="15343"/>
                  </a:cubicBezTo>
                  <a:cubicBezTo>
                    <a:pt x="37355" y="15355"/>
                    <a:pt x="37883" y="15360"/>
                    <a:pt x="38590" y="15360"/>
                  </a:cubicBezTo>
                  <a:cubicBezTo>
                    <a:pt x="42450" y="15360"/>
                    <a:pt x="51626" y="15201"/>
                    <a:pt x="52686" y="14958"/>
                  </a:cubicBezTo>
                  <a:cubicBezTo>
                    <a:pt x="53872" y="14683"/>
                    <a:pt x="53847" y="13890"/>
                    <a:pt x="55321" y="13890"/>
                  </a:cubicBezTo>
                  <a:cubicBezTo>
                    <a:pt x="55401" y="13890"/>
                    <a:pt x="55485" y="13893"/>
                    <a:pt x="55574" y="13897"/>
                  </a:cubicBezTo>
                  <a:cubicBezTo>
                    <a:pt x="56155" y="13930"/>
                    <a:pt x="57536" y="13941"/>
                    <a:pt x="59114" y="13941"/>
                  </a:cubicBezTo>
                  <a:cubicBezTo>
                    <a:pt x="61137" y="13941"/>
                    <a:pt x="63485" y="13923"/>
                    <a:pt x="64896" y="13911"/>
                  </a:cubicBezTo>
                  <a:cubicBezTo>
                    <a:pt x="65595" y="13904"/>
                    <a:pt x="66150" y="13326"/>
                    <a:pt x="66127" y="12628"/>
                  </a:cubicBezTo>
                  <a:lnTo>
                    <a:pt x="65781" y="1187"/>
                  </a:lnTo>
                  <a:cubicBezTo>
                    <a:pt x="65771" y="1116"/>
                    <a:pt x="65748" y="1050"/>
                    <a:pt x="65709" y="991"/>
                  </a:cubicBezTo>
                  <a:cubicBezTo>
                    <a:pt x="65285" y="654"/>
                    <a:pt x="64884" y="569"/>
                    <a:pt x="64588" y="569"/>
                  </a:cubicBezTo>
                  <a:cubicBezTo>
                    <a:pt x="64289" y="569"/>
                    <a:pt x="64097" y="655"/>
                    <a:pt x="64097" y="655"/>
                  </a:cubicBezTo>
                  <a:cubicBezTo>
                    <a:pt x="63697" y="715"/>
                    <a:pt x="63131" y="741"/>
                    <a:pt x="62459" y="741"/>
                  </a:cubicBezTo>
                  <a:cubicBezTo>
                    <a:pt x="59327" y="741"/>
                    <a:pt x="53903" y="190"/>
                    <a:pt x="52395" y="32"/>
                  </a:cubicBezTo>
                  <a:cubicBezTo>
                    <a:pt x="52188" y="10"/>
                    <a:pt x="51773" y="1"/>
                    <a:pt x="51198"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3"/>
            <p:cNvSpPr/>
            <p:nvPr/>
          </p:nvSpPr>
          <p:spPr>
            <a:xfrm>
              <a:off x="5175632" y="3847804"/>
              <a:ext cx="2504694" cy="673451"/>
            </a:xfrm>
            <a:custGeom>
              <a:rect b="b" l="l" r="r" t="t"/>
              <a:pathLst>
                <a:path extrusionOk="0" h="12229" w="45482">
                  <a:moveTo>
                    <a:pt x="10911" y="1"/>
                  </a:moveTo>
                  <a:cubicBezTo>
                    <a:pt x="5604" y="1"/>
                    <a:pt x="0" y="71"/>
                    <a:pt x="725" y="386"/>
                  </a:cubicBezTo>
                  <a:cubicBezTo>
                    <a:pt x="725" y="386"/>
                    <a:pt x="18932" y="4946"/>
                    <a:pt x="22366" y="7106"/>
                  </a:cubicBezTo>
                  <a:cubicBezTo>
                    <a:pt x="23133" y="7593"/>
                    <a:pt x="23221" y="11435"/>
                    <a:pt x="23903" y="12002"/>
                  </a:cubicBezTo>
                  <a:cubicBezTo>
                    <a:pt x="24104" y="12169"/>
                    <a:pt x="25953" y="12228"/>
                    <a:pt x="28478" y="12228"/>
                  </a:cubicBezTo>
                  <a:cubicBezTo>
                    <a:pt x="34544" y="12228"/>
                    <a:pt x="44513" y="11888"/>
                    <a:pt x="44914" y="11888"/>
                  </a:cubicBezTo>
                  <a:cubicBezTo>
                    <a:pt x="45482" y="11888"/>
                    <a:pt x="45257" y="7221"/>
                    <a:pt x="44744" y="6822"/>
                  </a:cubicBezTo>
                  <a:cubicBezTo>
                    <a:pt x="44232" y="6421"/>
                    <a:pt x="35918" y="3232"/>
                    <a:pt x="28744" y="1868"/>
                  </a:cubicBezTo>
                  <a:cubicBezTo>
                    <a:pt x="21566" y="500"/>
                    <a:pt x="20659" y="46"/>
                    <a:pt x="19690" y="46"/>
                  </a:cubicBezTo>
                  <a:cubicBezTo>
                    <a:pt x="19257" y="46"/>
                    <a:pt x="15180" y="1"/>
                    <a:pt x="109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3"/>
            <p:cNvSpPr/>
            <p:nvPr/>
          </p:nvSpPr>
          <p:spPr>
            <a:xfrm>
              <a:off x="5143471" y="3837726"/>
              <a:ext cx="2536855" cy="702363"/>
            </a:xfrm>
            <a:custGeom>
              <a:rect b="b" l="l" r="r" t="t"/>
              <a:pathLst>
                <a:path extrusionOk="0" h="12754" w="46066">
                  <a:moveTo>
                    <a:pt x="1309" y="569"/>
                  </a:moveTo>
                  <a:cubicBezTo>
                    <a:pt x="1309" y="569"/>
                    <a:pt x="19516" y="5129"/>
                    <a:pt x="22950" y="7289"/>
                  </a:cubicBezTo>
                  <a:cubicBezTo>
                    <a:pt x="23717" y="7776"/>
                    <a:pt x="23805" y="11618"/>
                    <a:pt x="24487" y="12185"/>
                  </a:cubicBezTo>
                  <a:cubicBezTo>
                    <a:pt x="25170" y="12753"/>
                    <a:pt x="44930" y="12071"/>
                    <a:pt x="45498" y="12071"/>
                  </a:cubicBezTo>
                  <a:cubicBezTo>
                    <a:pt x="46066" y="12071"/>
                    <a:pt x="45841" y="7404"/>
                    <a:pt x="45328" y="7005"/>
                  </a:cubicBezTo>
                  <a:cubicBezTo>
                    <a:pt x="44816" y="6604"/>
                    <a:pt x="36502" y="3415"/>
                    <a:pt x="29328" y="2051"/>
                  </a:cubicBezTo>
                  <a:cubicBezTo>
                    <a:pt x="22150" y="683"/>
                    <a:pt x="21243" y="229"/>
                    <a:pt x="20274" y="229"/>
                  </a:cubicBezTo>
                  <a:cubicBezTo>
                    <a:pt x="19304" y="229"/>
                    <a:pt x="1" y="1"/>
                    <a:pt x="1309" y="56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3"/>
            <p:cNvSpPr/>
            <p:nvPr/>
          </p:nvSpPr>
          <p:spPr>
            <a:xfrm>
              <a:off x="5209996" y="3846317"/>
              <a:ext cx="2461023" cy="676700"/>
            </a:xfrm>
            <a:custGeom>
              <a:rect b="b" l="l" r="r" t="t"/>
              <a:pathLst>
                <a:path extrusionOk="0" h="12288" w="44689">
                  <a:moveTo>
                    <a:pt x="10418" y="60"/>
                  </a:moveTo>
                  <a:cubicBezTo>
                    <a:pt x="13612" y="60"/>
                    <a:pt x="16674" y="87"/>
                    <a:pt x="18168" y="99"/>
                  </a:cubicBezTo>
                  <a:cubicBezTo>
                    <a:pt x="18644" y="103"/>
                    <a:pt x="18961" y="106"/>
                    <a:pt x="19066" y="106"/>
                  </a:cubicBezTo>
                  <a:cubicBezTo>
                    <a:pt x="19519" y="106"/>
                    <a:pt x="19970" y="207"/>
                    <a:pt x="21060" y="459"/>
                  </a:cubicBezTo>
                  <a:cubicBezTo>
                    <a:pt x="22284" y="739"/>
                    <a:pt x="24330" y="1206"/>
                    <a:pt x="28113" y="1927"/>
                  </a:cubicBezTo>
                  <a:cubicBezTo>
                    <a:pt x="35262" y="3288"/>
                    <a:pt x="43598" y="6484"/>
                    <a:pt x="44104" y="6876"/>
                  </a:cubicBezTo>
                  <a:cubicBezTo>
                    <a:pt x="44297" y="7026"/>
                    <a:pt x="44473" y="7881"/>
                    <a:pt x="44554" y="9056"/>
                  </a:cubicBezTo>
                  <a:cubicBezTo>
                    <a:pt x="44623" y="10016"/>
                    <a:pt x="44616" y="11200"/>
                    <a:pt x="44447" y="11687"/>
                  </a:cubicBezTo>
                  <a:cubicBezTo>
                    <a:pt x="44417" y="11778"/>
                    <a:pt x="44365" y="11889"/>
                    <a:pt x="44293" y="11889"/>
                  </a:cubicBezTo>
                  <a:cubicBezTo>
                    <a:pt x="44208" y="11889"/>
                    <a:pt x="43738" y="11902"/>
                    <a:pt x="42958" y="11925"/>
                  </a:cubicBezTo>
                  <a:cubicBezTo>
                    <a:pt x="36118" y="12128"/>
                    <a:pt x="31043" y="12229"/>
                    <a:pt x="27762" y="12229"/>
                  </a:cubicBezTo>
                  <a:cubicBezTo>
                    <a:pt x="24968" y="12229"/>
                    <a:pt x="23475" y="12156"/>
                    <a:pt x="23299" y="12010"/>
                  </a:cubicBezTo>
                  <a:cubicBezTo>
                    <a:pt x="22979" y="11742"/>
                    <a:pt x="22783" y="10695"/>
                    <a:pt x="22597" y="9679"/>
                  </a:cubicBezTo>
                  <a:cubicBezTo>
                    <a:pt x="22385" y="8544"/>
                    <a:pt x="22170" y="7368"/>
                    <a:pt x="21758" y="7107"/>
                  </a:cubicBezTo>
                  <a:cubicBezTo>
                    <a:pt x="18374" y="4976"/>
                    <a:pt x="415" y="462"/>
                    <a:pt x="111" y="387"/>
                  </a:cubicBezTo>
                  <a:cubicBezTo>
                    <a:pt x="95" y="380"/>
                    <a:pt x="82" y="374"/>
                    <a:pt x="69" y="364"/>
                  </a:cubicBezTo>
                  <a:cubicBezTo>
                    <a:pt x="150" y="266"/>
                    <a:pt x="1283" y="99"/>
                    <a:pt x="7775" y="67"/>
                  </a:cubicBezTo>
                  <a:cubicBezTo>
                    <a:pt x="8646" y="62"/>
                    <a:pt x="9537" y="60"/>
                    <a:pt x="10418" y="60"/>
                  </a:cubicBezTo>
                  <a:close/>
                  <a:moveTo>
                    <a:pt x="10352" y="1"/>
                  </a:moveTo>
                  <a:cubicBezTo>
                    <a:pt x="84" y="1"/>
                    <a:pt x="29" y="256"/>
                    <a:pt x="10" y="351"/>
                  </a:cubicBezTo>
                  <a:cubicBezTo>
                    <a:pt x="0" y="403"/>
                    <a:pt x="69" y="432"/>
                    <a:pt x="92" y="442"/>
                  </a:cubicBezTo>
                  <a:lnTo>
                    <a:pt x="95" y="442"/>
                  </a:lnTo>
                  <a:cubicBezTo>
                    <a:pt x="278" y="488"/>
                    <a:pt x="18338" y="5025"/>
                    <a:pt x="21726" y="7160"/>
                  </a:cubicBezTo>
                  <a:cubicBezTo>
                    <a:pt x="22117" y="7404"/>
                    <a:pt x="22330" y="8566"/>
                    <a:pt x="22538" y="9689"/>
                  </a:cubicBezTo>
                  <a:cubicBezTo>
                    <a:pt x="22738" y="10763"/>
                    <a:pt x="22927" y="11775"/>
                    <a:pt x="23263" y="12056"/>
                  </a:cubicBezTo>
                  <a:cubicBezTo>
                    <a:pt x="23465" y="12229"/>
                    <a:pt x="25349" y="12287"/>
                    <a:pt x="27914" y="12287"/>
                  </a:cubicBezTo>
                  <a:cubicBezTo>
                    <a:pt x="32706" y="12287"/>
                    <a:pt x="39880" y="12075"/>
                    <a:pt x="42962" y="11987"/>
                  </a:cubicBezTo>
                  <a:cubicBezTo>
                    <a:pt x="43716" y="11964"/>
                    <a:pt x="44208" y="11951"/>
                    <a:pt x="44297" y="11951"/>
                  </a:cubicBezTo>
                  <a:cubicBezTo>
                    <a:pt x="44381" y="11951"/>
                    <a:pt x="44453" y="11866"/>
                    <a:pt x="44509" y="11706"/>
                  </a:cubicBezTo>
                  <a:cubicBezTo>
                    <a:pt x="44678" y="11210"/>
                    <a:pt x="44688" y="10016"/>
                    <a:pt x="44620" y="9053"/>
                  </a:cubicBezTo>
                  <a:cubicBezTo>
                    <a:pt x="44554" y="8103"/>
                    <a:pt x="44394" y="7022"/>
                    <a:pt x="44143" y="6827"/>
                  </a:cubicBezTo>
                  <a:cubicBezTo>
                    <a:pt x="43637" y="6435"/>
                    <a:pt x="35285" y="3230"/>
                    <a:pt x="28130" y="1865"/>
                  </a:cubicBezTo>
                  <a:cubicBezTo>
                    <a:pt x="24347" y="1144"/>
                    <a:pt x="22303" y="677"/>
                    <a:pt x="21079" y="397"/>
                  </a:cubicBezTo>
                  <a:cubicBezTo>
                    <a:pt x="19983" y="145"/>
                    <a:pt x="19529" y="44"/>
                    <a:pt x="19069" y="44"/>
                  </a:cubicBezTo>
                  <a:cubicBezTo>
                    <a:pt x="18961" y="44"/>
                    <a:pt x="18648" y="41"/>
                    <a:pt x="18171" y="37"/>
                  </a:cubicBezTo>
                  <a:cubicBezTo>
                    <a:pt x="15062" y="12"/>
                    <a:pt x="12486" y="1"/>
                    <a:pt x="103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3"/>
            <p:cNvSpPr/>
            <p:nvPr/>
          </p:nvSpPr>
          <p:spPr>
            <a:xfrm>
              <a:off x="6349783" y="4201575"/>
              <a:ext cx="1330546" cy="319681"/>
            </a:xfrm>
            <a:custGeom>
              <a:rect b="b" l="l" r="r" t="t"/>
              <a:pathLst>
                <a:path extrusionOk="0" h="5805" w="24161">
                  <a:moveTo>
                    <a:pt x="22591" y="0"/>
                  </a:moveTo>
                  <a:cubicBezTo>
                    <a:pt x="22336" y="212"/>
                    <a:pt x="21817" y="343"/>
                    <a:pt x="21432" y="343"/>
                  </a:cubicBezTo>
                  <a:cubicBezTo>
                    <a:pt x="20920" y="343"/>
                    <a:pt x="7821" y="855"/>
                    <a:pt x="5716" y="855"/>
                  </a:cubicBezTo>
                  <a:cubicBezTo>
                    <a:pt x="3859" y="855"/>
                    <a:pt x="719" y="281"/>
                    <a:pt x="1" y="144"/>
                  </a:cubicBezTo>
                  <a:lnTo>
                    <a:pt x="1" y="144"/>
                  </a:lnTo>
                  <a:cubicBezTo>
                    <a:pt x="360" y="301"/>
                    <a:pt x="709" y="480"/>
                    <a:pt x="1045" y="682"/>
                  </a:cubicBezTo>
                  <a:cubicBezTo>
                    <a:pt x="1812" y="1169"/>
                    <a:pt x="1900" y="5011"/>
                    <a:pt x="2582" y="5578"/>
                  </a:cubicBezTo>
                  <a:cubicBezTo>
                    <a:pt x="2783" y="5745"/>
                    <a:pt x="4632" y="5804"/>
                    <a:pt x="7157" y="5804"/>
                  </a:cubicBezTo>
                  <a:cubicBezTo>
                    <a:pt x="13223" y="5804"/>
                    <a:pt x="23192" y="5464"/>
                    <a:pt x="23593" y="5464"/>
                  </a:cubicBezTo>
                  <a:cubicBezTo>
                    <a:pt x="24161" y="5464"/>
                    <a:pt x="23936" y="797"/>
                    <a:pt x="23423" y="398"/>
                  </a:cubicBezTo>
                  <a:cubicBezTo>
                    <a:pt x="23342" y="333"/>
                    <a:pt x="23048" y="193"/>
                    <a:pt x="22591"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3"/>
            <p:cNvSpPr/>
            <p:nvPr/>
          </p:nvSpPr>
          <p:spPr>
            <a:xfrm>
              <a:off x="4734025" y="3923140"/>
              <a:ext cx="2202855" cy="259765"/>
            </a:xfrm>
            <a:custGeom>
              <a:rect b="b" l="l" r="r" t="t"/>
              <a:pathLst>
                <a:path extrusionOk="0" h="4717" w="40001">
                  <a:moveTo>
                    <a:pt x="0" y="0"/>
                  </a:moveTo>
                  <a:cubicBezTo>
                    <a:pt x="0" y="0"/>
                    <a:pt x="18334" y="3418"/>
                    <a:pt x="22483" y="4717"/>
                  </a:cubicBezTo>
                  <a:lnTo>
                    <a:pt x="40001" y="3124"/>
                  </a:lnTo>
                  <a:lnTo>
                    <a:pt x="31625" y="1560"/>
                  </a:ln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3"/>
            <p:cNvSpPr/>
            <p:nvPr/>
          </p:nvSpPr>
          <p:spPr>
            <a:xfrm>
              <a:off x="4734025" y="3844775"/>
              <a:ext cx="1805084" cy="247540"/>
            </a:xfrm>
            <a:custGeom>
              <a:rect b="b" l="l" r="r" t="t"/>
              <a:pathLst>
                <a:path extrusionOk="0" h="4495" w="32778">
                  <a:moveTo>
                    <a:pt x="9387" y="0"/>
                  </a:moveTo>
                  <a:lnTo>
                    <a:pt x="59" y="170"/>
                  </a:lnTo>
                  <a:lnTo>
                    <a:pt x="0" y="1423"/>
                  </a:lnTo>
                  <a:lnTo>
                    <a:pt x="23345" y="4495"/>
                  </a:lnTo>
                  <a:lnTo>
                    <a:pt x="32722" y="3277"/>
                  </a:lnTo>
                  <a:lnTo>
                    <a:pt x="32778" y="2027"/>
                  </a:lnTo>
                  <a:lnTo>
                    <a:pt x="938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3"/>
            <p:cNvSpPr/>
            <p:nvPr/>
          </p:nvSpPr>
          <p:spPr>
            <a:xfrm>
              <a:off x="4732373" y="3843123"/>
              <a:ext cx="1808554" cy="251009"/>
            </a:xfrm>
            <a:custGeom>
              <a:rect b="b" l="l" r="r" t="t"/>
              <a:pathLst>
                <a:path extrusionOk="0" h="4558" w="32841">
                  <a:moveTo>
                    <a:pt x="9414" y="63"/>
                  </a:moveTo>
                  <a:lnTo>
                    <a:pt x="32775" y="2087"/>
                  </a:lnTo>
                  <a:lnTo>
                    <a:pt x="32723" y="3281"/>
                  </a:lnTo>
                  <a:lnTo>
                    <a:pt x="23375" y="4499"/>
                  </a:lnTo>
                  <a:lnTo>
                    <a:pt x="66" y="1427"/>
                  </a:lnTo>
                  <a:lnTo>
                    <a:pt x="118" y="233"/>
                  </a:lnTo>
                  <a:lnTo>
                    <a:pt x="9414" y="63"/>
                  </a:lnTo>
                  <a:close/>
                  <a:moveTo>
                    <a:pt x="9417" y="1"/>
                  </a:moveTo>
                  <a:lnTo>
                    <a:pt x="89" y="171"/>
                  </a:lnTo>
                  <a:cubicBezTo>
                    <a:pt x="73" y="171"/>
                    <a:pt x="60" y="184"/>
                    <a:pt x="56" y="200"/>
                  </a:cubicBezTo>
                  <a:lnTo>
                    <a:pt x="1" y="1450"/>
                  </a:lnTo>
                  <a:cubicBezTo>
                    <a:pt x="1" y="1466"/>
                    <a:pt x="11" y="1479"/>
                    <a:pt x="27" y="1483"/>
                  </a:cubicBezTo>
                  <a:lnTo>
                    <a:pt x="23371" y="4557"/>
                  </a:lnTo>
                  <a:lnTo>
                    <a:pt x="23378" y="4557"/>
                  </a:lnTo>
                  <a:lnTo>
                    <a:pt x="32755" y="3337"/>
                  </a:lnTo>
                  <a:cubicBezTo>
                    <a:pt x="32768" y="3337"/>
                    <a:pt x="32781" y="3324"/>
                    <a:pt x="32781" y="3307"/>
                  </a:cubicBezTo>
                  <a:lnTo>
                    <a:pt x="32840" y="2057"/>
                  </a:lnTo>
                  <a:cubicBezTo>
                    <a:pt x="32840" y="2041"/>
                    <a:pt x="32827" y="2028"/>
                    <a:pt x="32811" y="2024"/>
                  </a:cubicBezTo>
                  <a:lnTo>
                    <a:pt x="941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3"/>
            <p:cNvSpPr/>
            <p:nvPr/>
          </p:nvSpPr>
          <p:spPr>
            <a:xfrm>
              <a:off x="4737439" y="3783097"/>
              <a:ext cx="1801835" cy="236250"/>
            </a:xfrm>
            <a:custGeom>
              <a:rect b="b" l="l" r="r" t="t"/>
              <a:pathLst>
                <a:path extrusionOk="0" h="4290" w="32719">
                  <a:moveTo>
                    <a:pt x="9378" y="1"/>
                  </a:moveTo>
                  <a:lnTo>
                    <a:pt x="7227" y="278"/>
                  </a:lnTo>
                  <a:lnTo>
                    <a:pt x="7214" y="787"/>
                  </a:lnTo>
                  <a:lnTo>
                    <a:pt x="4557" y="1136"/>
                  </a:lnTo>
                  <a:lnTo>
                    <a:pt x="4580" y="621"/>
                  </a:lnTo>
                  <a:lnTo>
                    <a:pt x="0" y="1218"/>
                  </a:lnTo>
                  <a:lnTo>
                    <a:pt x="23341" y="4290"/>
                  </a:lnTo>
                  <a:lnTo>
                    <a:pt x="27183" y="3793"/>
                  </a:lnTo>
                  <a:lnTo>
                    <a:pt x="27183" y="3793"/>
                  </a:lnTo>
                  <a:lnTo>
                    <a:pt x="27160" y="4280"/>
                  </a:lnTo>
                  <a:lnTo>
                    <a:pt x="27160" y="4280"/>
                  </a:lnTo>
                  <a:lnTo>
                    <a:pt x="29820" y="3931"/>
                  </a:lnTo>
                  <a:lnTo>
                    <a:pt x="29830" y="3447"/>
                  </a:lnTo>
                  <a:lnTo>
                    <a:pt x="32719" y="3072"/>
                  </a:lnTo>
                  <a:lnTo>
                    <a:pt x="9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3"/>
            <p:cNvSpPr/>
            <p:nvPr/>
          </p:nvSpPr>
          <p:spPr>
            <a:xfrm>
              <a:off x="4735071" y="3781335"/>
              <a:ext cx="1805855" cy="239830"/>
            </a:xfrm>
            <a:custGeom>
              <a:rect b="b" l="l" r="r" t="t"/>
              <a:pathLst>
                <a:path extrusionOk="0" h="4355" w="32792">
                  <a:moveTo>
                    <a:pt x="9417" y="62"/>
                  </a:moveTo>
                  <a:lnTo>
                    <a:pt x="32524" y="3104"/>
                  </a:lnTo>
                  <a:lnTo>
                    <a:pt x="29867" y="3447"/>
                  </a:lnTo>
                  <a:cubicBezTo>
                    <a:pt x="29850" y="3450"/>
                    <a:pt x="29841" y="3463"/>
                    <a:pt x="29841" y="3479"/>
                  </a:cubicBezTo>
                  <a:lnTo>
                    <a:pt x="29831" y="3933"/>
                  </a:lnTo>
                  <a:lnTo>
                    <a:pt x="27236" y="4273"/>
                  </a:lnTo>
                  <a:lnTo>
                    <a:pt x="27255" y="3825"/>
                  </a:lnTo>
                  <a:cubicBezTo>
                    <a:pt x="27255" y="3816"/>
                    <a:pt x="27252" y="3806"/>
                    <a:pt x="27246" y="3803"/>
                  </a:cubicBezTo>
                  <a:cubicBezTo>
                    <a:pt x="27239" y="3796"/>
                    <a:pt x="27229" y="3793"/>
                    <a:pt x="27220" y="3793"/>
                  </a:cubicBezTo>
                  <a:lnTo>
                    <a:pt x="23384" y="4292"/>
                  </a:lnTo>
                  <a:lnTo>
                    <a:pt x="278" y="1250"/>
                  </a:lnTo>
                  <a:lnTo>
                    <a:pt x="4590" y="689"/>
                  </a:lnTo>
                  <a:lnTo>
                    <a:pt x="4590" y="689"/>
                  </a:lnTo>
                  <a:lnTo>
                    <a:pt x="4567" y="1165"/>
                  </a:lnTo>
                  <a:cubicBezTo>
                    <a:pt x="4567" y="1175"/>
                    <a:pt x="4570" y="1185"/>
                    <a:pt x="4577" y="1188"/>
                  </a:cubicBezTo>
                  <a:cubicBezTo>
                    <a:pt x="4583" y="1195"/>
                    <a:pt x="4593" y="1198"/>
                    <a:pt x="4600" y="1198"/>
                  </a:cubicBezTo>
                  <a:lnTo>
                    <a:pt x="7260" y="849"/>
                  </a:lnTo>
                  <a:cubicBezTo>
                    <a:pt x="7273" y="849"/>
                    <a:pt x="7286" y="836"/>
                    <a:pt x="7286" y="819"/>
                  </a:cubicBezTo>
                  <a:lnTo>
                    <a:pt x="7296" y="336"/>
                  </a:lnTo>
                  <a:lnTo>
                    <a:pt x="9417" y="62"/>
                  </a:lnTo>
                  <a:close/>
                  <a:moveTo>
                    <a:pt x="9419" y="1"/>
                  </a:moveTo>
                  <a:cubicBezTo>
                    <a:pt x="9417" y="1"/>
                    <a:pt x="9416" y="2"/>
                    <a:pt x="9414" y="3"/>
                  </a:cubicBezTo>
                  <a:lnTo>
                    <a:pt x="7263" y="281"/>
                  </a:lnTo>
                  <a:cubicBezTo>
                    <a:pt x="7250" y="284"/>
                    <a:pt x="7237" y="297"/>
                    <a:pt x="7237" y="310"/>
                  </a:cubicBezTo>
                  <a:lnTo>
                    <a:pt x="7227" y="796"/>
                  </a:lnTo>
                  <a:lnTo>
                    <a:pt x="4632" y="1136"/>
                  </a:lnTo>
                  <a:lnTo>
                    <a:pt x="4652" y="656"/>
                  </a:lnTo>
                  <a:cubicBezTo>
                    <a:pt x="4655" y="646"/>
                    <a:pt x="4649" y="640"/>
                    <a:pt x="4642" y="633"/>
                  </a:cubicBezTo>
                  <a:cubicBezTo>
                    <a:pt x="4637" y="628"/>
                    <a:pt x="4633" y="625"/>
                    <a:pt x="4627" y="625"/>
                  </a:cubicBezTo>
                  <a:cubicBezTo>
                    <a:pt x="4624" y="625"/>
                    <a:pt x="4622" y="626"/>
                    <a:pt x="4619" y="627"/>
                  </a:cubicBezTo>
                  <a:lnTo>
                    <a:pt x="40" y="1221"/>
                  </a:lnTo>
                  <a:cubicBezTo>
                    <a:pt x="1" y="1224"/>
                    <a:pt x="1" y="1276"/>
                    <a:pt x="40" y="1279"/>
                  </a:cubicBezTo>
                  <a:lnTo>
                    <a:pt x="23381" y="4354"/>
                  </a:lnTo>
                  <a:lnTo>
                    <a:pt x="23391" y="4354"/>
                  </a:lnTo>
                  <a:lnTo>
                    <a:pt x="27193" y="3861"/>
                  </a:lnTo>
                  <a:lnTo>
                    <a:pt x="27174" y="4308"/>
                  </a:lnTo>
                  <a:cubicBezTo>
                    <a:pt x="27174" y="4318"/>
                    <a:pt x="27177" y="4328"/>
                    <a:pt x="27184" y="4335"/>
                  </a:cubicBezTo>
                  <a:cubicBezTo>
                    <a:pt x="27188" y="4339"/>
                    <a:pt x="27195" y="4342"/>
                    <a:pt x="27201" y="4342"/>
                  </a:cubicBezTo>
                  <a:cubicBezTo>
                    <a:pt x="27203" y="4342"/>
                    <a:pt x="27205" y="4342"/>
                    <a:pt x="27206" y="4341"/>
                  </a:cubicBezTo>
                  <a:lnTo>
                    <a:pt x="29867" y="3995"/>
                  </a:lnTo>
                  <a:cubicBezTo>
                    <a:pt x="29880" y="3992"/>
                    <a:pt x="29893" y="3979"/>
                    <a:pt x="29893" y="3963"/>
                  </a:cubicBezTo>
                  <a:lnTo>
                    <a:pt x="29903" y="3509"/>
                  </a:lnTo>
                  <a:lnTo>
                    <a:pt x="32765" y="3137"/>
                  </a:lnTo>
                  <a:cubicBezTo>
                    <a:pt x="32781" y="3133"/>
                    <a:pt x="32791" y="3120"/>
                    <a:pt x="32791" y="3107"/>
                  </a:cubicBezTo>
                  <a:cubicBezTo>
                    <a:pt x="32791" y="3091"/>
                    <a:pt x="32781" y="3078"/>
                    <a:pt x="32765" y="3075"/>
                  </a:cubicBezTo>
                  <a:lnTo>
                    <a:pt x="9424" y="3"/>
                  </a:lnTo>
                  <a:cubicBezTo>
                    <a:pt x="9422" y="2"/>
                    <a:pt x="9421" y="1"/>
                    <a:pt x="94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3"/>
            <p:cNvSpPr/>
            <p:nvPr/>
          </p:nvSpPr>
          <p:spPr>
            <a:xfrm>
              <a:off x="5131411" y="3798021"/>
              <a:ext cx="4020" cy="27205"/>
            </a:xfrm>
            <a:custGeom>
              <a:rect b="b" l="l" r="r" t="t"/>
              <a:pathLst>
                <a:path extrusionOk="0" h="494" w="73">
                  <a:moveTo>
                    <a:pt x="1" y="467"/>
                  </a:moveTo>
                  <a:lnTo>
                    <a:pt x="63" y="493"/>
                  </a:lnTo>
                  <a:lnTo>
                    <a:pt x="73" y="30"/>
                  </a:lnTo>
                  <a:lnTo>
                    <a:pt x="14" y="1"/>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3"/>
            <p:cNvSpPr/>
            <p:nvPr/>
          </p:nvSpPr>
          <p:spPr>
            <a:xfrm>
              <a:off x="5094789" y="3858598"/>
              <a:ext cx="1289905" cy="160915"/>
            </a:xfrm>
            <a:custGeom>
              <a:rect b="b" l="l" r="r" t="t"/>
              <a:pathLst>
                <a:path extrusionOk="0" h="2922" w="23423">
                  <a:moveTo>
                    <a:pt x="23406" y="2158"/>
                  </a:moveTo>
                  <a:lnTo>
                    <a:pt x="5258" y="7"/>
                  </a:lnTo>
                  <a:lnTo>
                    <a:pt x="5229" y="1"/>
                  </a:lnTo>
                  <a:lnTo>
                    <a:pt x="0" y="696"/>
                  </a:lnTo>
                  <a:lnTo>
                    <a:pt x="16940" y="2922"/>
                  </a:lnTo>
                  <a:lnTo>
                    <a:pt x="20779" y="2422"/>
                  </a:lnTo>
                  <a:lnTo>
                    <a:pt x="20756" y="2909"/>
                  </a:lnTo>
                  <a:lnTo>
                    <a:pt x="23416" y="2560"/>
                  </a:lnTo>
                  <a:lnTo>
                    <a:pt x="23423" y="215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3"/>
            <p:cNvSpPr/>
            <p:nvPr/>
          </p:nvSpPr>
          <p:spPr>
            <a:xfrm>
              <a:off x="4737439" y="3783262"/>
              <a:ext cx="514849" cy="96042"/>
            </a:xfrm>
            <a:custGeom>
              <a:rect b="b" l="l" r="r" t="t"/>
              <a:pathLst>
                <a:path extrusionOk="0" h="1744" w="9349">
                  <a:moveTo>
                    <a:pt x="9348" y="1"/>
                  </a:moveTo>
                  <a:lnTo>
                    <a:pt x="7227" y="275"/>
                  </a:lnTo>
                  <a:lnTo>
                    <a:pt x="7214" y="784"/>
                  </a:lnTo>
                  <a:lnTo>
                    <a:pt x="4557" y="1133"/>
                  </a:lnTo>
                  <a:lnTo>
                    <a:pt x="4580" y="618"/>
                  </a:lnTo>
                  <a:lnTo>
                    <a:pt x="0" y="1215"/>
                  </a:lnTo>
                  <a:lnTo>
                    <a:pt x="4057" y="1744"/>
                  </a:lnTo>
                  <a:lnTo>
                    <a:pt x="9299" y="1049"/>
                  </a:lnTo>
                  <a:lnTo>
                    <a:pt x="9348"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3"/>
            <p:cNvSpPr/>
            <p:nvPr/>
          </p:nvSpPr>
          <p:spPr>
            <a:xfrm>
              <a:off x="5249371" y="3784363"/>
              <a:ext cx="1129926" cy="194728"/>
            </a:xfrm>
            <a:custGeom>
              <a:rect b="b" l="l" r="r" t="t"/>
              <a:pathLst>
                <a:path extrusionOk="0" h="3536" w="20518">
                  <a:moveTo>
                    <a:pt x="49" y="0"/>
                  </a:moveTo>
                  <a:lnTo>
                    <a:pt x="0" y="1032"/>
                  </a:lnTo>
                  <a:cubicBezTo>
                    <a:pt x="0" y="1048"/>
                    <a:pt x="13" y="1061"/>
                    <a:pt x="29" y="1065"/>
                  </a:cubicBezTo>
                  <a:lnTo>
                    <a:pt x="20511" y="3535"/>
                  </a:lnTo>
                  <a:lnTo>
                    <a:pt x="20518" y="3477"/>
                  </a:lnTo>
                  <a:lnTo>
                    <a:pt x="62" y="1006"/>
                  </a:lnTo>
                  <a:lnTo>
                    <a:pt x="111" y="4"/>
                  </a:lnTo>
                  <a:lnTo>
                    <a:pt x="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3"/>
            <p:cNvSpPr/>
            <p:nvPr/>
          </p:nvSpPr>
          <p:spPr>
            <a:xfrm>
              <a:off x="4961409" y="3838828"/>
              <a:ext cx="289228" cy="41743"/>
            </a:xfrm>
            <a:custGeom>
              <a:rect b="b" l="l" r="r" t="t"/>
              <a:pathLst>
                <a:path extrusionOk="0" h="758" w="5252">
                  <a:moveTo>
                    <a:pt x="5242" y="0"/>
                  </a:moveTo>
                  <a:lnTo>
                    <a:pt x="0" y="699"/>
                  </a:lnTo>
                  <a:lnTo>
                    <a:pt x="10" y="758"/>
                  </a:lnTo>
                  <a:lnTo>
                    <a:pt x="5252" y="62"/>
                  </a:lnTo>
                  <a:lnTo>
                    <a:pt x="524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3"/>
            <p:cNvSpPr/>
            <p:nvPr/>
          </p:nvSpPr>
          <p:spPr>
            <a:xfrm>
              <a:off x="5204599" y="3773735"/>
              <a:ext cx="353439" cy="159703"/>
            </a:xfrm>
            <a:custGeom>
              <a:rect b="b" l="l" r="r" t="t"/>
              <a:pathLst>
                <a:path extrusionOk="0" h="2900" w="6418">
                  <a:moveTo>
                    <a:pt x="128" y="1"/>
                  </a:moveTo>
                  <a:cubicBezTo>
                    <a:pt x="0" y="2175"/>
                    <a:pt x="2138" y="2749"/>
                    <a:pt x="2138" y="2749"/>
                  </a:cubicBezTo>
                  <a:cubicBezTo>
                    <a:pt x="2501" y="2871"/>
                    <a:pt x="2993" y="2900"/>
                    <a:pt x="3378" y="2900"/>
                  </a:cubicBezTo>
                  <a:cubicBezTo>
                    <a:pt x="3725" y="2900"/>
                    <a:pt x="3986" y="2876"/>
                    <a:pt x="3986" y="2876"/>
                  </a:cubicBezTo>
                  <a:cubicBezTo>
                    <a:pt x="6417" y="2240"/>
                    <a:pt x="6228" y="282"/>
                    <a:pt x="6228" y="282"/>
                  </a:cubicBezTo>
                  <a:lnTo>
                    <a:pt x="128"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3"/>
            <p:cNvSpPr/>
            <p:nvPr/>
          </p:nvSpPr>
          <p:spPr>
            <a:xfrm>
              <a:off x="5204599" y="3773735"/>
              <a:ext cx="343031" cy="157886"/>
            </a:xfrm>
            <a:custGeom>
              <a:rect b="b" l="l" r="r" t="t"/>
              <a:pathLst>
                <a:path extrusionOk="0" h="2867" w="6229">
                  <a:moveTo>
                    <a:pt x="1472" y="484"/>
                  </a:moveTo>
                  <a:cubicBezTo>
                    <a:pt x="1401" y="1760"/>
                    <a:pt x="2106" y="2482"/>
                    <a:pt x="2700" y="2867"/>
                  </a:cubicBezTo>
                  <a:cubicBezTo>
                    <a:pt x="2510" y="2847"/>
                    <a:pt x="2321" y="2808"/>
                    <a:pt x="2138" y="2749"/>
                  </a:cubicBezTo>
                  <a:cubicBezTo>
                    <a:pt x="2138" y="2749"/>
                    <a:pt x="0" y="2175"/>
                    <a:pt x="128" y="1"/>
                  </a:cubicBezTo>
                  <a:lnTo>
                    <a:pt x="6228" y="282"/>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3"/>
            <p:cNvSpPr/>
            <p:nvPr/>
          </p:nvSpPr>
          <p:spPr>
            <a:xfrm>
              <a:off x="5206416" y="3771973"/>
              <a:ext cx="345509" cy="163227"/>
            </a:xfrm>
            <a:custGeom>
              <a:rect b="b" l="l" r="r" t="t"/>
              <a:pathLst>
                <a:path extrusionOk="0" h="2964" w="6274">
                  <a:moveTo>
                    <a:pt x="121" y="62"/>
                  </a:moveTo>
                  <a:lnTo>
                    <a:pt x="6166" y="343"/>
                  </a:lnTo>
                  <a:cubicBezTo>
                    <a:pt x="6172" y="692"/>
                    <a:pt x="6100" y="1041"/>
                    <a:pt x="5957" y="1361"/>
                  </a:cubicBezTo>
                  <a:cubicBezTo>
                    <a:pt x="5725" y="1874"/>
                    <a:pt x="5190" y="2553"/>
                    <a:pt x="3949" y="2879"/>
                  </a:cubicBezTo>
                  <a:cubicBezTo>
                    <a:pt x="3921" y="2881"/>
                    <a:pt x="3674" y="2900"/>
                    <a:pt x="3350" y="2900"/>
                  </a:cubicBezTo>
                  <a:cubicBezTo>
                    <a:pt x="2965" y="2900"/>
                    <a:pt x="2473" y="2872"/>
                    <a:pt x="2115" y="2752"/>
                  </a:cubicBezTo>
                  <a:cubicBezTo>
                    <a:pt x="1736" y="2634"/>
                    <a:pt x="1381" y="2445"/>
                    <a:pt x="1074" y="2197"/>
                  </a:cubicBezTo>
                  <a:cubicBezTo>
                    <a:pt x="610" y="1828"/>
                    <a:pt x="69" y="1156"/>
                    <a:pt x="121" y="62"/>
                  </a:cubicBezTo>
                  <a:close/>
                  <a:moveTo>
                    <a:pt x="98" y="0"/>
                  </a:moveTo>
                  <a:cubicBezTo>
                    <a:pt x="78" y="0"/>
                    <a:pt x="65" y="13"/>
                    <a:pt x="65" y="30"/>
                  </a:cubicBezTo>
                  <a:cubicBezTo>
                    <a:pt x="0" y="1169"/>
                    <a:pt x="558" y="1864"/>
                    <a:pt x="1035" y="2246"/>
                  </a:cubicBezTo>
                  <a:cubicBezTo>
                    <a:pt x="1351" y="2497"/>
                    <a:pt x="1710" y="2690"/>
                    <a:pt x="2096" y="2811"/>
                  </a:cubicBezTo>
                  <a:cubicBezTo>
                    <a:pt x="2461" y="2935"/>
                    <a:pt x="2960" y="2964"/>
                    <a:pt x="3349" y="2964"/>
                  </a:cubicBezTo>
                  <a:cubicBezTo>
                    <a:pt x="3692" y="2964"/>
                    <a:pt x="3949" y="2941"/>
                    <a:pt x="3959" y="2938"/>
                  </a:cubicBezTo>
                  <a:lnTo>
                    <a:pt x="3963" y="2938"/>
                  </a:lnTo>
                  <a:cubicBezTo>
                    <a:pt x="5232" y="2608"/>
                    <a:pt x="5781" y="1910"/>
                    <a:pt x="6016" y="1384"/>
                  </a:cubicBezTo>
                  <a:cubicBezTo>
                    <a:pt x="6273" y="813"/>
                    <a:pt x="6228" y="330"/>
                    <a:pt x="6228" y="310"/>
                  </a:cubicBezTo>
                  <a:cubicBezTo>
                    <a:pt x="6225" y="294"/>
                    <a:pt x="6211" y="281"/>
                    <a:pt x="6198" y="281"/>
                  </a:cubicBezTo>
                  <a:lnTo>
                    <a:pt x="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3"/>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3"/>
            <p:cNvSpPr/>
            <p:nvPr/>
          </p:nvSpPr>
          <p:spPr>
            <a:xfrm>
              <a:off x="5209280" y="3745209"/>
              <a:ext cx="340498" cy="72472"/>
            </a:xfrm>
            <a:custGeom>
              <a:rect b="b" l="l" r="r" t="t"/>
              <a:pathLst>
                <a:path extrusionOk="0" h="1316" w="6183">
                  <a:moveTo>
                    <a:pt x="2430" y="59"/>
                  </a:moveTo>
                  <a:cubicBezTo>
                    <a:pt x="2648" y="59"/>
                    <a:pt x="2877" y="64"/>
                    <a:pt x="3117" y="75"/>
                  </a:cubicBezTo>
                  <a:cubicBezTo>
                    <a:pt x="3930" y="111"/>
                    <a:pt x="4691" y="209"/>
                    <a:pt x="5262" y="352"/>
                  </a:cubicBezTo>
                  <a:cubicBezTo>
                    <a:pt x="5800" y="486"/>
                    <a:pt x="6117" y="653"/>
                    <a:pt x="6111" y="793"/>
                  </a:cubicBezTo>
                  <a:cubicBezTo>
                    <a:pt x="6099" y="1036"/>
                    <a:pt x="5175" y="1253"/>
                    <a:pt x="3752" y="1253"/>
                  </a:cubicBezTo>
                  <a:cubicBezTo>
                    <a:pt x="3535" y="1253"/>
                    <a:pt x="3305" y="1248"/>
                    <a:pt x="3065" y="1237"/>
                  </a:cubicBezTo>
                  <a:cubicBezTo>
                    <a:pt x="2252" y="1201"/>
                    <a:pt x="1492" y="1103"/>
                    <a:pt x="921" y="960"/>
                  </a:cubicBezTo>
                  <a:cubicBezTo>
                    <a:pt x="382" y="826"/>
                    <a:pt x="66" y="659"/>
                    <a:pt x="72" y="516"/>
                  </a:cubicBezTo>
                  <a:cubicBezTo>
                    <a:pt x="83" y="275"/>
                    <a:pt x="1008" y="59"/>
                    <a:pt x="2430" y="59"/>
                  </a:cubicBezTo>
                  <a:close/>
                  <a:moveTo>
                    <a:pt x="2444" y="0"/>
                  </a:moveTo>
                  <a:cubicBezTo>
                    <a:pt x="1171" y="0"/>
                    <a:pt x="27" y="174"/>
                    <a:pt x="10" y="516"/>
                  </a:cubicBezTo>
                  <a:cubicBezTo>
                    <a:pt x="0" y="747"/>
                    <a:pt x="493" y="917"/>
                    <a:pt x="908" y="1022"/>
                  </a:cubicBezTo>
                  <a:cubicBezTo>
                    <a:pt x="1479" y="1162"/>
                    <a:pt x="2246" y="1263"/>
                    <a:pt x="3062" y="1299"/>
                  </a:cubicBezTo>
                  <a:cubicBezTo>
                    <a:pt x="3284" y="1312"/>
                    <a:pt x="3506" y="1315"/>
                    <a:pt x="3728" y="1315"/>
                  </a:cubicBezTo>
                  <a:cubicBezTo>
                    <a:pt x="5004" y="1315"/>
                    <a:pt x="6156" y="1142"/>
                    <a:pt x="6173" y="800"/>
                  </a:cubicBezTo>
                  <a:cubicBezTo>
                    <a:pt x="6182" y="568"/>
                    <a:pt x="5689" y="398"/>
                    <a:pt x="5275" y="294"/>
                  </a:cubicBezTo>
                  <a:cubicBezTo>
                    <a:pt x="4704" y="153"/>
                    <a:pt x="3937" y="52"/>
                    <a:pt x="3121" y="16"/>
                  </a:cubicBezTo>
                  <a:cubicBezTo>
                    <a:pt x="2895" y="6"/>
                    <a:pt x="2668" y="0"/>
                    <a:pt x="24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3"/>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3"/>
            <p:cNvSpPr/>
            <p:nvPr/>
          </p:nvSpPr>
          <p:spPr>
            <a:xfrm>
              <a:off x="5227784" y="3776103"/>
              <a:ext cx="302224" cy="39926"/>
            </a:xfrm>
            <a:custGeom>
              <a:rect b="b" l="l" r="r" t="t"/>
              <a:pathLst>
                <a:path extrusionOk="0" h="725" w="5488">
                  <a:moveTo>
                    <a:pt x="2080" y="1"/>
                  </a:moveTo>
                  <a:cubicBezTo>
                    <a:pt x="1167" y="1"/>
                    <a:pt x="406" y="90"/>
                    <a:pt x="0" y="235"/>
                  </a:cubicBezTo>
                  <a:cubicBezTo>
                    <a:pt x="484" y="464"/>
                    <a:pt x="1518" y="653"/>
                    <a:pt x="2729" y="709"/>
                  </a:cubicBezTo>
                  <a:cubicBezTo>
                    <a:pt x="2962" y="719"/>
                    <a:pt x="3189" y="724"/>
                    <a:pt x="3407" y="724"/>
                  </a:cubicBezTo>
                  <a:cubicBezTo>
                    <a:pt x="4321" y="724"/>
                    <a:pt x="5082" y="635"/>
                    <a:pt x="5487" y="490"/>
                  </a:cubicBezTo>
                  <a:cubicBezTo>
                    <a:pt x="5004" y="261"/>
                    <a:pt x="3970" y="72"/>
                    <a:pt x="2759" y="17"/>
                  </a:cubicBezTo>
                  <a:cubicBezTo>
                    <a:pt x="2526" y="6"/>
                    <a:pt x="2299" y="1"/>
                    <a:pt x="20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3"/>
            <p:cNvSpPr/>
            <p:nvPr/>
          </p:nvSpPr>
          <p:spPr>
            <a:xfrm>
              <a:off x="5270738" y="3786181"/>
              <a:ext cx="259104" cy="32051"/>
            </a:xfrm>
            <a:custGeom>
              <a:rect b="b" l="l" r="r" t="t"/>
              <a:pathLst>
                <a:path extrusionOk="0" h="582" w="4705">
                  <a:moveTo>
                    <a:pt x="1" y="294"/>
                  </a:moveTo>
                  <a:cubicBezTo>
                    <a:pt x="539" y="160"/>
                    <a:pt x="1287" y="62"/>
                    <a:pt x="2122" y="29"/>
                  </a:cubicBezTo>
                  <a:cubicBezTo>
                    <a:pt x="2749" y="0"/>
                    <a:pt x="3379" y="20"/>
                    <a:pt x="4006" y="85"/>
                  </a:cubicBezTo>
                  <a:cubicBezTo>
                    <a:pt x="4244" y="134"/>
                    <a:pt x="4479" y="209"/>
                    <a:pt x="4704" y="307"/>
                  </a:cubicBezTo>
                  <a:cubicBezTo>
                    <a:pt x="4201" y="486"/>
                    <a:pt x="3154" y="581"/>
                    <a:pt x="1946" y="526"/>
                  </a:cubicBezTo>
                  <a:cubicBezTo>
                    <a:pt x="1290" y="500"/>
                    <a:pt x="640" y="421"/>
                    <a:pt x="1" y="294"/>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3"/>
            <p:cNvSpPr/>
            <p:nvPr/>
          </p:nvSpPr>
          <p:spPr>
            <a:xfrm>
              <a:off x="5225966" y="3774451"/>
              <a:ext cx="306189" cy="43230"/>
            </a:xfrm>
            <a:custGeom>
              <a:rect b="b" l="l" r="r" t="t"/>
              <a:pathLst>
                <a:path extrusionOk="0" h="785" w="5560">
                  <a:moveTo>
                    <a:pt x="2134" y="61"/>
                  </a:moveTo>
                  <a:cubicBezTo>
                    <a:pt x="2348" y="61"/>
                    <a:pt x="2568" y="66"/>
                    <a:pt x="2792" y="76"/>
                  </a:cubicBezTo>
                  <a:cubicBezTo>
                    <a:pt x="3895" y="128"/>
                    <a:pt x="4916" y="298"/>
                    <a:pt x="5435" y="513"/>
                  </a:cubicBezTo>
                  <a:cubicBezTo>
                    <a:pt x="5006" y="649"/>
                    <a:pt x="4262" y="724"/>
                    <a:pt x="3419" y="724"/>
                  </a:cubicBezTo>
                  <a:cubicBezTo>
                    <a:pt x="3205" y="724"/>
                    <a:pt x="2985" y="719"/>
                    <a:pt x="2762" y="709"/>
                  </a:cubicBezTo>
                  <a:cubicBezTo>
                    <a:pt x="1659" y="657"/>
                    <a:pt x="637" y="487"/>
                    <a:pt x="115" y="272"/>
                  </a:cubicBezTo>
                  <a:lnTo>
                    <a:pt x="118" y="272"/>
                  </a:lnTo>
                  <a:cubicBezTo>
                    <a:pt x="545" y="136"/>
                    <a:pt x="1290" y="61"/>
                    <a:pt x="2134" y="61"/>
                  </a:cubicBezTo>
                  <a:close/>
                  <a:moveTo>
                    <a:pt x="2095" y="1"/>
                  </a:moveTo>
                  <a:cubicBezTo>
                    <a:pt x="1205" y="1"/>
                    <a:pt x="445" y="86"/>
                    <a:pt x="20" y="239"/>
                  </a:cubicBezTo>
                  <a:cubicBezTo>
                    <a:pt x="11" y="242"/>
                    <a:pt x="1" y="252"/>
                    <a:pt x="1" y="265"/>
                  </a:cubicBezTo>
                  <a:cubicBezTo>
                    <a:pt x="1" y="278"/>
                    <a:pt x="7" y="288"/>
                    <a:pt x="20" y="295"/>
                  </a:cubicBezTo>
                  <a:cubicBezTo>
                    <a:pt x="526" y="533"/>
                    <a:pt x="1577" y="716"/>
                    <a:pt x="2759" y="768"/>
                  </a:cubicBezTo>
                  <a:cubicBezTo>
                    <a:pt x="2994" y="781"/>
                    <a:pt x="3226" y="784"/>
                    <a:pt x="3451" y="784"/>
                  </a:cubicBezTo>
                  <a:cubicBezTo>
                    <a:pt x="4345" y="784"/>
                    <a:pt x="5109" y="699"/>
                    <a:pt x="5533" y="546"/>
                  </a:cubicBezTo>
                  <a:cubicBezTo>
                    <a:pt x="5559" y="540"/>
                    <a:pt x="5559" y="504"/>
                    <a:pt x="5537" y="491"/>
                  </a:cubicBezTo>
                  <a:cubicBezTo>
                    <a:pt x="5027" y="252"/>
                    <a:pt x="3980" y="69"/>
                    <a:pt x="2795" y="17"/>
                  </a:cubicBezTo>
                  <a:cubicBezTo>
                    <a:pt x="2556" y="6"/>
                    <a:pt x="2321" y="1"/>
                    <a:pt x="20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3"/>
            <p:cNvSpPr/>
            <p:nvPr/>
          </p:nvSpPr>
          <p:spPr>
            <a:xfrm>
              <a:off x="5115055" y="3800884"/>
              <a:ext cx="150506" cy="103256"/>
            </a:xfrm>
            <a:custGeom>
              <a:rect b="b" l="l" r="r" t="t"/>
              <a:pathLst>
                <a:path extrusionOk="0" h="1875" w="2733">
                  <a:moveTo>
                    <a:pt x="1966" y="210"/>
                  </a:moveTo>
                  <a:cubicBezTo>
                    <a:pt x="1643" y="69"/>
                    <a:pt x="1293" y="1"/>
                    <a:pt x="944" y="11"/>
                  </a:cubicBezTo>
                  <a:cubicBezTo>
                    <a:pt x="1" y="50"/>
                    <a:pt x="1630" y="1874"/>
                    <a:pt x="2733" y="1532"/>
                  </a:cubicBezTo>
                  <a:lnTo>
                    <a:pt x="2491" y="1225"/>
                  </a:lnTo>
                  <a:cubicBezTo>
                    <a:pt x="2491" y="1225"/>
                    <a:pt x="2080" y="1342"/>
                    <a:pt x="1656" y="993"/>
                  </a:cubicBezTo>
                  <a:cubicBezTo>
                    <a:pt x="1375" y="761"/>
                    <a:pt x="1199" y="311"/>
                    <a:pt x="1574" y="415"/>
                  </a:cubicBezTo>
                  <a:cubicBezTo>
                    <a:pt x="2015" y="536"/>
                    <a:pt x="2299" y="611"/>
                    <a:pt x="2299" y="61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3"/>
            <p:cNvSpPr/>
            <p:nvPr/>
          </p:nvSpPr>
          <p:spPr>
            <a:xfrm>
              <a:off x="5174035" y="3817791"/>
              <a:ext cx="67846" cy="47691"/>
            </a:xfrm>
            <a:custGeom>
              <a:rect b="b" l="l" r="r" t="t"/>
              <a:pathLst>
                <a:path extrusionOk="0" h="866" w="1232">
                  <a:moveTo>
                    <a:pt x="285" y="1"/>
                  </a:moveTo>
                  <a:cubicBezTo>
                    <a:pt x="220" y="1"/>
                    <a:pt x="171" y="10"/>
                    <a:pt x="147" y="33"/>
                  </a:cubicBezTo>
                  <a:cubicBezTo>
                    <a:pt x="0" y="174"/>
                    <a:pt x="314" y="699"/>
                    <a:pt x="885" y="866"/>
                  </a:cubicBezTo>
                  <a:cubicBezTo>
                    <a:pt x="777" y="820"/>
                    <a:pt x="676" y="761"/>
                    <a:pt x="588" y="686"/>
                  </a:cubicBezTo>
                  <a:cubicBezTo>
                    <a:pt x="336" y="478"/>
                    <a:pt x="168" y="93"/>
                    <a:pt x="409" y="93"/>
                  </a:cubicBezTo>
                  <a:cubicBezTo>
                    <a:pt x="436" y="93"/>
                    <a:pt x="468" y="98"/>
                    <a:pt x="506" y="108"/>
                  </a:cubicBezTo>
                  <a:cubicBezTo>
                    <a:pt x="947" y="229"/>
                    <a:pt x="1231" y="304"/>
                    <a:pt x="1231" y="304"/>
                  </a:cubicBezTo>
                  <a:lnTo>
                    <a:pt x="1120" y="174"/>
                  </a:lnTo>
                  <a:cubicBezTo>
                    <a:pt x="851" y="95"/>
                    <a:pt x="488" y="1"/>
                    <a:pt x="2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3"/>
            <p:cNvSpPr/>
            <p:nvPr/>
          </p:nvSpPr>
          <p:spPr>
            <a:xfrm>
              <a:off x="5147436" y="3799783"/>
              <a:ext cx="121044" cy="89434"/>
            </a:xfrm>
            <a:custGeom>
              <a:rect b="b" l="l" r="r" t="t"/>
              <a:pathLst>
                <a:path extrusionOk="0" h="1624" w="219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8" y="1581"/>
                  </a:cubicBezTo>
                  <a:lnTo>
                    <a:pt x="2197" y="1568"/>
                  </a:lnTo>
                  <a:lnTo>
                    <a:pt x="1916" y="1209"/>
                  </a:lnTo>
                  <a:lnTo>
                    <a:pt x="1897" y="1215"/>
                  </a:ln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lnTo>
                    <a:pt x="1799" y="687"/>
                  </a:lnTo>
                  <a:lnTo>
                    <a:pt x="1401" y="213"/>
                  </a:lnTo>
                  <a:lnTo>
                    <a:pt x="1394" y="207"/>
                  </a:lnTo>
                  <a:lnTo>
                    <a:pt x="1391" y="204"/>
                  </a:ln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3"/>
            <p:cNvSpPr/>
            <p:nvPr/>
          </p:nvSpPr>
          <p:spPr>
            <a:xfrm>
              <a:off x="5177615" y="3817956"/>
              <a:ext cx="84202" cy="66745"/>
            </a:xfrm>
            <a:custGeom>
              <a:rect b="b" l="l" r="r" t="t"/>
              <a:pathLst>
                <a:path extrusionOk="0" h="1212" w="1529">
                  <a:moveTo>
                    <a:pt x="357" y="533"/>
                  </a:moveTo>
                  <a:cubicBezTo>
                    <a:pt x="1" y="20"/>
                    <a:pt x="438" y="105"/>
                    <a:pt x="438" y="105"/>
                  </a:cubicBezTo>
                  <a:cubicBezTo>
                    <a:pt x="63" y="1"/>
                    <a:pt x="239" y="448"/>
                    <a:pt x="520" y="683"/>
                  </a:cubicBezTo>
                  <a:cubicBezTo>
                    <a:pt x="941" y="1032"/>
                    <a:pt x="1355" y="915"/>
                    <a:pt x="1355" y="915"/>
                  </a:cubicBezTo>
                  <a:lnTo>
                    <a:pt x="1528" y="1153"/>
                  </a:lnTo>
                  <a:cubicBezTo>
                    <a:pt x="1528" y="1153"/>
                    <a:pt x="830" y="1212"/>
                    <a:pt x="357" y="533"/>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3"/>
            <p:cNvSpPr/>
            <p:nvPr/>
          </p:nvSpPr>
          <p:spPr>
            <a:xfrm>
              <a:off x="5147436" y="3799783"/>
              <a:ext cx="119942" cy="89434"/>
            </a:xfrm>
            <a:custGeom>
              <a:rect b="b" l="l" r="r" t="t"/>
              <a:pathLst>
                <a:path extrusionOk="0" h="1624" w="217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5" y="1581"/>
                  </a:cubicBezTo>
                  <a:cubicBezTo>
                    <a:pt x="2164" y="1578"/>
                    <a:pt x="2174" y="1571"/>
                    <a:pt x="2178" y="1561"/>
                  </a:cubicBezTo>
                  <a:cubicBezTo>
                    <a:pt x="2178" y="1552"/>
                    <a:pt x="2178" y="1542"/>
                    <a:pt x="2171" y="1535"/>
                  </a:cubicBezTo>
                  <a:lnTo>
                    <a:pt x="1929" y="1225"/>
                  </a:lnTo>
                  <a:cubicBezTo>
                    <a:pt x="1922" y="1218"/>
                    <a:pt x="1913" y="1214"/>
                    <a:pt x="1905" y="1214"/>
                  </a:cubicBezTo>
                  <a:cubicBezTo>
                    <a:pt x="1902" y="1214"/>
                    <a:pt x="1899" y="1215"/>
                    <a:pt x="1897" y="1215"/>
                  </a:cubicBez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cubicBezTo>
                    <a:pt x="1707" y="661"/>
                    <a:pt x="1709" y="661"/>
                    <a:pt x="1712" y="661"/>
                  </a:cubicBezTo>
                  <a:cubicBezTo>
                    <a:pt x="1737" y="661"/>
                    <a:pt x="1755" y="632"/>
                    <a:pt x="1737" y="612"/>
                  </a:cubicBezTo>
                  <a:lnTo>
                    <a:pt x="1401" y="213"/>
                  </a:lnTo>
                  <a:cubicBezTo>
                    <a:pt x="1397" y="210"/>
                    <a:pt x="1394" y="207"/>
                    <a:pt x="1391" y="204"/>
                  </a:cubicBez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3"/>
            <p:cNvSpPr/>
            <p:nvPr/>
          </p:nvSpPr>
          <p:spPr>
            <a:xfrm>
              <a:off x="5387212" y="3827153"/>
              <a:ext cx="353439" cy="159868"/>
            </a:xfrm>
            <a:custGeom>
              <a:rect b="b" l="l" r="r" t="t"/>
              <a:pathLst>
                <a:path extrusionOk="0" h="2903" w="6418">
                  <a:moveTo>
                    <a:pt x="125" y="0"/>
                  </a:moveTo>
                  <a:lnTo>
                    <a:pt x="125" y="0"/>
                  </a:lnTo>
                  <a:cubicBezTo>
                    <a:pt x="1" y="2177"/>
                    <a:pt x="2139" y="2752"/>
                    <a:pt x="2139" y="2752"/>
                  </a:cubicBezTo>
                  <a:cubicBezTo>
                    <a:pt x="2499" y="2874"/>
                    <a:pt x="2991" y="2903"/>
                    <a:pt x="3377" y="2903"/>
                  </a:cubicBezTo>
                  <a:cubicBezTo>
                    <a:pt x="3725" y="2903"/>
                    <a:pt x="3986" y="2879"/>
                    <a:pt x="3986" y="2879"/>
                  </a:cubicBezTo>
                  <a:cubicBezTo>
                    <a:pt x="6418" y="2243"/>
                    <a:pt x="6225" y="281"/>
                    <a:pt x="6225" y="281"/>
                  </a:cubicBezTo>
                  <a:lnTo>
                    <a:pt x="125"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3"/>
            <p:cNvSpPr/>
            <p:nvPr/>
          </p:nvSpPr>
          <p:spPr>
            <a:xfrm>
              <a:off x="5387212" y="3827153"/>
              <a:ext cx="342866" cy="157886"/>
            </a:xfrm>
            <a:custGeom>
              <a:rect b="b" l="l" r="r" t="t"/>
              <a:pathLst>
                <a:path extrusionOk="0" h="2867" w="6226">
                  <a:moveTo>
                    <a:pt x="1473" y="487"/>
                  </a:moveTo>
                  <a:cubicBezTo>
                    <a:pt x="1398" y="1760"/>
                    <a:pt x="2103" y="2484"/>
                    <a:pt x="2700" y="2866"/>
                  </a:cubicBezTo>
                  <a:cubicBezTo>
                    <a:pt x="2507" y="2847"/>
                    <a:pt x="2321" y="2807"/>
                    <a:pt x="2139" y="2752"/>
                  </a:cubicBezTo>
                  <a:cubicBezTo>
                    <a:pt x="2139" y="2752"/>
                    <a:pt x="1" y="2177"/>
                    <a:pt x="125" y="0"/>
                  </a:cubicBezTo>
                  <a:lnTo>
                    <a:pt x="6225" y="281"/>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3"/>
            <p:cNvSpPr/>
            <p:nvPr/>
          </p:nvSpPr>
          <p:spPr>
            <a:xfrm>
              <a:off x="5388864" y="3825501"/>
              <a:ext cx="345509" cy="163117"/>
            </a:xfrm>
            <a:custGeom>
              <a:rect b="b" l="l" r="r" t="t"/>
              <a:pathLst>
                <a:path extrusionOk="0" h="2962" w="6274">
                  <a:moveTo>
                    <a:pt x="124" y="63"/>
                  </a:moveTo>
                  <a:lnTo>
                    <a:pt x="6166" y="340"/>
                  </a:lnTo>
                  <a:cubicBezTo>
                    <a:pt x="6176" y="693"/>
                    <a:pt x="6104" y="1042"/>
                    <a:pt x="5957" y="1362"/>
                  </a:cubicBezTo>
                  <a:cubicBezTo>
                    <a:pt x="5725" y="1874"/>
                    <a:pt x="5190" y="2553"/>
                    <a:pt x="3949" y="2880"/>
                  </a:cubicBezTo>
                  <a:cubicBezTo>
                    <a:pt x="3921" y="2881"/>
                    <a:pt x="3673" y="2901"/>
                    <a:pt x="3350" y="2901"/>
                  </a:cubicBezTo>
                  <a:cubicBezTo>
                    <a:pt x="2965" y="2901"/>
                    <a:pt x="2473" y="2873"/>
                    <a:pt x="2115" y="2753"/>
                  </a:cubicBezTo>
                  <a:cubicBezTo>
                    <a:pt x="1736" y="2632"/>
                    <a:pt x="1384" y="2446"/>
                    <a:pt x="1071" y="2198"/>
                  </a:cubicBezTo>
                  <a:cubicBezTo>
                    <a:pt x="610" y="1826"/>
                    <a:pt x="72" y="1156"/>
                    <a:pt x="124" y="63"/>
                  </a:cubicBezTo>
                  <a:close/>
                  <a:moveTo>
                    <a:pt x="98" y="1"/>
                  </a:moveTo>
                  <a:cubicBezTo>
                    <a:pt x="82" y="1"/>
                    <a:pt x="65" y="14"/>
                    <a:pt x="65" y="30"/>
                  </a:cubicBezTo>
                  <a:cubicBezTo>
                    <a:pt x="0" y="1166"/>
                    <a:pt x="558" y="1861"/>
                    <a:pt x="1038" y="2247"/>
                  </a:cubicBezTo>
                  <a:cubicBezTo>
                    <a:pt x="1355" y="2498"/>
                    <a:pt x="1714" y="2690"/>
                    <a:pt x="2099" y="2811"/>
                  </a:cubicBezTo>
                  <a:cubicBezTo>
                    <a:pt x="2461" y="2932"/>
                    <a:pt x="2960" y="2961"/>
                    <a:pt x="3349" y="2961"/>
                  </a:cubicBezTo>
                  <a:cubicBezTo>
                    <a:pt x="3695" y="2961"/>
                    <a:pt x="3953" y="2942"/>
                    <a:pt x="3959" y="2939"/>
                  </a:cubicBezTo>
                  <a:lnTo>
                    <a:pt x="3966" y="2939"/>
                  </a:lnTo>
                  <a:cubicBezTo>
                    <a:pt x="5232" y="2609"/>
                    <a:pt x="5781" y="1910"/>
                    <a:pt x="6016" y="1385"/>
                  </a:cubicBezTo>
                  <a:cubicBezTo>
                    <a:pt x="6273" y="814"/>
                    <a:pt x="6228" y="331"/>
                    <a:pt x="6228" y="308"/>
                  </a:cubicBezTo>
                  <a:cubicBezTo>
                    <a:pt x="6228" y="295"/>
                    <a:pt x="6215" y="282"/>
                    <a:pt x="6198" y="282"/>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3"/>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3"/>
            <p:cNvSpPr/>
            <p:nvPr/>
          </p:nvSpPr>
          <p:spPr>
            <a:xfrm>
              <a:off x="5391727" y="3798627"/>
              <a:ext cx="340498" cy="72637"/>
            </a:xfrm>
            <a:custGeom>
              <a:rect b="b" l="l" r="r" t="t"/>
              <a:pathLst>
                <a:path extrusionOk="0" h="1319" w="6183">
                  <a:moveTo>
                    <a:pt x="2365" y="61"/>
                  </a:moveTo>
                  <a:cubicBezTo>
                    <a:pt x="2387" y="61"/>
                    <a:pt x="2410" y="61"/>
                    <a:pt x="2432" y="61"/>
                  </a:cubicBezTo>
                  <a:cubicBezTo>
                    <a:pt x="2657" y="61"/>
                    <a:pt x="2886" y="68"/>
                    <a:pt x="3121" y="78"/>
                  </a:cubicBezTo>
                  <a:cubicBezTo>
                    <a:pt x="3933" y="114"/>
                    <a:pt x="4694" y="211"/>
                    <a:pt x="5262" y="355"/>
                  </a:cubicBezTo>
                  <a:cubicBezTo>
                    <a:pt x="5800" y="489"/>
                    <a:pt x="6120" y="652"/>
                    <a:pt x="6114" y="796"/>
                  </a:cubicBezTo>
                  <a:cubicBezTo>
                    <a:pt x="6107" y="939"/>
                    <a:pt x="5774" y="1076"/>
                    <a:pt x="5226" y="1158"/>
                  </a:cubicBezTo>
                  <a:cubicBezTo>
                    <a:pt x="4813" y="1223"/>
                    <a:pt x="4307" y="1257"/>
                    <a:pt x="3757" y="1257"/>
                  </a:cubicBezTo>
                  <a:cubicBezTo>
                    <a:pt x="3532" y="1257"/>
                    <a:pt x="3301" y="1251"/>
                    <a:pt x="3065" y="1240"/>
                  </a:cubicBezTo>
                  <a:cubicBezTo>
                    <a:pt x="2252" y="1204"/>
                    <a:pt x="1495" y="1106"/>
                    <a:pt x="924" y="962"/>
                  </a:cubicBezTo>
                  <a:cubicBezTo>
                    <a:pt x="385" y="828"/>
                    <a:pt x="66" y="665"/>
                    <a:pt x="72" y="522"/>
                  </a:cubicBezTo>
                  <a:cubicBezTo>
                    <a:pt x="79" y="378"/>
                    <a:pt x="412" y="241"/>
                    <a:pt x="960" y="159"/>
                  </a:cubicBezTo>
                  <a:cubicBezTo>
                    <a:pt x="1427" y="94"/>
                    <a:pt x="1895" y="61"/>
                    <a:pt x="2365" y="61"/>
                  </a:cubicBezTo>
                  <a:close/>
                  <a:moveTo>
                    <a:pt x="2451" y="1"/>
                  </a:moveTo>
                  <a:cubicBezTo>
                    <a:pt x="1888" y="1"/>
                    <a:pt x="1369" y="34"/>
                    <a:pt x="950" y="97"/>
                  </a:cubicBezTo>
                  <a:cubicBezTo>
                    <a:pt x="529" y="163"/>
                    <a:pt x="20" y="287"/>
                    <a:pt x="10" y="518"/>
                  </a:cubicBezTo>
                  <a:cubicBezTo>
                    <a:pt x="0" y="747"/>
                    <a:pt x="493" y="920"/>
                    <a:pt x="908" y="1024"/>
                  </a:cubicBezTo>
                  <a:cubicBezTo>
                    <a:pt x="1482" y="1165"/>
                    <a:pt x="2246" y="1266"/>
                    <a:pt x="3062" y="1302"/>
                  </a:cubicBezTo>
                  <a:cubicBezTo>
                    <a:pt x="3297" y="1311"/>
                    <a:pt x="3529" y="1318"/>
                    <a:pt x="3754" y="1318"/>
                  </a:cubicBezTo>
                  <a:cubicBezTo>
                    <a:pt x="3776" y="1318"/>
                    <a:pt x="3799" y="1318"/>
                    <a:pt x="3821" y="1318"/>
                  </a:cubicBezTo>
                  <a:cubicBezTo>
                    <a:pt x="4292" y="1318"/>
                    <a:pt x="4765" y="1285"/>
                    <a:pt x="5236" y="1220"/>
                  </a:cubicBezTo>
                  <a:cubicBezTo>
                    <a:pt x="5657" y="1155"/>
                    <a:pt x="6163" y="1031"/>
                    <a:pt x="6173" y="799"/>
                  </a:cubicBezTo>
                  <a:cubicBezTo>
                    <a:pt x="6182" y="571"/>
                    <a:pt x="5689" y="398"/>
                    <a:pt x="5275" y="296"/>
                  </a:cubicBezTo>
                  <a:cubicBezTo>
                    <a:pt x="4704" y="153"/>
                    <a:pt x="3937" y="52"/>
                    <a:pt x="3121" y="16"/>
                  </a:cubicBezTo>
                  <a:cubicBezTo>
                    <a:pt x="2893" y="6"/>
                    <a:pt x="2669" y="1"/>
                    <a:pt x="2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3"/>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3"/>
            <p:cNvSpPr/>
            <p:nvPr/>
          </p:nvSpPr>
          <p:spPr>
            <a:xfrm>
              <a:off x="5410231" y="3829686"/>
              <a:ext cx="302389" cy="39926"/>
            </a:xfrm>
            <a:custGeom>
              <a:rect b="b" l="l" r="r" t="t"/>
              <a:pathLst>
                <a:path extrusionOk="0" h="725" w="5491">
                  <a:moveTo>
                    <a:pt x="2071" y="0"/>
                  </a:moveTo>
                  <a:cubicBezTo>
                    <a:pt x="1161" y="0"/>
                    <a:pt x="404" y="88"/>
                    <a:pt x="0" y="235"/>
                  </a:cubicBezTo>
                  <a:cubicBezTo>
                    <a:pt x="484" y="463"/>
                    <a:pt x="1518" y="653"/>
                    <a:pt x="2729" y="708"/>
                  </a:cubicBezTo>
                  <a:cubicBezTo>
                    <a:pt x="2962" y="719"/>
                    <a:pt x="3189" y="724"/>
                    <a:pt x="3407" y="724"/>
                  </a:cubicBezTo>
                  <a:cubicBezTo>
                    <a:pt x="4323" y="724"/>
                    <a:pt x="5085" y="634"/>
                    <a:pt x="5491" y="486"/>
                  </a:cubicBezTo>
                  <a:cubicBezTo>
                    <a:pt x="5004" y="261"/>
                    <a:pt x="3969" y="72"/>
                    <a:pt x="2762" y="16"/>
                  </a:cubicBezTo>
                  <a:cubicBezTo>
                    <a:pt x="2524" y="5"/>
                    <a:pt x="2293" y="0"/>
                    <a:pt x="207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3"/>
            <p:cNvSpPr/>
            <p:nvPr/>
          </p:nvSpPr>
          <p:spPr>
            <a:xfrm>
              <a:off x="5453186" y="3839709"/>
              <a:ext cx="259270" cy="32051"/>
            </a:xfrm>
            <a:custGeom>
              <a:rect b="b" l="l" r="r" t="t"/>
              <a:pathLst>
                <a:path extrusionOk="0" h="582" w="4708">
                  <a:moveTo>
                    <a:pt x="1" y="291"/>
                  </a:moveTo>
                  <a:cubicBezTo>
                    <a:pt x="539" y="161"/>
                    <a:pt x="1290" y="63"/>
                    <a:pt x="2122" y="30"/>
                  </a:cubicBezTo>
                  <a:cubicBezTo>
                    <a:pt x="2752" y="1"/>
                    <a:pt x="3382" y="17"/>
                    <a:pt x="4006" y="82"/>
                  </a:cubicBezTo>
                  <a:cubicBezTo>
                    <a:pt x="4247" y="135"/>
                    <a:pt x="4482" y="206"/>
                    <a:pt x="4707" y="304"/>
                  </a:cubicBezTo>
                  <a:cubicBezTo>
                    <a:pt x="4205" y="487"/>
                    <a:pt x="3157" y="582"/>
                    <a:pt x="1946" y="526"/>
                  </a:cubicBezTo>
                  <a:cubicBezTo>
                    <a:pt x="1293" y="500"/>
                    <a:pt x="644" y="422"/>
                    <a:pt x="1" y="29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3"/>
            <p:cNvSpPr/>
            <p:nvPr/>
          </p:nvSpPr>
          <p:spPr>
            <a:xfrm>
              <a:off x="5408414" y="3827869"/>
              <a:ext cx="306354" cy="43340"/>
            </a:xfrm>
            <a:custGeom>
              <a:rect b="b" l="l" r="r" t="t"/>
              <a:pathLst>
                <a:path extrusionOk="0" h="787" w="5563">
                  <a:moveTo>
                    <a:pt x="2120" y="63"/>
                  </a:moveTo>
                  <a:cubicBezTo>
                    <a:pt x="2338" y="63"/>
                    <a:pt x="2563" y="68"/>
                    <a:pt x="2792" y="79"/>
                  </a:cubicBezTo>
                  <a:cubicBezTo>
                    <a:pt x="3895" y="131"/>
                    <a:pt x="4916" y="301"/>
                    <a:pt x="5439" y="516"/>
                  </a:cubicBezTo>
                  <a:cubicBezTo>
                    <a:pt x="5014" y="650"/>
                    <a:pt x="4280" y="725"/>
                    <a:pt x="3447" y="725"/>
                  </a:cubicBezTo>
                  <a:cubicBezTo>
                    <a:pt x="3224" y="725"/>
                    <a:pt x="2995" y="720"/>
                    <a:pt x="2762" y="709"/>
                  </a:cubicBezTo>
                  <a:cubicBezTo>
                    <a:pt x="1659" y="660"/>
                    <a:pt x="637" y="490"/>
                    <a:pt x="118" y="271"/>
                  </a:cubicBezTo>
                  <a:cubicBezTo>
                    <a:pt x="545" y="139"/>
                    <a:pt x="1282" y="63"/>
                    <a:pt x="2120" y="63"/>
                  </a:cubicBezTo>
                  <a:close/>
                  <a:moveTo>
                    <a:pt x="2109" y="0"/>
                  </a:moveTo>
                  <a:cubicBezTo>
                    <a:pt x="1212" y="0"/>
                    <a:pt x="447" y="87"/>
                    <a:pt x="24" y="239"/>
                  </a:cubicBezTo>
                  <a:cubicBezTo>
                    <a:pt x="11" y="242"/>
                    <a:pt x="4" y="255"/>
                    <a:pt x="1" y="265"/>
                  </a:cubicBezTo>
                  <a:cubicBezTo>
                    <a:pt x="1" y="278"/>
                    <a:pt x="7" y="291"/>
                    <a:pt x="20" y="297"/>
                  </a:cubicBezTo>
                  <a:cubicBezTo>
                    <a:pt x="530" y="536"/>
                    <a:pt x="1577" y="715"/>
                    <a:pt x="2759" y="771"/>
                  </a:cubicBezTo>
                  <a:cubicBezTo>
                    <a:pt x="2997" y="780"/>
                    <a:pt x="3229" y="787"/>
                    <a:pt x="3451" y="787"/>
                  </a:cubicBezTo>
                  <a:cubicBezTo>
                    <a:pt x="4345" y="787"/>
                    <a:pt x="5109" y="702"/>
                    <a:pt x="5533" y="549"/>
                  </a:cubicBezTo>
                  <a:cubicBezTo>
                    <a:pt x="5559" y="539"/>
                    <a:pt x="5563" y="503"/>
                    <a:pt x="5537" y="493"/>
                  </a:cubicBezTo>
                  <a:cubicBezTo>
                    <a:pt x="5031" y="255"/>
                    <a:pt x="3980" y="72"/>
                    <a:pt x="2798" y="17"/>
                  </a:cubicBezTo>
                  <a:cubicBezTo>
                    <a:pt x="2562" y="6"/>
                    <a:pt x="2331" y="0"/>
                    <a:pt x="2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3"/>
            <p:cNvSpPr/>
            <p:nvPr/>
          </p:nvSpPr>
          <p:spPr>
            <a:xfrm>
              <a:off x="5297723" y="3854633"/>
              <a:ext cx="150506" cy="103036"/>
            </a:xfrm>
            <a:custGeom>
              <a:rect b="b" l="l" r="r" t="t"/>
              <a:pathLst>
                <a:path extrusionOk="0" h="1871" w="2733">
                  <a:moveTo>
                    <a:pt x="1962" y="210"/>
                  </a:moveTo>
                  <a:cubicBezTo>
                    <a:pt x="1642" y="69"/>
                    <a:pt x="1293" y="1"/>
                    <a:pt x="943" y="7"/>
                  </a:cubicBezTo>
                  <a:cubicBezTo>
                    <a:pt x="0" y="46"/>
                    <a:pt x="1629" y="1871"/>
                    <a:pt x="2732" y="1528"/>
                  </a:cubicBezTo>
                  <a:lnTo>
                    <a:pt x="2491" y="1221"/>
                  </a:lnTo>
                  <a:cubicBezTo>
                    <a:pt x="2491" y="1221"/>
                    <a:pt x="2076" y="1339"/>
                    <a:pt x="1655" y="990"/>
                  </a:cubicBezTo>
                  <a:cubicBezTo>
                    <a:pt x="1374" y="758"/>
                    <a:pt x="1198" y="308"/>
                    <a:pt x="1573" y="412"/>
                  </a:cubicBezTo>
                  <a:cubicBezTo>
                    <a:pt x="2014" y="533"/>
                    <a:pt x="2298" y="608"/>
                    <a:pt x="2298" y="60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3"/>
            <p:cNvSpPr/>
            <p:nvPr/>
          </p:nvSpPr>
          <p:spPr>
            <a:xfrm>
              <a:off x="5356648" y="3871374"/>
              <a:ext cx="67681" cy="47470"/>
            </a:xfrm>
            <a:custGeom>
              <a:rect b="b" l="l" r="r" t="t"/>
              <a:pathLst>
                <a:path extrusionOk="0" h="862" w="1229">
                  <a:moveTo>
                    <a:pt x="282" y="0"/>
                  </a:moveTo>
                  <a:cubicBezTo>
                    <a:pt x="217" y="0"/>
                    <a:pt x="168" y="10"/>
                    <a:pt x="144" y="33"/>
                  </a:cubicBezTo>
                  <a:cubicBezTo>
                    <a:pt x="1" y="173"/>
                    <a:pt x="311" y="699"/>
                    <a:pt x="882" y="862"/>
                  </a:cubicBezTo>
                  <a:cubicBezTo>
                    <a:pt x="774" y="820"/>
                    <a:pt x="676" y="761"/>
                    <a:pt x="588" y="686"/>
                  </a:cubicBezTo>
                  <a:cubicBezTo>
                    <a:pt x="333" y="474"/>
                    <a:pt x="165" y="89"/>
                    <a:pt x="406" y="89"/>
                  </a:cubicBezTo>
                  <a:cubicBezTo>
                    <a:pt x="433" y="89"/>
                    <a:pt x="465" y="94"/>
                    <a:pt x="503" y="105"/>
                  </a:cubicBezTo>
                  <a:cubicBezTo>
                    <a:pt x="947" y="229"/>
                    <a:pt x="1228" y="301"/>
                    <a:pt x="1228" y="301"/>
                  </a:cubicBezTo>
                  <a:lnTo>
                    <a:pt x="1120" y="173"/>
                  </a:lnTo>
                  <a:cubicBezTo>
                    <a:pt x="849" y="94"/>
                    <a:pt x="485" y="0"/>
                    <a:pt x="2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3"/>
            <p:cNvSpPr/>
            <p:nvPr/>
          </p:nvSpPr>
          <p:spPr>
            <a:xfrm>
              <a:off x="5329884" y="3853201"/>
              <a:ext cx="121209" cy="89599"/>
            </a:xfrm>
            <a:custGeom>
              <a:rect b="b" l="l" r="r" t="t"/>
              <a:pathLst>
                <a:path extrusionOk="0" h="1627" w="2201">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3" y="1613"/>
                    <a:pt x="2158" y="1584"/>
                  </a:cubicBezTo>
                  <a:lnTo>
                    <a:pt x="2200" y="1571"/>
                  </a:lnTo>
                  <a:lnTo>
                    <a:pt x="1916" y="1212"/>
                  </a:lnTo>
                  <a:lnTo>
                    <a:pt x="1897" y="1218"/>
                  </a:ln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lnTo>
                    <a:pt x="1799" y="686"/>
                  </a:lnTo>
                  <a:lnTo>
                    <a:pt x="1401" y="213"/>
                  </a:lnTo>
                  <a:lnTo>
                    <a:pt x="1397" y="209"/>
                  </a:lnTo>
                  <a:lnTo>
                    <a:pt x="1391" y="206"/>
                  </a:ln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3"/>
            <p:cNvSpPr/>
            <p:nvPr/>
          </p:nvSpPr>
          <p:spPr>
            <a:xfrm>
              <a:off x="5360062" y="3871539"/>
              <a:ext cx="84202" cy="66745"/>
            </a:xfrm>
            <a:custGeom>
              <a:rect b="b" l="l" r="r" t="t"/>
              <a:pathLst>
                <a:path extrusionOk="0" h="1212" w="1529">
                  <a:moveTo>
                    <a:pt x="357" y="529"/>
                  </a:moveTo>
                  <a:cubicBezTo>
                    <a:pt x="1" y="20"/>
                    <a:pt x="438" y="102"/>
                    <a:pt x="438" y="102"/>
                  </a:cubicBezTo>
                  <a:cubicBezTo>
                    <a:pt x="66" y="1"/>
                    <a:pt x="239" y="448"/>
                    <a:pt x="523" y="683"/>
                  </a:cubicBezTo>
                  <a:cubicBezTo>
                    <a:pt x="944" y="1032"/>
                    <a:pt x="1355" y="911"/>
                    <a:pt x="1355" y="911"/>
                  </a:cubicBezTo>
                  <a:lnTo>
                    <a:pt x="1528" y="1149"/>
                  </a:lnTo>
                  <a:cubicBezTo>
                    <a:pt x="1528" y="1149"/>
                    <a:pt x="833" y="1211"/>
                    <a:pt x="357" y="52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3"/>
            <p:cNvSpPr/>
            <p:nvPr/>
          </p:nvSpPr>
          <p:spPr>
            <a:xfrm>
              <a:off x="5329884" y="3853201"/>
              <a:ext cx="120328" cy="89599"/>
            </a:xfrm>
            <a:custGeom>
              <a:rect b="b" l="l" r="r" t="t"/>
              <a:pathLst>
                <a:path extrusionOk="0" h="1627" w="2185">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0" y="1613"/>
                    <a:pt x="2158" y="1584"/>
                  </a:cubicBezTo>
                  <a:cubicBezTo>
                    <a:pt x="2178" y="1577"/>
                    <a:pt x="2184" y="1554"/>
                    <a:pt x="2171" y="1535"/>
                  </a:cubicBezTo>
                  <a:lnTo>
                    <a:pt x="1929" y="1228"/>
                  </a:lnTo>
                  <a:cubicBezTo>
                    <a:pt x="1925" y="1221"/>
                    <a:pt x="1916" y="1217"/>
                    <a:pt x="1907" y="1217"/>
                  </a:cubicBezTo>
                  <a:cubicBezTo>
                    <a:pt x="1903" y="1217"/>
                    <a:pt x="1900" y="1217"/>
                    <a:pt x="1897" y="1218"/>
                  </a:cubicBez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cubicBezTo>
                    <a:pt x="1709" y="664"/>
                    <a:pt x="1711" y="664"/>
                    <a:pt x="1713" y="664"/>
                  </a:cubicBezTo>
                  <a:cubicBezTo>
                    <a:pt x="1723" y="664"/>
                    <a:pt x="1735" y="658"/>
                    <a:pt x="1740" y="650"/>
                  </a:cubicBezTo>
                  <a:cubicBezTo>
                    <a:pt x="1747" y="637"/>
                    <a:pt x="1747" y="624"/>
                    <a:pt x="1737" y="614"/>
                  </a:cubicBezTo>
                  <a:lnTo>
                    <a:pt x="1401" y="213"/>
                  </a:lnTo>
                  <a:cubicBezTo>
                    <a:pt x="1397" y="209"/>
                    <a:pt x="1394" y="206"/>
                    <a:pt x="1391" y="206"/>
                  </a:cubicBez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3"/>
            <p:cNvSpPr/>
            <p:nvPr/>
          </p:nvSpPr>
          <p:spPr>
            <a:xfrm>
              <a:off x="5481216" y="3699225"/>
              <a:ext cx="192415" cy="116418"/>
            </a:xfrm>
            <a:custGeom>
              <a:rect b="b" l="l" r="r" t="t"/>
              <a:pathLst>
                <a:path extrusionOk="0" h="2114" w="3494">
                  <a:moveTo>
                    <a:pt x="1195" y="1"/>
                  </a:moveTo>
                  <a:cubicBezTo>
                    <a:pt x="987" y="1"/>
                    <a:pt x="826" y="62"/>
                    <a:pt x="820" y="143"/>
                  </a:cubicBezTo>
                  <a:cubicBezTo>
                    <a:pt x="817" y="231"/>
                    <a:pt x="1003" y="309"/>
                    <a:pt x="1238" y="322"/>
                  </a:cubicBezTo>
                  <a:cubicBezTo>
                    <a:pt x="1254" y="323"/>
                    <a:pt x="1270" y="323"/>
                    <a:pt x="1286" y="323"/>
                  </a:cubicBezTo>
                  <a:cubicBezTo>
                    <a:pt x="1499" y="323"/>
                    <a:pt x="1669" y="264"/>
                    <a:pt x="1672" y="182"/>
                  </a:cubicBezTo>
                  <a:cubicBezTo>
                    <a:pt x="1675" y="94"/>
                    <a:pt x="1489" y="12"/>
                    <a:pt x="1254" y="3"/>
                  </a:cubicBezTo>
                  <a:cubicBezTo>
                    <a:pt x="1234" y="1"/>
                    <a:pt x="1214" y="1"/>
                    <a:pt x="1195" y="1"/>
                  </a:cubicBezTo>
                  <a:close/>
                  <a:moveTo>
                    <a:pt x="699" y="445"/>
                  </a:moveTo>
                  <a:cubicBezTo>
                    <a:pt x="316" y="445"/>
                    <a:pt x="16" y="551"/>
                    <a:pt x="7" y="698"/>
                  </a:cubicBezTo>
                  <a:cubicBezTo>
                    <a:pt x="1" y="854"/>
                    <a:pt x="334" y="998"/>
                    <a:pt x="755" y="1018"/>
                  </a:cubicBezTo>
                  <a:cubicBezTo>
                    <a:pt x="786" y="1019"/>
                    <a:pt x="817" y="1020"/>
                    <a:pt x="848" y="1020"/>
                  </a:cubicBezTo>
                  <a:cubicBezTo>
                    <a:pt x="1223" y="1020"/>
                    <a:pt x="1519" y="911"/>
                    <a:pt x="1525" y="766"/>
                  </a:cubicBezTo>
                  <a:cubicBezTo>
                    <a:pt x="1535" y="610"/>
                    <a:pt x="1199" y="466"/>
                    <a:pt x="781" y="446"/>
                  </a:cubicBezTo>
                  <a:cubicBezTo>
                    <a:pt x="753" y="445"/>
                    <a:pt x="726" y="445"/>
                    <a:pt x="699" y="445"/>
                  </a:cubicBezTo>
                  <a:close/>
                  <a:moveTo>
                    <a:pt x="2223" y="1023"/>
                  </a:moveTo>
                  <a:cubicBezTo>
                    <a:pt x="1706" y="1023"/>
                    <a:pt x="1309" y="1122"/>
                    <a:pt x="1300" y="1262"/>
                  </a:cubicBezTo>
                  <a:cubicBezTo>
                    <a:pt x="1300" y="1279"/>
                    <a:pt x="1306" y="1298"/>
                    <a:pt x="1319" y="1315"/>
                  </a:cubicBezTo>
                  <a:cubicBezTo>
                    <a:pt x="706" y="1338"/>
                    <a:pt x="255" y="1465"/>
                    <a:pt x="246" y="1644"/>
                  </a:cubicBezTo>
                  <a:cubicBezTo>
                    <a:pt x="236" y="1863"/>
                    <a:pt x="905" y="2072"/>
                    <a:pt x="1740" y="2108"/>
                  </a:cubicBezTo>
                  <a:cubicBezTo>
                    <a:pt x="1826" y="2112"/>
                    <a:pt x="1909" y="2113"/>
                    <a:pt x="1990" y="2113"/>
                  </a:cubicBezTo>
                  <a:cubicBezTo>
                    <a:pt x="2711" y="2113"/>
                    <a:pt x="3266" y="1975"/>
                    <a:pt x="3275" y="1781"/>
                  </a:cubicBezTo>
                  <a:cubicBezTo>
                    <a:pt x="3278" y="1706"/>
                    <a:pt x="3199" y="1631"/>
                    <a:pt x="3062" y="1566"/>
                  </a:cubicBezTo>
                  <a:cubicBezTo>
                    <a:pt x="3317" y="1527"/>
                    <a:pt x="3483" y="1452"/>
                    <a:pt x="3487" y="1364"/>
                  </a:cubicBezTo>
                  <a:cubicBezTo>
                    <a:pt x="3493" y="1204"/>
                    <a:pt x="3010" y="1057"/>
                    <a:pt x="2406" y="1027"/>
                  </a:cubicBezTo>
                  <a:cubicBezTo>
                    <a:pt x="2344" y="1025"/>
                    <a:pt x="2283" y="1023"/>
                    <a:pt x="2223" y="1023"/>
                  </a:cubicBezTo>
                  <a:close/>
                </a:path>
              </a:pathLst>
            </a:custGeom>
            <a:solidFill>
              <a:srgbClr val="FFFFFF">
                <a:alpha val="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3"/>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3"/>
            <p:cNvSpPr/>
            <p:nvPr/>
          </p:nvSpPr>
          <p:spPr>
            <a:xfrm>
              <a:off x="4732373" y="3851935"/>
              <a:ext cx="1808334" cy="242198"/>
            </a:xfrm>
            <a:custGeom>
              <a:rect b="b" l="l" r="r" t="t"/>
              <a:pathLst>
                <a:path extrusionOk="0" h="4398" w="32837">
                  <a:moveTo>
                    <a:pt x="582" y="63"/>
                  </a:moveTo>
                  <a:lnTo>
                    <a:pt x="23430" y="3072"/>
                  </a:lnTo>
                  <a:lnTo>
                    <a:pt x="23440" y="3072"/>
                  </a:lnTo>
                  <a:lnTo>
                    <a:pt x="27242" y="2579"/>
                  </a:lnTo>
                  <a:lnTo>
                    <a:pt x="27223" y="3026"/>
                  </a:lnTo>
                  <a:cubicBezTo>
                    <a:pt x="27223" y="3036"/>
                    <a:pt x="27226" y="3046"/>
                    <a:pt x="27233" y="3053"/>
                  </a:cubicBezTo>
                  <a:cubicBezTo>
                    <a:pt x="27237" y="3057"/>
                    <a:pt x="27244" y="3060"/>
                    <a:pt x="27250" y="3060"/>
                  </a:cubicBezTo>
                  <a:cubicBezTo>
                    <a:pt x="27252" y="3060"/>
                    <a:pt x="27254" y="3060"/>
                    <a:pt x="27255" y="3059"/>
                  </a:cubicBezTo>
                  <a:lnTo>
                    <a:pt x="29916" y="2713"/>
                  </a:lnTo>
                  <a:cubicBezTo>
                    <a:pt x="29929" y="2710"/>
                    <a:pt x="29942" y="2697"/>
                    <a:pt x="29942" y="2681"/>
                  </a:cubicBezTo>
                  <a:lnTo>
                    <a:pt x="29952" y="2227"/>
                  </a:lnTo>
                  <a:lnTo>
                    <a:pt x="32471" y="1900"/>
                  </a:lnTo>
                  <a:lnTo>
                    <a:pt x="32775" y="1927"/>
                  </a:lnTo>
                  <a:lnTo>
                    <a:pt x="32723" y="3121"/>
                  </a:lnTo>
                  <a:lnTo>
                    <a:pt x="23375" y="4339"/>
                  </a:lnTo>
                  <a:lnTo>
                    <a:pt x="66" y="1267"/>
                  </a:lnTo>
                  <a:lnTo>
                    <a:pt x="118" y="73"/>
                  </a:lnTo>
                  <a:lnTo>
                    <a:pt x="582" y="63"/>
                  </a:lnTo>
                  <a:close/>
                  <a:moveTo>
                    <a:pt x="582" y="1"/>
                  </a:moveTo>
                  <a:lnTo>
                    <a:pt x="89" y="11"/>
                  </a:lnTo>
                  <a:cubicBezTo>
                    <a:pt x="73" y="11"/>
                    <a:pt x="60" y="24"/>
                    <a:pt x="56" y="40"/>
                  </a:cubicBezTo>
                  <a:lnTo>
                    <a:pt x="1" y="1290"/>
                  </a:lnTo>
                  <a:cubicBezTo>
                    <a:pt x="1" y="1306"/>
                    <a:pt x="11" y="1319"/>
                    <a:pt x="27" y="1323"/>
                  </a:cubicBezTo>
                  <a:lnTo>
                    <a:pt x="23371" y="4397"/>
                  </a:lnTo>
                  <a:lnTo>
                    <a:pt x="23375" y="4397"/>
                  </a:lnTo>
                  <a:lnTo>
                    <a:pt x="23375" y="4394"/>
                  </a:lnTo>
                  <a:lnTo>
                    <a:pt x="32752" y="3177"/>
                  </a:lnTo>
                  <a:cubicBezTo>
                    <a:pt x="32768" y="3173"/>
                    <a:pt x="32778" y="3164"/>
                    <a:pt x="32778" y="3147"/>
                  </a:cubicBezTo>
                  <a:lnTo>
                    <a:pt x="32837" y="1897"/>
                  </a:lnTo>
                  <a:cubicBezTo>
                    <a:pt x="32837" y="1881"/>
                    <a:pt x="32827" y="1864"/>
                    <a:pt x="32811" y="1864"/>
                  </a:cubicBezTo>
                  <a:lnTo>
                    <a:pt x="32471" y="1835"/>
                  </a:lnTo>
                  <a:lnTo>
                    <a:pt x="32465" y="1835"/>
                  </a:lnTo>
                  <a:lnTo>
                    <a:pt x="29916" y="2165"/>
                  </a:lnTo>
                  <a:cubicBezTo>
                    <a:pt x="29899" y="2168"/>
                    <a:pt x="29890" y="2181"/>
                    <a:pt x="29890" y="2197"/>
                  </a:cubicBezTo>
                  <a:lnTo>
                    <a:pt x="29880" y="2651"/>
                  </a:lnTo>
                  <a:lnTo>
                    <a:pt x="27285" y="2991"/>
                  </a:lnTo>
                  <a:lnTo>
                    <a:pt x="27304" y="2543"/>
                  </a:lnTo>
                  <a:cubicBezTo>
                    <a:pt x="27304" y="2534"/>
                    <a:pt x="27301" y="2524"/>
                    <a:pt x="27295" y="2521"/>
                  </a:cubicBezTo>
                  <a:cubicBezTo>
                    <a:pt x="27288" y="2514"/>
                    <a:pt x="27278" y="2511"/>
                    <a:pt x="27269" y="2511"/>
                  </a:cubicBezTo>
                  <a:lnTo>
                    <a:pt x="23433" y="3010"/>
                  </a:lnTo>
                  <a:lnTo>
                    <a:pt x="5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3"/>
            <p:cNvSpPr/>
            <p:nvPr/>
          </p:nvSpPr>
          <p:spPr>
            <a:xfrm>
              <a:off x="6017765" y="4019127"/>
              <a:ext cx="6719" cy="73023"/>
            </a:xfrm>
            <a:custGeom>
              <a:rect b="b" l="l" r="r" t="t"/>
              <a:pathLst>
                <a:path extrusionOk="0" h="1326" w="122">
                  <a:moveTo>
                    <a:pt x="63" y="0"/>
                  </a:moveTo>
                  <a:lnTo>
                    <a:pt x="1" y="1325"/>
                  </a:lnTo>
                  <a:lnTo>
                    <a:pt x="63" y="1325"/>
                  </a:lnTo>
                  <a:lnTo>
                    <a:pt x="12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3"/>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73"/>
          <p:cNvGrpSpPr/>
          <p:nvPr/>
        </p:nvGrpSpPr>
        <p:grpSpPr>
          <a:xfrm>
            <a:off x="578761" y="1914080"/>
            <a:ext cx="373877" cy="698784"/>
            <a:chOff x="1512200" y="3155175"/>
            <a:chExt cx="858303" cy="1604187"/>
          </a:xfrm>
        </p:grpSpPr>
        <p:sp>
          <p:nvSpPr>
            <p:cNvPr id="9555" name="Google Shape;9555;p73"/>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3"/>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3"/>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3"/>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3"/>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3"/>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3"/>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3"/>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3"/>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3"/>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3"/>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3"/>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3"/>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3"/>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3"/>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3"/>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3"/>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3"/>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3"/>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3"/>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3"/>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3"/>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3"/>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3"/>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3"/>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3"/>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3"/>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3"/>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3"/>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3"/>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3"/>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3"/>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3"/>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3"/>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3"/>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3"/>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3"/>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3"/>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3"/>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3"/>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3"/>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3"/>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3"/>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3"/>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3"/>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3"/>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3"/>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3"/>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3"/>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3"/>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3"/>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3"/>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3"/>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3"/>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3"/>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3"/>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3"/>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3"/>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3"/>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3"/>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3"/>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3"/>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3"/>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3"/>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3"/>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3"/>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3"/>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3"/>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3"/>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3"/>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3"/>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3"/>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3"/>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3"/>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3"/>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3"/>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3"/>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3"/>
          <p:cNvGrpSpPr/>
          <p:nvPr/>
        </p:nvGrpSpPr>
        <p:grpSpPr>
          <a:xfrm flipH="1" rot="1121469">
            <a:off x="3535705" y="4749244"/>
            <a:ext cx="979102" cy="399555"/>
            <a:chOff x="-3469600" y="4203563"/>
            <a:chExt cx="346975" cy="127950"/>
          </a:xfrm>
        </p:grpSpPr>
        <p:sp>
          <p:nvSpPr>
            <p:cNvPr id="9633" name="Google Shape;9633;p73"/>
            <p:cNvSpPr/>
            <p:nvPr/>
          </p:nvSpPr>
          <p:spPr>
            <a:xfrm>
              <a:off x="-3464950" y="4240563"/>
              <a:ext cx="324475" cy="90950"/>
            </a:xfrm>
            <a:custGeom>
              <a:rect b="b" l="l" r="r" t="t"/>
              <a:pathLst>
                <a:path extrusionOk="0" h="3638" w="12979">
                  <a:moveTo>
                    <a:pt x="0" y="0"/>
                  </a:moveTo>
                  <a:cubicBezTo>
                    <a:pt x="0" y="0"/>
                    <a:pt x="2021" y="1724"/>
                    <a:pt x="3261" y="2432"/>
                  </a:cubicBezTo>
                  <a:cubicBezTo>
                    <a:pt x="4309" y="3030"/>
                    <a:pt x="5896" y="3412"/>
                    <a:pt x="7006" y="3412"/>
                  </a:cubicBezTo>
                  <a:cubicBezTo>
                    <a:pt x="7210" y="3412"/>
                    <a:pt x="7398" y="3399"/>
                    <a:pt x="7563" y="3372"/>
                  </a:cubicBezTo>
                  <a:cubicBezTo>
                    <a:pt x="8247" y="3259"/>
                    <a:pt x="8626" y="3238"/>
                    <a:pt x="8810" y="3238"/>
                  </a:cubicBezTo>
                  <a:cubicBezTo>
                    <a:pt x="8912" y="3238"/>
                    <a:pt x="8954" y="3245"/>
                    <a:pt x="8954" y="3245"/>
                  </a:cubicBezTo>
                  <a:cubicBezTo>
                    <a:pt x="8954" y="3245"/>
                    <a:pt x="9835" y="3637"/>
                    <a:pt x="10896" y="3637"/>
                  </a:cubicBezTo>
                  <a:cubicBezTo>
                    <a:pt x="11578" y="3637"/>
                    <a:pt x="12334" y="3475"/>
                    <a:pt x="12978" y="2941"/>
                  </a:cubicBez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3"/>
            <p:cNvSpPr/>
            <p:nvPr/>
          </p:nvSpPr>
          <p:spPr>
            <a:xfrm>
              <a:off x="-3349575" y="4204338"/>
              <a:ext cx="111575" cy="49700"/>
            </a:xfrm>
            <a:custGeom>
              <a:rect b="b" l="l" r="r" t="t"/>
              <a:pathLst>
                <a:path extrusionOk="0" h="1988" w="4463">
                  <a:moveTo>
                    <a:pt x="1191" y="1"/>
                  </a:moveTo>
                  <a:cubicBezTo>
                    <a:pt x="778" y="1"/>
                    <a:pt x="345" y="128"/>
                    <a:pt x="1" y="548"/>
                  </a:cubicBezTo>
                  <a:lnTo>
                    <a:pt x="696" y="1606"/>
                  </a:lnTo>
                  <a:lnTo>
                    <a:pt x="2622" y="1988"/>
                  </a:lnTo>
                  <a:lnTo>
                    <a:pt x="4463" y="1168"/>
                  </a:lnTo>
                  <a:cubicBezTo>
                    <a:pt x="4463" y="1168"/>
                    <a:pt x="2863" y="382"/>
                    <a:pt x="2501" y="294"/>
                  </a:cubicBezTo>
                  <a:cubicBezTo>
                    <a:pt x="2291" y="243"/>
                    <a:pt x="1760" y="1"/>
                    <a:pt x="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3"/>
            <p:cNvSpPr/>
            <p:nvPr/>
          </p:nvSpPr>
          <p:spPr>
            <a:xfrm>
              <a:off x="-3350375" y="4203563"/>
              <a:ext cx="113350" cy="51300"/>
            </a:xfrm>
            <a:custGeom>
              <a:rect b="b" l="l" r="r" t="t"/>
              <a:pathLst>
                <a:path extrusionOk="0" h="2052" w="4534">
                  <a:moveTo>
                    <a:pt x="1225" y="62"/>
                  </a:moveTo>
                  <a:cubicBezTo>
                    <a:pt x="1651" y="62"/>
                    <a:pt x="2057" y="200"/>
                    <a:pt x="2318" y="289"/>
                  </a:cubicBezTo>
                  <a:cubicBezTo>
                    <a:pt x="2406" y="318"/>
                    <a:pt x="2474" y="341"/>
                    <a:pt x="2526" y="354"/>
                  </a:cubicBezTo>
                  <a:cubicBezTo>
                    <a:pt x="2840" y="432"/>
                    <a:pt x="4132" y="1056"/>
                    <a:pt x="4423" y="1199"/>
                  </a:cubicBezTo>
                  <a:lnTo>
                    <a:pt x="2650" y="1986"/>
                  </a:lnTo>
                  <a:lnTo>
                    <a:pt x="744" y="1611"/>
                  </a:lnTo>
                  <a:lnTo>
                    <a:pt x="72" y="582"/>
                  </a:lnTo>
                  <a:cubicBezTo>
                    <a:pt x="406" y="184"/>
                    <a:pt x="825" y="62"/>
                    <a:pt x="1225" y="62"/>
                  </a:cubicBezTo>
                  <a:close/>
                  <a:moveTo>
                    <a:pt x="1224" y="1"/>
                  </a:moveTo>
                  <a:cubicBezTo>
                    <a:pt x="804" y="1"/>
                    <a:pt x="362" y="130"/>
                    <a:pt x="10" y="560"/>
                  </a:cubicBezTo>
                  <a:cubicBezTo>
                    <a:pt x="0" y="573"/>
                    <a:pt x="0" y="586"/>
                    <a:pt x="7" y="596"/>
                  </a:cubicBezTo>
                  <a:lnTo>
                    <a:pt x="702" y="1656"/>
                  </a:lnTo>
                  <a:cubicBezTo>
                    <a:pt x="705" y="1663"/>
                    <a:pt x="712" y="1666"/>
                    <a:pt x="721" y="1669"/>
                  </a:cubicBezTo>
                  <a:lnTo>
                    <a:pt x="2647" y="2051"/>
                  </a:lnTo>
                  <a:lnTo>
                    <a:pt x="2654" y="2051"/>
                  </a:lnTo>
                  <a:cubicBezTo>
                    <a:pt x="2657" y="2051"/>
                    <a:pt x="2663" y="2051"/>
                    <a:pt x="2667" y="2048"/>
                  </a:cubicBezTo>
                  <a:lnTo>
                    <a:pt x="4511" y="1229"/>
                  </a:lnTo>
                  <a:cubicBezTo>
                    <a:pt x="4534" y="1219"/>
                    <a:pt x="4534" y="1183"/>
                    <a:pt x="4511" y="1173"/>
                  </a:cubicBezTo>
                  <a:cubicBezTo>
                    <a:pt x="4446" y="1141"/>
                    <a:pt x="2902" y="383"/>
                    <a:pt x="2539" y="295"/>
                  </a:cubicBezTo>
                  <a:cubicBezTo>
                    <a:pt x="2490" y="282"/>
                    <a:pt x="2422" y="259"/>
                    <a:pt x="2340" y="230"/>
                  </a:cubicBezTo>
                  <a:cubicBezTo>
                    <a:pt x="2073" y="140"/>
                    <a:pt x="1660" y="1"/>
                    <a:pt x="12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3"/>
            <p:cNvSpPr/>
            <p:nvPr/>
          </p:nvSpPr>
          <p:spPr>
            <a:xfrm>
              <a:off x="-3356650" y="4218188"/>
              <a:ext cx="233375" cy="104850"/>
            </a:xfrm>
            <a:custGeom>
              <a:rect b="b" l="l" r="r" t="t"/>
              <a:pathLst>
                <a:path extrusionOk="0" h="4194" w="9335">
                  <a:moveTo>
                    <a:pt x="284" y="1"/>
                  </a:moveTo>
                  <a:cubicBezTo>
                    <a:pt x="279" y="1"/>
                    <a:pt x="1" y="415"/>
                    <a:pt x="134" y="794"/>
                  </a:cubicBezTo>
                  <a:cubicBezTo>
                    <a:pt x="134" y="794"/>
                    <a:pt x="2294" y="2338"/>
                    <a:pt x="2706" y="2589"/>
                  </a:cubicBezTo>
                  <a:cubicBezTo>
                    <a:pt x="3185" y="2883"/>
                    <a:pt x="4612" y="4153"/>
                    <a:pt x="6799" y="4192"/>
                  </a:cubicBezTo>
                  <a:cubicBezTo>
                    <a:pt x="6861" y="4193"/>
                    <a:pt x="6921" y="4193"/>
                    <a:pt x="6979" y="4193"/>
                  </a:cubicBezTo>
                  <a:cubicBezTo>
                    <a:pt x="8612" y="4193"/>
                    <a:pt x="8820" y="3760"/>
                    <a:pt x="9022" y="3376"/>
                  </a:cubicBezTo>
                  <a:cubicBezTo>
                    <a:pt x="9335" y="2778"/>
                    <a:pt x="8679" y="2282"/>
                    <a:pt x="7419" y="1254"/>
                  </a:cubicBezTo>
                  <a:cubicBezTo>
                    <a:pt x="6283" y="327"/>
                    <a:pt x="5630" y="3"/>
                    <a:pt x="5309" y="3"/>
                  </a:cubicBezTo>
                  <a:cubicBezTo>
                    <a:pt x="5274" y="3"/>
                    <a:pt x="5243" y="6"/>
                    <a:pt x="5216" y="14"/>
                  </a:cubicBezTo>
                  <a:cubicBezTo>
                    <a:pt x="4963" y="79"/>
                    <a:pt x="2759" y="978"/>
                    <a:pt x="1963" y="978"/>
                  </a:cubicBezTo>
                  <a:cubicBezTo>
                    <a:pt x="1885" y="978"/>
                    <a:pt x="1820" y="970"/>
                    <a:pt x="1772" y="951"/>
                  </a:cubicBezTo>
                  <a:cubicBezTo>
                    <a:pt x="1449" y="823"/>
                    <a:pt x="486" y="216"/>
                    <a:pt x="284" y="1"/>
                  </a:cubicBezTo>
                  <a:cubicBezTo>
                    <a:pt x="284" y="1"/>
                    <a:pt x="284" y="1"/>
                    <a:pt x="284"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3"/>
            <p:cNvSpPr/>
            <p:nvPr/>
          </p:nvSpPr>
          <p:spPr>
            <a:xfrm>
              <a:off x="-3357575" y="4217288"/>
              <a:ext cx="234950" cy="106450"/>
            </a:xfrm>
            <a:custGeom>
              <a:rect b="b" l="l" r="r" t="t"/>
              <a:pathLst>
                <a:path extrusionOk="0" h="4258" w="9398">
                  <a:moveTo>
                    <a:pt x="5344" y="63"/>
                  </a:moveTo>
                  <a:cubicBezTo>
                    <a:pt x="5591" y="63"/>
                    <a:pt x="6157" y="263"/>
                    <a:pt x="7436" y="1310"/>
                  </a:cubicBezTo>
                  <a:lnTo>
                    <a:pt x="7606" y="1447"/>
                  </a:lnTo>
                  <a:cubicBezTo>
                    <a:pt x="8748" y="2377"/>
                    <a:pt x="9323" y="2844"/>
                    <a:pt x="9032" y="3392"/>
                  </a:cubicBezTo>
                  <a:lnTo>
                    <a:pt x="9026" y="3408"/>
                  </a:lnTo>
                  <a:cubicBezTo>
                    <a:pt x="8830" y="3778"/>
                    <a:pt x="8613" y="4197"/>
                    <a:pt x="7005" y="4197"/>
                  </a:cubicBezTo>
                  <a:cubicBezTo>
                    <a:pt x="6951" y="4197"/>
                    <a:pt x="6896" y="4196"/>
                    <a:pt x="6839" y="4195"/>
                  </a:cubicBezTo>
                  <a:cubicBezTo>
                    <a:pt x="4988" y="4162"/>
                    <a:pt x="3673" y="3235"/>
                    <a:pt x="3040" y="2788"/>
                  </a:cubicBezTo>
                  <a:cubicBezTo>
                    <a:pt x="2922" y="2707"/>
                    <a:pt x="2831" y="2641"/>
                    <a:pt x="2759" y="2599"/>
                  </a:cubicBezTo>
                  <a:cubicBezTo>
                    <a:pt x="2364" y="2357"/>
                    <a:pt x="340" y="915"/>
                    <a:pt x="197" y="810"/>
                  </a:cubicBezTo>
                  <a:cubicBezTo>
                    <a:pt x="95" y="510"/>
                    <a:pt x="265" y="180"/>
                    <a:pt x="324" y="79"/>
                  </a:cubicBezTo>
                  <a:cubicBezTo>
                    <a:pt x="579" y="324"/>
                    <a:pt x="1496" y="895"/>
                    <a:pt x="1796" y="1013"/>
                  </a:cubicBezTo>
                  <a:cubicBezTo>
                    <a:pt x="1847" y="1033"/>
                    <a:pt x="1915" y="1042"/>
                    <a:pt x="1997" y="1042"/>
                  </a:cubicBezTo>
                  <a:cubicBezTo>
                    <a:pt x="2613" y="1042"/>
                    <a:pt x="4014" y="526"/>
                    <a:pt x="4812" y="233"/>
                  </a:cubicBezTo>
                  <a:cubicBezTo>
                    <a:pt x="5037" y="148"/>
                    <a:pt x="5200" y="89"/>
                    <a:pt x="5259" y="73"/>
                  </a:cubicBezTo>
                  <a:cubicBezTo>
                    <a:pt x="5282" y="67"/>
                    <a:pt x="5310" y="63"/>
                    <a:pt x="5344" y="63"/>
                  </a:cubicBezTo>
                  <a:close/>
                  <a:moveTo>
                    <a:pt x="317" y="1"/>
                  </a:moveTo>
                  <a:cubicBezTo>
                    <a:pt x="308" y="1"/>
                    <a:pt x="298" y="7"/>
                    <a:pt x="295" y="14"/>
                  </a:cubicBezTo>
                  <a:cubicBezTo>
                    <a:pt x="282" y="30"/>
                    <a:pt x="1" y="448"/>
                    <a:pt x="141" y="843"/>
                  </a:cubicBezTo>
                  <a:cubicBezTo>
                    <a:pt x="144" y="846"/>
                    <a:pt x="148" y="853"/>
                    <a:pt x="154" y="856"/>
                  </a:cubicBezTo>
                  <a:cubicBezTo>
                    <a:pt x="174" y="872"/>
                    <a:pt x="2318" y="2403"/>
                    <a:pt x="2726" y="2651"/>
                  </a:cubicBezTo>
                  <a:cubicBezTo>
                    <a:pt x="2798" y="2694"/>
                    <a:pt x="2889" y="2759"/>
                    <a:pt x="3004" y="2841"/>
                  </a:cubicBezTo>
                  <a:cubicBezTo>
                    <a:pt x="3640" y="3291"/>
                    <a:pt x="4969" y="4224"/>
                    <a:pt x="6839" y="4257"/>
                  </a:cubicBezTo>
                  <a:lnTo>
                    <a:pt x="7012" y="4257"/>
                  </a:lnTo>
                  <a:cubicBezTo>
                    <a:pt x="8650" y="4257"/>
                    <a:pt x="8879" y="3823"/>
                    <a:pt x="9081" y="3438"/>
                  </a:cubicBezTo>
                  <a:lnTo>
                    <a:pt x="9088" y="3422"/>
                  </a:lnTo>
                  <a:cubicBezTo>
                    <a:pt x="9398" y="2827"/>
                    <a:pt x="8814" y="2351"/>
                    <a:pt x="7645" y="1401"/>
                  </a:cubicBezTo>
                  <a:lnTo>
                    <a:pt x="7475" y="1264"/>
                  </a:lnTo>
                  <a:cubicBezTo>
                    <a:pt x="6463" y="436"/>
                    <a:pt x="5731" y="5"/>
                    <a:pt x="5345" y="5"/>
                  </a:cubicBezTo>
                  <a:cubicBezTo>
                    <a:pt x="5307" y="5"/>
                    <a:pt x="5274" y="9"/>
                    <a:pt x="5243" y="17"/>
                  </a:cubicBezTo>
                  <a:cubicBezTo>
                    <a:pt x="5184" y="30"/>
                    <a:pt x="5021" y="95"/>
                    <a:pt x="4789" y="177"/>
                  </a:cubicBezTo>
                  <a:cubicBezTo>
                    <a:pt x="4052" y="447"/>
                    <a:pt x="2605" y="980"/>
                    <a:pt x="2004" y="980"/>
                  </a:cubicBezTo>
                  <a:cubicBezTo>
                    <a:pt x="1929" y="980"/>
                    <a:pt x="1868" y="972"/>
                    <a:pt x="1822" y="954"/>
                  </a:cubicBezTo>
                  <a:cubicBezTo>
                    <a:pt x="1486" y="827"/>
                    <a:pt x="533" y="213"/>
                    <a:pt x="340" y="11"/>
                  </a:cubicBezTo>
                  <a:cubicBezTo>
                    <a:pt x="337" y="4"/>
                    <a:pt x="327" y="1"/>
                    <a:pt x="3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3"/>
            <p:cNvSpPr/>
            <p:nvPr/>
          </p:nvSpPr>
          <p:spPr>
            <a:xfrm>
              <a:off x="-3288125" y="4260788"/>
              <a:ext cx="158325" cy="48575"/>
            </a:xfrm>
            <a:custGeom>
              <a:rect b="b" l="l" r="r" t="t"/>
              <a:pathLst>
                <a:path extrusionOk="0" h="1943" w="6333">
                  <a:moveTo>
                    <a:pt x="0" y="1"/>
                  </a:moveTo>
                  <a:cubicBezTo>
                    <a:pt x="1" y="1"/>
                    <a:pt x="1476" y="963"/>
                    <a:pt x="1639" y="1065"/>
                  </a:cubicBezTo>
                  <a:cubicBezTo>
                    <a:pt x="1802" y="1166"/>
                    <a:pt x="1815" y="1166"/>
                    <a:pt x="2024" y="1296"/>
                  </a:cubicBezTo>
                  <a:cubicBezTo>
                    <a:pt x="2161" y="1381"/>
                    <a:pt x="3507" y="1943"/>
                    <a:pt x="4709" y="1943"/>
                  </a:cubicBezTo>
                  <a:cubicBezTo>
                    <a:pt x="5368" y="1943"/>
                    <a:pt x="5984" y="1774"/>
                    <a:pt x="6333" y="1264"/>
                  </a:cubicBezTo>
                  <a:lnTo>
                    <a:pt x="0"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3"/>
            <p:cNvSpPr/>
            <p:nvPr/>
          </p:nvSpPr>
          <p:spPr>
            <a:xfrm>
              <a:off x="-3288525" y="4260138"/>
              <a:ext cx="159300" cy="49975"/>
            </a:xfrm>
            <a:custGeom>
              <a:rect b="b" l="l" r="r" t="t"/>
              <a:pathLst>
                <a:path extrusionOk="0" h="1999" w="6372">
                  <a:moveTo>
                    <a:pt x="33" y="0"/>
                  </a:moveTo>
                  <a:lnTo>
                    <a:pt x="0" y="49"/>
                  </a:lnTo>
                  <a:cubicBezTo>
                    <a:pt x="13" y="59"/>
                    <a:pt x="1476" y="1016"/>
                    <a:pt x="1639" y="1117"/>
                  </a:cubicBezTo>
                  <a:cubicBezTo>
                    <a:pt x="1717" y="1162"/>
                    <a:pt x="1759" y="1189"/>
                    <a:pt x="1805" y="1218"/>
                  </a:cubicBezTo>
                  <a:cubicBezTo>
                    <a:pt x="1857" y="1247"/>
                    <a:pt x="1913" y="1280"/>
                    <a:pt x="2024" y="1348"/>
                  </a:cubicBezTo>
                  <a:cubicBezTo>
                    <a:pt x="2122" y="1410"/>
                    <a:pt x="2954" y="1766"/>
                    <a:pt x="3901" y="1926"/>
                  </a:cubicBezTo>
                  <a:cubicBezTo>
                    <a:pt x="4172" y="1972"/>
                    <a:pt x="4443" y="1998"/>
                    <a:pt x="4720" y="1998"/>
                  </a:cubicBezTo>
                  <a:cubicBezTo>
                    <a:pt x="5363" y="1998"/>
                    <a:pt x="6009" y="1841"/>
                    <a:pt x="6372" y="1309"/>
                  </a:cubicBezTo>
                  <a:lnTo>
                    <a:pt x="6323" y="1273"/>
                  </a:lnTo>
                  <a:cubicBezTo>
                    <a:pt x="5981" y="1771"/>
                    <a:pt x="5374" y="1937"/>
                    <a:pt x="4722" y="1937"/>
                  </a:cubicBezTo>
                  <a:cubicBezTo>
                    <a:pt x="3540" y="1937"/>
                    <a:pt x="2212" y="1393"/>
                    <a:pt x="2057" y="1296"/>
                  </a:cubicBezTo>
                  <a:cubicBezTo>
                    <a:pt x="1942" y="1228"/>
                    <a:pt x="1890" y="1195"/>
                    <a:pt x="1835" y="1162"/>
                  </a:cubicBezTo>
                  <a:cubicBezTo>
                    <a:pt x="1792" y="1136"/>
                    <a:pt x="1746" y="1110"/>
                    <a:pt x="1671" y="1065"/>
                  </a:cubicBezTo>
                  <a:cubicBezTo>
                    <a:pt x="1511" y="963"/>
                    <a:pt x="46" y="1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3"/>
            <p:cNvSpPr/>
            <p:nvPr/>
          </p:nvSpPr>
          <p:spPr>
            <a:xfrm>
              <a:off x="-3462025" y="4205613"/>
              <a:ext cx="112150" cy="48425"/>
            </a:xfrm>
            <a:custGeom>
              <a:rect b="b" l="l" r="r" t="t"/>
              <a:pathLst>
                <a:path extrusionOk="0" h="1937" w="4486">
                  <a:moveTo>
                    <a:pt x="1247" y="1"/>
                  </a:moveTo>
                  <a:cubicBezTo>
                    <a:pt x="811" y="1"/>
                    <a:pt x="349" y="134"/>
                    <a:pt x="1" y="595"/>
                  </a:cubicBezTo>
                  <a:lnTo>
                    <a:pt x="735" y="1627"/>
                  </a:lnTo>
                  <a:lnTo>
                    <a:pt x="2674" y="1937"/>
                  </a:lnTo>
                  <a:lnTo>
                    <a:pt x="4486" y="1052"/>
                  </a:lnTo>
                  <a:cubicBezTo>
                    <a:pt x="4486" y="1052"/>
                    <a:pt x="2857" y="324"/>
                    <a:pt x="2491" y="249"/>
                  </a:cubicBezTo>
                  <a:cubicBezTo>
                    <a:pt x="2289" y="206"/>
                    <a:pt x="1787" y="1"/>
                    <a:pt x="124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3"/>
            <p:cNvSpPr/>
            <p:nvPr/>
          </p:nvSpPr>
          <p:spPr>
            <a:xfrm>
              <a:off x="-3462825" y="4204838"/>
              <a:ext cx="113775" cy="49925"/>
            </a:xfrm>
            <a:custGeom>
              <a:rect b="b" l="l" r="r" t="t"/>
              <a:pathLst>
                <a:path extrusionOk="0" h="1997" w="4551">
                  <a:moveTo>
                    <a:pt x="1282" y="60"/>
                  </a:moveTo>
                  <a:cubicBezTo>
                    <a:pt x="1681" y="60"/>
                    <a:pt x="2059" y="173"/>
                    <a:pt x="2308" y="247"/>
                  </a:cubicBezTo>
                  <a:cubicBezTo>
                    <a:pt x="2393" y="274"/>
                    <a:pt x="2465" y="296"/>
                    <a:pt x="2517" y="306"/>
                  </a:cubicBezTo>
                  <a:cubicBezTo>
                    <a:pt x="2833" y="372"/>
                    <a:pt x="4146" y="949"/>
                    <a:pt x="4446" y="1083"/>
                  </a:cubicBezTo>
                  <a:lnTo>
                    <a:pt x="2703" y="1935"/>
                  </a:lnTo>
                  <a:lnTo>
                    <a:pt x="784" y="1625"/>
                  </a:lnTo>
                  <a:lnTo>
                    <a:pt x="72" y="623"/>
                  </a:lnTo>
                  <a:cubicBezTo>
                    <a:pt x="412" y="187"/>
                    <a:pt x="858" y="60"/>
                    <a:pt x="1282" y="60"/>
                  </a:cubicBezTo>
                  <a:close/>
                  <a:moveTo>
                    <a:pt x="1274" y="1"/>
                  </a:moveTo>
                  <a:cubicBezTo>
                    <a:pt x="831" y="1"/>
                    <a:pt x="363" y="137"/>
                    <a:pt x="7" y="607"/>
                  </a:cubicBezTo>
                  <a:cubicBezTo>
                    <a:pt x="0" y="616"/>
                    <a:pt x="0" y="633"/>
                    <a:pt x="7" y="642"/>
                  </a:cubicBezTo>
                  <a:lnTo>
                    <a:pt x="741" y="1674"/>
                  </a:lnTo>
                  <a:cubicBezTo>
                    <a:pt x="748" y="1680"/>
                    <a:pt x="754" y="1684"/>
                    <a:pt x="761" y="1687"/>
                  </a:cubicBezTo>
                  <a:lnTo>
                    <a:pt x="2700" y="1997"/>
                  </a:lnTo>
                  <a:lnTo>
                    <a:pt x="2706" y="1997"/>
                  </a:lnTo>
                  <a:cubicBezTo>
                    <a:pt x="2709" y="1997"/>
                    <a:pt x="2713" y="1994"/>
                    <a:pt x="2716" y="1994"/>
                  </a:cubicBezTo>
                  <a:lnTo>
                    <a:pt x="4527" y="1109"/>
                  </a:lnTo>
                  <a:cubicBezTo>
                    <a:pt x="4550" y="1096"/>
                    <a:pt x="4550" y="1064"/>
                    <a:pt x="4527" y="1054"/>
                  </a:cubicBezTo>
                  <a:cubicBezTo>
                    <a:pt x="4462" y="1021"/>
                    <a:pt x="2892" y="323"/>
                    <a:pt x="2527" y="247"/>
                  </a:cubicBezTo>
                  <a:cubicBezTo>
                    <a:pt x="2478" y="238"/>
                    <a:pt x="2406" y="215"/>
                    <a:pt x="2324" y="192"/>
                  </a:cubicBezTo>
                  <a:cubicBezTo>
                    <a:pt x="2069" y="117"/>
                    <a:pt x="1682" y="1"/>
                    <a:pt x="1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3"/>
            <p:cNvSpPr/>
            <p:nvPr/>
          </p:nvSpPr>
          <p:spPr>
            <a:xfrm>
              <a:off x="-3468700" y="4215888"/>
              <a:ext cx="235525" cy="103375"/>
            </a:xfrm>
            <a:custGeom>
              <a:rect b="b" l="l" r="r" t="t"/>
              <a:pathLst>
                <a:path extrusionOk="0" h="4135" w="9421">
                  <a:moveTo>
                    <a:pt x="5308" y="0"/>
                  </a:moveTo>
                  <a:cubicBezTo>
                    <a:pt x="5267" y="0"/>
                    <a:pt x="5231" y="5"/>
                    <a:pt x="5200" y="14"/>
                  </a:cubicBezTo>
                  <a:cubicBezTo>
                    <a:pt x="4943" y="93"/>
                    <a:pt x="2716" y="1100"/>
                    <a:pt x="1952" y="1100"/>
                  </a:cubicBezTo>
                  <a:cubicBezTo>
                    <a:pt x="1889" y="1100"/>
                    <a:pt x="1836" y="1093"/>
                    <a:pt x="1795" y="1078"/>
                  </a:cubicBezTo>
                  <a:cubicBezTo>
                    <a:pt x="1469" y="964"/>
                    <a:pt x="480" y="393"/>
                    <a:pt x="268" y="181"/>
                  </a:cubicBezTo>
                  <a:cubicBezTo>
                    <a:pt x="268" y="181"/>
                    <a:pt x="0" y="608"/>
                    <a:pt x="150" y="987"/>
                  </a:cubicBezTo>
                  <a:cubicBezTo>
                    <a:pt x="150" y="987"/>
                    <a:pt x="2367" y="2449"/>
                    <a:pt x="2788" y="2684"/>
                  </a:cubicBezTo>
                  <a:cubicBezTo>
                    <a:pt x="3269" y="2954"/>
                    <a:pt x="4699" y="4135"/>
                    <a:pt x="6825" y="4135"/>
                  </a:cubicBezTo>
                  <a:cubicBezTo>
                    <a:pt x="6862" y="4135"/>
                    <a:pt x="6899" y="4134"/>
                    <a:pt x="6936" y="4134"/>
                  </a:cubicBezTo>
                  <a:cubicBezTo>
                    <a:pt x="8735" y="4098"/>
                    <a:pt x="8934" y="3644"/>
                    <a:pt x="9130" y="3236"/>
                  </a:cubicBezTo>
                  <a:cubicBezTo>
                    <a:pt x="9420" y="2626"/>
                    <a:pt x="8745" y="2156"/>
                    <a:pt x="7449" y="1173"/>
                  </a:cubicBezTo>
                  <a:cubicBezTo>
                    <a:pt x="6296" y="302"/>
                    <a:pt x="5635" y="0"/>
                    <a:pt x="5308" y="0"/>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3"/>
            <p:cNvSpPr/>
            <p:nvPr/>
          </p:nvSpPr>
          <p:spPr>
            <a:xfrm>
              <a:off x="-3469600" y="4215088"/>
              <a:ext cx="237075" cy="104975"/>
            </a:xfrm>
            <a:custGeom>
              <a:rect b="b" l="l" r="r" t="t"/>
              <a:pathLst>
                <a:path extrusionOk="0" h="4199" w="9483">
                  <a:moveTo>
                    <a:pt x="5348" y="61"/>
                  </a:moveTo>
                  <a:cubicBezTo>
                    <a:pt x="5605" y="61"/>
                    <a:pt x="6183" y="258"/>
                    <a:pt x="7465" y="1228"/>
                  </a:cubicBezTo>
                  <a:lnTo>
                    <a:pt x="7638" y="1359"/>
                  </a:lnTo>
                  <a:cubicBezTo>
                    <a:pt x="8813" y="2246"/>
                    <a:pt x="9404" y="2694"/>
                    <a:pt x="9136" y="3252"/>
                  </a:cubicBezTo>
                  <a:lnTo>
                    <a:pt x="9130" y="3268"/>
                  </a:lnTo>
                  <a:cubicBezTo>
                    <a:pt x="8944" y="3656"/>
                    <a:pt x="8732" y="4100"/>
                    <a:pt x="6972" y="4133"/>
                  </a:cubicBezTo>
                  <a:cubicBezTo>
                    <a:pt x="6932" y="4134"/>
                    <a:pt x="6892" y="4134"/>
                    <a:pt x="6853" y="4134"/>
                  </a:cubicBezTo>
                  <a:cubicBezTo>
                    <a:pt x="5063" y="4134"/>
                    <a:pt x="3756" y="3282"/>
                    <a:pt x="3124" y="2870"/>
                  </a:cubicBezTo>
                  <a:cubicBezTo>
                    <a:pt x="3006" y="2791"/>
                    <a:pt x="2912" y="2729"/>
                    <a:pt x="2837" y="2690"/>
                  </a:cubicBezTo>
                  <a:cubicBezTo>
                    <a:pt x="2435" y="2465"/>
                    <a:pt x="359" y="1097"/>
                    <a:pt x="212" y="999"/>
                  </a:cubicBezTo>
                  <a:lnTo>
                    <a:pt x="209" y="999"/>
                  </a:lnTo>
                  <a:cubicBezTo>
                    <a:pt x="98" y="702"/>
                    <a:pt x="255" y="366"/>
                    <a:pt x="310" y="262"/>
                  </a:cubicBezTo>
                  <a:cubicBezTo>
                    <a:pt x="578" y="497"/>
                    <a:pt x="1515" y="1032"/>
                    <a:pt x="1818" y="1140"/>
                  </a:cubicBezTo>
                  <a:cubicBezTo>
                    <a:pt x="1862" y="1155"/>
                    <a:pt x="1917" y="1162"/>
                    <a:pt x="1983" y="1162"/>
                  </a:cubicBezTo>
                  <a:cubicBezTo>
                    <a:pt x="2578" y="1162"/>
                    <a:pt x="3999" y="578"/>
                    <a:pt x="4802" y="249"/>
                  </a:cubicBezTo>
                  <a:cubicBezTo>
                    <a:pt x="5024" y="157"/>
                    <a:pt x="5187" y="92"/>
                    <a:pt x="5242" y="76"/>
                  </a:cubicBezTo>
                  <a:cubicBezTo>
                    <a:pt x="5269" y="67"/>
                    <a:pt x="5304" y="61"/>
                    <a:pt x="5348" y="61"/>
                  </a:cubicBezTo>
                  <a:close/>
                  <a:moveTo>
                    <a:pt x="5348" y="1"/>
                  </a:moveTo>
                  <a:cubicBezTo>
                    <a:pt x="5302" y="1"/>
                    <a:pt x="5262" y="6"/>
                    <a:pt x="5226" y="17"/>
                  </a:cubicBezTo>
                  <a:cubicBezTo>
                    <a:pt x="5167" y="33"/>
                    <a:pt x="5004" y="102"/>
                    <a:pt x="4779" y="193"/>
                  </a:cubicBezTo>
                  <a:cubicBezTo>
                    <a:pt x="4039" y="498"/>
                    <a:pt x="2568" y="1101"/>
                    <a:pt x="1989" y="1101"/>
                  </a:cubicBezTo>
                  <a:cubicBezTo>
                    <a:pt x="1930" y="1101"/>
                    <a:pt x="1880" y="1095"/>
                    <a:pt x="1841" y="1081"/>
                  </a:cubicBezTo>
                  <a:cubicBezTo>
                    <a:pt x="1502" y="964"/>
                    <a:pt x="526" y="389"/>
                    <a:pt x="327" y="193"/>
                  </a:cubicBezTo>
                  <a:cubicBezTo>
                    <a:pt x="321" y="186"/>
                    <a:pt x="313" y="183"/>
                    <a:pt x="305" y="183"/>
                  </a:cubicBezTo>
                  <a:cubicBezTo>
                    <a:pt x="296" y="183"/>
                    <a:pt x="286" y="188"/>
                    <a:pt x="281" y="197"/>
                  </a:cubicBezTo>
                  <a:cubicBezTo>
                    <a:pt x="268" y="216"/>
                    <a:pt x="0" y="644"/>
                    <a:pt x="157" y="1032"/>
                  </a:cubicBezTo>
                  <a:cubicBezTo>
                    <a:pt x="160" y="1035"/>
                    <a:pt x="163" y="1042"/>
                    <a:pt x="170" y="1045"/>
                  </a:cubicBezTo>
                  <a:cubicBezTo>
                    <a:pt x="190" y="1058"/>
                    <a:pt x="2390" y="2511"/>
                    <a:pt x="2807" y="2742"/>
                  </a:cubicBezTo>
                  <a:cubicBezTo>
                    <a:pt x="2879" y="2782"/>
                    <a:pt x="2974" y="2844"/>
                    <a:pt x="3091" y="2922"/>
                  </a:cubicBezTo>
                  <a:cubicBezTo>
                    <a:pt x="3731" y="3337"/>
                    <a:pt x="5050" y="4198"/>
                    <a:pt x="6861" y="4198"/>
                  </a:cubicBezTo>
                  <a:lnTo>
                    <a:pt x="6976" y="4195"/>
                  </a:lnTo>
                  <a:cubicBezTo>
                    <a:pt x="8771" y="4159"/>
                    <a:pt x="8993" y="3702"/>
                    <a:pt x="9185" y="3294"/>
                  </a:cubicBezTo>
                  <a:lnTo>
                    <a:pt x="9192" y="3278"/>
                  </a:lnTo>
                  <a:cubicBezTo>
                    <a:pt x="9482" y="2674"/>
                    <a:pt x="8878" y="2220"/>
                    <a:pt x="7677" y="1313"/>
                  </a:cubicBezTo>
                  <a:lnTo>
                    <a:pt x="7501" y="1179"/>
                  </a:lnTo>
                  <a:cubicBezTo>
                    <a:pt x="6477" y="404"/>
                    <a:pt x="5739" y="1"/>
                    <a:pt x="53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3"/>
            <p:cNvSpPr/>
            <p:nvPr/>
          </p:nvSpPr>
          <p:spPr>
            <a:xfrm>
              <a:off x="-3399025" y="4260863"/>
              <a:ext cx="159400" cy="44300"/>
            </a:xfrm>
            <a:custGeom>
              <a:rect b="b" l="l" r="r" t="t"/>
              <a:pathLst>
                <a:path extrusionOk="0" h="1772" w="6376">
                  <a:moveTo>
                    <a:pt x="1" y="1"/>
                  </a:moveTo>
                  <a:lnTo>
                    <a:pt x="1" y="1"/>
                  </a:lnTo>
                  <a:cubicBezTo>
                    <a:pt x="1" y="1"/>
                    <a:pt x="1512" y="908"/>
                    <a:pt x="1678" y="1003"/>
                  </a:cubicBezTo>
                  <a:cubicBezTo>
                    <a:pt x="1845" y="1098"/>
                    <a:pt x="1858" y="1101"/>
                    <a:pt x="2070" y="1222"/>
                  </a:cubicBezTo>
                  <a:cubicBezTo>
                    <a:pt x="2203" y="1298"/>
                    <a:pt x="3466" y="1772"/>
                    <a:pt x="4629" y="1772"/>
                  </a:cubicBezTo>
                  <a:cubicBezTo>
                    <a:pt x="5344" y="1772"/>
                    <a:pt x="6021" y="1593"/>
                    <a:pt x="6375" y="1032"/>
                  </a:cubicBezTo>
                  <a:lnTo>
                    <a:pt x="1"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3"/>
            <p:cNvSpPr/>
            <p:nvPr/>
          </p:nvSpPr>
          <p:spPr>
            <a:xfrm>
              <a:off x="-3399425" y="4260213"/>
              <a:ext cx="160450" cy="45725"/>
            </a:xfrm>
            <a:custGeom>
              <a:rect b="b" l="l" r="r" t="t"/>
              <a:pathLst>
                <a:path extrusionOk="0" h="1829" w="6418">
                  <a:moveTo>
                    <a:pt x="30" y="1"/>
                  </a:moveTo>
                  <a:lnTo>
                    <a:pt x="0" y="53"/>
                  </a:lnTo>
                  <a:cubicBezTo>
                    <a:pt x="13" y="59"/>
                    <a:pt x="1515" y="960"/>
                    <a:pt x="1678" y="1055"/>
                  </a:cubicBezTo>
                  <a:cubicBezTo>
                    <a:pt x="1756" y="1101"/>
                    <a:pt x="1802" y="1124"/>
                    <a:pt x="1848" y="1150"/>
                  </a:cubicBezTo>
                  <a:cubicBezTo>
                    <a:pt x="1903" y="1179"/>
                    <a:pt x="1959" y="1208"/>
                    <a:pt x="2073" y="1274"/>
                  </a:cubicBezTo>
                  <a:cubicBezTo>
                    <a:pt x="2171" y="1332"/>
                    <a:pt x="3020" y="1659"/>
                    <a:pt x="3966" y="1783"/>
                  </a:cubicBezTo>
                  <a:cubicBezTo>
                    <a:pt x="4188" y="1812"/>
                    <a:pt x="4413" y="1825"/>
                    <a:pt x="4635" y="1829"/>
                  </a:cubicBezTo>
                  <a:cubicBezTo>
                    <a:pt x="5327" y="1829"/>
                    <a:pt x="6045" y="1662"/>
                    <a:pt x="6417" y="1075"/>
                  </a:cubicBezTo>
                  <a:lnTo>
                    <a:pt x="6365" y="1042"/>
                  </a:lnTo>
                  <a:cubicBezTo>
                    <a:pt x="6018" y="1590"/>
                    <a:pt x="5349" y="1766"/>
                    <a:pt x="4640" y="1766"/>
                  </a:cubicBezTo>
                  <a:cubicBezTo>
                    <a:pt x="3497" y="1766"/>
                    <a:pt x="2254" y="1308"/>
                    <a:pt x="2102" y="1221"/>
                  </a:cubicBezTo>
                  <a:cubicBezTo>
                    <a:pt x="1988" y="1156"/>
                    <a:pt x="1933" y="1127"/>
                    <a:pt x="1877" y="1097"/>
                  </a:cubicBezTo>
                  <a:cubicBezTo>
                    <a:pt x="1831" y="1071"/>
                    <a:pt x="1786" y="1048"/>
                    <a:pt x="1711" y="1003"/>
                  </a:cubicBezTo>
                  <a:cubicBezTo>
                    <a:pt x="1544" y="908"/>
                    <a:pt x="46" y="7"/>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3"/>
          <p:cNvGrpSpPr/>
          <p:nvPr/>
        </p:nvGrpSpPr>
        <p:grpSpPr>
          <a:xfrm>
            <a:off x="1378947" y="107320"/>
            <a:ext cx="2694770" cy="468865"/>
            <a:chOff x="1378943" y="313427"/>
            <a:chExt cx="2694770" cy="979864"/>
          </a:xfrm>
        </p:grpSpPr>
        <p:sp>
          <p:nvSpPr>
            <p:cNvPr id="9647" name="Google Shape;9647;p73"/>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3"/>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3"/>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3"/>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3"/>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3"/>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3"/>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3"/>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3"/>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3"/>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3"/>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3"/>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3"/>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3"/>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3"/>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3"/>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3"/>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3"/>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3"/>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3"/>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3"/>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3"/>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3"/>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3"/>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3"/>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3"/>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3"/>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3"/>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3"/>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3"/>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3"/>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3"/>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3"/>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3"/>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3"/>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3"/>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3"/>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3"/>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3"/>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3"/>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3"/>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3"/>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3"/>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3"/>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3"/>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3"/>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3"/>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3"/>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3"/>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73"/>
          <p:cNvGrpSpPr/>
          <p:nvPr/>
        </p:nvGrpSpPr>
        <p:grpSpPr>
          <a:xfrm>
            <a:off x="1134042" y="4503570"/>
            <a:ext cx="1100165" cy="554710"/>
            <a:chOff x="359850" y="2880925"/>
            <a:chExt cx="329450" cy="634825"/>
          </a:xfrm>
        </p:grpSpPr>
        <p:sp>
          <p:nvSpPr>
            <p:cNvPr id="9697" name="Google Shape;9697;p73"/>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3"/>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3"/>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3"/>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3"/>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3"/>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3"/>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3"/>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3"/>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3"/>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3"/>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3"/>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3"/>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3"/>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3"/>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3"/>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3"/>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3"/>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3"/>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3"/>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3"/>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3"/>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3"/>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3"/>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3"/>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3"/>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3"/>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3"/>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3"/>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3"/>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3"/>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73"/>
          <p:cNvGrpSpPr/>
          <p:nvPr/>
        </p:nvGrpSpPr>
        <p:grpSpPr>
          <a:xfrm>
            <a:off x="6857603" y="202756"/>
            <a:ext cx="1026250" cy="416391"/>
            <a:chOff x="6702850" y="308050"/>
            <a:chExt cx="778642" cy="730511"/>
          </a:xfrm>
        </p:grpSpPr>
        <p:sp>
          <p:nvSpPr>
            <p:cNvPr id="9729" name="Google Shape;9729;p73"/>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3"/>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3"/>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3"/>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3"/>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3"/>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73"/>
          <p:cNvGrpSpPr/>
          <p:nvPr/>
        </p:nvGrpSpPr>
        <p:grpSpPr>
          <a:xfrm flipH="1">
            <a:off x="8462422" y="717190"/>
            <a:ext cx="417936" cy="2219353"/>
            <a:chOff x="4511300" y="4003475"/>
            <a:chExt cx="351000" cy="863125"/>
          </a:xfrm>
        </p:grpSpPr>
        <p:sp>
          <p:nvSpPr>
            <p:cNvPr id="9736" name="Google Shape;9736;p73"/>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3"/>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3"/>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3"/>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3"/>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73"/>
          <p:cNvGrpSpPr/>
          <p:nvPr/>
        </p:nvGrpSpPr>
        <p:grpSpPr>
          <a:xfrm rot="-2862677">
            <a:off x="1683717" y="1498277"/>
            <a:ext cx="657927" cy="1080695"/>
            <a:chOff x="660135" y="2741801"/>
            <a:chExt cx="657895" cy="1080642"/>
          </a:xfrm>
        </p:grpSpPr>
        <p:sp>
          <p:nvSpPr>
            <p:cNvPr id="9742" name="Google Shape;9742;p73"/>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3"/>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3"/>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3"/>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3"/>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3"/>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3"/>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3"/>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3"/>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3"/>
          <p:cNvGrpSpPr/>
          <p:nvPr/>
        </p:nvGrpSpPr>
        <p:grpSpPr>
          <a:xfrm>
            <a:off x="7175004" y="1890889"/>
            <a:ext cx="679828" cy="1563925"/>
            <a:chOff x="8236779" y="1103451"/>
            <a:chExt cx="679828" cy="1563925"/>
          </a:xfrm>
        </p:grpSpPr>
        <p:sp>
          <p:nvSpPr>
            <p:cNvPr id="9752" name="Google Shape;9752;p73"/>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3"/>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3"/>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3"/>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3"/>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3"/>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3"/>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3"/>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3"/>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3"/>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2" name="Google Shape;9762;p73"/>
          <p:cNvSpPr txBox="1"/>
          <p:nvPr>
            <p:ph idx="1" type="subTitle"/>
          </p:nvPr>
        </p:nvSpPr>
        <p:spPr>
          <a:xfrm>
            <a:off x="2234050" y="2359150"/>
            <a:ext cx="46758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t>Private Demand</a:t>
            </a:r>
            <a:endParaRPr b="1" sz="2400"/>
          </a:p>
          <a:p>
            <a:pPr indent="0" lvl="0" marL="0" rtl="0" algn="ctr">
              <a:spcBef>
                <a:spcPts val="0"/>
              </a:spcBef>
              <a:spcAft>
                <a:spcPts val="0"/>
              </a:spcAft>
              <a:buNone/>
            </a:pPr>
            <a:r>
              <a:t/>
            </a:r>
            <a:endParaRPr/>
          </a:p>
          <a:p>
            <a:pPr indent="-342900" lvl="0" marL="457200" rtl="0" algn="ctr">
              <a:spcBef>
                <a:spcPts val="0"/>
              </a:spcBef>
              <a:spcAft>
                <a:spcPts val="0"/>
              </a:spcAft>
              <a:buSzPts val="1800"/>
              <a:buChar char="-"/>
            </a:pPr>
            <a:r>
              <a:rPr b="1" lang="en" sz="1800"/>
              <a:t>Buyer Sophistication</a:t>
            </a:r>
            <a:endParaRPr b="1" sz="1800"/>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6" name="Shape 9766"/>
        <p:cNvGrpSpPr/>
        <p:nvPr/>
      </p:nvGrpSpPr>
      <p:grpSpPr>
        <a:xfrm>
          <a:off x="0" y="0"/>
          <a:ext cx="0" cy="0"/>
          <a:chOff x="0" y="0"/>
          <a:chExt cx="0" cy="0"/>
        </a:xfrm>
      </p:grpSpPr>
      <p:grpSp>
        <p:nvGrpSpPr>
          <p:cNvPr id="9767" name="Google Shape;9767;p74"/>
          <p:cNvGrpSpPr/>
          <p:nvPr/>
        </p:nvGrpSpPr>
        <p:grpSpPr>
          <a:xfrm>
            <a:off x="7546061" y="333452"/>
            <a:ext cx="1298255" cy="969292"/>
            <a:chOff x="3333225" y="4153150"/>
            <a:chExt cx="601350" cy="448975"/>
          </a:xfrm>
        </p:grpSpPr>
        <p:sp>
          <p:nvSpPr>
            <p:cNvPr id="9768" name="Google Shape;9768;p74"/>
            <p:cNvSpPr/>
            <p:nvPr/>
          </p:nvSpPr>
          <p:spPr>
            <a:xfrm>
              <a:off x="3333975" y="4153950"/>
              <a:ext cx="599775" cy="447450"/>
            </a:xfrm>
            <a:custGeom>
              <a:rect b="b" l="l" r="r" t="t"/>
              <a:pathLst>
                <a:path extrusionOk="0" h="17898" w="23991">
                  <a:moveTo>
                    <a:pt x="0" y="1"/>
                  </a:moveTo>
                  <a:lnTo>
                    <a:pt x="0" y="17897"/>
                  </a:lnTo>
                  <a:lnTo>
                    <a:pt x="23991" y="17897"/>
                  </a:lnTo>
                  <a:lnTo>
                    <a:pt x="23991"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4"/>
            <p:cNvSpPr/>
            <p:nvPr/>
          </p:nvSpPr>
          <p:spPr>
            <a:xfrm>
              <a:off x="3333225" y="4153150"/>
              <a:ext cx="601350" cy="448975"/>
            </a:xfrm>
            <a:custGeom>
              <a:rect b="b" l="l" r="r" t="t"/>
              <a:pathLst>
                <a:path extrusionOk="0" h="17959" w="24054">
                  <a:moveTo>
                    <a:pt x="23992" y="62"/>
                  </a:moveTo>
                  <a:lnTo>
                    <a:pt x="23992" y="17897"/>
                  </a:lnTo>
                  <a:lnTo>
                    <a:pt x="60" y="17897"/>
                  </a:lnTo>
                  <a:lnTo>
                    <a:pt x="60" y="62"/>
                  </a:lnTo>
                  <a:close/>
                  <a:moveTo>
                    <a:pt x="30" y="0"/>
                  </a:moveTo>
                  <a:cubicBezTo>
                    <a:pt x="14" y="0"/>
                    <a:pt x="1" y="17"/>
                    <a:pt x="1" y="33"/>
                  </a:cubicBezTo>
                  <a:lnTo>
                    <a:pt x="1" y="17929"/>
                  </a:lnTo>
                  <a:cubicBezTo>
                    <a:pt x="1" y="17946"/>
                    <a:pt x="14" y="17959"/>
                    <a:pt x="30" y="17959"/>
                  </a:cubicBezTo>
                  <a:lnTo>
                    <a:pt x="24021" y="17959"/>
                  </a:lnTo>
                  <a:cubicBezTo>
                    <a:pt x="24041" y="17959"/>
                    <a:pt x="24054" y="17946"/>
                    <a:pt x="24054" y="17929"/>
                  </a:cubicBezTo>
                  <a:lnTo>
                    <a:pt x="24054" y="33"/>
                  </a:lnTo>
                  <a:cubicBezTo>
                    <a:pt x="24054" y="17"/>
                    <a:pt x="24041" y="0"/>
                    <a:pt x="2402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4"/>
            <p:cNvSpPr/>
            <p:nvPr/>
          </p:nvSpPr>
          <p:spPr>
            <a:xfrm>
              <a:off x="3356975" y="4180225"/>
              <a:ext cx="23775" cy="20350"/>
            </a:xfrm>
            <a:custGeom>
              <a:rect b="b" l="l" r="r" t="t"/>
              <a:pathLst>
                <a:path extrusionOk="0" h="814" w="951">
                  <a:moveTo>
                    <a:pt x="543" y="1"/>
                  </a:moveTo>
                  <a:cubicBezTo>
                    <a:pt x="183" y="1"/>
                    <a:pt x="1" y="438"/>
                    <a:pt x="255" y="693"/>
                  </a:cubicBezTo>
                  <a:cubicBezTo>
                    <a:pt x="339" y="776"/>
                    <a:pt x="441" y="814"/>
                    <a:pt x="541" y="814"/>
                  </a:cubicBezTo>
                  <a:cubicBezTo>
                    <a:pt x="749" y="814"/>
                    <a:pt x="948" y="652"/>
                    <a:pt x="951" y="409"/>
                  </a:cubicBezTo>
                  <a:cubicBezTo>
                    <a:pt x="951" y="184"/>
                    <a:pt x="768" y="1"/>
                    <a:pt x="543"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4"/>
            <p:cNvSpPr/>
            <p:nvPr/>
          </p:nvSpPr>
          <p:spPr>
            <a:xfrm>
              <a:off x="3887225" y="4180225"/>
              <a:ext cx="23775" cy="20350"/>
            </a:xfrm>
            <a:custGeom>
              <a:rect b="b" l="l" r="r" t="t"/>
              <a:pathLst>
                <a:path extrusionOk="0" h="814" w="951">
                  <a:moveTo>
                    <a:pt x="542" y="1"/>
                  </a:moveTo>
                  <a:cubicBezTo>
                    <a:pt x="183" y="1"/>
                    <a:pt x="0" y="438"/>
                    <a:pt x="258" y="693"/>
                  </a:cubicBezTo>
                  <a:cubicBezTo>
                    <a:pt x="341" y="776"/>
                    <a:pt x="443" y="814"/>
                    <a:pt x="542" y="814"/>
                  </a:cubicBezTo>
                  <a:cubicBezTo>
                    <a:pt x="750" y="814"/>
                    <a:pt x="950" y="652"/>
                    <a:pt x="950" y="409"/>
                  </a:cubicBezTo>
                  <a:cubicBezTo>
                    <a:pt x="950" y="184"/>
                    <a:pt x="767" y="1"/>
                    <a:pt x="542"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4"/>
            <p:cNvSpPr/>
            <p:nvPr/>
          </p:nvSpPr>
          <p:spPr>
            <a:xfrm>
              <a:off x="3381450" y="4234000"/>
              <a:ext cx="511175" cy="340550"/>
            </a:xfrm>
            <a:custGeom>
              <a:rect b="b" l="l" r="r" t="t"/>
              <a:pathLst>
                <a:path extrusionOk="0" h="13622" w="20447">
                  <a:moveTo>
                    <a:pt x="11947" y="1"/>
                  </a:moveTo>
                  <a:lnTo>
                    <a:pt x="9506" y="2233"/>
                  </a:lnTo>
                  <a:lnTo>
                    <a:pt x="8700" y="4019"/>
                  </a:lnTo>
                  <a:lnTo>
                    <a:pt x="8700" y="5328"/>
                  </a:lnTo>
                  <a:lnTo>
                    <a:pt x="6656" y="5328"/>
                  </a:lnTo>
                  <a:lnTo>
                    <a:pt x="6294" y="5759"/>
                  </a:lnTo>
                  <a:lnTo>
                    <a:pt x="6294" y="11089"/>
                  </a:lnTo>
                  <a:lnTo>
                    <a:pt x="4531" y="11089"/>
                  </a:lnTo>
                  <a:lnTo>
                    <a:pt x="4531" y="4153"/>
                  </a:lnTo>
                  <a:lnTo>
                    <a:pt x="3040" y="4153"/>
                  </a:lnTo>
                  <a:lnTo>
                    <a:pt x="3040" y="4149"/>
                  </a:lnTo>
                  <a:lnTo>
                    <a:pt x="2677" y="4580"/>
                  </a:lnTo>
                  <a:lnTo>
                    <a:pt x="2677" y="11089"/>
                  </a:lnTo>
                  <a:lnTo>
                    <a:pt x="2459" y="11089"/>
                  </a:lnTo>
                  <a:lnTo>
                    <a:pt x="2459" y="2188"/>
                  </a:lnTo>
                  <a:lnTo>
                    <a:pt x="17" y="2188"/>
                  </a:lnTo>
                  <a:lnTo>
                    <a:pt x="17" y="11089"/>
                  </a:lnTo>
                  <a:lnTo>
                    <a:pt x="1" y="11089"/>
                  </a:lnTo>
                  <a:lnTo>
                    <a:pt x="1" y="13622"/>
                  </a:lnTo>
                  <a:lnTo>
                    <a:pt x="20447" y="13622"/>
                  </a:lnTo>
                  <a:lnTo>
                    <a:pt x="20447" y="11089"/>
                  </a:lnTo>
                  <a:lnTo>
                    <a:pt x="20447" y="5328"/>
                  </a:lnTo>
                  <a:lnTo>
                    <a:pt x="18009" y="5328"/>
                  </a:lnTo>
                  <a:lnTo>
                    <a:pt x="17646" y="5759"/>
                  </a:lnTo>
                  <a:lnTo>
                    <a:pt x="17646" y="11089"/>
                  </a:lnTo>
                  <a:lnTo>
                    <a:pt x="17075" y="11089"/>
                  </a:lnTo>
                  <a:lnTo>
                    <a:pt x="17075" y="2703"/>
                  </a:lnTo>
                  <a:lnTo>
                    <a:pt x="15587" y="2703"/>
                  </a:lnTo>
                  <a:lnTo>
                    <a:pt x="15371" y="3337"/>
                  </a:lnTo>
                  <a:lnTo>
                    <a:pt x="15371" y="11089"/>
                  </a:lnTo>
                  <a:lnTo>
                    <a:pt x="15029" y="11089"/>
                  </a:lnTo>
                  <a:lnTo>
                    <a:pt x="15029" y="2703"/>
                  </a:lnTo>
                  <a:lnTo>
                    <a:pt x="13537" y="2703"/>
                  </a:lnTo>
                  <a:lnTo>
                    <a:pt x="13325" y="3337"/>
                  </a:lnTo>
                  <a:lnTo>
                    <a:pt x="13325" y="11089"/>
                  </a:lnTo>
                  <a:lnTo>
                    <a:pt x="11947" y="11089"/>
                  </a:lnTo>
                  <a:lnTo>
                    <a:pt x="119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3" name="Google Shape;9773;p74"/>
          <p:cNvSpPr/>
          <p:nvPr/>
        </p:nvSpPr>
        <p:spPr>
          <a:xfrm>
            <a:off x="772500" y="2497325"/>
            <a:ext cx="1801800" cy="79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4"/>
          <p:cNvSpPr/>
          <p:nvPr/>
        </p:nvSpPr>
        <p:spPr>
          <a:xfrm>
            <a:off x="2703250" y="2497325"/>
            <a:ext cx="1801800" cy="79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4"/>
          <p:cNvSpPr/>
          <p:nvPr/>
        </p:nvSpPr>
        <p:spPr>
          <a:xfrm>
            <a:off x="4634050" y="2497325"/>
            <a:ext cx="1801800" cy="79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4"/>
          <p:cNvSpPr/>
          <p:nvPr/>
        </p:nvSpPr>
        <p:spPr>
          <a:xfrm>
            <a:off x="6565150" y="2497325"/>
            <a:ext cx="1801200" cy="79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t> </a:t>
            </a:r>
            <a:r>
              <a:rPr b="1" lang="en" sz="2400">
                <a:solidFill>
                  <a:srgbClr val="000000"/>
                </a:solidFill>
                <a:latin typeface="Arial"/>
                <a:ea typeface="Arial"/>
                <a:cs typeface="Arial"/>
                <a:sym typeface="Arial"/>
              </a:rPr>
              <a:t>ACCESS TO DEBT FINANCING</a:t>
            </a:r>
            <a:endParaRPr b="1" sz="2400"/>
          </a:p>
        </p:txBody>
      </p:sp>
      <p:sp>
        <p:nvSpPr>
          <p:cNvPr id="9778" name="Google Shape;9778;p74"/>
          <p:cNvSpPr/>
          <p:nvPr/>
        </p:nvSpPr>
        <p:spPr>
          <a:xfrm>
            <a:off x="1257500"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779" name="Google Shape;9779;p74"/>
          <p:cNvSpPr txBox="1"/>
          <p:nvPr/>
        </p:nvSpPr>
        <p:spPr>
          <a:xfrm>
            <a:off x="1339388"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01</a:t>
            </a:r>
            <a:endParaRPr sz="3000">
              <a:solidFill>
                <a:srgbClr val="0B0A33"/>
              </a:solidFill>
              <a:latin typeface="Lalezar"/>
              <a:ea typeface="Lalezar"/>
              <a:cs typeface="Lalezar"/>
              <a:sym typeface="Lalezar"/>
            </a:endParaRPr>
          </a:p>
        </p:txBody>
      </p:sp>
      <p:sp>
        <p:nvSpPr>
          <p:cNvPr id="9780" name="Google Shape;9780;p74"/>
          <p:cNvSpPr/>
          <p:nvPr/>
        </p:nvSpPr>
        <p:spPr>
          <a:xfrm>
            <a:off x="3188269"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781" name="Google Shape;9781;p74"/>
          <p:cNvSpPr txBox="1"/>
          <p:nvPr/>
        </p:nvSpPr>
        <p:spPr>
          <a:xfrm>
            <a:off x="3270169"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02</a:t>
            </a:r>
            <a:endParaRPr sz="3000">
              <a:solidFill>
                <a:srgbClr val="0B0A33"/>
              </a:solidFill>
              <a:latin typeface="Lalezar"/>
              <a:ea typeface="Lalezar"/>
              <a:cs typeface="Lalezar"/>
              <a:sym typeface="Lalezar"/>
            </a:endParaRPr>
          </a:p>
        </p:txBody>
      </p:sp>
      <p:sp>
        <p:nvSpPr>
          <p:cNvPr id="9782" name="Google Shape;9782;p74"/>
          <p:cNvSpPr/>
          <p:nvPr/>
        </p:nvSpPr>
        <p:spPr>
          <a:xfrm>
            <a:off x="5119037"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783" name="Google Shape;9783;p74"/>
          <p:cNvSpPr txBox="1"/>
          <p:nvPr/>
        </p:nvSpPr>
        <p:spPr>
          <a:xfrm>
            <a:off x="5200937"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03</a:t>
            </a:r>
            <a:endParaRPr sz="3000">
              <a:solidFill>
                <a:srgbClr val="0B0A33"/>
              </a:solidFill>
              <a:latin typeface="Lalezar"/>
              <a:ea typeface="Lalezar"/>
              <a:cs typeface="Lalezar"/>
              <a:sym typeface="Lalezar"/>
            </a:endParaRPr>
          </a:p>
        </p:txBody>
      </p:sp>
      <p:sp>
        <p:nvSpPr>
          <p:cNvPr id="9784" name="Google Shape;9784;p74"/>
          <p:cNvSpPr/>
          <p:nvPr/>
        </p:nvSpPr>
        <p:spPr>
          <a:xfrm>
            <a:off x="7049800"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785" name="Google Shape;9785;p74"/>
          <p:cNvSpPr txBox="1"/>
          <p:nvPr/>
        </p:nvSpPr>
        <p:spPr>
          <a:xfrm>
            <a:off x="7131688"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04</a:t>
            </a:r>
            <a:endParaRPr sz="3000">
              <a:solidFill>
                <a:srgbClr val="0B0A33"/>
              </a:solidFill>
              <a:latin typeface="Lalezar"/>
              <a:ea typeface="Lalezar"/>
              <a:cs typeface="Lalezar"/>
              <a:sym typeface="Lalezar"/>
            </a:endParaRPr>
          </a:p>
        </p:txBody>
      </p:sp>
      <p:sp>
        <p:nvSpPr>
          <p:cNvPr id="9786" name="Google Shape;9786;p74"/>
          <p:cNvSpPr txBox="1"/>
          <p:nvPr/>
        </p:nvSpPr>
        <p:spPr>
          <a:xfrm>
            <a:off x="1003125" y="2516600"/>
            <a:ext cx="13407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Country credit rating</a:t>
            </a:r>
            <a:endParaRPr b="1" sz="1800">
              <a:solidFill>
                <a:srgbClr val="0B0A33"/>
              </a:solidFill>
              <a:latin typeface="Barlow"/>
              <a:ea typeface="Barlow"/>
              <a:cs typeface="Barlow"/>
              <a:sym typeface="Barlow"/>
            </a:endParaRPr>
          </a:p>
        </p:txBody>
      </p:sp>
      <p:sp>
        <p:nvSpPr>
          <p:cNvPr id="9787" name="Google Shape;9787;p74"/>
          <p:cNvSpPr txBox="1"/>
          <p:nvPr/>
        </p:nvSpPr>
        <p:spPr>
          <a:xfrm>
            <a:off x="2703250" y="2516600"/>
            <a:ext cx="18012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Domestic credit to private sector</a:t>
            </a:r>
            <a:endParaRPr b="1" sz="1800">
              <a:solidFill>
                <a:srgbClr val="0B0A33"/>
              </a:solidFill>
              <a:latin typeface="Barlow"/>
              <a:ea typeface="Barlow"/>
              <a:cs typeface="Barlow"/>
              <a:sym typeface="Barlow"/>
            </a:endParaRPr>
          </a:p>
        </p:txBody>
      </p:sp>
      <p:sp>
        <p:nvSpPr>
          <p:cNvPr id="9788" name="Google Shape;9788;p74"/>
          <p:cNvSpPr txBox="1"/>
          <p:nvPr/>
        </p:nvSpPr>
        <p:spPr>
          <a:xfrm>
            <a:off x="4864614" y="2516600"/>
            <a:ext cx="13407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Ease of access to loans</a:t>
            </a:r>
            <a:endParaRPr b="1" sz="1800">
              <a:solidFill>
                <a:srgbClr val="0B0A33"/>
              </a:solidFill>
              <a:latin typeface="Barlow"/>
              <a:ea typeface="Barlow"/>
              <a:cs typeface="Barlow"/>
              <a:sym typeface="Barlow"/>
            </a:endParaRPr>
          </a:p>
        </p:txBody>
      </p:sp>
      <p:sp>
        <p:nvSpPr>
          <p:cNvPr id="9789" name="Google Shape;9789;p74"/>
          <p:cNvSpPr txBox="1"/>
          <p:nvPr/>
        </p:nvSpPr>
        <p:spPr>
          <a:xfrm>
            <a:off x="6565150" y="2516600"/>
            <a:ext cx="15711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Interest rate spread</a:t>
            </a:r>
            <a:endParaRPr b="1" sz="1800">
              <a:solidFill>
                <a:srgbClr val="0B0A33"/>
              </a:solidFill>
              <a:latin typeface="Barlow"/>
              <a:ea typeface="Barlow"/>
              <a:cs typeface="Barlow"/>
              <a:sym typeface="Barlow"/>
            </a:endParaRPr>
          </a:p>
        </p:txBody>
      </p:sp>
      <p:cxnSp>
        <p:nvCxnSpPr>
          <p:cNvPr id="9790" name="Google Shape;9790;p74"/>
          <p:cNvCxnSpPr>
            <a:stCxn id="9778" idx="4"/>
            <a:endCxn id="9791" idx="0"/>
          </p:cNvCxnSpPr>
          <p:nvPr/>
        </p:nvCxnSpPr>
        <p:spPr>
          <a:xfrm>
            <a:off x="1673450"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792" name="Google Shape;9792;p74"/>
          <p:cNvCxnSpPr>
            <a:stCxn id="9780" idx="4"/>
            <a:endCxn id="9793" idx="0"/>
          </p:cNvCxnSpPr>
          <p:nvPr/>
        </p:nvCxnSpPr>
        <p:spPr>
          <a:xfrm>
            <a:off x="3604219"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794" name="Google Shape;9794;p74"/>
          <p:cNvCxnSpPr>
            <a:stCxn id="9782" idx="4"/>
            <a:endCxn id="9795" idx="0"/>
          </p:cNvCxnSpPr>
          <p:nvPr/>
        </p:nvCxnSpPr>
        <p:spPr>
          <a:xfrm>
            <a:off x="5534987"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796" name="Google Shape;9796;p74"/>
          <p:cNvCxnSpPr>
            <a:stCxn id="9784" idx="4"/>
            <a:endCxn id="9797" idx="0"/>
          </p:cNvCxnSpPr>
          <p:nvPr/>
        </p:nvCxnSpPr>
        <p:spPr>
          <a:xfrm>
            <a:off x="7465750"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798" name="Google Shape;9798;p74"/>
          <p:cNvCxnSpPr>
            <a:stCxn id="9778" idx="6"/>
            <a:endCxn id="9780" idx="2"/>
          </p:cNvCxnSpPr>
          <p:nvPr/>
        </p:nvCxnSpPr>
        <p:spPr>
          <a:xfrm>
            <a:off x="2089400" y="1979188"/>
            <a:ext cx="1098900" cy="0"/>
          </a:xfrm>
          <a:prstGeom prst="straightConnector1">
            <a:avLst/>
          </a:prstGeom>
          <a:noFill/>
          <a:ln cap="flat" cmpd="sng" w="9525">
            <a:solidFill>
              <a:schemeClr val="dk2"/>
            </a:solidFill>
            <a:prstDash val="solid"/>
            <a:round/>
            <a:headEnd len="med" w="med" type="none"/>
            <a:tailEnd len="med" w="med" type="none"/>
          </a:ln>
        </p:spPr>
      </p:cxnSp>
      <p:cxnSp>
        <p:nvCxnSpPr>
          <p:cNvPr id="9799" name="Google Shape;9799;p74"/>
          <p:cNvCxnSpPr>
            <a:stCxn id="9780" idx="6"/>
            <a:endCxn id="9782" idx="2"/>
          </p:cNvCxnSpPr>
          <p:nvPr/>
        </p:nvCxnSpPr>
        <p:spPr>
          <a:xfrm>
            <a:off x="4020169" y="1979188"/>
            <a:ext cx="1098900" cy="0"/>
          </a:xfrm>
          <a:prstGeom prst="straightConnector1">
            <a:avLst/>
          </a:prstGeom>
          <a:noFill/>
          <a:ln cap="flat" cmpd="sng" w="9525">
            <a:solidFill>
              <a:schemeClr val="dk2"/>
            </a:solidFill>
            <a:prstDash val="solid"/>
            <a:round/>
            <a:headEnd len="med" w="med" type="none"/>
            <a:tailEnd len="med" w="med" type="none"/>
          </a:ln>
        </p:spPr>
      </p:cxnSp>
      <p:cxnSp>
        <p:nvCxnSpPr>
          <p:cNvPr id="9800" name="Google Shape;9800;p74"/>
          <p:cNvCxnSpPr>
            <a:stCxn id="9782" idx="6"/>
            <a:endCxn id="9784" idx="2"/>
          </p:cNvCxnSpPr>
          <p:nvPr/>
        </p:nvCxnSpPr>
        <p:spPr>
          <a:xfrm>
            <a:off x="5950937" y="1979188"/>
            <a:ext cx="1098900" cy="0"/>
          </a:xfrm>
          <a:prstGeom prst="straightConnector1">
            <a:avLst/>
          </a:prstGeom>
          <a:noFill/>
          <a:ln cap="flat" cmpd="sng" w="9525">
            <a:solidFill>
              <a:schemeClr val="dk2"/>
            </a:solidFill>
            <a:prstDash val="solid"/>
            <a:round/>
            <a:headEnd len="med" w="med" type="none"/>
            <a:tailEnd len="med" w="med" type="none"/>
          </a:ln>
        </p:spPr>
      </p:cxnSp>
      <p:grpSp>
        <p:nvGrpSpPr>
          <p:cNvPr id="9801" name="Google Shape;9801;p74"/>
          <p:cNvGrpSpPr/>
          <p:nvPr/>
        </p:nvGrpSpPr>
        <p:grpSpPr>
          <a:xfrm>
            <a:off x="284178" y="4203511"/>
            <a:ext cx="618805" cy="798910"/>
            <a:chOff x="3896325" y="4237725"/>
            <a:chExt cx="373900" cy="482725"/>
          </a:xfrm>
        </p:grpSpPr>
        <p:sp>
          <p:nvSpPr>
            <p:cNvPr id="9802" name="Google Shape;9802;p74"/>
            <p:cNvSpPr/>
            <p:nvPr/>
          </p:nvSpPr>
          <p:spPr>
            <a:xfrm>
              <a:off x="3896425" y="4612600"/>
              <a:ext cx="359700" cy="107850"/>
            </a:xfrm>
            <a:custGeom>
              <a:rect b="b" l="l" r="r" t="t"/>
              <a:pathLst>
                <a:path extrusionOk="0" h="4314" w="14388">
                  <a:moveTo>
                    <a:pt x="7194" y="1"/>
                  </a:moveTo>
                  <a:cubicBezTo>
                    <a:pt x="3221" y="1"/>
                    <a:pt x="0" y="966"/>
                    <a:pt x="0" y="2159"/>
                  </a:cubicBezTo>
                  <a:cubicBezTo>
                    <a:pt x="0" y="3348"/>
                    <a:pt x="3221" y="4314"/>
                    <a:pt x="7194" y="4314"/>
                  </a:cubicBezTo>
                  <a:cubicBezTo>
                    <a:pt x="11171" y="4314"/>
                    <a:pt x="14388" y="3348"/>
                    <a:pt x="14388" y="2159"/>
                  </a:cubicBezTo>
                  <a:cubicBezTo>
                    <a:pt x="14388" y="966"/>
                    <a:pt x="11171" y="1"/>
                    <a:pt x="71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4"/>
            <p:cNvSpPr/>
            <p:nvPr/>
          </p:nvSpPr>
          <p:spPr>
            <a:xfrm>
              <a:off x="3897225" y="4256250"/>
              <a:ext cx="361175" cy="458050"/>
            </a:xfrm>
            <a:custGeom>
              <a:rect b="b" l="l" r="r" t="t"/>
              <a:pathLst>
                <a:path extrusionOk="0" h="18322" w="14447">
                  <a:moveTo>
                    <a:pt x="7223" y="1"/>
                  </a:moveTo>
                  <a:cubicBezTo>
                    <a:pt x="3721" y="1"/>
                    <a:pt x="883" y="1132"/>
                    <a:pt x="883" y="2528"/>
                  </a:cubicBezTo>
                  <a:cubicBezTo>
                    <a:pt x="883" y="2716"/>
                    <a:pt x="933" y="2904"/>
                    <a:pt x="1031" y="3070"/>
                  </a:cubicBezTo>
                  <a:cubicBezTo>
                    <a:pt x="970" y="3175"/>
                    <a:pt x="930" y="3287"/>
                    <a:pt x="905" y="3406"/>
                  </a:cubicBezTo>
                  <a:lnTo>
                    <a:pt x="883" y="3406"/>
                  </a:lnTo>
                  <a:cubicBezTo>
                    <a:pt x="312" y="4050"/>
                    <a:pt x="1" y="4878"/>
                    <a:pt x="1" y="5738"/>
                  </a:cubicBezTo>
                  <a:lnTo>
                    <a:pt x="1" y="15950"/>
                  </a:lnTo>
                  <a:lnTo>
                    <a:pt x="4" y="15950"/>
                  </a:lnTo>
                  <a:cubicBezTo>
                    <a:pt x="4" y="15968"/>
                    <a:pt x="1" y="15986"/>
                    <a:pt x="1" y="16005"/>
                  </a:cubicBezTo>
                  <a:cubicBezTo>
                    <a:pt x="1" y="17284"/>
                    <a:pt x="3233" y="18322"/>
                    <a:pt x="7223" y="18322"/>
                  </a:cubicBezTo>
                  <a:cubicBezTo>
                    <a:pt x="11211" y="18322"/>
                    <a:pt x="14446" y="17284"/>
                    <a:pt x="14446" y="16005"/>
                  </a:cubicBezTo>
                  <a:cubicBezTo>
                    <a:pt x="14446" y="15929"/>
                    <a:pt x="14432" y="15856"/>
                    <a:pt x="14414" y="15784"/>
                  </a:cubicBezTo>
                  <a:lnTo>
                    <a:pt x="14414" y="5781"/>
                  </a:lnTo>
                  <a:cubicBezTo>
                    <a:pt x="14410" y="5076"/>
                    <a:pt x="14200" y="4386"/>
                    <a:pt x="13803" y="3804"/>
                  </a:cubicBezTo>
                  <a:lnTo>
                    <a:pt x="13542" y="3421"/>
                  </a:lnTo>
                  <a:cubicBezTo>
                    <a:pt x="13521" y="3298"/>
                    <a:pt x="13477" y="3179"/>
                    <a:pt x="13416" y="3070"/>
                  </a:cubicBezTo>
                  <a:cubicBezTo>
                    <a:pt x="13510" y="2904"/>
                    <a:pt x="13561" y="2716"/>
                    <a:pt x="13564" y="2528"/>
                  </a:cubicBezTo>
                  <a:cubicBezTo>
                    <a:pt x="13564" y="1132"/>
                    <a:pt x="10726" y="1"/>
                    <a:pt x="7223"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3906550" y="4599950"/>
              <a:ext cx="339550" cy="106050"/>
            </a:xfrm>
            <a:custGeom>
              <a:rect b="b" l="l" r="r" t="t"/>
              <a:pathLst>
                <a:path extrusionOk="0" h="4242" w="13582">
                  <a:moveTo>
                    <a:pt x="6789" y="1"/>
                  </a:moveTo>
                  <a:cubicBezTo>
                    <a:pt x="3040" y="1"/>
                    <a:pt x="0" y="952"/>
                    <a:pt x="0" y="2123"/>
                  </a:cubicBezTo>
                  <a:cubicBezTo>
                    <a:pt x="0" y="3290"/>
                    <a:pt x="3040" y="4241"/>
                    <a:pt x="6789" y="4241"/>
                  </a:cubicBezTo>
                  <a:cubicBezTo>
                    <a:pt x="10541" y="4241"/>
                    <a:pt x="13582" y="3290"/>
                    <a:pt x="13582" y="2123"/>
                  </a:cubicBezTo>
                  <a:cubicBezTo>
                    <a:pt x="13582" y="952"/>
                    <a:pt x="10541" y="1"/>
                    <a:pt x="6789" y="1"/>
                  </a:cubicBezTo>
                  <a:close/>
                </a:path>
              </a:pathLst>
            </a:custGeom>
            <a:gradFill>
              <a:gsLst>
                <a:gs pos="0">
                  <a:schemeClr val="accent1"/>
                </a:gs>
                <a:gs pos="35000">
                  <a:schemeClr val="accent1"/>
                </a:gs>
                <a:gs pos="100000">
                  <a:schemeClr val="accent3"/>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4"/>
            <p:cNvSpPr/>
            <p:nvPr/>
          </p:nvSpPr>
          <p:spPr>
            <a:xfrm>
              <a:off x="3905725" y="4599150"/>
              <a:ext cx="341275" cy="107650"/>
            </a:xfrm>
            <a:custGeom>
              <a:rect b="b" l="l" r="r" t="t"/>
              <a:pathLst>
                <a:path extrusionOk="0" h="4306" w="13651">
                  <a:moveTo>
                    <a:pt x="6826" y="69"/>
                  </a:moveTo>
                  <a:cubicBezTo>
                    <a:pt x="10549" y="69"/>
                    <a:pt x="13586" y="1005"/>
                    <a:pt x="13586" y="2155"/>
                  </a:cubicBezTo>
                  <a:cubicBezTo>
                    <a:pt x="13586" y="3304"/>
                    <a:pt x="10553" y="4241"/>
                    <a:pt x="6826" y="4241"/>
                  </a:cubicBezTo>
                  <a:cubicBezTo>
                    <a:pt x="3099" y="4241"/>
                    <a:pt x="69" y="3304"/>
                    <a:pt x="69" y="2155"/>
                  </a:cubicBezTo>
                  <a:cubicBezTo>
                    <a:pt x="69" y="1005"/>
                    <a:pt x="3099" y="69"/>
                    <a:pt x="6826" y="69"/>
                  </a:cubicBezTo>
                  <a:close/>
                  <a:moveTo>
                    <a:pt x="6826" y="0"/>
                  </a:moveTo>
                  <a:cubicBezTo>
                    <a:pt x="5007" y="0"/>
                    <a:pt x="3301" y="221"/>
                    <a:pt x="2014" y="622"/>
                  </a:cubicBezTo>
                  <a:cubicBezTo>
                    <a:pt x="716" y="1027"/>
                    <a:pt x="1" y="1573"/>
                    <a:pt x="1" y="2155"/>
                  </a:cubicBezTo>
                  <a:cubicBezTo>
                    <a:pt x="1" y="2737"/>
                    <a:pt x="716" y="3279"/>
                    <a:pt x="2014" y="3684"/>
                  </a:cubicBezTo>
                  <a:cubicBezTo>
                    <a:pt x="3301" y="4085"/>
                    <a:pt x="5007" y="4306"/>
                    <a:pt x="6826" y="4306"/>
                  </a:cubicBezTo>
                  <a:cubicBezTo>
                    <a:pt x="8640" y="4306"/>
                    <a:pt x="10350" y="4085"/>
                    <a:pt x="11637" y="3684"/>
                  </a:cubicBezTo>
                  <a:cubicBezTo>
                    <a:pt x="12939" y="3279"/>
                    <a:pt x="13651" y="2737"/>
                    <a:pt x="13651" y="2155"/>
                  </a:cubicBezTo>
                  <a:cubicBezTo>
                    <a:pt x="13651" y="1573"/>
                    <a:pt x="12939" y="1031"/>
                    <a:pt x="11637" y="622"/>
                  </a:cubicBezTo>
                  <a:cubicBezTo>
                    <a:pt x="10350" y="221"/>
                    <a:pt x="8644" y="0"/>
                    <a:pt x="68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4"/>
            <p:cNvSpPr/>
            <p:nvPr/>
          </p:nvSpPr>
          <p:spPr>
            <a:xfrm>
              <a:off x="4024025" y="4588250"/>
              <a:ext cx="185925" cy="83625"/>
            </a:xfrm>
            <a:custGeom>
              <a:rect b="b" l="l" r="r" t="t"/>
              <a:pathLst>
                <a:path extrusionOk="0" h="3345" w="7437">
                  <a:moveTo>
                    <a:pt x="3952" y="1"/>
                  </a:moveTo>
                  <a:cubicBezTo>
                    <a:pt x="3855" y="1"/>
                    <a:pt x="3758" y="3"/>
                    <a:pt x="3659" y="6"/>
                  </a:cubicBezTo>
                  <a:cubicBezTo>
                    <a:pt x="1624" y="78"/>
                    <a:pt x="1" y="881"/>
                    <a:pt x="33" y="1803"/>
                  </a:cubicBezTo>
                  <a:cubicBezTo>
                    <a:pt x="64" y="2680"/>
                    <a:pt x="1584" y="3344"/>
                    <a:pt x="3485" y="3344"/>
                  </a:cubicBezTo>
                  <a:cubicBezTo>
                    <a:pt x="3582" y="3344"/>
                    <a:pt x="3680" y="3343"/>
                    <a:pt x="3778" y="3339"/>
                  </a:cubicBezTo>
                  <a:cubicBezTo>
                    <a:pt x="5813" y="3267"/>
                    <a:pt x="7437" y="2461"/>
                    <a:pt x="7404" y="1539"/>
                  </a:cubicBezTo>
                  <a:cubicBezTo>
                    <a:pt x="7373" y="665"/>
                    <a:pt x="5853" y="1"/>
                    <a:pt x="3952"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4"/>
            <p:cNvSpPr/>
            <p:nvPr/>
          </p:nvSpPr>
          <p:spPr>
            <a:xfrm>
              <a:off x="4023675" y="4587350"/>
              <a:ext cx="186825" cy="85300"/>
            </a:xfrm>
            <a:custGeom>
              <a:rect b="b" l="l" r="r" t="t"/>
              <a:pathLst>
                <a:path extrusionOk="0" h="3412" w="7473">
                  <a:moveTo>
                    <a:pt x="3969" y="67"/>
                  </a:moveTo>
                  <a:cubicBezTo>
                    <a:pt x="5849" y="67"/>
                    <a:pt x="7357" y="718"/>
                    <a:pt x="7386" y="1575"/>
                  </a:cubicBezTo>
                  <a:cubicBezTo>
                    <a:pt x="7404" y="2005"/>
                    <a:pt x="7042" y="2428"/>
                    <a:pt x="6370" y="2761"/>
                  </a:cubicBezTo>
                  <a:cubicBezTo>
                    <a:pt x="5686" y="3097"/>
                    <a:pt x="4772" y="3303"/>
                    <a:pt x="3792" y="3339"/>
                  </a:cubicBezTo>
                  <a:cubicBezTo>
                    <a:pt x="3695" y="3343"/>
                    <a:pt x="3597" y="3343"/>
                    <a:pt x="3499" y="3343"/>
                  </a:cubicBezTo>
                  <a:cubicBezTo>
                    <a:pt x="1620" y="3343"/>
                    <a:pt x="116" y="2692"/>
                    <a:pt x="83" y="1835"/>
                  </a:cubicBezTo>
                  <a:cubicBezTo>
                    <a:pt x="69" y="1405"/>
                    <a:pt x="430" y="982"/>
                    <a:pt x="1103" y="649"/>
                  </a:cubicBezTo>
                  <a:cubicBezTo>
                    <a:pt x="1782" y="313"/>
                    <a:pt x="2697" y="107"/>
                    <a:pt x="3677" y="75"/>
                  </a:cubicBezTo>
                  <a:cubicBezTo>
                    <a:pt x="3778" y="67"/>
                    <a:pt x="3875" y="67"/>
                    <a:pt x="3969" y="67"/>
                  </a:cubicBezTo>
                  <a:close/>
                  <a:moveTo>
                    <a:pt x="3966" y="1"/>
                  </a:moveTo>
                  <a:cubicBezTo>
                    <a:pt x="3871" y="1"/>
                    <a:pt x="3774" y="2"/>
                    <a:pt x="3677" y="6"/>
                  </a:cubicBezTo>
                  <a:cubicBezTo>
                    <a:pt x="2686" y="42"/>
                    <a:pt x="1761" y="248"/>
                    <a:pt x="1074" y="592"/>
                  </a:cubicBezTo>
                  <a:cubicBezTo>
                    <a:pt x="376" y="935"/>
                    <a:pt x="0" y="1380"/>
                    <a:pt x="18" y="1839"/>
                  </a:cubicBezTo>
                  <a:cubicBezTo>
                    <a:pt x="47" y="2732"/>
                    <a:pt x="1587" y="3411"/>
                    <a:pt x="3503" y="3411"/>
                  </a:cubicBezTo>
                  <a:cubicBezTo>
                    <a:pt x="3601" y="3411"/>
                    <a:pt x="3698" y="3411"/>
                    <a:pt x="3796" y="3408"/>
                  </a:cubicBezTo>
                  <a:cubicBezTo>
                    <a:pt x="4786" y="3371"/>
                    <a:pt x="5708" y="3162"/>
                    <a:pt x="6399" y="2822"/>
                  </a:cubicBezTo>
                  <a:cubicBezTo>
                    <a:pt x="7096" y="2479"/>
                    <a:pt x="7472" y="2034"/>
                    <a:pt x="7454" y="1575"/>
                  </a:cubicBezTo>
                  <a:cubicBezTo>
                    <a:pt x="7423" y="680"/>
                    <a:pt x="5884" y="1"/>
                    <a:pt x="3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4"/>
            <p:cNvSpPr/>
            <p:nvPr/>
          </p:nvSpPr>
          <p:spPr>
            <a:xfrm>
              <a:off x="4064700" y="4634750"/>
              <a:ext cx="26225" cy="14225"/>
            </a:xfrm>
            <a:custGeom>
              <a:rect b="b" l="l" r="r" t="t"/>
              <a:pathLst>
                <a:path extrusionOk="0" h="569" w="1049">
                  <a:moveTo>
                    <a:pt x="466" y="0"/>
                  </a:moveTo>
                  <a:cubicBezTo>
                    <a:pt x="222" y="0"/>
                    <a:pt x="24" y="99"/>
                    <a:pt x="11" y="239"/>
                  </a:cubicBezTo>
                  <a:cubicBezTo>
                    <a:pt x="0" y="395"/>
                    <a:pt x="214" y="539"/>
                    <a:pt x="499" y="564"/>
                  </a:cubicBezTo>
                  <a:cubicBezTo>
                    <a:pt x="528" y="567"/>
                    <a:pt x="557" y="568"/>
                    <a:pt x="585" y="568"/>
                  </a:cubicBezTo>
                  <a:cubicBezTo>
                    <a:pt x="828" y="568"/>
                    <a:pt x="1021" y="473"/>
                    <a:pt x="1034" y="333"/>
                  </a:cubicBezTo>
                  <a:cubicBezTo>
                    <a:pt x="1049" y="178"/>
                    <a:pt x="832" y="29"/>
                    <a:pt x="550" y="4"/>
                  </a:cubicBezTo>
                  <a:cubicBezTo>
                    <a:pt x="522" y="2"/>
                    <a:pt x="494" y="0"/>
                    <a:pt x="4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4"/>
            <p:cNvSpPr/>
            <p:nvPr/>
          </p:nvSpPr>
          <p:spPr>
            <a:xfrm>
              <a:off x="4063700" y="4634000"/>
              <a:ext cx="27850" cy="15875"/>
            </a:xfrm>
            <a:custGeom>
              <a:rect b="b" l="l" r="r" t="t"/>
              <a:pathLst>
                <a:path extrusionOk="0" h="635" w="1114">
                  <a:moveTo>
                    <a:pt x="507" y="67"/>
                  </a:moveTo>
                  <a:cubicBezTo>
                    <a:pt x="532" y="67"/>
                    <a:pt x="561" y="67"/>
                    <a:pt x="586" y="70"/>
                  </a:cubicBezTo>
                  <a:cubicBezTo>
                    <a:pt x="705" y="78"/>
                    <a:pt x="821" y="114"/>
                    <a:pt x="926" y="179"/>
                  </a:cubicBezTo>
                  <a:cubicBezTo>
                    <a:pt x="1006" y="233"/>
                    <a:pt x="1045" y="298"/>
                    <a:pt x="1042" y="360"/>
                  </a:cubicBezTo>
                  <a:cubicBezTo>
                    <a:pt x="1034" y="421"/>
                    <a:pt x="984" y="479"/>
                    <a:pt x="893" y="515"/>
                  </a:cubicBezTo>
                  <a:cubicBezTo>
                    <a:pt x="807" y="548"/>
                    <a:pt x="716" y="567"/>
                    <a:pt x="624" y="567"/>
                  </a:cubicBezTo>
                  <a:cubicBezTo>
                    <a:pt x="597" y="567"/>
                    <a:pt x="570" y="565"/>
                    <a:pt x="543" y="562"/>
                  </a:cubicBezTo>
                  <a:cubicBezTo>
                    <a:pt x="283" y="537"/>
                    <a:pt x="73" y="407"/>
                    <a:pt x="87" y="273"/>
                  </a:cubicBezTo>
                  <a:cubicBezTo>
                    <a:pt x="98" y="153"/>
                    <a:pt x="279" y="67"/>
                    <a:pt x="507" y="67"/>
                  </a:cubicBezTo>
                  <a:close/>
                  <a:moveTo>
                    <a:pt x="500" y="1"/>
                  </a:moveTo>
                  <a:cubicBezTo>
                    <a:pt x="238" y="1"/>
                    <a:pt x="32" y="113"/>
                    <a:pt x="19" y="269"/>
                  </a:cubicBezTo>
                  <a:cubicBezTo>
                    <a:pt x="1" y="443"/>
                    <a:pt x="228" y="602"/>
                    <a:pt x="532" y="631"/>
                  </a:cubicBezTo>
                  <a:cubicBezTo>
                    <a:pt x="564" y="634"/>
                    <a:pt x="593" y="634"/>
                    <a:pt x="622" y="634"/>
                  </a:cubicBezTo>
                  <a:cubicBezTo>
                    <a:pt x="724" y="634"/>
                    <a:pt x="825" y="616"/>
                    <a:pt x="919" y="580"/>
                  </a:cubicBezTo>
                  <a:cubicBezTo>
                    <a:pt x="1031" y="529"/>
                    <a:pt x="1100" y="454"/>
                    <a:pt x="1107" y="367"/>
                  </a:cubicBezTo>
                  <a:cubicBezTo>
                    <a:pt x="1114" y="280"/>
                    <a:pt x="1063" y="193"/>
                    <a:pt x="962" y="125"/>
                  </a:cubicBezTo>
                  <a:cubicBezTo>
                    <a:pt x="850" y="56"/>
                    <a:pt x="724" y="12"/>
                    <a:pt x="590" y="5"/>
                  </a:cubicBezTo>
                  <a:cubicBezTo>
                    <a:pt x="559" y="2"/>
                    <a:pt x="529"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4"/>
            <p:cNvSpPr/>
            <p:nvPr/>
          </p:nvSpPr>
          <p:spPr>
            <a:xfrm>
              <a:off x="4142325" y="4609525"/>
              <a:ext cx="26325" cy="14225"/>
            </a:xfrm>
            <a:custGeom>
              <a:rect b="b" l="l" r="r" t="t"/>
              <a:pathLst>
                <a:path extrusionOk="0" h="569" w="1053">
                  <a:moveTo>
                    <a:pt x="470" y="1"/>
                  </a:moveTo>
                  <a:cubicBezTo>
                    <a:pt x="225" y="1"/>
                    <a:pt x="28" y="100"/>
                    <a:pt x="15" y="240"/>
                  </a:cubicBezTo>
                  <a:cubicBezTo>
                    <a:pt x="1" y="391"/>
                    <a:pt x="221" y="540"/>
                    <a:pt x="503" y="565"/>
                  </a:cubicBezTo>
                  <a:cubicBezTo>
                    <a:pt x="531" y="567"/>
                    <a:pt x="559" y="569"/>
                    <a:pt x="587" y="569"/>
                  </a:cubicBezTo>
                  <a:cubicBezTo>
                    <a:pt x="831" y="569"/>
                    <a:pt x="1025" y="470"/>
                    <a:pt x="1038" y="334"/>
                  </a:cubicBezTo>
                  <a:cubicBezTo>
                    <a:pt x="1053" y="178"/>
                    <a:pt x="836" y="30"/>
                    <a:pt x="554" y="5"/>
                  </a:cubicBezTo>
                  <a:cubicBezTo>
                    <a:pt x="525" y="2"/>
                    <a:pt x="498" y="1"/>
                    <a:pt x="4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4141525" y="4608700"/>
              <a:ext cx="27850" cy="15950"/>
            </a:xfrm>
            <a:custGeom>
              <a:rect b="b" l="l" r="r" t="t"/>
              <a:pathLst>
                <a:path extrusionOk="0" h="638" w="1114">
                  <a:moveTo>
                    <a:pt x="503" y="67"/>
                  </a:moveTo>
                  <a:cubicBezTo>
                    <a:pt x="528" y="67"/>
                    <a:pt x="557" y="70"/>
                    <a:pt x="582" y="70"/>
                  </a:cubicBezTo>
                  <a:cubicBezTo>
                    <a:pt x="701" y="81"/>
                    <a:pt x="817" y="117"/>
                    <a:pt x="918" y="182"/>
                  </a:cubicBezTo>
                  <a:cubicBezTo>
                    <a:pt x="1001" y="236"/>
                    <a:pt x="1041" y="301"/>
                    <a:pt x="1038" y="363"/>
                  </a:cubicBezTo>
                  <a:cubicBezTo>
                    <a:pt x="1025" y="483"/>
                    <a:pt x="839" y="569"/>
                    <a:pt x="614" y="569"/>
                  </a:cubicBezTo>
                  <a:cubicBezTo>
                    <a:pt x="590" y="569"/>
                    <a:pt x="564" y="568"/>
                    <a:pt x="539" y="565"/>
                  </a:cubicBezTo>
                  <a:cubicBezTo>
                    <a:pt x="278" y="540"/>
                    <a:pt x="69" y="410"/>
                    <a:pt x="83" y="273"/>
                  </a:cubicBezTo>
                  <a:cubicBezTo>
                    <a:pt x="94" y="153"/>
                    <a:pt x="275" y="67"/>
                    <a:pt x="503" y="67"/>
                  </a:cubicBezTo>
                  <a:close/>
                  <a:moveTo>
                    <a:pt x="496" y="1"/>
                  </a:moveTo>
                  <a:cubicBezTo>
                    <a:pt x="232" y="1"/>
                    <a:pt x="27" y="110"/>
                    <a:pt x="15" y="269"/>
                  </a:cubicBezTo>
                  <a:cubicBezTo>
                    <a:pt x="0" y="442"/>
                    <a:pt x="224" y="605"/>
                    <a:pt x="531" y="630"/>
                  </a:cubicBezTo>
                  <a:cubicBezTo>
                    <a:pt x="560" y="634"/>
                    <a:pt x="589" y="638"/>
                    <a:pt x="622" y="638"/>
                  </a:cubicBezTo>
                  <a:cubicBezTo>
                    <a:pt x="886" y="638"/>
                    <a:pt x="1088" y="526"/>
                    <a:pt x="1103" y="367"/>
                  </a:cubicBezTo>
                  <a:cubicBezTo>
                    <a:pt x="1113" y="280"/>
                    <a:pt x="1059" y="193"/>
                    <a:pt x="958" y="124"/>
                  </a:cubicBezTo>
                  <a:cubicBezTo>
                    <a:pt x="846" y="56"/>
                    <a:pt x="719" y="12"/>
                    <a:pt x="589" y="5"/>
                  </a:cubicBezTo>
                  <a:cubicBezTo>
                    <a:pt x="558" y="2"/>
                    <a:pt x="527" y="1"/>
                    <a:pt x="4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4100125" y="4630425"/>
              <a:ext cx="20175" cy="11025"/>
            </a:xfrm>
            <a:custGeom>
              <a:rect b="b" l="l" r="r" t="t"/>
              <a:pathLst>
                <a:path extrusionOk="0" h="441" w="807">
                  <a:moveTo>
                    <a:pt x="485" y="1"/>
                  </a:moveTo>
                  <a:cubicBezTo>
                    <a:pt x="447" y="1"/>
                    <a:pt x="407" y="4"/>
                    <a:pt x="366" y="11"/>
                  </a:cubicBezTo>
                  <a:cubicBezTo>
                    <a:pt x="156" y="47"/>
                    <a:pt x="0" y="170"/>
                    <a:pt x="18" y="286"/>
                  </a:cubicBezTo>
                  <a:cubicBezTo>
                    <a:pt x="36" y="380"/>
                    <a:pt x="164" y="440"/>
                    <a:pt x="325" y="440"/>
                  </a:cubicBezTo>
                  <a:cubicBezTo>
                    <a:pt x="362" y="440"/>
                    <a:pt x="401" y="437"/>
                    <a:pt x="441" y="430"/>
                  </a:cubicBezTo>
                  <a:cubicBezTo>
                    <a:pt x="651" y="394"/>
                    <a:pt x="807" y="271"/>
                    <a:pt x="788" y="155"/>
                  </a:cubicBezTo>
                  <a:cubicBezTo>
                    <a:pt x="771" y="59"/>
                    <a:pt x="645" y="1"/>
                    <a:pt x="4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4"/>
            <p:cNvSpPr/>
            <p:nvPr/>
          </p:nvSpPr>
          <p:spPr>
            <a:xfrm>
              <a:off x="4099500" y="4629525"/>
              <a:ext cx="21425" cy="12750"/>
            </a:xfrm>
            <a:custGeom>
              <a:rect b="b" l="l" r="r" t="t"/>
              <a:pathLst>
                <a:path extrusionOk="0" h="510" w="857">
                  <a:moveTo>
                    <a:pt x="510" y="69"/>
                  </a:moveTo>
                  <a:cubicBezTo>
                    <a:pt x="651" y="69"/>
                    <a:pt x="766" y="119"/>
                    <a:pt x="777" y="191"/>
                  </a:cubicBezTo>
                  <a:cubicBezTo>
                    <a:pt x="785" y="238"/>
                    <a:pt x="759" y="282"/>
                    <a:pt x="705" y="329"/>
                  </a:cubicBezTo>
                  <a:cubicBezTo>
                    <a:pt x="601" y="402"/>
                    <a:pt x="478" y="440"/>
                    <a:pt x="354" y="440"/>
                  </a:cubicBezTo>
                  <a:cubicBezTo>
                    <a:pt x="301" y="440"/>
                    <a:pt x="247" y="433"/>
                    <a:pt x="195" y="419"/>
                  </a:cubicBezTo>
                  <a:cubicBezTo>
                    <a:pt x="127" y="398"/>
                    <a:pt x="87" y="361"/>
                    <a:pt x="80" y="314"/>
                  </a:cubicBezTo>
                  <a:cubicBezTo>
                    <a:pt x="72" y="271"/>
                    <a:pt x="98" y="224"/>
                    <a:pt x="152" y="181"/>
                  </a:cubicBezTo>
                  <a:cubicBezTo>
                    <a:pt x="224" y="126"/>
                    <a:pt x="307" y="94"/>
                    <a:pt x="398" y="79"/>
                  </a:cubicBezTo>
                  <a:cubicBezTo>
                    <a:pt x="434" y="72"/>
                    <a:pt x="474" y="69"/>
                    <a:pt x="510" y="69"/>
                  </a:cubicBezTo>
                  <a:close/>
                  <a:moveTo>
                    <a:pt x="509" y="0"/>
                  </a:moveTo>
                  <a:cubicBezTo>
                    <a:pt x="470" y="0"/>
                    <a:pt x="429" y="4"/>
                    <a:pt x="387" y="11"/>
                  </a:cubicBezTo>
                  <a:cubicBezTo>
                    <a:pt x="286" y="29"/>
                    <a:pt x="192" y="69"/>
                    <a:pt x="112" y="126"/>
                  </a:cubicBezTo>
                  <a:cubicBezTo>
                    <a:pt x="36" y="188"/>
                    <a:pt x="0" y="260"/>
                    <a:pt x="11" y="329"/>
                  </a:cubicBezTo>
                  <a:cubicBezTo>
                    <a:pt x="25" y="398"/>
                    <a:pt x="83" y="452"/>
                    <a:pt x="174" y="484"/>
                  </a:cubicBezTo>
                  <a:cubicBezTo>
                    <a:pt x="228" y="502"/>
                    <a:pt x="289" y="510"/>
                    <a:pt x="347" y="510"/>
                  </a:cubicBezTo>
                  <a:cubicBezTo>
                    <a:pt x="387" y="510"/>
                    <a:pt x="430" y="506"/>
                    <a:pt x="470" y="499"/>
                  </a:cubicBezTo>
                  <a:cubicBezTo>
                    <a:pt x="571" y="484"/>
                    <a:pt x="665" y="445"/>
                    <a:pt x="748" y="383"/>
                  </a:cubicBezTo>
                  <a:cubicBezTo>
                    <a:pt x="821" y="325"/>
                    <a:pt x="857" y="253"/>
                    <a:pt x="846" y="184"/>
                  </a:cubicBezTo>
                  <a:cubicBezTo>
                    <a:pt x="825" y="72"/>
                    <a:pt x="688" y="0"/>
                    <a:pt x="5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4"/>
            <p:cNvSpPr/>
            <p:nvPr/>
          </p:nvSpPr>
          <p:spPr>
            <a:xfrm>
              <a:off x="4039575" y="4611675"/>
              <a:ext cx="16200" cy="8850"/>
            </a:xfrm>
            <a:custGeom>
              <a:rect b="b" l="l" r="r" t="t"/>
              <a:pathLst>
                <a:path extrusionOk="0" h="354" w="648">
                  <a:moveTo>
                    <a:pt x="387" y="1"/>
                  </a:moveTo>
                  <a:cubicBezTo>
                    <a:pt x="357" y="1"/>
                    <a:pt x="325" y="3"/>
                    <a:pt x="293" y="9"/>
                  </a:cubicBezTo>
                  <a:cubicBezTo>
                    <a:pt x="127" y="38"/>
                    <a:pt x="0" y="135"/>
                    <a:pt x="18" y="229"/>
                  </a:cubicBezTo>
                  <a:cubicBezTo>
                    <a:pt x="30" y="306"/>
                    <a:pt x="132" y="353"/>
                    <a:pt x="261" y="353"/>
                  </a:cubicBezTo>
                  <a:cubicBezTo>
                    <a:pt x="291" y="353"/>
                    <a:pt x="322" y="351"/>
                    <a:pt x="355" y="345"/>
                  </a:cubicBezTo>
                  <a:cubicBezTo>
                    <a:pt x="521" y="316"/>
                    <a:pt x="647" y="215"/>
                    <a:pt x="629" y="125"/>
                  </a:cubicBezTo>
                  <a:cubicBezTo>
                    <a:pt x="618" y="49"/>
                    <a:pt x="51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4037850" y="4610775"/>
              <a:ext cx="18825" cy="10525"/>
            </a:xfrm>
            <a:custGeom>
              <a:rect b="b" l="l" r="r" t="t"/>
              <a:pathLst>
                <a:path extrusionOk="0" h="421" w="753">
                  <a:moveTo>
                    <a:pt x="456" y="70"/>
                  </a:moveTo>
                  <a:cubicBezTo>
                    <a:pt x="575" y="70"/>
                    <a:pt x="659" y="114"/>
                    <a:pt x="669" y="164"/>
                  </a:cubicBezTo>
                  <a:cubicBezTo>
                    <a:pt x="680" y="226"/>
                    <a:pt x="579" y="316"/>
                    <a:pt x="420" y="345"/>
                  </a:cubicBezTo>
                  <a:cubicBezTo>
                    <a:pt x="391" y="351"/>
                    <a:pt x="363" y="354"/>
                    <a:pt x="335" y="354"/>
                  </a:cubicBezTo>
                  <a:cubicBezTo>
                    <a:pt x="293" y="354"/>
                    <a:pt x="252" y="347"/>
                    <a:pt x="210" y="334"/>
                  </a:cubicBezTo>
                  <a:cubicBezTo>
                    <a:pt x="156" y="320"/>
                    <a:pt x="124" y="291"/>
                    <a:pt x="120" y="258"/>
                  </a:cubicBezTo>
                  <a:cubicBezTo>
                    <a:pt x="120" y="215"/>
                    <a:pt x="142" y="179"/>
                    <a:pt x="178" y="157"/>
                  </a:cubicBezTo>
                  <a:cubicBezTo>
                    <a:pt x="232" y="114"/>
                    <a:pt x="301" y="88"/>
                    <a:pt x="369" y="77"/>
                  </a:cubicBezTo>
                  <a:cubicBezTo>
                    <a:pt x="398" y="70"/>
                    <a:pt x="427" y="70"/>
                    <a:pt x="456" y="70"/>
                  </a:cubicBezTo>
                  <a:close/>
                  <a:moveTo>
                    <a:pt x="458" y="0"/>
                  </a:moveTo>
                  <a:cubicBezTo>
                    <a:pt x="427" y="0"/>
                    <a:pt x="393" y="3"/>
                    <a:pt x="359" y="9"/>
                  </a:cubicBezTo>
                  <a:cubicBezTo>
                    <a:pt x="275" y="23"/>
                    <a:pt x="199" y="56"/>
                    <a:pt x="134" y="103"/>
                  </a:cubicBezTo>
                  <a:cubicBezTo>
                    <a:pt x="1" y="175"/>
                    <a:pt x="33" y="378"/>
                    <a:pt x="185" y="399"/>
                  </a:cubicBezTo>
                  <a:cubicBezTo>
                    <a:pt x="232" y="414"/>
                    <a:pt x="279" y="421"/>
                    <a:pt x="330" y="421"/>
                  </a:cubicBezTo>
                  <a:cubicBezTo>
                    <a:pt x="362" y="421"/>
                    <a:pt x="395" y="417"/>
                    <a:pt x="427" y="414"/>
                  </a:cubicBezTo>
                  <a:cubicBezTo>
                    <a:pt x="619" y="378"/>
                    <a:pt x="753" y="265"/>
                    <a:pt x="731" y="153"/>
                  </a:cubicBezTo>
                  <a:cubicBezTo>
                    <a:pt x="716" y="59"/>
                    <a:pt x="604" y="0"/>
                    <a:pt x="4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4"/>
            <p:cNvSpPr/>
            <p:nvPr/>
          </p:nvSpPr>
          <p:spPr>
            <a:xfrm>
              <a:off x="4047800" y="4596800"/>
              <a:ext cx="16275" cy="9275"/>
            </a:xfrm>
            <a:custGeom>
              <a:rect b="b" l="l" r="r" t="t"/>
              <a:pathLst>
                <a:path extrusionOk="0" h="371" w="651">
                  <a:moveTo>
                    <a:pt x="426" y="1"/>
                  </a:moveTo>
                  <a:cubicBezTo>
                    <a:pt x="380" y="1"/>
                    <a:pt x="330" y="7"/>
                    <a:pt x="279" y="22"/>
                  </a:cubicBezTo>
                  <a:cubicBezTo>
                    <a:pt x="112" y="69"/>
                    <a:pt x="0" y="181"/>
                    <a:pt x="29" y="271"/>
                  </a:cubicBezTo>
                  <a:cubicBezTo>
                    <a:pt x="47" y="334"/>
                    <a:pt x="126" y="370"/>
                    <a:pt x="228" y="370"/>
                  </a:cubicBezTo>
                  <a:cubicBezTo>
                    <a:pt x="274" y="370"/>
                    <a:pt x="325" y="363"/>
                    <a:pt x="376" y="347"/>
                  </a:cubicBezTo>
                  <a:cubicBezTo>
                    <a:pt x="539" y="300"/>
                    <a:pt x="651" y="188"/>
                    <a:pt x="626" y="98"/>
                  </a:cubicBezTo>
                  <a:cubicBezTo>
                    <a:pt x="608" y="35"/>
                    <a:pt x="528" y="1"/>
                    <a:pt x="4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4047350" y="4595950"/>
              <a:ext cx="17725" cy="11000"/>
            </a:xfrm>
            <a:custGeom>
              <a:rect b="b" l="l" r="r" t="t"/>
              <a:pathLst>
                <a:path extrusionOk="0" h="440" w="709">
                  <a:moveTo>
                    <a:pt x="441" y="67"/>
                  </a:moveTo>
                  <a:cubicBezTo>
                    <a:pt x="532" y="67"/>
                    <a:pt x="597" y="99"/>
                    <a:pt x="611" y="143"/>
                  </a:cubicBezTo>
                  <a:cubicBezTo>
                    <a:pt x="629" y="204"/>
                    <a:pt x="542" y="305"/>
                    <a:pt x="387" y="349"/>
                  </a:cubicBezTo>
                  <a:cubicBezTo>
                    <a:pt x="337" y="364"/>
                    <a:pt x="289" y="370"/>
                    <a:pt x="247" y="370"/>
                  </a:cubicBezTo>
                  <a:cubicBezTo>
                    <a:pt x="157" y="370"/>
                    <a:pt x="92" y="340"/>
                    <a:pt x="80" y="298"/>
                  </a:cubicBezTo>
                  <a:cubicBezTo>
                    <a:pt x="76" y="255"/>
                    <a:pt x="94" y="215"/>
                    <a:pt x="127" y="190"/>
                  </a:cubicBezTo>
                  <a:cubicBezTo>
                    <a:pt x="177" y="143"/>
                    <a:pt x="239" y="107"/>
                    <a:pt x="308" y="88"/>
                  </a:cubicBezTo>
                  <a:cubicBezTo>
                    <a:pt x="351" y="74"/>
                    <a:pt x="398" y="67"/>
                    <a:pt x="441" y="67"/>
                  </a:cubicBezTo>
                  <a:close/>
                  <a:moveTo>
                    <a:pt x="443" y="0"/>
                  </a:moveTo>
                  <a:cubicBezTo>
                    <a:pt x="394" y="0"/>
                    <a:pt x="341" y="8"/>
                    <a:pt x="286" y="23"/>
                  </a:cubicBezTo>
                  <a:cubicBezTo>
                    <a:pt x="206" y="45"/>
                    <a:pt x="134" y="85"/>
                    <a:pt x="76" y="143"/>
                  </a:cubicBezTo>
                  <a:cubicBezTo>
                    <a:pt x="26" y="182"/>
                    <a:pt x="0" y="251"/>
                    <a:pt x="15" y="316"/>
                  </a:cubicBezTo>
                  <a:cubicBezTo>
                    <a:pt x="36" y="392"/>
                    <a:pt x="130" y="439"/>
                    <a:pt x="246" y="439"/>
                  </a:cubicBezTo>
                  <a:cubicBezTo>
                    <a:pt x="300" y="439"/>
                    <a:pt x="355" y="432"/>
                    <a:pt x="405" y="414"/>
                  </a:cubicBezTo>
                  <a:cubicBezTo>
                    <a:pt x="586" y="360"/>
                    <a:pt x="709" y="229"/>
                    <a:pt x="676" y="121"/>
                  </a:cubicBezTo>
                  <a:cubicBezTo>
                    <a:pt x="653" y="44"/>
                    <a:pt x="561" y="0"/>
                    <a:pt x="4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4"/>
            <p:cNvSpPr/>
            <p:nvPr/>
          </p:nvSpPr>
          <p:spPr>
            <a:xfrm>
              <a:off x="4163575" y="4646775"/>
              <a:ext cx="16275" cy="9325"/>
            </a:xfrm>
            <a:custGeom>
              <a:rect b="b" l="l" r="r" t="t"/>
              <a:pathLst>
                <a:path extrusionOk="0" h="373" w="651">
                  <a:moveTo>
                    <a:pt x="423" y="1"/>
                  </a:moveTo>
                  <a:cubicBezTo>
                    <a:pt x="378" y="1"/>
                    <a:pt x="329" y="8"/>
                    <a:pt x="278" y="22"/>
                  </a:cubicBezTo>
                  <a:cubicBezTo>
                    <a:pt x="112" y="73"/>
                    <a:pt x="0" y="185"/>
                    <a:pt x="29" y="275"/>
                  </a:cubicBezTo>
                  <a:cubicBezTo>
                    <a:pt x="47" y="338"/>
                    <a:pt x="126" y="372"/>
                    <a:pt x="228" y="372"/>
                  </a:cubicBezTo>
                  <a:cubicBezTo>
                    <a:pt x="273" y="372"/>
                    <a:pt x="322" y="365"/>
                    <a:pt x="372" y="351"/>
                  </a:cubicBezTo>
                  <a:cubicBezTo>
                    <a:pt x="539" y="300"/>
                    <a:pt x="651" y="188"/>
                    <a:pt x="625" y="98"/>
                  </a:cubicBezTo>
                  <a:cubicBezTo>
                    <a:pt x="605" y="35"/>
                    <a:pt x="525" y="1"/>
                    <a:pt x="4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4"/>
            <p:cNvSpPr/>
            <p:nvPr/>
          </p:nvSpPr>
          <p:spPr>
            <a:xfrm>
              <a:off x="4163025" y="4645975"/>
              <a:ext cx="18450" cy="10950"/>
            </a:xfrm>
            <a:custGeom>
              <a:rect b="b" l="l" r="r" t="t"/>
              <a:pathLst>
                <a:path extrusionOk="0" h="438" w="738">
                  <a:moveTo>
                    <a:pt x="445" y="68"/>
                  </a:moveTo>
                  <a:cubicBezTo>
                    <a:pt x="467" y="68"/>
                    <a:pt x="492" y="68"/>
                    <a:pt x="517" y="76"/>
                  </a:cubicBezTo>
                  <a:cubicBezTo>
                    <a:pt x="557" y="79"/>
                    <a:pt x="593" y="105"/>
                    <a:pt x="611" y="141"/>
                  </a:cubicBezTo>
                  <a:cubicBezTo>
                    <a:pt x="619" y="181"/>
                    <a:pt x="600" y="224"/>
                    <a:pt x="568" y="249"/>
                  </a:cubicBezTo>
                  <a:cubicBezTo>
                    <a:pt x="517" y="296"/>
                    <a:pt x="456" y="332"/>
                    <a:pt x="387" y="350"/>
                  </a:cubicBezTo>
                  <a:cubicBezTo>
                    <a:pt x="340" y="365"/>
                    <a:pt x="294" y="371"/>
                    <a:pt x="254" y="371"/>
                  </a:cubicBezTo>
                  <a:cubicBezTo>
                    <a:pt x="163" y="371"/>
                    <a:pt x="96" y="339"/>
                    <a:pt x="84" y="296"/>
                  </a:cubicBezTo>
                  <a:cubicBezTo>
                    <a:pt x="76" y="256"/>
                    <a:pt x="94" y="213"/>
                    <a:pt x="127" y="188"/>
                  </a:cubicBezTo>
                  <a:cubicBezTo>
                    <a:pt x="178" y="141"/>
                    <a:pt x="239" y="108"/>
                    <a:pt x="308" y="87"/>
                  </a:cubicBezTo>
                  <a:cubicBezTo>
                    <a:pt x="351" y="76"/>
                    <a:pt x="398" y="68"/>
                    <a:pt x="445" y="68"/>
                  </a:cubicBezTo>
                  <a:close/>
                  <a:moveTo>
                    <a:pt x="442" y="0"/>
                  </a:moveTo>
                  <a:cubicBezTo>
                    <a:pt x="308" y="0"/>
                    <a:pt x="178" y="49"/>
                    <a:pt x="76" y="141"/>
                  </a:cubicBezTo>
                  <a:cubicBezTo>
                    <a:pt x="26" y="184"/>
                    <a:pt x="0" y="249"/>
                    <a:pt x="15" y="318"/>
                  </a:cubicBezTo>
                  <a:cubicBezTo>
                    <a:pt x="37" y="394"/>
                    <a:pt x="131" y="437"/>
                    <a:pt x="246" y="437"/>
                  </a:cubicBezTo>
                  <a:cubicBezTo>
                    <a:pt x="300" y="437"/>
                    <a:pt x="351" y="430"/>
                    <a:pt x="402" y="412"/>
                  </a:cubicBezTo>
                  <a:cubicBezTo>
                    <a:pt x="481" y="390"/>
                    <a:pt x="554" y="350"/>
                    <a:pt x="615" y="296"/>
                  </a:cubicBezTo>
                  <a:cubicBezTo>
                    <a:pt x="738" y="209"/>
                    <a:pt x="680" y="11"/>
                    <a:pt x="528" y="7"/>
                  </a:cubicBezTo>
                  <a:cubicBezTo>
                    <a:pt x="499" y="3"/>
                    <a:pt x="471" y="0"/>
                    <a:pt x="4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4176575" y="4609450"/>
              <a:ext cx="15925" cy="10500"/>
            </a:xfrm>
            <a:custGeom>
              <a:rect b="b" l="l" r="r" t="t"/>
              <a:pathLst>
                <a:path extrusionOk="0" h="420" w="637">
                  <a:moveTo>
                    <a:pt x="187" y="1"/>
                  </a:moveTo>
                  <a:cubicBezTo>
                    <a:pt x="120" y="1"/>
                    <a:pt x="66" y="22"/>
                    <a:pt x="44" y="65"/>
                  </a:cubicBezTo>
                  <a:cubicBezTo>
                    <a:pt x="1" y="149"/>
                    <a:pt x="87" y="279"/>
                    <a:pt x="239" y="362"/>
                  </a:cubicBezTo>
                  <a:cubicBezTo>
                    <a:pt x="313" y="400"/>
                    <a:pt x="387" y="419"/>
                    <a:pt x="449" y="419"/>
                  </a:cubicBezTo>
                  <a:cubicBezTo>
                    <a:pt x="516" y="419"/>
                    <a:pt x="569" y="398"/>
                    <a:pt x="594" y="355"/>
                  </a:cubicBezTo>
                  <a:cubicBezTo>
                    <a:pt x="637" y="271"/>
                    <a:pt x="550" y="141"/>
                    <a:pt x="398" y="58"/>
                  </a:cubicBezTo>
                  <a:cubicBezTo>
                    <a:pt x="325" y="20"/>
                    <a:pt x="250" y="1"/>
                    <a:pt x="1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4176225" y="4608600"/>
              <a:ext cx="17275" cy="12200"/>
            </a:xfrm>
            <a:custGeom>
              <a:rect b="b" l="l" r="r" t="t"/>
              <a:pathLst>
                <a:path extrusionOk="0" h="488" w="691">
                  <a:moveTo>
                    <a:pt x="186" y="66"/>
                  </a:moveTo>
                  <a:cubicBezTo>
                    <a:pt x="190" y="66"/>
                    <a:pt x="195" y="67"/>
                    <a:pt x="199" y="67"/>
                  </a:cubicBezTo>
                  <a:cubicBezTo>
                    <a:pt x="268" y="71"/>
                    <a:pt x="336" y="89"/>
                    <a:pt x="394" y="121"/>
                  </a:cubicBezTo>
                  <a:cubicBezTo>
                    <a:pt x="539" y="201"/>
                    <a:pt x="608" y="316"/>
                    <a:pt x="575" y="374"/>
                  </a:cubicBezTo>
                  <a:cubicBezTo>
                    <a:pt x="561" y="401"/>
                    <a:pt x="520" y="418"/>
                    <a:pt x="465" y="418"/>
                  </a:cubicBezTo>
                  <a:cubicBezTo>
                    <a:pt x="410" y="418"/>
                    <a:pt x="340" y="401"/>
                    <a:pt x="268" y="363"/>
                  </a:cubicBezTo>
                  <a:cubicBezTo>
                    <a:pt x="206" y="331"/>
                    <a:pt x="152" y="284"/>
                    <a:pt x="109" y="230"/>
                  </a:cubicBezTo>
                  <a:cubicBezTo>
                    <a:pt x="83" y="197"/>
                    <a:pt x="72" y="154"/>
                    <a:pt x="87" y="114"/>
                  </a:cubicBezTo>
                  <a:cubicBezTo>
                    <a:pt x="110" y="81"/>
                    <a:pt x="147" y="66"/>
                    <a:pt x="186" y="66"/>
                  </a:cubicBezTo>
                  <a:close/>
                  <a:moveTo>
                    <a:pt x="198" y="0"/>
                  </a:moveTo>
                  <a:cubicBezTo>
                    <a:pt x="119" y="0"/>
                    <a:pt x="56" y="27"/>
                    <a:pt x="29" y="81"/>
                  </a:cubicBezTo>
                  <a:cubicBezTo>
                    <a:pt x="0" y="143"/>
                    <a:pt x="11" y="215"/>
                    <a:pt x="54" y="266"/>
                  </a:cubicBezTo>
                  <a:cubicBezTo>
                    <a:pt x="148" y="399"/>
                    <a:pt x="300" y="479"/>
                    <a:pt x="467" y="486"/>
                  </a:cubicBezTo>
                  <a:cubicBezTo>
                    <a:pt x="473" y="487"/>
                    <a:pt x="479" y="487"/>
                    <a:pt x="485" y="487"/>
                  </a:cubicBezTo>
                  <a:cubicBezTo>
                    <a:pt x="544" y="487"/>
                    <a:pt x="604" y="456"/>
                    <a:pt x="636" y="407"/>
                  </a:cubicBezTo>
                  <a:cubicBezTo>
                    <a:pt x="691" y="305"/>
                    <a:pt x="600" y="154"/>
                    <a:pt x="427" y="63"/>
                  </a:cubicBezTo>
                  <a:cubicBezTo>
                    <a:pt x="347" y="21"/>
                    <a:pt x="266" y="0"/>
                    <a:pt x="1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4125975" y="4644575"/>
              <a:ext cx="16100" cy="8850"/>
            </a:xfrm>
            <a:custGeom>
              <a:rect b="b" l="l" r="r" t="t"/>
              <a:pathLst>
                <a:path extrusionOk="0" h="354" w="644">
                  <a:moveTo>
                    <a:pt x="387" y="1"/>
                  </a:moveTo>
                  <a:cubicBezTo>
                    <a:pt x="357" y="1"/>
                    <a:pt x="325" y="3"/>
                    <a:pt x="293" y="9"/>
                  </a:cubicBezTo>
                  <a:cubicBezTo>
                    <a:pt x="123" y="38"/>
                    <a:pt x="0" y="135"/>
                    <a:pt x="15" y="229"/>
                  </a:cubicBezTo>
                  <a:cubicBezTo>
                    <a:pt x="26" y="305"/>
                    <a:pt x="128" y="353"/>
                    <a:pt x="257" y="353"/>
                  </a:cubicBezTo>
                  <a:cubicBezTo>
                    <a:pt x="287" y="353"/>
                    <a:pt x="319" y="351"/>
                    <a:pt x="351" y="345"/>
                  </a:cubicBezTo>
                  <a:cubicBezTo>
                    <a:pt x="521" y="316"/>
                    <a:pt x="644" y="215"/>
                    <a:pt x="629" y="124"/>
                  </a:cubicBezTo>
                  <a:cubicBezTo>
                    <a:pt x="615" y="48"/>
                    <a:pt x="515"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4124975" y="4643725"/>
              <a:ext cx="17650" cy="10475"/>
            </a:xfrm>
            <a:custGeom>
              <a:rect b="b" l="l" r="r" t="t"/>
              <a:pathLst>
                <a:path extrusionOk="0" h="419" w="706">
                  <a:moveTo>
                    <a:pt x="427" y="68"/>
                  </a:moveTo>
                  <a:cubicBezTo>
                    <a:pt x="467" y="68"/>
                    <a:pt x="507" y="72"/>
                    <a:pt x="546" y="86"/>
                  </a:cubicBezTo>
                  <a:cubicBezTo>
                    <a:pt x="593" y="101"/>
                    <a:pt x="626" y="130"/>
                    <a:pt x="633" y="162"/>
                  </a:cubicBezTo>
                  <a:cubicBezTo>
                    <a:pt x="633" y="205"/>
                    <a:pt x="611" y="242"/>
                    <a:pt x="575" y="263"/>
                  </a:cubicBezTo>
                  <a:cubicBezTo>
                    <a:pt x="517" y="307"/>
                    <a:pt x="452" y="332"/>
                    <a:pt x="384" y="343"/>
                  </a:cubicBezTo>
                  <a:cubicBezTo>
                    <a:pt x="353" y="348"/>
                    <a:pt x="323" y="351"/>
                    <a:pt x="296" y="351"/>
                  </a:cubicBezTo>
                  <a:cubicBezTo>
                    <a:pt x="178" y="351"/>
                    <a:pt x="96" y="306"/>
                    <a:pt x="87" y="256"/>
                  </a:cubicBezTo>
                  <a:cubicBezTo>
                    <a:pt x="76" y="195"/>
                    <a:pt x="174" y="104"/>
                    <a:pt x="337" y="75"/>
                  </a:cubicBezTo>
                  <a:cubicBezTo>
                    <a:pt x="366" y="72"/>
                    <a:pt x="395" y="68"/>
                    <a:pt x="427" y="68"/>
                  </a:cubicBezTo>
                  <a:close/>
                  <a:moveTo>
                    <a:pt x="420" y="0"/>
                  </a:moveTo>
                  <a:cubicBezTo>
                    <a:pt x="388" y="0"/>
                    <a:pt x="357" y="3"/>
                    <a:pt x="326" y="10"/>
                  </a:cubicBezTo>
                  <a:cubicBezTo>
                    <a:pt x="134" y="43"/>
                    <a:pt x="1" y="155"/>
                    <a:pt x="22" y="271"/>
                  </a:cubicBezTo>
                  <a:cubicBezTo>
                    <a:pt x="37" y="361"/>
                    <a:pt x="152" y="419"/>
                    <a:pt x="297" y="419"/>
                  </a:cubicBezTo>
                  <a:cubicBezTo>
                    <a:pt x="329" y="419"/>
                    <a:pt x="362" y="419"/>
                    <a:pt x="395" y="412"/>
                  </a:cubicBezTo>
                  <a:cubicBezTo>
                    <a:pt x="474" y="401"/>
                    <a:pt x="554" y="368"/>
                    <a:pt x="619" y="318"/>
                  </a:cubicBezTo>
                  <a:cubicBezTo>
                    <a:pt x="677" y="281"/>
                    <a:pt x="705" y="216"/>
                    <a:pt x="702" y="151"/>
                  </a:cubicBezTo>
                  <a:cubicBezTo>
                    <a:pt x="684" y="86"/>
                    <a:pt x="633" y="36"/>
                    <a:pt x="568" y="21"/>
                  </a:cubicBezTo>
                  <a:cubicBezTo>
                    <a:pt x="520" y="8"/>
                    <a:pt x="470" y="0"/>
                    <a:pt x="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4"/>
            <p:cNvSpPr/>
            <p:nvPr/>
          </p:nvSpPr>
          <p:spPr>
            <a:xfrm>
              <a:off x="4104275" y="4585275"/>
              <a:ext cx="26150" cy="14125"/>
            </a:xfrm>
            <a:custGeom>
              <a:rect b="b" l="l" r="r" t="t"/>
              <a:pathLst>
                <a:path extrusionOk="0" h="565" w="1046">
                  <a:moveTo>
                    <a:pt x="479" y="0"/>
                  </a:moveTo>
                  <a:cubicBezTo>
                    <a:pt x="221" y="0"/>
                    <a:pt x="18" y="107"/>
                    <a:pt x="8" y="252"/>
                  </a:cubicBezTo>
                  <a:cubicBezTo>
                    <a:pt x="1" y="407"/>
                    <a:pt x="225" y="544"/>
                    <a:pt x="507" y="562"/>
                  </a:cubicBezTo>
                  <a:cubicBezTo>
                    <a:pt x="526" y="564"/>
                    <a:pt x="546" y="564"/>
                    <a:pt x="565" y="564"/>
                  </a:cubicBezTo>
                  <a:cubicBezTo>
                    <a:pt x="821" y="564"/>
                    <a:pt x="1028" y="454"/>
                    <a:pt x="1035" y="313"/>
                  </a:cubicBezTo>
                  <a:cubicBezTo>
                    <a:pt x="1045" y="158"/>
                    <a:pt x="821" y="17"/>
                    <a:pt x="539" y="2"/>
                  </a:cubicBezTo>
                  <a:cubicBezTo>
                    <a:pt x="519" y="1"/>
                    <a:pt x="499" y="0"/>
                    <a:pt x="4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4"/>
            <p:cNvSpPr/>
            <p:nvPr/>
          </p:nvSpPr>
          <p:spPr>
            <a:xfrm>
              <a:off x="4103550" y="4584500"/>
              <a:ext cx="27600" cy="15750"/>
            </a:xfrm>
            <a:custGeom>
              <a:rect b="b" l="l" r="r" t="t"/>
              <a:pathLst>
                <a:path extrusionOk="0" h="630" w="1104">
                  <a:moveTo>
                    <a:pt x="491" y="65"/>
                  </a:moveTo>
                  <a:cubicBezTo>
                    <a:pt x="499" y="65"/>
                    <a:pt x="507" y="65"/>
                    <a:pt x="514" y="66"/>
                  </a:cubicBezTo>
                  <a:lnTo>
                    <a:pt x="565" y="66"/>
                  </a:lnTo>
                  <a:cubicBezTo>
                    <a:pt x="684" y="69"/>
                    <a:pt x="803" y="105"/>
                    <a:pt x="908" y="163"/>
                  </a:cubicBezTo>
                  <a:cubicBezTo>
                    <a:pt x="991" y="218"/>
                    <a:pt x="1035" y="279"/>
                    <a:pt x="1031" y="340"/>
                  </a:cubicBezTo>
                  <a:cubicBezTo>
                    <a:pt x="1027" y="402"/>
                    <a:pt x="977" y="460"/>
                    <a:pt x="886" y="503"/>
                  </a:cubicBezTo>
                  <a:cubicBezTo>
                    <a:pt x="789" y="542"/>
                    <a:pt x="686" y="562"/>
                    <a:pt x="584" y="562"/>
                  </a:cubicBezTo>
                  <a:cubicBezTo>
                    <a:pt x="450" y="562"/>
                    <a:pt x="317" y="529"/>
                    <a:pt x="196" y="463"/>
                  </a:cubicBezTo>
                  <a:cubicBezTo>
                    <a:pt x="113" y="409"/>
                    <a:pt x="69" y="348"/>
                    <a:pt x="73" y="286"/>
                  </a:cubicBezTo>
                  <a:cubicBezTo>
                    <a:pt x="77" y="225"/>
                    <a:pt x="127" y="167"/>
                    <a:pt x="214" y="124"/>
                  </a:cubicBezTo>
                  <a:cubicBezTo>
                    <a:pt x="301" y="87"/>
                    <a:pt x="395" y="65"/>
                    <a:pt x="491" y="65"/>
                  </a:cubicBezTo>
                  <a:close/>
                  <a:moveTo>
                    <a:pt x="518" y="0"/>
                  </a:moveTo>
                  <a:cubicBezTo>
                    <a:pt x="405" y="0"/>
                    <a:pt x="292" y="22"/>
                    <a:pt x="185" y="66"/>
                  </a:cubicBezTo>
                  <a:cubicBezTo>
                    <a:pt x="73" y="120"/>
                    <a:pt x="12" y="196"/>
                    <a:pt x="4" y="283"/>
                  </a:cubicBezTo>
                  <a:cubicBezTo>
                    <a:pt x="1" y="373"/>
                    <a:pt x="55" y="456"/>
                    <a:pt x="160" y="521"/>
                  </a:cubicBezTo>
                  <a:cubicBezTo>
                    <a:pt x="272" y="586"/>
                    <a:pt x="402" y="626"/>
                    <a:pt x="532" y="630"/>
                  </a:cubicBezTo>
                  <a:lnTo>
                    <a:pt x="590" y="630"/>
                  </a:lnTo>
                  <a:cubicBezTo>
                    <a:pt x="598" y="630"/>
                    <a:pt x="606" y="630"/>
                    <a:pt x="614" y="630"/>
                  </a:cubicBezTo>
                  <a:cubicBezTo>
                    <a:pt x="718" y="630"/>
                    <a:pt x="821" y="608"/>
                    <a:pt x="915" y="568"/>
                  </a:cubicBezTo>
                  <a:cubicBezTo>
                    <a:pt x="1027" y="514"/>
                    <a:pt x="1092" y="438"/>
                    <a:pt x="1096" y="348"/>
                  </a:cubicBezTo>
                  <a:cubicBezTo>
                    <a:pt x="1103" y="261"/>
                    <a:pt x="1049" y="174"/>
                    <a:pt x="944" y="109"/>
                  </a:cubicBezTo>
                  <a:cubicBezTo>
                    <a:pt x="813" y="37"/>
                    <a:pt x="666" y="0"/>
                    <a:pt x="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4"/>
            <p:cNvSpPr/>
            <p:nvPr/>
          </p:nvSpPr>
          <p:spPr>
            <a:xfrm>
              <a:off x="4057650" y="4553400"/>
              <a:ext cx="188825" cy="86000"/>
            </a:xfrm>
            <a:custGeom>
              <a:rect b="b" l="l" r="r" t="t"/>
              <a:pathLst>
                <a:path extrusionOk="0" h="3440" w="7553">
                  <a:moveTo>
                    <a:pt x="2977" y="0"/>
                  </a:moveTo>
                  <a:cubicBezTo>
                    <a:pt x="1419" y="0"/>
                    <a:pt x="215" y="495"/>
                    <a:pt x="120" y="1252"/>
                  </a:cubicBezTo>
                  <a:cubicBezTo>
                    <a:pt x="0" y="2163"/>
                    <a:pt x="1544" y="3114"/>
                    <a:pt x="3565" y="3374"/>
                  </a:cubicBezTo>
                  <a:cubicBezTo>
                    <a:pt x="3912" y="3419"/>
                    <a:pt x="4251" y="3440"/>
                    <a:pt x="4575" y="3440"/>
                  </a:cubicBezTo>
                  <a:cubicBezTo>
                    <a:pt x="6133" y="3440"/>
                    <a:pt x="7337" y="2945"/>
                    <a:pt x="7433" y="2188"/>
                  </a:cubicBezTo>
                  <a:cubicBezTo>
                    <a:pt x="7552" y="1277"/>
                    <a:pt x="6008" y="326"/>
                    <a:pt x="3988" y="66"/>
                  </a:cubicBezTo>
                  <a:cubicBezTo>
                    <a:pt x="3640" y="21"/>
                    <a:pt x="3301" y="0"/>
                    <a:pt x="2977"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4"/>
            <p:cNvSpPr/>
            <p:nvPr/>
          </p:nvSpPr>
          <p:spPr>
            <a:xfrm>
              <a:off x="4056825" y="4552650"/>
              <a:ext cx="190550" cy="87725"/>
            </a:xfrm>
            <a:custGeom>
              <a:rect b="b" l="l" r="r" t="t"/>
              <a:pathLst>
                <a:path extrusionOk="0" h="3509" w="7622">
                  <a:moveTo>
                    <a:pt x="3012" y="67"/>
                  </a:moveTo>
                  <a:cubicBezTo>
                    <a:pt x="3348" y="67"/>
                    <a:pt x="3684" y="89"/>
                    <a:pt x="4017" y="132"/>
                  </a:cubicBezTo>
                  <a:cubicBezTo>
                    <a:pt x="6016" y="389"/>
                    <a:pt x="7549" y="1325"/>
                    <a:pt x="7433" y="2218"/>
                  </a:cubicBezTo>
                  <a:cubicBezTo>
                    <a:pt x="7379" y="2645"/>
                    <a:pt x="6956" y="3003"/>
                    <a:pt x="6237" y="3223"/>
                  </a:cubicBezTo>
                  <a:cubicBezTo>
                    <a:pt x="5768" y="3365"/>
                    <a:pt x="5212" y="3438"/>
                    <a:pt x="4616" y="3438"/>
                  </a:cubicBezTo>
                  <a:cubicBezTo>
                    <a:pt x="4287" y="3438"/>
                    <a:pt x="3947" y="3416"/>
                    <a:pt x="3601" y="3371"/>
                  </a:cubicBezTo>
                  <a:cubicBezTo>
                    <a:pt x="1606" y="3118"/>
                    <a:pt x="73" y="2182"/>
                    <a:pt x="185" y="1289"/>
                  </a:cubicBezTo>
                  <a:cubicBezTo>
                    <a:pt x="283" y="552"/>
                    <a:pt x="1472" y="67"/>
                    <a:pt x="3012" y="67"/>
                  </a:cubicBezTo>
                  <a:close/>
                  <a:moveTo>
                    <a:pt x="3018" y="1"/>
                  </a:moveTo>
                  <a:cubicBezTo>
                    <a:pt x="1442" y="1"/>
                    <a:pt x="219" y="508"/>
                    <a:pt x="120" y="1282"/>
                  </a:cubicBezTo>
                  <a:cubicBezTo>
                    <a:pt x="1" y="2211"/>
                    <a:pt x="1562" y="3180"/>
                    <a:pt x="3594" y="3440"/>
                  </a:cubicBezTo>
                  <a:cubicBezTo>
                    <a:pt x="3930" y="3483"/>
                    <a:pt x="4270" y="3505"/>
                    <a:pt x="4610" y="3509"/>
                  </a:cubicBezTo>
                  <a:cubicBezTo>
                    <a:pt x="5217" y="3509"/>
                    <a:pt x="5781" y="3433"/>
                    <a:pt x="6258" y="3288"/>
                  </a:cubicBezTo>
                  <a:cubicBezTo>
                    <a:pt x="7003" y="3060"/>
                    <a:pt x="7444" y="2684"/>
                    <a:pt x="7502" y="2229"/>
                  </a:cubicBezTo>
                  <a:cubicBezTo>
                    <a:pt x="7621" y="1296"/>
                    <a:pt x="6063" y="327"/>
                    <a:pt x="4028" y="67"/>
                  </a:cubicBezTo>
                  <a:cubicBezTo>
                    <a:pt x="3681" y="22"/>
                    <a:pt x="3342" y="1"/>
                    <a:pt x="30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4"/>
            <p:cNvSpPr/>
            <p:nvPr/>
          </p:nvSpPr>
          <p:spPr>
            <a:xfrm>
              <a:off x="4098050" y="4594275"/>
              <a:ext cx="26775" cy="15125"/>
            </a:xfrm>
            <a:custGeom>
              <a:rect b="b" l="l" r="r" t="t"/>
              <a:pathLst>
                <a:path extrusionOk="0" h="605" w="1071">
                  <a:moveTo>
                    <a:pt x="387" y="1"/>
                  </a:moveTo>
                  <a:cubicBezTo>
                    <a:pt x="208" y="1"/>
                    <a:pt x="65" y="64"/>
                    <a:pt x="36" y="174"/>
                  </a:cubicBezTo>
                  <a:cubicBezTo>
                    <a:pt x="0" y="322"/>
                    <a:pt x="188" y="503"/>
                    <a:pt x="463" y="575"/>
                  </a:cubicBezTo>
                  <a:cubicBezTo>
                    <a:pt x="539" y="595"/>
                    <a:pt x="614" y="604"/>
                    <a:pt x="682" y="604"/>
                  </a:cubicBezTo>
                  <a:cubicBezTo>
                    <a:pt x="862" y="604"/>
                    <a:pt x="1002" y="540"/>
                    <a:pt x="1031" y="430"/>
                  </a:cubicBezTo>
                  <a:cubicBezTo>
                    <a:pt x="1070" y="282"/>
                    <a:pt x="879" y="101"/>
                    <a:pt x="604" y="29"/>
                  </a:cubicBezTo>
                  <a:cubicBezTo>
                    <a:pt x="529" y="10"/>
                    <a:pt x="45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4"/>
            <p:cNvSpPr/>
            <p:nvPr/>
          </p:nvSpPr>
          <p:spPr>
            <a:xfrm>
              <a:off x="4097675" y="4593400"/>
              <a:ext cx="27600" cy="16800"/>
            </a:xfrm>
            <a:custGeom>
              <a:rect b="b" l="l" r="r" t="t"/>
              <a:pathLst>
                <a:path extrusionOk="0" h="672" w="1104">
                  <a:moveTo>
                    <a:pt x="402" y="71"/>
                  </a:moveTo>
                  <a:cubicBezTo>
                    <a:pt x="471" y="71"/>
                    <a:pt x="543" y="78"/>
                    <a:pt x="612" y="96"/>
                  </a:cubicBezTo>
                  <a:cubicBezTo>
                    <a:pt x="727" y="125"/>
                    <a:pt x="836" y="183"/>
                    <a:pt x="926" y="263"/>
                  </a:cubicBezTo>
                  <a:cubicBezTo>
                    <a:pt x="999" y="328"/>
                    <a:pt x="1027" y="397"/>
                    <a:pt x="1013" y="458"/>
                  </a:cubicBezTo>
                  <a:cubicBezTo>
                    <a:pt x="999" y="519"/>
                    <a:pt x="937" y="566"/>
                    <a:pt x="843" y="588"/>
                  </a:cubicBezTo>
                  <a:cubicBezTo>
                    <a:pt x="792" y="598"/>
                    <a:pt x="741" y="603"/>
                    <a:pt x="689" y="603"/>
                  </a:cubicBezTo>
                  <a:cubicBezTo>
                    <a:pt x="502" y="603"/>
                    <a:pt x="318" y="537"/>
                    <a:pt x="171" y="415"/>
                  </a:cubicBezTo>
                  <a:cubicBezTo>
                    <a:pt x="102" y="346"/>
                    <a:pt x="69" y="277"/>
                    <a:pt x="84" y="216"/>
                  </a:cubicBezTo>
                  <a:cubicBezTo>
                    <a:pt x="102" y="158"/>
                    <a:pt x="163" y="111"/>
                    <a:pt x="257" y="86"/>
                  </a:cubicBezTo>
                  <a:cubicBezTo>
                    <a:pt x="304" y="75"/>
                    <a:pt x="351" y="71"/>
                    <a:pt x="402" y="71"/>
                  </a:cubicBezTo>
                  <a:close/>
                  <a:moveTo>
                    <a:pt x="412" y="1"/>
                  </a:moveTo>
                  <a:cubicBezTo>
                    <a:pt x="355" y="1"/>
                    <a:pt x="299" y="6"/>
                    <a:pt x="243" y="17"/>
                  </a:cubicBezTo>
                  <a:cubicBezTo>
                    <a:pt x="124" y="49"/>
                    <a:pt x="44" y="115"/>
                    <a:pt x="22" y="198"/>
                  </a:cubicBezTo>
                  <a:cubicBezTo>
                    <a:pt x="1" y="281"/>
                    <a:pt x="37" y="375"/>
                    <a:pt x="127" y="462"/>
                  </a:cubicBezTo>
                  <a:cubicBezTo>
                    <a:pt x="225" y="548"/>
                    <a:pt x="344" y="610"/>
                    <a:pt x="471" y="642"/>
                  </a:cubicBezTo>
                  <a:cubicBezTo>
                    <a:pt x="547" y="660"/>
                    <a:pt x="623" y="671"/>
                    <a:pt x="698" y="671"/>
                  </a:cubicBezTo>
                  <a:cubicBezTo>
                    <a:pt x="753" y="671"/>
                    <a:pt x="807" y="664"/>
                    <a:pt x="861" y="653"/>
                  </a:cubicBezTo>
                  <a:cubicBezTo>
                    <a:pt x="980" y="621"/>
                    <a:pt x="1060" y="556"/>
                    <a:pt x="1082" y="472"/>
                  </a:cubicBezTo>
                  <a:cubicBezTo>
                    <a:pt x="1103" y="386"/>
                    <a:pt x="1067" y="292"/>
                    <a:pt x="977" y="209"/>
                  </a:cubicBezTo>
                  <a:cubicBezTo>
                    <a:pt x="818" y="72"/>
                    <a:pt x="617" y="1"/>
                    <a:pt x="4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4"/>
            <p:cNvSpPr/>
            <p:nvPr/>
          </p:nvSpPr>
          <p:spPr>
            <a:xfrm>
              <a:off x="4178750" y="4582050"/>
              <a:ext cx="26875" cy="15050"/>
            </a:xfrm>
            <a:custGeom>
              <a:rect b="b" l="l" r="r" t="t"/>
              <a:pathLst>
                <a:path extrusionOk="0" h="602" w="1075">
                  <a:moveTo>
                    <a:pt x="387" y="0"/>
                  </a:moveTo>
                  <a:cubicBezTo>
                    <a:pt x="209" y="0"/>
                    <a:pt x="69" y="64"/>
                    <a:pt x="40" y="171"/>
                  </a:cubicBezTo>
                  <a:cubicBezTo>
                    <a:pt x="0" y="323"/>
                    <a:pt x="192" y="500"/>
                    <a:pt x="467" y="572"/>
                  </a:cubicBezTo>
                  <a:cubicBezTo>
                    <a:pt x="543" y="592"/>
                    <a:pt x="618" y="602"/>
                    <a:pt x="687" y="602"/>
                  </a:cubicBezTo>
                  <a:cubicBezTo>
                    <a:pt x="866" y="602"/>
                    <a:pt x="1006" y="538"/>
                    <a:pt x="1034" y="431"/>
                  </a:cubicBezTo>
                  <a:cubicBezTo>
                    <a:pt x="1074" y="279"/>
                    <a:pt x="882" y="99"/>
                    <a:pt x="608" y="30"/>
                  </a:cubicBezTo>
                  <a:cubicBezTo>
                    <a:pt x="531" y="10"/>
                    <a:pt x="456" y="0"/>
                    <a:pt x="38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4"/>
            <p:cNvSpPr/>
            <p:nvPr/>
          </p:nvSpPr>
          <p:spPr>
            <a:xfrm>
              <a:off x="4177850" y="4581175"/>
              <a:ext cx="28675" cy="16825"/>
            </a:xfrm>
            <a:custGeom>
              <a:rect b="b" l="l" r="r" t="t"/>
              <a:pathLst>
                <a:path extrusionOk="0" h="673" w="1147">
                  <a:moveTo>
                    <a:pt x="427" y="69"/>
                  </a:moveTo>
                  <a:cubicBezTo>
                    <a:pt x="496" y="69"/>
                    <a:pt x="568" y="79"/>
                    <a:pt x="637" y="97"/>
                  </a:cubicBezTo>
                  <a:cubicBezTo>
                    <a:pt x="886" y="163"/>
                    <a:pt x="1070" y="329"/>
                    <a:pt x="1038" y="459"/>
                  </a:cubicBezTo>
                  <a:cubicBezTo>
                    <a:pt x="1012" y="550"/>
                    <a:pt x="882" y="605"/>
                    <a:pt x="717" y="605"/>
                  </a:cubicBezTo>
                  <a:cubicBezTo>
                    <a:pt x="652" y="605"/>
                    <a:pt x="581" y="597"/>
                    <a:pt x="510" y="578"/>
                  </a:cubicBezTo>
                  <a:cubicBezTo>
                    <a:pt x="261" y="510"/>
                    <a:pt x="76" y="343"/>
                    <a:pt x="109" y="217"/>
                  </a:cubicBezTo>
                  <a:cubicBezTo>
                    <a:pt x="134" y="123"/>
                    <a:pt x="264" y="69"/>
                    <a:pt x="427" y="69"/>
                  </a:cubicBezTo>
                  <a:close/>
                  <a:moveTo>
                    <a:pt x="417" y="0"/>
                  </a:moveTo>
                  <a:cubicBezTo>
                    <a:pt x="223" y="0"/>
                    <a:pt x="73" y="73"/>
                    <a:pt x="44" y="199"/>
                  </a:cubicBezTo>
                  <a:cubicBezTo>
                    <a:pt x="0" y="369"/>
                    <a:pt x="199" y="564"/>
                    <a:pt x="496" y="640"/>
                  </a:cubicBezTo>
                  <a:cubicBezTo>
                    <a:pt x="568" y="661"/>
                    <a:pt x="647" y="672"/>
                    <a:pt x="723" y="672"/>
                  </a:cubicBezTo>
                  <a:cubicBezTo>
                    <a:pt x="918" y="672"/>
                    <a:pt x="1070" y="600"/>
                    <a:pt x="1103" y="473"/>
                  </a:cubicBezTo>
                  <a:cubicBezTo>
                    <a:pt x="1146" y="304"/>
                    <a:pt x="947" y="108"/>
                    <a:pt x="651" y="32"/>
                  </a:cubicBezTo>
                  <a:cubicBezTo>
                    <a:pt x="570" y="11"/>
                    <a:pt x="490" y="0"/>
                    <a:pt x="4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4"/>
            <p:cNvSpPr/>
            <p:nvPr/>
          </p:nvSpPr>
          <p:spPr>
            <a:xfrm>
              <a:off x="4134550" y="4595900"/>
              <a:ext cx="19550" cy="10675"/>
            </a:xfrm>
            <a:custGeom>
              <a:rect b="b" l="l" r="r" t="t"/>
              <a:pathLst>
                <a:path extrusionOk="0" h="427" w="782">
                  <a:moveTo>
                    <a:pt x="403" y="0"/>
                  </a:moveTo>
                  <a:cubicBezTo>
                    <a:pt x="399" y="0"/>
                    <a:pt x="395" y="0"/>
                    <a:pt x="391" y="0"/>
                  </a:cubicBezTo>
                  <a:cubicBezTo>
                    <a:pt x="174" y="0"/>
                    <a:pt x="1" y="98"/>
                    <a:pt x="4" y="217"/>
                  </a:cubicBezTo>
                  <a:cubicBezTo>
                    <a:pt x="4" y="331"/>
                    <a:pt x="175" y="427"/>
                    <a:pt x="383" y="427"/>
                  </a:cubicBezTo>
                  <a:cubicBezTo>
                    <a:pt x="387" y="427"/>
                    <a:pt x="391" y="427"/>
                    <a:pt x="395" y="427"/>
                  </a:cubicBezTo>
                  <a:cubicBezTo>
                    <a:pt x="608" y="427"/>
                    <a:pt x="782" y="329"/>
                    <a:pt x="782" y="210"/>
                  </a:cubicBezTo>
                  <a:cubicBezTo>
                    <a:pt x="782" y="96"/>
                    <a:pt x="611" y="0"/>
                    <a:pt x="40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4"/>
            <p:cNvSpPr/>
            <p:nvPr/>
          </p:nvSpPr>
          <p:spPr>
            <a:xfrm>
              <a:off x="4133750" y="4595075"/>
              <a:ext cx="21175" cy="12325"/>
            </a:xfrm>
            <a:custGeom>
              <a:rect b="b" l="l" r="r" t="t"/>
              <a:pathLst>
                <a:path extrusionOk="0" h="493" w="847">
                  <a:moveTo>
                    <a:pt x="430" y="66"/>
                  </a:moveTo>
                  <a:cubicBezTo>
                    <a:pt x="517" y="66"/>
                    <a:pt x="604" y="84"/>
                    <a:pt x="683" y="123"/>
                  </a:cubicBezTo>
                  <a:cubicBezTo>
                    <a:pt x="745" y="156"/>
                    <a:pt x="781" y="196"/>
                    <a:pt x="781" y="243"/>
                  </a:cubicBezTo>
                  <a:cubicBezTo>
                    <a:pt x="781" y="286"/>
                    <a:pt x="745" y="330"/>
                    <a:pt x="683" y="366"/>
                  </a:cubicBezTo>
                  <a:cubicBezTo>
                    <a:pt x="610" y="403"/>
                    <a:pt x="530" y="424"/>
                    <a:pt x="446" y="424"/>
                  </a:cubicBezTo>
                  <a:cubicBezTo>
                    <a:pt x="440" y="424"/>
                    <a:pt x="433" y="424"/>
                    <a:pt x="427" y="424"/>
                  </a:cubicBezTo>
                  <a:lnTo>
                    <a:pt x="419" y="424"/>
                  </a:lnTo>
                  <a:cubicBezTo>
                    <a:pt x="232" y="424"/>
                    <a:pt x="69" y="344"/>
                    <a:pt x="69" y="246"/>
                  </a:cubicBezTo>
                  <a:cubicBezTo>
                    <a:pt x="69" y="152"/>
                    <a:pt x="232" y="66"/>
                    <a:pt x="423" y="66"/>
                  </a:cubicBezTo>
                  <a:close/>
                  <a:moveTo>
                    <a:pt x="445" y="0"/>
                  </a:moveTo>
                  <a:cubicBezTo>
                    <a:pt x="438" y="0"/>
                    <a:pt x="430" y="0"/>
                    <a:pt x="423" y="1"/>
                  </a:cubicBezTo>
                  <a:cubicBezTo>
                    <a:pt x="185" y="1"/>
                    <a:pt x="0" y="113"/>
                    <a:pt x="0" y="250"/>
                  </a:cubicBezTo>
                  <a:cubicBezTo>
                    <a:pt x="4" y="387"/>
                    <a:pt x="185" y="492"/>
                    <a:pt x="419" y="492"/>
                  </a:cubicBezTo>
                  <a:lnTo>
                    <a:pt x="427" y="492"/>
                  </a:lnTo>
                  <a:cubicBezTo>
                    <a:pt x="433" y="492"/>
                    <a:pt x="439" y="493"/>
                    <a:pt x="446" y="493"/>
                  </a:cubicBezTo>
                  <a:cubicBezTo>
                    <a:pt x="541" y="493"/>
                    <a:pt x="635" y="468"/>
                    <a:pt x="716" y="424"/>
                  </a:cubicBezTo>
                  <a:cubicBezTo>
                    <a:pt x="803" y="380"/>
                    <a:pt x="846" y="315"/>
                    <a:pt x="846" y="243"/>
                  </a:cubicBezTo>
                  <a:cubicBezTo>
                    <a:pt x="846" y="174"/>
                    <a:pt x="799" y="109"/>
                    <a:pt x="716" y="62"/>
                  </a:cubicBezTo>
                  <a:cubicBezTo>
                    <a:pt x="632" y="22"/>
                    <a:pt x="539"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4078075" y="4567250"/>
              <a:ext cx="15575" cy="8525"/>
            </a:xfrm>
            <a:custGeom>
              <a:rect b="b" l="l" r="r" t="t"/>
              <a:pathLst>
                <a:path extrusionOk="0" h="341" w="623">
                  <a:moveTo>
                    <a:pt x="323" y="0"/>
                  </a:moveTo>
                  <a:cubicBezTo>
                    <a:pt x="319" y="0"/>
                    <a:pt x="315" y="0"/>
                    <a:pt x="311" y="0"/>
                  </a:cubicBezTo>
                  <a:cubicBezTo>
                    <a:pt x="138" y="0"/>
                    <a:pt x="0" y="80"/>
                    <a:pt x="0" y="174"/>
                  </a:cubicBezTo>
                  <a:cubicBezTo>
                    <a:pt x="0" y="266"/>
                    <a:pt x="131" y="340"/>
                    <a:pt x="303" y="340"/>
                  </a:cubicBezTo>
                  <a:cubicBezTo>
                    <a:pt x="307" y="340"/>
                    <a:pt x="311" y="340"/>
                    <a:pt x="315" y="340"/>
                  </a:cubicBezTo>
                  <a:cubicBezTo>
                    <a:pt x="488" y="340"/>
                    <a:pt x="622" y="260"/>
                    <a:pt x="622" y="166"/>
                  </a:cubicBezTo>
                  <a:cubicBezTo>
                    <a:pt x="622" y="75"/>
                    <a:pt x="491" y="0"/>
                    <a:pt x="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4077250" y="4566350"/>
              <a:ext cx="17300" cy="10325"/>
            </a:xfrm>
            <a:custGeom>
              <a:rect b="b" l="l" r="r" t="t"/>
              <a:pathLst>
                <a:path extrusionOk="0" h="413" w="692">
                  <a:moveTo>
                    <a:pt x="348" y="69"/>
                  </a:moveTo>
                  <a:cubicBezTo>
                    <a:pt x="417" y="69"/>
                    <a:pt x="485" y="83"/>
                    <a:pt x="547" y="112"/>
                  </a:cubicBezTo>
                  <a:cubicBezTo>
                    <a:pt x="594" y="137"/>
                    <a:pt x="623" y="170"/>
                    <a:pt x="623" y="202"/>
                  </a:cubicBezTo>
                  <a:cubicBezTo>
                    <a:pt x="623" y="268"/>
                    <a:pt x="511" y="343"/>
                    <a:pt x="348" y="343"/>
                  </a:cubicBezTo>
                  <a:cubicBezTo>
                    <a:pt x="182" y="343"/>
                    <a:pt x="69" y="271"/>
                    <a:pt x="69" y="206"/>
                  </a:cubicBezTo>
                  <a:cubicBezTo>
                    <a:pt x="66" y="177"/>
                    <a:pt x="95" y="145"/>
                    <a:pt x="142" y="116"/>
                  </a:cubicBezTo>
                  <a:cubicBezTo>
                    <a:pt x="203" y="83"/>
                    <a:pt x="272" y="69"/>
                    <a:pt x="344" y="69"/>
                  </a:cubicBezTo>
                  <a:close/>
                  <a:moveTo>
                    <a:pt x="344" y="0"/>
                  </a:moveTo>
                  <a:cubicBezTo>
                    <a:pt x="261" y="0"/>
                    <a:pt x="182" y="18"/>
                    <a:pt x="109" y="58"/>
                  </a:cubicBezTo>
                  <a:cubicBezTo>
                    <a:pt x="48" y="83"/>
                    <a:pt x="4" y="141"/>
                    <a:pt x="1" y="210"/>
                  </a:cubicBezTo>
                  <a:cubicBezTo>
                    <a:pt x="1" y="322"/>
                    <a:pt x="149" y="412"/>
                    <a:pt x="341" y="412"/>
                  </a:cubicBezTo>
                  <a:lnTo>
                    <a:pt x="348" y="412"/>
                  </a:lnTo>
                  <a:cubicBezTo>
                    <a:pt x="539" y="408"/>
                    <a:pt x="691" y="318"/>
                    <a:pt x="691" y="202"/>
                  </a:cubicBezTo>
                  <a:cubicBezTo>
                    <a:pt x="684" y="137"/>
                    <a:pt x="641" y="80"/>
                    <a:pt x="579" y="54"/>
                  </a:cubicBezTo>
                  <a:cubicBezTo>
                    <a:pt x="507" y="18"/>
                    <a:pt x="424" y="0"/>
                    <a:pt x="3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4"/>
            <p:cNvSpPr/>
            <p:nvPr/>
          </p:nvSpPr>
          <p:spPr>
            <a:xfrm>
              <a:off x="4088375" y="4554025"/>
              <a:ext cx="16100" cy="8725"/>
            </a:xfrm>
            <a:custGeom>
              <a:rect b="b" l="l" r="r" t="t"/>
              <a:pathLst>
                <a:path extrusionOk="0" h="349" w="644">
                  <a:moveTo>
                    <a:pt x="372" y="0"/>
                  </a:moveTo>
                  <a:cubicBezTo>
                    <a:pt x="349" y="0"/>
                    <a:pt x="325" y="2"/>
                    <a:pt x="300" y="5"/>
                  </a:cubicBezTo>
                  <a:cubicBezTo>
                    <a:pt x="131" y="27"/>
                    <a:pt x="0" y="117"/>
                    <a:pt x="15" y="211"/>
                  </a:cubicBezTo>
                  <a:cubicBezTo>
                    <a:pt x="24" y="293"/>
                    <a:pt x="140" y="348"/>
                    <a:pt x="282" y="348"/>
                  </a:cubicBezTo>
                  <a:cubicBezTo>
                    <a:pt x="302" y="348"/>
                    <a:pt x="323" y="347"/>
                    <a:pt x="344" y="345"/>
                  </a:cubicBezTo>
                  <a:cubicBezTo>
                    <a:pt x="514" y="323"/>
                    <a:pt x="644" y="229"/>
                    <a:pt x="633" y="135"/>
                  </a:cubicBezTo>
                  <a:cubicBezTo>
                    <a:pt x="621" y="54"/>
                    <a:pt x="512" y="0"/>
                    <a:pt x="3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4"/>
            <p:cNvSpPr/>
            <p:nvPr/>
          </p:nvSpPr>
          <p:spPr>
            <a:xfrm>
              <a:off x="4087825" y="4553200"/>
              <a:ext cx="17200" cy="10350"/>
            </a:xfrm>
            <a:custGeom>
              <a:rect b="b" l="l" r="r" t="t"/>
              <a:pathLst>
                <a:path extrusionOk="0" h="414" w="688">
                  <a:moveTo>
                    <a:pt x="391" y="67"/>
                  </a:moveTo>
                  <a:cubicBezTo>
                    <a:pt x="521" y="67"/>
                    <a:pt x="612" y="118"/>
                    <a:pt x="619" y="172"/>
                  </a:cubicBezTo>
                  <a:cubicBezTo>
                    <a:pt x="619" y="215"/>
                    <a:pt x="594" y="251"/>
                    <a:pt x="557" y="273"/>
                  </a:cubicBezTo>
                  <a:cubicBezTo>
                    <a:pt x="500" y="313"/>
                    <a:pt x="431" y="334"/>
                    <a:pt x="362" y="342"/>
                  </a:cubicBezTo>
                  <a:cubicBezTo>
                    <a:pt x="338" y="345"/>
                    <a:pt x="316" y="346"/>
                    <a:pt x="294" y="346"/>
                  </a:cubicBezTo>
                  <a:cubicBezTo>
                    <a:pt x="166" y="346"/>
                    <a:pt x="76" y="296"/>
                    <a:pt x="69" y="240"/>
                  </a:cubicBezTo>
                  <a:cubicBezTo>
                    <a:pt x="73" y="201"/>
                    <a:pt x="95" y="161"/>
                    <a:pt x="131" y="143"/>
                  </a:cubicBezTo>
                  <a:cubicBezTo>
                    <a:pt x="189" y="103"/>
                    <a:pt x="257" y="78"/>
                    <a:pt x="330" y="71"/>
                  </a:cubicBezTo>
                  <a:cubicBezTo>
                    <a:pt x="348" y="71"/>
                    <a:pt x="369" y="67"/>
                    <a:pt x="391" y="67"/>
                  </a:cubicBezTo>
                  <a:close/>
                  <a:moveTo>
                    <a:pt x="397" y="0"/>
                  </a:moveTo>
                  <a:cubicBezTo>
                    <a:pt x="372" y="0"/>
                    <a:pt x="346" y="2"/>
                    <a:pt x="319" y="5"/>
                  </a:cubicBezTo>
                  <a:cubicBezTo>
                    <a:pt x="239" y="13"/>
                    <a:pt x="160" y="42"/>
                    <a:pt x="95" y="89"/>
                  </a:cubicBezTo>
                  <a:cubicBezTo>
                    <a:pt x="33" y="121"/>
                    <a:pt x="1" y="183"/>
                    <a:pt x="4" y="248"/>
                  </a:cubicBezTo>
                  <a:cubicBezTo>
                    <a:pt x="15" y="349"/>
                    <a:pt x="138" y="414"/>
                    <a:pt x="297" y="414"/>
                  </a:cubicBezTo>
                  <a:cubicBezTo>
                    <a:pt x="322" y="414"/>
                    <a:pt x="344" y="414"/>
                    <a:pt x="369" y="410"/>
                  </a:cubicBezTo>
                  <a:cubicBezTo>
                    <a:pt x="453" y="399"/>
                    <a:pt x="529" y="371"/>
                    <a:pt x="597" y="327"/>
                  </a:cubicBezTo>
                  <a:cubicBezTo>
                    <a:pt x="655" y="295"/>
                    <a:pt x="688" y="230"/>
                    <a:pt x="688" y="165"/>
                  </a:cubicBezTo>
                  <a:cubicBezTo>
                    <a:pt x="675" y="65"/>
                    <a:pt x="553" y="0"/>
                    <a:pt x="3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4"/>
            <p:cNvSpPr/>
            <p:nvPr/>
          </p:nvSpPr>
          <p:spPr>
            <a:xfrm>
              <a:off x="4194375" y="4622175"/>
              <a:ext cx="16125" cy="8700"/>
            </a:xfrm>
            <a:custGeom>
              <a:rect b="b" l="l" r="r" t="t"/>
              <a:pathLst>
                <a:path extrusionOk="0" h="348" w="645">
                  <a:moveTo>
                    <a:pt x="373" y="0"/>
                  </a:moveTo>
                  <a:cubicBezTo>
                    <a:pt x="350" y="0"/>
                    <a:pt x="328" y="2"/>
                    <a:pt x="304" y="5"/>
                  </a:cubicBezTo>
                  <a:cubicBezTo>
                    <a:pt x="131" y="26"/>
                    <a:pt x="1" y="120"/>
                    <a:pt x="15" y="214"/>
                  </a:cubicBezTo>
                  <a:cubicBezTo>
                    <a:pt x="28" y="294"/>
                    <a:pt x="141" y="348"/>
                    <a:pt x="283" y="348"/>
                  </a:cubicBezTo>
                  <a:cubicBezTo>
                    <a:pt x="303" y="348"/>
                    <a:pt x="323" y="347"/>
                    <a:pt x="344" y="344"/>
                  </a:cubicBezTo>
                  <a:cubicBezTo>
                    <a:pt x="514" y="323"/>
                    <a:pt x="644" y="229"/>
                    <a:pt x="633" y="135"/>
                  </a:cubicBezTo>
                  <a:cubicBezTo>
                    <a:pt x="624" y="57"/>
                    <a:pt x="512" y="0"/>
                    <a:pt x="37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4"/>
            <p:cNvSpPr/>
            <p:nvPr/>
          </p:nvSpPr>
          <p:spPr>
            <a:xfrm>
              <a:off x="4192675" y="4621325"/>
              <a:ext cx="18625" cy="10375"/>
            </a:xfrm>
            <a:custGeom>
              <a:rect b="b" l="l" r="r" t="t"/>
              <a:pathLst>
                <a:path extrusionOk="0" h="415" w="745">
                  <a:moveTo>
                    <a:pt x="438" y="68"/>
                  </a:moveTo>
                  <a:cubicBezTo>
                    <a:pt x="568" y="68"/>
                    <a:pt x="662" y="118"/>
                    <a:pt x="665" y="176"/>
                  </a:cubicBezTo>
                  <a:cubicBezTo>
                    <a:pt x="676" y="238"/>
                    <a:pt x="571" y="324"/>
                    <a:pt x="409" y="342"/>
                  </a:cubicBezTo>
                  <a:cubicBezTo>
                    <a:pt x="387" y="346"/>
                    <a:pt x="366" y="347"/>
                    <a:pt x="344" y="347"/>
                  </a:cubicBezTo>
                  <a:cubicBezTo>
                    <a:pt x="296" y="347"/>
                    <a:pt x="247" y="339"/>
                    <a:pt x="203" y="324"/>
                  </a:cubicBezTo>
                  <a:cubicBezTo>
                    <a:pt x="152" y="303"/>
                    <a:pt x="119" y="274"/>
                    <a:pt x="116" y="241"/>
                  </a:cubicBezTo>
                  <a:cubicBezTo>
                    <a:pt x="119" y="201"/>
                    <a:pt x="141" y="162"/>
                    <a:pt x="177" y="144"/>
                  </a:cubicBezTo>
                  <a:cubicBezTo>
                    <a:pt x="239" y="104"/>
                    <a:pt x="304" y="78"/>
                    <a:pt x="376" y="71"/>
                  </a:cubicBezTo>
                  <a:cubicBezTo>
                    <a:pt x="398" y="71"/>
                    <a:pt x="419" y="68"/>
                    <a:pt x="438" y="68"/>
                  </a:cubicBezTo>
                  <a:close/>
                  <a:moveTo>
                    <a:pt x="443" y="1"/>
                  </a:moveTo>
                  <a:cubicBezTo>
                    <a:pt x="418" y="1"/>
                    <a:pt x="392" y="3"/>
                    <a:pt x="365" y="6"/>
                  </a:cubicBezTo>
                  <a:cubicBezTo>
                    <a:pt x="282" y="13"/>
                    <a:pt x="206" y="42"/>
                    <a:pt x="137" y="89"/>
                  </a:cubicBezTo>
                  <a:cubicBezTo>
                    <a:pt x="0" y="154"/>
                    <a:pt x="25" y="357"/>
                    <a:pt x="177" y="386"/>
                  </a:cubicBezTo>
                  <a:cubicBezTo>
                    <a:pt x="228" y="407"/>
                    <a:pt x="286" y="415"/>
                    <a:pt x="344" y="415"/>
                  </a:cubicBezTo>
                  <a:cubicBezTo>
                    <a:pt x="369" y="415"/>
                    <a:pt x="391" y="415"/>
                    <a:pt x="416" y="411"/>
                  </a:cubicBezTo>
                  <a:cubicBezTo>
                    <a:pt x="607" y="386"/>
                    <a:pt x="745" y="281"/>
                    <a:pt x="734" y="165"/>
                  </a:cubicBezTo>
                  <a:cubicBezTo>
                    <a:pt x="722" y="66"/>
                    <a:pt x="599" y="1"/>
                    <a:pt x="4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4213550" y="4586525"/>
              <a:ext cx="15200" cy="11675"/>
            </a:xfrm>
            <a:custGeom>
              <a:rect b="b" l="l" r="r" t="t"/>
              <a:pathLst>
                <a:path extrusionOk="0" h="467" w="608">
                  <a:moveTo>
                    <a:pt x="165" y="1"/>
                  </a:moveTo>
                  <a:cubicBezTo>
                    <a:pt x="117" y="1"/>
                    <a:pt x="78" y="16"/>
                    <a:pt x="54" y="46"/>
                  </a:cubicBezTo>
                  <a:cubicBezTo>
                    <a:pt x="0" y="118"/>
                    <a:pt x="65" y="267"/>
                    <a:pt x="199" y="368"/>
                  </a:cubicBezTo>
                  <a:cubicBezTo>
                    <a:pt x="283" y="432"/>
                    <a:pt x="374" y="466"/>
                    <a:pt x="445" y="466"/>
                  </a:cubicBezTo>
                  <a:cubicBezTo>
                    <a:pt x="491" y="466"/>
                    <a:pt x="528" y="452"/>
                    <a:pt x="550" y="422"/>
                  </a:cubicBezTo>
                  <a:cubicBezTo>
                    <a:pt x="608" y="346"/>
                    <a:pt x="542" y="202"/>
                    <a:pt x="405" y="97"/>
                  </a:cubicBezTo>
                  <a:cubicBezTo>
                    <a:pt x="325" y="34"/>
                    <a:pt x="236" y="1"/>
                    <a:pt x="1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4212250" y="4585550"/>
              <a:ext cx="16600" cy="13450"/>
            </a:xfrm>
            <a:custGeom>
              <a:rect b="b" l="l" r="r" t="t"/>
              <a:pathLst>
                <a:path extrusionOk="0" h="538" w="664">
                  <a:moveTo>
                    <a:pt x="203" y="74"/>
                  </a:moveTo>
                  <a:cubicBezTo>
                    <a:pt x="207" y="74"/>
                    <a:pt x="211" y="74"/>
                    <a:pt x="215" y="74"/>
                  </a:cubicBezTo>
                  <a:cubicBezTo>
                    <a:pt x="226" y="74"/>
                    <a:pt x="237" y="74"/>
                    <a:pt x="247" y="78"/>
                  </a:cubicBezTo>
                  <a:cubicBezTo>
                    <a:pt x="388" y="107"/>
                    <a:pt x="508" y="197"/>
                    <a:pt x="573" y="324"/>
                  </a:cubicBezTo>
                  <a:cubicBezTo>
                    <a:pt x="594" y="360"/>
                    <a:pt x="594" y="403"/>
                    <a:pt x="576" y="439"/>
                  </a:cubicBezTo>
                  <a:cubicBezTo>
                    <a:pt x="552" y="461"/>
                    <a:pt x="522" y="472"/>
                    <a:pt x="492" y="472"/>
                  </a:cubicBezTo>
                  <a:cubicBezTo>
                    <a:pt x="481" y="472"/>
                    <a:pt x="471" y="471"/>
                    <a:pt x="461" y="468"/>
                  </a:cubicBezTo>
                  <a:cubicBezTo>
                    <a:pt x="392" y="454"/>
                    <a:pt x="327" y="425"/>
                    <a:pt x="273" y="382"/>
                  </a:cubicBezTo>
                  <a:cubicBezTo>
                    <a:pt x="215" y="338"/>
                    <a:pt x="168" y="284"/>
                    <a:pt x="135" y="223"/>
                  </a:cubicBezTo>
                  <a:cubicBezTo>
                    <a:pt x="114" y="186"/>
                    <a:pt x="114" y="143"/>
                    <a:pt x="132" y="103"/>
                  </a:cubicBezTo>
                  <a:cubicBezTo>
                    <a:pt x="151" y="84"/>
                    <a:pt x="175" y="74"/>
                    <a:pt x="203" y="74"/>
                  </a:cubicBezTo>
                  <a:close/>
                  <a:moveTo>
                    <a:pt x="205" y="1"/>
                  </a:moveTo>
                  <a:cubicBezTo>
                    <a:pt x="87" y="1"/>
                    <a:pt x="1" y="140"/>
                    <a:pt x="74" y="248"/>
                  </a:cubicBezTo>
                  <a:cubicBezTo>
                    <a:pt x="150" y="396"/>
                    <a:pt x="287" y="501"/>
                    <a:pt x="450" y="533"/>
                  </a:cubicBezTo>
                  <a:cubicBezTo>
                    <a:pt x="468" y="537"/>
                    <a:pt x="482" y="537"/>
                    <a:pt x="497" y="537"/>
                  </a:cubicBezTo>
                  <a:cubicBezTo>
                    <a:pt x="500" y="537"/>
                    <a:pt x="504" y="537"/>
                    <a:pt x="508" y="537"/>
                  </a:cubicBezTo>
                  <a:cubicBezTo>
                    <a:pt x="554" y="537"/>
                    <a:pt x="597" y="516"/>
                    <a:pt x="627" y="483"/>
                  </a:cubicBezTo>
                  <a:cubicBezTo>
                    <a:pt x="663" y="425"/>
                    <a:pt x="663" y="353"/>
                    <a:pt x="631" y="295"/>
                  </a:cubicBezTo>
                  <a:cubicBezTo>
                    <a:pt x="558" y="147"/>
                    <a:pt x="417" y="42"/>
                    <a:pt x="255" y="9"/>
                  </a:cubicBezTo>
                  <a:cubicBezTo>
                    <a:pt x="238" y="4"/>
                    <a:pt x="221"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4"/>
            <p:cNvSpPr/>
            <p:nvPr/>
          </p:nvSpPr>
          <p:spPr>
            <a:xfrm>
              <a:off x="4157950" y="4613700"/>
              <a:ext cx="15575" cy="8525"/>
            </a:xfrm>
            <a:custGeom>
              <a:rect b="b" l="l" r="r" t="t"/>
              <a:pathLst>
                <a:path extrusionOk="0" h="341" w="623">
                  <a:moveTo>
                    <a:pt x="312" y="0"/>
                  </a:moveTo>
                  <a:cubicBezTo>
                    <a:pt x="138" y="4"/>
                    <a:pt x="1" y="80"/>
                    <a:pt x="1" y="174"/>
                  </a:cubicBezTo>
                  <a:cubicBezTo>
                    <a:pt x="1" y="266"/>
                    <a:pt x="132" y="340"/>
                    <a:pt x="300" y="340"/>
                  </a:cubicBezTo>
                  <a:cubicBezTo>
                    <a:pt x="304" y="340"/>
                    <a:pt x="308" y="340"/>
                    <a:pt x="312" y="340"/>
                  </a:cubicBezTo>
                  <a:cubicBezTo>
                    <a:pt x="489" y="340"/>
                    <a:pt x="623" y="264"/>
                    <a:pt x="623" y="170"/>
                  </a:cubicBezTo>
                  <a:cubicBezTo>
                    <a:pt x="623" y="76"/>
                    <a:pt x="48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4"/>
            <p:cNvSpPr/>
            <p:nvPr/>
          </p:nvSpPr>
          <p:spPr>
            <a:xfrm>
              <a:off x="4157050" y="4612875"/>
              <a:ext cx="18100" cy="10250"/>
            </a:xfrm>
            <a:custGeom>
              <a:rect b="b" l="l" r="r" t="t"/>
              <a:pathLst>
                <a:path extrusionOk="0" h="410" w="724">
                  <a:moveTo>
                    <a:pt x="351" y="66"/>
                  </a:moveTo>
                  <a:cubicBezTo>
                    <a:pt x="420" y="66"/>
                    <a:pt x="489" y="84"/>
                    <a:pt x="550" y="116"/>
                  </a:cubicBezTo>
                  <a:cubicBezTo>
                    <a:pt x="597" y="142"/>
                    <a:pt x="623" y="174"/>
                    <a:pt x="623" y="207"/>
                  </a:cubicBezTo>
                  <a:cubicBezTo>
                    <a:pt x="623" y="239"/>
                    <a:pt x="594" y="272"/>
                    <a:pt x="550" y="297"/>
                  </a:cubicBezTo>
                  <a:cubicBezTo>
                    <a:pt x="492" y="326"/>
                    <a:pt x="430" y="341"/>
                    <a:pt x="368" y="341"/>
                  </a:cubicBezTo>
                  <a:cubicBezTo>
                    <a:pt x="362" y="341"/>
                    <a:pt x="355" y="341"/>
                    <a:pt x="348" y="341"/>
                  </a:cubicBezTo>
                  <a:cubicBezTo>
                    <a:pt x="341" y="341"/>
                    <a:pt x="333" y="341"/>
                    <a:pt x="326" y="341"/>
                  </a:cubicBezTo>
                  <a:cubicBezTo>
                    <a:pt x="262" y="341"/>
                    <a:pt x="200" y="326"/>
                    <a:pt x="142" y="297"/>
                  </a:cubicBezTo>
                  <a:cubicBezTo>
                    <a:pt x="95" y="272"/>
                    <a:pt x="70" y="239"/>
                    <a:pt x="70" y="207"/>
                  </a:cubicBezTo>
                  <a:cubicBezTo>
                    <a:pt x="70" y="142"/>
                    <a:pt x="182" y="69"/>
                    <a:pt x="344" y="69"/>
                  </a:cubicBezTo>
                  <a:lnTo>
                    <a:pt x="348" y="69"/>
                  </a:lnTo>
                  <a:lnTo>
                    <a:pt x="351" y="66"/>
                  </a:lnTo>
                  <a:close/>
                  <a:moveTo>
                    <a:pt x="365" y="0"/>
                  </a:moveTo>
                  <a:cubicBezTo>
                    <a:pt x="358" y="0"/>
                    <a:pt x="351" y="0"/>
                    <a:pt x="344" y="1"/>
                  </a:cubicBezTo>
                  <a:cubicBezTo>
                    <a:pt x="149" y="1"/>
                    <a:pt x="1" y="91"/>
                    <a:pt x="1" y="207"/>
                  </a:cubicBezTo>
                  <a:cubicBezTo>
                    <a:pt x="8" y="272"/>
                    <a:pt x="48" y="330"/>
                    <a:pt x="109" y="355"/>
                  </a:cubicBezTo>
                  <a:cubicBezTo>
                    <a:pt x="182" y="391"/>
                    <a:pt x="261" y="409"/>
                    <a:pt x="344" y="409"/>
                  </a:cubicBezTo>
                  <a:cubicBezTo>
                    <a:pt x="427" y="409"/>
                    <a:pt x="507" y="391"/>
                    <a:pt x="579" y="351"/>
                  </a:cubicBezTo>
                  <a:cubicBezTo>
                    <a:pt x="724" y="304"/>
                    <a:pt x="724" y="98"/>
                    <a:pt x="579" y="51"/>
                  </a:cubicBezTo>
                  <a:cubicBezTo>
                    <a:pt x="513" y="18"/>
                    <a:pt x="441" y="0"/>
                    <a:pt x="3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4"/>
            <p:cNvSpPr/>
            <p:nvPr/>
          </p:nvSpPr>
          <p:spPr>
            <a:xfrm>
              <a:off x="4145125" y="4551925"/>
              <a:ext cx="26775" cy="14900"/>
            </a:xfrm>
            <a:custGeom>
              <a:rect b="b" l="l" r="r" t="t"/>
              <a:pathLst>
                <a:path extrusionOk="0" h="596" w="1071">
                  <a:moveTo>
                    <a:pt x="401" y="1"/>
                  </a:moveTo>
                  <a:cubicBezTo>
                    <a:pt x="210" y="1"/>
                    <a:pt x="60" y="72"/>
                    <a:pt x="33" y="187"/>
                  </a:cubicBezTo>
                  <a:cubicBezTo>
                    <a:pt x="1" y="338"/>
                    <a:pt x="196" y="508"/>
                    <a:pt x="474" y="573"/>
                  </a:cubicBezTo>
                  <a:cubicBezTo>
                    <a:pt x="541" y="588"/>
                    <a:pt x="606" y="595"/>
                    <a:pt x="667" y="595"/>
                  </a:cubicBezTo>
                  <a:cubicBezTo>
                    <a:pt x="858" y="595"/>
                    <a:pt x="1010" y="526"/>
                    <a:pt x="1035" y="411"/>
                  </a:cubicBezTo>
                  <a:cubicBezTo>
                    <a:pt x="1071" y="259"/>
                    <a:pt x="872" y="89"/>
                    <a:pt x="597" y="24"/>
                  </a:cubicBezTo>
                  <a:cubicBezTo>
                    <a:pt x="529" y="8"/>
                    <a:pt x="463" y="1"/>
                    <a:pt x="4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4"/>
            <p:cNvSpPr/>
            <p:nvPr/>
          </p:nvSpPr>
          <p:spPr>
            <a:xfrm>
              <a:off x="4144125" y="4551100"/>
              <a:ext cx="28150" cy="16525"/>
            </a:xfrm>
            <a:custGeom>
              <a:rect b="b" l="l" r="r" t="t"/>
              <a:pathLst>
                <a:path extrusionOk="0" h="661" w="1126">
                  <a:moveTo>
                    <a:pt x="442" y="68"/>
                  </a:moveTo>
                  <a:cubicBezTo>
                    <a:pt x="507" y="68"/>
                    <a:pt x="568" y="75"/>
                    <a:pt x="630" y="89"/>
                  </a:cubicBezTo>
                  <a:cubicBezTo>
                    <a:pt x="749" y="115"/>
                    <a:pt x="858" y="165"/>
                    <a:pt x="952" y="241"/>
                  </a:cubicBezTo>
                  <a:cubicBezTo>
                    <a:pt x="1024" y="306"/>
                    <a:pt x="1056" y="379"/>
                    <a:pt x="1042" y="436"/>
                  </a:cubicBezTo>
                  <a:cubicBezTo>
                    <a:pt x="1028" y="498"/>
                    <a:pt x="970" y="545"/>
                    <a:pt x="876" y="574"/>
                  </a:cubicBezTo>
                  <a:cubicBezTo>
                    <a:pt x="818" y="588"/>
                    <a:pt x="758" y="596"/>
                    <a:pt x="699" y="596"/>
                  </a:cubicBezTo>
                  <a:cubicBezTo>
                    <a:pt x="639" y="596"/>
                    <a:pt x="579" y="588"/>
                    <a:pt x="521" y="574"/>
                  </a:cubicBezTo>
                  <a:cubicBezTo>
                    <a:pt x="268" y="516"/>
                    <a:pt x="77" y="357"/>
                    <a:pt x="106" y="227"/>
                  </a:cubicBezTo>
                  <a:cubicBezTo>
                    <a:pt x="127" y="129"/>
                    <a:pt x="268" y="68"/>
                    <a:pt x="442" y="68"/>
                  </a:cubicBezTo>
                  <a:close/>
                  <a:moveTo>
                    <a:pt x="439" y="0"/>
                  </a:moveTo>
                  <a:cubicBezTo>
                    <a:pt x="232" y="0"/>
                    <a:pt x="71" y="80"/>
                    <a:pt x="41" y="212"/>
                  </a:cubicBezTo>
                  <a:cubicBezTo>
                    <a:pt x="1" y="382"/>
                    <a:pt x="207" y="570"/>
                    <a:pt x="507" y="639"/>
                  </a:cubicBezTo>
                  <a:cubicBezTo>
                    <a:pt x="572" y="653"/>
                    <a:pt x="637" y="661"/>
                    <a:pt x="706" y="661"/>
                  </a:cubicBezTo>
                  <a:cubicBezTo>
                    <a:pt x="771" y="661"/>
                    <a:pt x="832" y="653"/>
                    <a:pt x="894" y="639"/>
                  </a:cubicBezTo>
                  <a:cubicBezTo>
                    <a:pt x="1013" y="603"/>
                    <a:pt x="1089" y="538"/>
                    <a:pt x="1107" y="451"/>
                  </a:cubicBezTo>
                  <a:cubicBezTo>
                    <a:pt x="1125" y="364"/>
                    <a:pt x="1085" y="274"/>
                    <a:pt x="995" y="191"/>
                  </a:cubicBezTo>
                  <a:cubicBezTo>
                    <a:pt x="894" y="108"/>
                    <a:pt x="771" y="50"/>
                    <a:pt x="644" y="24"/>
                  </a:cubicBezTo>
                  <a:cubicBezTo>
                    <a:pt x="573" y="8"/>
                    <a:pt x="504" y="0"/>
                    <a:pt x="4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4"/>
            <p:cNvSpPr/>
            <p:nvPr/>
          </p:nvSpPr>
          <p:spPr>
            <a:xfrm>
              <a:off x="3925975" y="4556525"/>
              <a:ext cx="180325" cy="121425"/>
            </a:xfrm>
            <a:custGeom>
              <a:rect b="b" l="l" r="r" t="t"/>
              <a:pathLst>
                <a:path extrusionOk="0" h="4857" w="7213">
                  <a:moveTo>
                    <a:pt x="5624" y="0"/>
                  </a:moveTo>
                  <a:cubicBezTo>
                    <a:pt x="4832" y="0"/>
                    <a:pt x="3757" y="355"/>
                    <a:pt x="2712" y="1022"/>
                  </a:cubicBezTo>
                  <a:cubicBezTo>
                    <a:pt x="994" y="2114"/>
                    <a:pt x="0" y="3632"/>
                    <a:pt x="496" y="4409"/>
                  </a:cubicBezTo>
                  <a:cubicBezTo>
                    <a:pt x="688" y="4711"/>
                    <a:pt x="1078" y="4857"/>
                    <a:pt x="1586" y="4857"/>
                  </a:cubicBezTo>
                  <a:cubicBezTo>
                    <a:pt x="2378" y="4857"/>
                    <a:pt x="3454" y="4502"/>
                    <a:pt x="4501" y="3834"/>
                  </a:cubicBezTo>
                  <a:cubicBezTo>
                    <a:pt x="6218" y="2743"/>
                    <a:pt x="7212" y="1224"/>
                    <a:pt x="6717" y="451"/>
                  </a:cubicBezTo>
                  <a:cubicBezTo>
                    <a:pt x="6525" y="147"/>
                    <a:pt x="6133" y="0"/>
                    <a:pt x="5624"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4"/>
            <p:cNvSpPr/>
            <p:nvPr/>
          </p:nvSpPr>
          <p:spPr>
            <a:xfrm>
              <a:off x="3924800" y="4556000"/>
              <a:ext cx="175800" cy="123150"/>
            </a:xfrm>
            <a:custGeom>
              <a:rect b="b" l="l" r="r" t="t"/>
              <a:pathLst>
                <a:path extrusionOk="0" h="4926" w="7032">
                  <a:moveTo>
                    <a:pt x="5665" y="67"/>
                  </a:moveTo>
                  <a:cubicBezTo>
                    <a:pt x="6160" y="67"/>
                    <a:pt x="6540" y="208"/>
                    <a:pt x="6728" y="504"/>
                  </a:cubicBezTo>
                  <a:cubicBezTo>
                    <a:pt x="6959" y="866"/>
                    <a:pt x="6862" y="1412"/>
                    <a:pt x="6449" y="2041"/>
                  </a:cubicBezTo>
                  <a:cubicBezTo>
                    <a:pt x="6034" y="2673"/>
                    <a:pt x="5347" y="3313"/>
                    <a:pt x="4523" y="3841"/>
                  </a:cubicBezTo>
                  <a:cubicBezTo>
                    <a:pt x="3695" y="4365"/>
                    <a:pt x="2824" y="4716"/>
                    <a:pt x="2072" y="4824"/>
                  </a:cubicBezTo>
                  <a:cubicBezTo>
                    <a:pt x="1912" y="4847"/>
                    <a:pt x="1762" y="4858"/>
                    <a:pt x="1622" y="4858"/>
                  </a:cubicBezTo>
                  <a:cubicBezTo>
                    <a:pt x="1113" y="4858"/>
                    <a:pt x="742" y="4710"/>
                    <a:pt x="561" y="4423"/>
                  </a:cubicBezTo>
                  <a:cubicBezTo>
                    <a:pt x="76" y="3664"/>
                    <a:pt x="1067" y="2164"/>
                    <a:pt x="2766" y="1083"/>
                  </a:cubicBezTo>
                  <a:cubicBezTo>
                    <a:pt x="3811" y="421"/>
                    <a:pt x="4881" y="67"/>
                    <a:pt x="5665" y="67"/>
                  </a:cubicBezTo>
                  <a:close/>
                  <a:moveTo>
                    <a:pt x="5662" y="1"/>
                  </a:moveTo>
                  <a:cubicBezTo>
                    <a:pt x="4860" y="1"/>
                    <a:pt x="3779" y="357"/>
                    <a:pt x="2730" y="1025"/>
                  </a:cubicBezTo>
                  <a:cubicBezTo>
                    <a:pt x="1002" y="2128"/>
                    <a:pt x="0" y="3667"/>
                    <a:pt x="503" y="4459"/>
                  </a:cubicBezTo>
                  <a:cubicBezTo>
                    <a:pt x="698" y="4766"/>
                    <a:pt x="1088" y="4926"/>
                    <a:pt x="1620" y="4926"/>
                  </a:cubicBezTo>
                  <a:cubicBezTo>
                    <a:pt x="1775" y="4926"/>
                    <a:pt x="1927" y="4911"/>
                    <a:pt x="2083" y="4889"/>
                  </a:cubicBezTo>
                  <a:cubicBezTo>
                    <a:pt x="2842" y="4781"/>
                    <a:pt x="3724" y="4427"/>
                    <a:pt x="4559" y="3895"/>
                  </a:cubicBezTo>
                  <a:cubicBezTo>
                    <a:pt x="5394" y="3364"/>
                    <a:pt x="6084" y="2717"/>
                    <a:pt x="6507" y="2073"/>
                  </a:cubicBezTo>
                  <a:cubicBezTo>
                    <a:pt x="6930" y="1423"/>
                    <a:pt x="7031" y="851"/>
                    <a:pt x="6786" y="465"/>
                  </a:cubicBezTo>
                  <a:cubicBezTo>
                    <a:pt x="6586" y="151"/>
                    <a:pt x="6183" y="1"/>
                    <a:pt x="56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3974775" y="4639300"/>
              <a:ext cx="26600" cy="16775"/>
            </a:xfrm>
            <a:custGeom>
              <a:rect b="b" l="l" r="r" t="t"/>
              <a:pathLst>
                <a:path extrusionOk="0" h="671" w="1064">
                  <a:moveTo>
                    <a:pt x="741" y="1"/>
                  </a:moveTo>
                  <a:cubicBezTo>
                    <a:pt x="642" y="1"/>
                    <a:pt x="526" y="27"/>
                    <a:pt x="413" y="82"/>
                  </a:cubicBezTo>
                  <a:cubicBezTo>
                    <a:pt x="156" y="202"/>
                    <a:pt x="0" y="415"/>
                    <a:pt x="65" y="552"/>
                  </a:cubicBezTo>
                  <a:cubicBezTo>
                    <a:pt x="103" y="630"/>
                    <a:pt x="199" y="670"/>
                    <a:pt x="321" y="670"/>
                  </a:cubicBezTo>
                  <a:cubicBezTo>
                    <a:pt x="420" y="670"/>
                    <a:pt x="536" y="644"/>
                    <a:pt x="651" y="589"/>
                  </a:cubicBezTo>
                  <a:cubicBezTo>
                    <a:pt x="904" y="469"/>
                    <a:pt x="1063" y="260"/>
                    <a:pt x="995" y="119"/>
                  </a:cubicBezTo>
                  <a:cubicBezTo>
                    <a:pt x="959" y="41"/>
                    <a:pt x="862"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4"/>
            <p:cNvSpPr/>
            <p:nvPr/>
          </p:nvSpPr>
          <p:spPr>
            <a:xfrm>
              <a:off x="3974775" y="4638550"/>
              <a:ext cx="27575" cy="18375"/>
            </a:xfrm>
            <a:custGeom>
              <a:rect b="b" l="l" r="r" t="t"/>
              <a:pathLst>
                <a:path extrusionOk="0" h="735" w="1103">
                  <a:moveTo>
                    <a:pt x="774" y="65"/>
                  </a:moveTo>
                  <a:cubicBezTo>
                    <a:pt x="872" y="73"/>
                    <a:pt x="937" y="105"/>
                    <a:pt x="966" y="163"/>
                  </a:cubicBezTo>
                  <a:cubicBezTo>
                    <a:pt x="1020" y="282"/>
                    <a:pt x="872" y="478"/>
                    <a:pt x="637" y="590"/>
                  </a:cubicBezTo>
                  <a:cubicBezTo>
                    <a:pt x="527" y="642"/>
                    <a:pt x="415" y="667"/>
                    <a:pt x="320" y="667"/>
                  </a:cubicBezTo>
                  <a:cubicBezTo>
                    <a:pt x="212" y="667"/>
                    <a:pt x="127" y="634"/>
                    <a:pt x="98" y="568"/>
                  </a:cubicBezTo>
                  <a:cubicBezTo>
                    <a:pt x="69" y="514"/>
                    <a:pt x="87" y="438"/>
                    <a:pt x="145" y="358"/>
                  </a:cubicBezTo>
                  <a:cubicBezTo>
                    <a:pt x="221" y="264"/>
                    <a:pt x="315" y="192"/>
                    <a:pt x="427" y="141"/>
                  </a:cubicBezTo>
                  <a:cubicBezTo>
                    <a:pt x="525" y="94"/>
                    <a:pt x="633" y="65"/>
                    <a:pt x="741" y="65"/>
                  </a:cubicBezTo>
                  <a:close/>
                  <a:moveTo>
                    <a:pt x="753" y="0"/>
                  </a:moveTo>
                  <a:cubicBezTo>
                    <a:pt x="628" y="0"/>
                    <a:pt x="507" y="26"/>
                    <a:pt x="398" y="84"/>
                  </a:cubicBezTo>
                  <a:cubicBezTo>
                    <a:pt x="275" y="134"/>
                    <a:pt x="170" y="217"/>
                    <a:pt x="91" y="322"/>
                  </a:cubicBezTo>
                  <a:cubicBezTo>
                    <a:pt x="18" y="420"/>
                    <a:pt x="0" y="521"/>
                    <a:pt x="37" y="600"/>
                  </a:cubicBezTo>
                  <a:cubicBezTo>
                    <a:pt x="80" y="691"/>
                    <a:pt x="185" y="734"/>
                    <a:pt x="319" y="734"/>
                  </a:cubicBezTo>
                  <a:cubicBezTo>
                    <a:pt x="438" y="734"/>
                    <a:pt x="557" y="705"/>
                    <a:pt x="666" y="651"/>
                  </a:cubicBezTo>
                  <a:cubicBezTo>
                    <a:pt x="944" y="521"/>
                    <a:pt x="1103" y="293"/>
                    <a:pt x="1027" y="134"/>
                  </a:cubicBezTo>
                  <a:cubicBezTo>
                    <a:pt x="987" y="55"/>
                    <a:pt x="901" y="8"/>
                    <a:pt x="778" y="0"/>
                  </a:cubicBezTo>
                  <a:cubicBezTo>
                    <a:pt x="769" y="0"/>
                    <a:pt x="761" y="0"/>
                    <a:pt x="7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4"/>
            <p:cNvSpPr/>
            <p:nvPr/>
          </p:nvSpPr>
          <p:spPr>
            <a:xfrm>
              <a:off x="4029000" y="4578200"/>
              <a:ext cx="26600" cy="16775"/>
            </a:xfrm>
            <a:custGeom>
              <a:rect b="b" l="l" r="r" t="t"/>
              <a:pathLst>
                <a:path extrusionOk="0" h="671" w="1064">
                  <a:moveTo>
                    <a:pt x="741" y="1"/>
                  </a:moveTo>
                  <a:cubicBezTo>
                    <a:pt x="642" y="1"/>
                    <a:pt x="526" y="28"/>
                    <a:pt x="413" y="83"/>
                  </a:cubicBezTo>
                  <a:cubicBezTo>
                    <a:pt x="156" y="202"/>
                    <a:pt x="0" y="412"/>
                    <a:pt x="65" y="553"/>
                  </a:cubicBezTo>
                  <a:cubicBezTo>
                    <a:pt x="103" y="630"/>
                    <a:pt x="200" y="671"/>
                    <a:pt x="322" y="671"/>
                  </a:cubicBezTo>
                  <a:cubicBezTo>
                    <a:pt x="422" y="671"/>
                    <a:pt x="538" y="644"/>
                    <a:pt x="651" y="589"/>
                  </a:cubicBezTo>
                  <a:cubicBezTo>
                    <a:pt x="908" y="470"/>
                    <a:pt x="1063" y="260"/>
                    <a:pt x="998" y="119"/>
                  </a:cubicBezTo>
                  <a:cubicBezTo>
                    <a:pt x="960" y="41"/>
                    <a:pt x="863"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4"/>
            <p:cNvSpPr/>
            <p:nvPr/>
          </p:nvSpPr>
          <p:spPr>
            <a:xfrm>
              <a:off x="4028000" y="4577425"/>
              <a:ext cx="27600" cy="18400"/>
            </a:xfrm>
            <a:custGeom>
              <a:rect b="b" l="l" r="r" t="t"/>
              <a:pathLst>
                <a:path extrusionOk="0" h="736" w="1104">
                  <a:moveTo>
                    <a:pt x="814" y="67"/>
                  </a:moveTo>
                  <a:cubicBezTo>
                    <a:pt x="912" y="74"/>
                    <a:pt x="980" y="106"/>
                    <a:pt x="1006" y="164"/>
                  </a:cubicBezTo>
                  <a:cubicBezTo>
                    <a:pt x="1031" y="219"/>
                    <a:pt x="1013" y="294"/>
                    <a:pt x="959" y="370"/>
                  </a:cubicBezTo>
                  <a:cubicBezTo>
                    <a:pt x="883" y="468"/>
                    <a:pt x="785" y="540"/>
                    <a:pt x="677" y="591"/>
                  </a:cubicBezTo>
                  <a:cubicBezTo>
                    <a:pt x="566" y="642"/>
                    <a:pt x="454" y="667"/>
                    <a:pt x="360" y="667"/>
                  </a:cubicBezTo>
                  <a:cubicBezTo>
                    <a:pt x="253" y="667"/>
                    <a:pt x="169" y="634"/>
                    <a:pt x="138" y="569"/>
                  </a:cubicBezTo>
                  <a:cubicBezTo>
                    <a:pt x="80" y="450"/>
                    <a:pt x="232" y="255"/>
                    <a:pt x="467" y="143"/>
                  </a:cubicBezTo>
                  <a:cubicBezTo>
                    <a:pt x="565" y="96"/>
                    <a:pt x="673" y="67"/>
                    <a:pt x="781" y="67"/>
                  </a:cubicBezTo>
                  <a:close/>
                  <a:moveTo>
                    <a:pt x="778" y="1"/>
                  </a:moveTo>
                  <a:cubicBezTo>
                    <a:pt x="661" y="1"/>
                    <a:pt x="545" y="29"/>
                    <a:pt x="438" y="81"/>
                  </a:cubicBezTo>
                  <a:cubicBezTo>
                    <a:pt x="160" y="211"/>
                    <a:pt x="1" y="439"/>
                    <a:pt x="77" y="602"/>
                  </a:cubicBezTo>
                  <a:cubicBezTo>
                    <a:pt x="120" y="692"/>
                    <a:pt x="225" y="735"/>
                    <a:pt x="362" y="735"/>
                  </a:cubicBezTo>
                  <a:cubicBezTo>
                    <a:pt x="481" y="732"/>
                    <a:pt x="597" y="707"/>
                    <a:pt x="706" y="652"/>
                  </a:cubicBezTo>
                  <a:cubicBezTo>
                    <a:pt x="825" y="598"/>
                    <a:pt x="933" y="519"/>
                    <a:pt x="1013" y="414"/>
                  </a:cubicBezTo>
                  <a:cubicBezTo>
                    <a:pt x="1085" y="313"/>
                    <a:pt x="1103" y="215"/>
                    <a:pt x="1067" y="135"/>
                  </a:cubicBezTo>
                  <a:cubicBezTo>
                    <a:pt x="1031" y="56"/>
                    <a:pt x="941" y="9"/>
                    <a:pt x="818" y="2"/>
                  </a:cubicBezTo>
                  <a:cubicBezTo>
                    <a:pt x="804" y="1"/>
                    <a:pt x="791" y="1"/>
                    <a:pt x="7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4"/>
            <p:cNvSpPr/>
            <p:nvPr/>
          </p:nvSpPr>
          <p:spPr>
            <a:xfrm>
              <a:off x="4003600" y="4618650"/>
              <a:ext cx="18725" cy="15050"/>
            </a:xfrm>
            <a:custGeom>
              <a:rect b="b" l="l" r="r" t="t"/>
              <a:pathLst>
                <a:path extrusionOk="0" h="602" w="749">
                  <a:moveTo>
                    <a:pt x="553" y="1"/>
                  </a:moveTo>
                  <a:cubicBezTo>
                    <a:pt x="462" y="1"/>
                    <a:pt x="344" y="50"/>
                    <a:pt x="239" y="138"/>
                  </a:cubicBezTo>
                  <a:cubicBezTo>
                    <a:pt x="73" y="279"/>
                    <a:pt x="1" y="464"/>
                    <a:pt x="80" y="554"/>
                  </a:cubicBezTo>
                  <a:cubicBezTo>
                    <a:pt x="107" y="586"/>
                    <a:pt x="149" y="602"/>
                    <a:pt x="200" y="602"/>
                  </a:cubicBezTo>
                  <a:cubicBezTo>
                    <a:pt x="291" y="602"/>
                    <a:pt x="409" y="552"/>
                    <a:pt x="514" y="464"/>
                  </a:cubicBezTo>
                  <a:cubicBezTo>
                    <a:pt x="677" y="323"/>
                    <a:pt x="749" y="138"/>
                    <a:pt x="673" y="48"/>
                  </a:cubicBezTo>
                  <a:cubicBezTo>
                    <a:pt x="646" y="16"/>
                    <a:pt x="604" y="1"/>
                    <a:pt x="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4"/>
            <p:cNvSpPr/>
            <p:nvPr/>
          </p:nvSpPr>
          <p:spPr>
            <a:xfrm>
              <a:off x="4002600" y="4617875"/>
              <a:ext cx="20725" cy="16650"/>
            </a:xfrm>
            <a:custGeom>
              <a:rect b="b" l="l" r="r" t="t"/>
              <a:pathLst>
                <a:path extrusionOk="0" h="666" w="829">
                  <a:moveTo>
                    <a:pt x="601" y="64"/>
                  </a:moveTo>
                  <a:cubicBezTo>
                    <a:pt x="633" y="64"/>
                    <a:pt x="665" y="78"/>
                    <a:pt x="688" y="101"/>
                  </a:cubicBezTo>
                  <a:cubicBezTo>
                    <a:pt x="749" y="177"/>
                    <a:pt x="677" y="343"/>
                    <a:pt x="532" y="469"/>
                  </a:cubicBezTo>
                  <a:cubicBezTo>
                    <a:pt x="464" y="527"/>
                    <a:pt x="384" y="571"/>
                    <a:pt x="294" y="592"/>
                  </a:cubicBezTo>
                  <a:cubicBezTo>
                    <a:pt x="276" y="596"/>
                    <a:pt x="259" y="598"/>
                    <a:pt x="243" y="598"/>
                  </a:cubicBezTo>
                  <a:cubicBezTo>
                    <a:pt x="198" y="598"/>
                    <a:pt x="164" y="584"/>
                    <a:pt x="145" y="560"/>
                  </a:cubicBezTo>
                  <a:cubicBezTo>
                    <a:pt x="80" y="488"/>
                    <a:pt x="153" y="318"/>
                    <a:pt x="301" y="195"/>
                  </a:cubicBezTo>
                  <a:cubicBezTo>
                    <a:pt x="366" y="133"/>
                    <a:pt x="445" y="94"/>
                    <a:pt x="536" y="72"/>
                  </a:cubicBezTo>
                  <a:cubicBezTo>
                    <a:pt x="554" y="68"/>
                    <a:pt x="572" y="65"/>
                    <a:pt x="590" y="65"/>
                  </a:cubicBezTo>
                  <a:cubicBezTo>
                    <a:pt x="594" y="64"/>
                    <a:pt x="597" y="64"/>
                    <a:pt x="601" y="64"/>
                  </a:cubicBezTo>
                  <a:close/>
                  <a:moveTo>
                    <a:pt x="588" y="0"/>
                  </a:moveTo>
                  <a:cubicBezTo>
                    <a:pt x="567" y="0"/>
                    <a:pt x="545" y="2"/>
                    <a:pt x="521" y="7"/>
                  </a:cubicBezTo>
                  <a:cubicBezTo>
                    <a:pt x="424" y="28"/>
                    <a:pt x="330" y="75"/>
                    <a:pt x="254" y="141"/>
                  </a:cubicBezTo>
                  <a:cubicBezTo>
                    <a:pt x="73" y="296"/>
                    <a:pt x="1" y="498"/>
                    <a:pt x="91" y="603"/>
                  </a:cubicBezTo>
                  <a:cubicBezTo>
                    <a:pt x="128" y="644"/>
                    <a:pt x="177" y="665"/>
                    <a:pt x="228" y="665"/>
                  </a:cubicBezTo>
                  <a:cubicBezTo>
                    <a:pt x="232" y="665"/>
                    <a:pt x="236" y="665"/>
                    <a:pt x="239" y="665"/>
                  </a:cubicBezTo>
                  <a:cubicBezTo>
                    <a:pt x="261" y="665"/>
                    <a:pt x="286" y="661"/>
                    <a:pt x="308" y="657"/>
                  </a:cubicBezTo>
                  <a:cubicBezTo>
                    <a:pt x="406" y="632"/>
                    <a:pt x="500" y="589"/>
                    <a:pt x="576" y="520"/>
                  </a:cubicBezTo>
                  <a:cubicBezTo>
                    <a:pt x="756" y="368"/>
                    <a:pt x="829" y="166"/>
                    <a:pt x="738" y="61"/>
                  </a:cubicBezTo>
                  <a:cubicBezTo>
                    <a:pt x="703" y="20"/>
                    <a:pt x="652" y="0"/>
                    <a:pt x="5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4"/>
            <p:cNvSpPr/>
            <p:nvPr/>
          </p:nvSpPr>
          <p:spPr>
            <a:xfrm>
              <a:off x="3941525" y="4634700"/>
              <a:ext cx="14925" cy="12000"/>
            </a:xfrm>
            <a:custGeom>
              <a:rect b="b" l="l" r="r" t="t"/>
              <a:pathLst>
                <a:path extrusionOk="0" h="480" w="597">
                  <a:moveTo>
                    <a:pt x="441" y="0"/>
                  </a:moveTo>
                  <a:cubicBezTo>
                    <a:pt x="368" y="0"/>
                    <a:pt x="274" y="39"/>
                    <a:pt x="188" y="111"/>
                  </a:cubicBezTo>
                  <a:cubicBezTo>
                    <a:pt x="58" y="219"/>
                    <a:pt x="0" y="368"/>
                    <a:pt x="62" y="440"/>
                  </a:cubicBezTo>
                  <a:cubicBezTo>
                    <a:pt x="84" y="467"/>
                    <a:pt x="120" y="480"/>
                    <a:pt x="162" y="480"/>
                  </a:cubicBezTo>
                  <a:cubicBezTo>
                    <a:pt x="234" y="480"/>
                    <a:pt x="327" y="442"/>
                    <a:pt x="409" y="371"/>
                  </a:cubicBezTo>
                  <a:cubicBezTo>
                    <a:pt x="542" y="259"/>
                    <a:pt x="597" y="111"/>
                    <a:pt x="539" y="39"/>
                  </a:cubicBezTo>
                  <a:cubicBezTo>
                    <a:pt x="517" y="13"/>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4"/>
            <p:cNvSpPr/>
            <p:nvPr/>
          </p:nvSpPr>
          <p:spPr>
            <a:xfrm>
              <a:off x="3940600" y="4633800"/>
              <a:ext cx="16850" cy="13725"/>
            </a:xfrm>
            <a:custGeom>
              <a:rect b="b" l="l" r="r" t="t"/>
              <a:pathLst>
                <a:path extrusionOk="0" h="549" w="674">
                  <a:moveTo>
                    <a:pt x="486" y="70"/>
                  </a:moveTo>
                  <a:cubicBezTo>
                    <a:pt x="510" y="70"/>
                    <a:pt x="531" y="81"/>
                    <a:pt x="547" y="96"/>
                  </a:cubicBezTo>
                  <a:cubicBezTo>
                    <a:pt x="590" y="147"/>
                    <a:pt x="550" y="274"/>
                    <a:pt x="424" y="378"/>
                  </a:cubicBezTo>
                  <a:cubicBezTo>
                    <a:pt x="344" y="449"/>
                    <a:pt x="259" y="481"/>
                    <a:pt x="198" y="481"/>
                  </a:cubicBezTo>
                  <a:cubicBezTo>
                    <a:pt x="165" y="481"/>
                    <a:pt x="139" y="472"/>
                    <a:pt x="124" y="454"/>
                  </a:cubicBezTo>
                  <a:cubicBezTo>
                    <a:pt x="84" y="407"/>
                    <a:pt x="124" y="277"/>
                    <a:pt x="250" y="172"/>
                  </a:cubicBezTo>
                  <a:cubicBezTo>
                    <a:pt x="301" y="125"/>
                    <a:pt x="366" y="93"/>
                    <a:pt x="435" y="75"/>
                  </a:cubicBezTo>
                  <a:cubicBezTo>
                    <a:pt x="446" y="71"/>
                    <a:pt x="460" y="71"/>
                    <a:pt x="475" y="71"/>
                  </a:cubicBezTo>
                  <a:cubicBezTo>
                    <a:pt x="478" y="71"/>
                    <a:pt x="482" y="70"/>
                    <a:pt x="486" y="70"/>
                  </a:cubicBezTo>
                  <a:close/>
                  <a:moveTo>
                    <a:pt x="476" y="1"/>
                  </a:moveTo>
                  <a:cubicBezTo>
                    <a:pt x="458" y="1"/>
                    <a:pt x="439" y="3"/>
                    <a:pt x="420" y="10"/>
                  </a:cubicBezTo>
                  <a:cubicBezTo>
                    <a:pt x="341" y="28"/>
                    <a:pt x="265" y="67"/>
                    <a:pt x="203" y="122"/>
                  </a:cubicBezTo>
                  <a:cubicBezTo>
                    <a:pt x="59" y="245"/>
                    <a:pt x="1" y="411"/>
                    <a:pt x="73" y="498"/>
                  </a:cubicBezTo>
                  <a:cubicBezTo>
                    <a:pt x="103" y="531"/>
                    <a:pt x="142" y="549"/>
                    <a:pt x="184" y="549"/>
                  </a:cubicBezTo>
                  <a:cubicBezTo>
                    <a:pt x="188" y="549"/>
                    <a:pt x="192" y="549"/>
                    <a:pt x="196" y="548"/>
                  </a:cubicBezTo>
                  <a:cubicBezTo>
                    <a:pt x="297" y="541"/>
                    <a:pt x="395" y="501"/>
                    <a:pt x="471" y="433"/>
                  </a:cubicBezTo>
                  <a:cubicBezTo>
                    <a:pt x="619" y="306"/>
                    <a:pt x="673" y="140"/>
                    <a:pt x="601" y="53"/>
                  </a:cubicBezTo>
                  <a:cubicBezTo>
                    <a:pt x="567" y="19"/>
                    <a:pt x="523" y="1"/>
                    <a:pt x="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3941700" y="4617475"/>
              <a:ext cx="14125" cy="12775"/>
            </a:xfrm>
            <a:custGeom>
              <a:rect b="b" l="l" r="r" t="t"/>
              <a:pathLst>
                <a:path extrusionOk="0" h="511" w="565">
                  <a:moveTo>
                    <a:pt x="414" y="1"/>
                  </a:moveTo>
                  <a:cubicBezTo>
                    <a:pt x="340" y="1"/>
                    <a:pt x="242" y="50"/>
                    <a:pt x="159" y="138"/>
                  </a:cubicBezTo>
                  <a:cubicBezTo>
                    <a:pt x="40" y="265"/>
                    <a:pt x="0" y="417"/>
                    <a:pt x="69" y="482"/>
                  </a:cubicBezTo>
                  <a:cubicBezTo>
                    <a:pt x="89" y="501"/>
                    <a:pt x="117" y="510"/>
                    <a:pt x="148" y="510"/>
                  </a:cubicBezTo>
                  <a:cubicBezTo>
                    <a:pt x="223" y="510"/>
                    <a:pt x="321" y="459"/>
                    <a:pt x="405" y="370"/>
                  </a:cubicBezTo>
                  <a:cubicBezTo>
                    <a:pt x="525" y="247"/>
                    <a:pt x="564" y="91"/>
                    <a:pt x="496" y="30"/>
                  </a:cubicBezTo>
                  <a:cubicBezTo>
                    <a:pt x="475" y="10"/>
                    <a:pt x="447" y="1"/>
                    <a:pt x="4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3941425" y="4616575"/>
              <a:ext cx="14675" cy="14500"/>
            </a:xfrm>
            <a:custGeom>
              <a:rect b="b" l="l" r="r" t="t"/>
              <a:pathLst>
                <a:path extrusionOk="0" h="580" w="587">
                  <a:moveTo>
                    <a:pt x="427" y="70"/>
                  </a:moveTo>
                  <a:cubicBezTo>
                    <a:pt x="449" y="70"/>
                    <a:pt x="467" y="77"/>
                    <a:pt x="481" y="91"/>
                  </a:cubicBezTo>
                  <a:cubicBezTo>
                    <a:pt x="507" y="124"/>
                    <a:pt x="514" y="167"/>
                    <a:pt x="499" y="207"/>
                  </a:cubicBezTo>
                  <a:cubicBezTo>
                    <a:pt x="456" y="341"/>
                    <a:pt x="351" y="449"/>
                    <a:pt x="221" y="503"/>
                  </a:cubicBezTo>
                  <a:cubicBezTo>
                    <a:pt x="204" y="511"/>
                    <a:pt x="187" y="515"/>
                    <a:pt x="170" y="515"/>
                  </a:cubicBezTo>
                  <a:cubicBezTo>
                    <a:pt x="147" y="515"/>
                    <a:pt x="124" y="507"/>
                    <a:pt x="105" y="493"/>
                  </a:cubicBezTo>
                  <a:cubicBezTo>
                    <a:pt x="76" y="460"/>
                    <a:pt x="73" y="417"/>
                    <a:pt x="87" y="377"/>
                  </a:cubicBezTo>
                  <a:cubicBezTo>
                    <a:pt x="109" y="312"/>
                    <a:pt x="145" y="247"/>
                    <a:pt x="192" y="196"/>
                  </a:cubicBezTo>
                  <a:cubicBezTo>
                    <a:pt x="239" y="146"/>
                    <a:pt x="301" y="106"/>
                    <a:pt x="366" y="80"/>
                  </a:cubicBezTo>
                  <a:cubicBezTo>
                    <a:pt x="384" y="73"/>
                    <a:pt x="405" y="70"/>
                    <a:pt x="423" y="70"/>
                  </a:cubicBezTo>
                  <a:close/>
                  <a:moveTo>
                    <a:pt x="417" y="1"/>
                  </a:moveTo>
                  <a:cubicBezTo>
                    <a:pt x="392" y="1"/>
                    <a:pt x="367" y="6"/>
                    <a:pt x="344" y="15"/>
                  </a:cubicBezTo>
                  <a:cubicBezTo>
                    <a:pt x="268" y="44"/>
                    <a:pt x="199" y="91"/>
                    <a:pt x="145" y="153"/>
                  </a:cubicBezTo>
                  <a:cubicBezTo>
                    <a:pt x="87" y="211"/>
                    <a:pt x="44" y="283"/>
                    <a:pt x="22" y="362"/>
                  </a:cubicBezTo>
                  <a:cubicBezTo>
                    <a:pt x="0" y="424"/>
                    <a:pt x="11" y="493"/>
                    <a:pt x="58" y="543"/>
                  </a:cubicBezTo>
                  <a:cubicBezTo>
                    <a:pt x="81" y="566"/>
                    <a:pt x="115" y="580"/>
                    <a:pt x="148" y="580"/>
                  </a:cubicBezTo>
                  <a:cubicBezTo>
                    <a:pt x="152" y="580"/>
                    <a:pt x="156" y="580"/>
                    <a:pt x="160" y="579"/>
                  </a:cubicBezTo>
                  <a:cubicBezTo>
                    <a:pt x="188" y="579"/>
                    <a:pt x="214" y="576"/>
                    <a:pt x="243" y="565"/>
                  </a:cubicBezTo>
                  <a:cubicBezTo>
                    <a:pt x="395" y="507"/>
                    <a:pt x="514" y="381"/>
                    <a:pt x="564" y="221"/>
                  </a:cubicBezTo>
                  <a:cubicBezTo>
                    <a:pt x="586" y="160"/>
                    <a:pt x="572" y="91"/>
                    <a:pt x="528" y="41"/>
                  </a:cubicBezTo>
                  <a:cubicBezTo>
                    <a:pt x="497" y="14"/>
                    <a:pt x="457"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4"/>
            <p:cNvSpPr/>
            <p:nvPr/>
          </p:nvSpPr>
          <p:spPr>
            <a:xfrm>
              <a:off x="4066775" y="4602050"/>
              <a:ext cx="14125" cy="12750"/>
            </a:xfrm>
            <a:custGeom>
              <a:rect b="b" l="l" r="r" t="t"/>
              <a:pathLst>
                <a:path extrusionOk="0" h="510" w="565">
                  <a:moveTo>
                    <a:pt x="418" y="0"/>
                  </a:moveTo>
                  <a:cubicBezTo>
                    <a:pt x="343" y="0"/>
                    <a:pt x="243" y="51"/>
                    <a:pt x="160" y="137"/>
                  </a:cubicBezTo>
                  <a:cubicBezTo>
                    <a:pt x="40" y="264"/>
                    <a:pt x="0" y="416"/>
                    <a:pt x="69" y="481"/>
                  </a:cubicBezTo>
                  <a:cubicBezTo>
                    <a:pt x="90" y="500"/>
                    <a:pt x="117" y="509"/>
                    <a:pt x="149" y="509"/>
                  </a:cubicBezTo>
                  <a:cubicBezTo>
                    <a:pt x="224" y="509"/>
                    <a:pt x="322" y="459"/>
                    <a:pt x="405" y="372"/>
                  </a:cubicBezTo>
                  <a:cubicBezTo>
                    <a:pt x="525" y="246"/>
                    <a:pt x="564" y="94"/>
                    <a:pt x="496" y="29"/>
                  </a:cubicBezTo>
                  <a:cubicBezTo>
                    <a:pt x="476" y="9"/>
                    <a:pt x="449" y="0"/>
                    <a:pt x="4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4"/>
            <p:cNvSpPr/>
            <p:nvPr/>
          </p:nvSpPr>
          <p:spPr>
            <a:xfrm>
              <a:off x="4065875" y="4601175"/>
              <a:ext cx="16025" cy="14525"/>
            </a:xfrm>
            <a:custGeom>
              <a:rect b="b" l="l" r="r" t="t"/>
              <a:pathLst>
                <a:path extrusionOk="0" h="581" w="641">
                  <a:moveTo>
                    <a:pt x="462" y="70"/>
                  </a:moveTo>
                  <a:cubicBezTo>
                    <a:pt x="477" y="70"/>
                    <a:pt x="494" y="77"/>
                    <a:pt x="506" y="89"/>
                  </a:cubicBezTo>
                  <a:cubicBezTo>
                    <a:pt x="553" y="133"/>
                    <a:pt x="528" y="266"/>
                    <a:pt x="416" y="382"/>
                  </a:cubicBezTo>
                  <a:cubicBezTo>
                    <a:pt x="369" y="436"/>
                    <a:pt x="311" y="476"/>
                    <a:pt x="246" y="501"/>
                  </a:cubicBezTo>
                  <a:cubicBezTo>
                    <a:pt x="230" y="509"/>
                    <a:pt x="212" y="513"/>
                    <a:pt x="195" y="513"/>
                  </a:cubicBezTo>
                  <a:cubicBezTo>
                    <a:pt x="171" y="513"/>
                    <a:pt x="148" y="505"/>
                    <a:pt x="127" y="490"/>
                  </a:cubicBezTo>
                  <a:cubicBezTo>
                    <a:pt x="83" y="447"/>
                    <a:pt x="109" y="317"/>
                    <a:pt x="217" y="198"/>
                  </a:cubicBezTo>
                  <a:cubicBezTo>
                    <a:pt x="279" y="125"/>
                    <a:pt x="362" y="82"/>
                    <a:pt x="452" y="71"/>
                  </a:cubicBezTo>
                  <a:cubicBezTo>
                    <a:pt x="455" y="70"/>
                    <a:pt x="458" y="70"/>
                    <a:pt x="462" y="70"/>
                  </a:cubicBezTo>
                  <a:close/>
                  <a:moveTo>
                    <a:pt x="451" y="1"/>
                  </a:moveTo>
                  <a:cubicBezTo>
                    <a:pt x="367" y="1"/>
                    <a:pt x="261" y="55"/>
                    <a:pt x="170" y="151"/>
                  </a:cubicBezTo>
                  <a:cubicBezTo>
                    <a:pt x="36" y="292"/>
                    <a:pt x="0" y="461"/>
                    <a:pt x="83" y="541"/>
                  </a:cubicBezTo>
                  <a:cubicBezTo>
                    <a:pt x="112" y="566"/>
                    <a:pt x="149" y="581"/>
                    <a:pt x="185" y="581"/>
                  </a:cubicBezTo>
                  <a:cubicBezTo>
                    <a:pt x="214" y="577"/>
                    <a:pt x="239" y="574"/>
                    <a:pt x="268" y="566"/>
                  </a:cubicBezTo>
                  <a:cubicBezTo>
                    <a:pt x="344" y="537"/>
                    <a:pt x="412" y="490"/>
                    <a:pt x="467" y="429"/>
                  </a:cubicBezTo>
                  <a:cubicBezTo>
                    <a:pt x="600" y="288"/>
                    <a:pt x="640" y="118"/>
                    <a:pt x="553" y="39"/>
                  </a:cubicBezTo>
                  <a:cubicBezTo>
                    <a:pt x="527" y="13"/>
                    <a:pt x="491" y="1"/>
                    <a:pt x="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4058650" y="4565975"/>
              <a:ext cx="15550" cy="8525"/>
            </a:xfrm>
            <a:custGeom>
              <a:rect b="b" l="l" r="r" t="t"/>
              <a:pathLst>
                <a:path extrusionOk="0" h="341" w="622">
                  <a:moveTo>
                    <a:pt x="328" y="0"/>
                  </a:moveTo>
                  <a:cubicBezTo>
                    <a:pt x="320" y="0"/>
                    <a:pt x="312" y="0"/>
                    <a:pt x="304" y="1"/>
                  </a:cubicBezTo>
                  <a:cubicBezTo>
                    <a:pt x="130" y="8"/>
                    <a:pt x="0" y="87"/>
                    <a:pt x="0" y="181"/>
                  </a:cubicBezTo>
                  <a:cubicBezTo>
                    <a:pt x="0" y="274"/>
                    <a:pt x="131" y="341"/>
                    <a:pt x="290" y="341"/>
                  </a:cubicBezTo>
                  <a:cubicBezTo>
                    <a:pt x="298" y="341"/>
                    <a:pt x="306" y="341"/>
                    <a:pt x="315" y="340"/>
                  </a:cubicBezTo>
                  <a:cubicBezTo>
                    <a:pt x="488" y="333"/>
                    <a:pt x="622" y="250"/>
                    <a:pt x="618" y="156"/>
                  </a:cubicBezTo>
                  <a:cubicBezTo>
                    <a:pt x="615" y="67"/>
                    <a:pt x="487" y="0"/>
                    <a:pt x="3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4"/>
            <p:cNvSpPr/>
            <p:nvPr/>
          </p:nvSpPr>
          <p:spPr>
            <a:xfrm>
              <a:off x="4056650" y="4565050"/>
              <a:ext cx="18475" cy="10275"/>
            </a:xfrm>
            <a:custGeom>
              <a:rect b="b" l="l" r="r" t="t"/>
              <a:pathLst>
                <a:path extrusionOk="0" h="411" w="739">
                  <a:moveTo>
                    <a:pt x="424" y="70"/>
                  </a:moveTo>
                  <a:cubicBezTo>
                    <a:pt x="479" y="70"/>
                    <a:pt x="534" y="84"/>
                    <a:pt x="586" y="106"/>
                  </a:cubicBezTo>
                  <a:cubicBezTo>
                    <a:pt x="637" y="132"/>
                    <a:pt x="666" y="164"/>
                    <a:pt x="666" y="193"/>
                  </a:cubicBezTo>
                  <a:cubicBezTo>
                    <a:pt x="669" y="258"/>
                    <a:pt x="557" y="334"/>
                    <a:pt x="395" y="341"/>
                  </a:cubicBezTo>
                  <a:cubicBezTo>
                    <a:pt x="382" y="342"/>
                    <a:pt x="370" y="343"/>
                    <a:pt x="358" y="343"/>
                  </a:cubicBezTo>
                  <a:cubicBezTo>
                    <a:pt x="299" y="343"/>
                    <a:pt x="242" y="329"/>
                    <a:pt x="189" y="305"/>
                  </a:cubicBezTo>
                  <a:cubicBezTo>
                    <a:pt x="142" y="283"/>
                    <a:pt x="113" y="251"/>
                    <a:pt x="113" y="218"/>
                  </a:cubicBezTo>
                  <a:cubicBezTo>
                    <a:pt x="109" y="186"/>
                    <a:pt x="134" y="153"/>
                    <a:pt x="181" y="124"/>
                  </a:cubicBezTo>
                  <a:cubicBezTo>
                    <a:pt x="243" y="88"/>
                    <a:pt x="311" y="70"/>
                    <a:pt x="384" y="70"/>
                  </a:cubicBezTo>
                  <a:lnTo>
                    <a:pt x="405" y="70"/>
                  </a:lnTo>
                  <a:cubicBezTo>
                    <a:pt x="412" y="70"/>
                    <a:pt x="418" y="70"/>
                    <a:pt x="424" y="70"/>
                  </a:cubicBezTo>
                  <a:close/>
                  <a:moveTo>
                    <a:pt x="402" y="1"/>
                  </a:moveTo>
                  <a:cubicBezTo>
                    <a:pt x="313" y="1"/>
                    <a:pt x="225" y="23"/>
                    <a:pt x="145" y="66"/>
                  </a:cubicBezTo>
                  <a:cubicBezTo>
                    <a:pt x="1" y="121"/>
                    <a:pt x="11" y="323"/>
                    <a:pt x="156" y="367"/>
                  </a:cubicBezTo>
                  <a:cubicBezTo>
                    <a:pt x="219" y="393"/>
                    <a:pt x="285" y="410"/>
                    <a:pt x="351" y="410"/>
                  </a:cubicBezTo>
                  <a:cubicBezTo>
                    <a:pt x="357" y="410"/>
                    <a:pt x="363" y="410"/>
                    <a:pt x="369" y="410"/>
                  </a:cubicBezTo>
                  <a:lnTo>
                    <a:pt x="395" y="410"/>
                  </a:lnTo>
                  <a:cubicBezTo>
                    <a:pt x="590" y="403"/>
                    <a:pt x="738" y="305"/>
                    <a:pt x="731" y="193"/>
                  </a:cubicBezTo>
                  <a:cubicBezTo>
                    <a:pt x="724" y="124"/>
                    <a:pt x="680" y="70"/>
                    <a:pt x="615" y="45"/>
                  </a:cubicBezTo>
                  <a:cubicBezTo>
                    <a:pt x="547" y="15"/>
                    <a:pt x="474"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4"/>
            <p:cNvSpPr/>
            <p:nvPr/>
          </p:nvSpPr>
          <p:spPr>
            <a:xfrm>
              <a:off x="4032625" y="4619375"/>
              <a:ext cx="14925" cy="11975"/>
            </a:xfrm>
            <a:custGeom>
              <a:rect b="b" l="l" r="r" t="t"/>
              <a:pathLst>
                <a:path extrusionOk="0" h="479" w="597">
                  <a:moveTo>
                    <a:pt x="441" y="0"/>
                  </a:moveTo>
                  <a:cubicBezTo>
                    <a:pt x="368" y="0"/>
                    <a:pt x="275" y="38"/>
                    <a:pt x="192" y="109"/>
                  </a:cubicBezTo>
                  <a:cubicBezTo>
                    <a:pt x="58" y="222"/>
                    <a:pt x="0" y="370"/>
                    <a:pt x="61" y="442"/>
                  </a:cubicBezTo>
                  <a:cubicBezTo>
                    <a:pt x="84" y="467"/>
                    <a:pt x="118" y="479"/>
                    <a:pt x="159" y="479"/>
                  </a:cubicBezTo>
                  <a:cubicBezTo>
                    <a:pt x="232" y="479"/>
                    <a:pt x="325" y="441"/>
                    <a:pt x="408" y="370"/>
                  </a:cubicBezTo>
                  <a:cubicBezTo>
                    <a:pt x="542" y="258"/>
                    <a:pt x="596" y="109"/>
                    <a:pt x="539" y="37"/>
                  </a:cubicBezTo>
                  <a:cubicBezTo>
                    <a:pt x="516" y="12"/>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4"/>
            <p:cNvSpPr/>
            <p:nvPr/>
          </p:nvSpPr>
          <p:spPr>
            <a:xfrm>
              <a:off x="4032425" y="4618350"/>
              <a:ext cx="16375" cy="13900"/>
            </a:xfrm>
            <a:custGeom>
              <a:rect b="b" l="l" r="r" t="t"/>
              <a:pathLst>
                <a:path extrusionOk="0" h="556" w="655">
                  <a:moveTo>
                    <a:pt x="459" y="74"/>
                  </a:moveTo>
                  <a:cubicBezTo>
                    <a:pt x="481" y="74"/>
                    <a:pt x="502" y="84"/>
                    <a:pt x="518" y="100"/>
                  </a:cubicBezTo>
                  <a:cubicBezTo>
                    <a:pt x="539" y="136"/>
                    <a:pt x="543" y="183"/>
                    <a:pt x="521" y="219"/>
                  </a:cubicBezTo>
                  <a:cubicBezTo>
                    <a:pt x="463" y="349"/>
                    <a:pt x="348" y="443"/>
                    <a:pt x="210" y="479"/>
                  </a:cubicBezTo>
                  <a:cubicBezTo>
                    <a:pt x="195" y="488"/>
                    <a:pt x="179" y="492"/>
                    <a:pt x="164" y="492"/>
                  </a:cubicBezTo>
                  <a:cubicBezTo>
                    <a:pt x="95" y="492"/>
                    <a:pt x="41" y="407"/>
                    <a:pt x="95" y="342"/>
                  </a:cubicBezTo>
                  <a:cubicBezTo>
                    <a:pt x="120" y="277"/>
                    <a:pt x="163" y="219"/>
                    <a:pt x="221" y="176"/>
                  </a:cubicBezTo>
                  <a:cubicBezTo>
                    <a:pt x="272" y="129"/>
                    <a:pt x="337" y="96"/>
                    <a:pt x="406" y="78"/>
                  </a:cubicBezTo>
                  <a:cubicBezTo>
                    <a:pt x="420" y="78"/>
                    <a:pt x="435" y="75"/>
                    <a:pt x="449" y="75"/>
                  </a:cubicBezTo>
                  <a:cubicBezTo>
                    <a:pt x="452" y="74"/>
                    <a:pt x="456" y="74"/>
                    <a:pt x="459" y="74"/>
                  </a:cubicBezTo>
                  <a:close/>
                  <a:moveTo>
                    <a:pt x="452" y="1"/>
                  </a:moveTo>
                  <a:cubicBezTo>
                    <a:pt x="432" y="1"/>
                    <a:pt x="412" y="5"/>
                    <a:pt x="391" y="13"/>
                  </a:cubicBezTo>
                  <a:cubicBezTo>
                    <a:pt x="232" y="53"/>
                    <a:pt x="98" y="165"/>
                    <a:pt x="30" y="317"/>
                  </a:cubicBezTo>
                  <a:cubicBezTo>
                    <a:pt x="1" y="378"/>
                    <a:pt x="4" y="450"/>
                    <a:pt x="44" y="505"/>
                  </a:cubicBezTo>
                  <a:cubicBezTo>
                    <a:pt x="77" y="537"/>
                    <a:pt x="120" y="555"/>
                    <a:pt x="167" y="555"/>
                  </a:cubicBezTo>
                  <a:cubicBezTo>
                    <a:pt x="185" y="552"/>
                    <a:pt x="207" y="552"/>
                    <a:pt x="225" y="548"/>
                  </a:cubicBezTo>
                  <a:cubicBezTo>
                    <a:pt x="384" y="508"/>
                    <a:pt x="518" y="393"/>
                    <a:pt x="586" y="244"/>
                  </a:cubicBezTo>
                  <a:cubicBezTo>
                    <a:pt x="654" y="133"/>
                    <a:pt x="567"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4"/>
            <p:cNvSpPr/>
            <p:nvPr/>
          </p:nvSpPr>
          <p:spPr>
            <a:xfrm>
              <a:off x="3983725" y="4576400"/>
              <a:ext cx="26600" cy="17125"/>
            </a:xfrm>
            <a:custGeom>
              <a:rect b="b" l="l" r="r" t="t"/>
              <a:pathLst>
                <a:path extrusionOk="0" h="685" w="1064">
                  <a:moveTo>
                    <a:pt x="751" y="0"/>
                  </a:moveTo>
                  <a:cubicBezTo>
                    <a:pt x="648" y="0"/>
                    <a:pt x="525" y="31"/>
                    <a:pt x="405" y="93"/>
                  </a:cubicBezTo>
                  <a:cubicBezTo>
                    <a:pt x="152" y="220"/>
                    <a:pt x="0" y="437"/>
                    <a:pt x="76" y="574"/>
                  </a:cubicBezTo>
                  <a:cubicBezTo>
                    <a:pt x="114" y="648"/>
                    <a:pt x="203" y="685"/>
                    <a:pt x="316" y="685"/>
                  </a:cubicBezTo>
                  <a:cubicBezTo>
                    <a:pt x="419" y="685"/>
                    <a:pt x="541" y="654"/>
                    <a:pt x="662" y="592"/>
                  </a:cubicBezTo>
                  <a:cubicBezTo>
                    <a:pt x="915" y="462"/>
                    <a:pt x="1063" y="245"/>
                    <a:pt x="991" y="108"/>
                  </a:cubicBezTo>
                  <a:cubicBezTo>
                    <a:pt x="953" y="36"/>
                    <a:pt x="864"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3983900" y="4575525"/>
              <a:ext cx="26425" cy="18850"/>
            </a:xfrm>
            <a:custGeom>
              <a:rect b="b" l="l" r="r" t="t"/>
              <a:pathLst>
                <a:path extrusionOk="0" h="754" w="1057">
                  <a:moveTo>
                    <a:pt x="745" y="67"/>
                  </a:moveTo>
                  <a:lnTo>
                    <a:pt x="745" y="70"/>
                  </a:lnTo>
                  <a:cubicBezTo>
                    <a:pt x="846" y="70"/>
                    <a:pt x="926" y="103"/>
                    <a:pt x="955" y="157"/>
                  </a:cubicBezTo>
                  <a:cubicBezTo>
                    <a:pt x="984" y="215"/>
                    <a:pt x="969" y="287"/>
                    <a:pt x="915" y="370"/>
                  </a:cubicBezTo>
                  <a:cubicBezTo>
                    <a:pt x="767" y="562"/>
                    <a:pt x="539" y="678"/>
                    <a:pt x="297" y="685"/>
                  </a:cubicBezTo>
                  <a:cubicBezTo>
                    <a:pt x="199" y="685"/>
                    <a:pt x="131" y="652"/>
                    <a:pt x="102" y="595"/>
                  </a:cubicBezTo>
                  <a:cubicBezTo>
                    <a:pt x="76" y="540"/>
                    <a:pt x="91" y="464"/>
                    <a:pt x="145" y="385"/>
                  </a:cubicBezTo>
                  <a:cubicBezTo>
                    <a:pt x="214" y="287"/>
                    <a:pt x="308" y="211"/>
                    <a:pt x="416" y="157"/>
                  </a:cubicBezTo>
                  <a:cubicBezTo>
                    <a:pt x="517" y="103"/>
                    <a:pt x="630" y="74"/>
                    <a:pt x="745" y="67"/>
                  </a:cubicBezTo>
                  <a:close/>
                  <a:moveTo>
                    <a:pt x="745" y="0"/>
                  </a:moveTo>
                  <a:cubicBezTo>
                    <a:pt x="637" y="0"/>
                    <a:pt x="509" y="32"/>
                    <a:pt x="384" y="96"/>
                  </a:cubicBezTo>
                  <a:cubicBezTo>
                    <a:pt x="264" y="154"/>
                    <a:pt x="163" y="240"/>
                    <a:pt x="87" y="345"/>
                  </a:cubicBezTo>
                  <a:cubicBezTo>
                    <a:pt x="15" y="450"/>
                    <a:pt x="1" y="548"/>
                    <a:pt x="40" y="627"/>
                  </a:cubicBezTo>
                  <a:cubicBezTo>
                    <a:pt x="80" y="707"/>
                    <a:pt x="170" y="750"/>
                    <a:pt x="293" y="754"/>
                  </a:cubicBezTo>
                  <a:lnTo>
                    <a:pt x="311" y="754"/>
                  </a:lnTo>
                  <a:cubicBezTo>
                    <a:pt x="434" y="750"/>
                    <a:pt x="561" y="718"/>
                    <a:pt x="673" y="656"/>
                  </a:cubicBezTo>
                  <a:cubicBezTo>
                    <a:pt x="789" y="598"/>
                    <a:pt x="890" y="515"/>
                    <a:pt x="969" y="407"/>
                  </a:cubicBezTo>
                  <a:cubicBezTo>
                    <a:pt x="1038" y="305"/>
                    <a:pt x="1056" y="208"/>
                    <a:pt x="1013" y="128"/>
                  </a:cubicBezTo>
                  <a:cubicBezTo>
                    <a:pt x="970" y="43"/>
                    <a:pt x="870"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3911775" y="4439550"/>
              <a:ext cx="103325" cy="181025"/>
            </a:xfrm>
            <a:custGeom>
              <a:rect b="b" l="l" r="r" t="t"/>
              <a:pathLst>
                <a:path extrusionOk="0" h="7241" w="4133">
                  <a:moveTo>
                    <a:pt x="2689" y="0"/>
                  </a:moveTo>
                  <a:cubicBezTo>
                    <a:pt x="1829" y="0"/>
                    <a:pt x="849" y="1395"/>
                    <a:pt x="438" y="3261"/>
                  </a:cubicBezTo>
                  <a:cubicBezTo>
                    <a:pt x="1" y="5249"/>
                    <a:pt x="377" y="7024"/>
                    <a:pt x="1273" y="7223"/>
                  </a:cubicBezTo>
                  <a:cubicBezTo>
                    <a:pt x="1328" y="7235"/>
                    <a:pt x="1383" y="7241"/>
                    <a:pt x="1439" y="7241"/>
                  </a:cubicBezTo>
                  <a:cubicBezTo>
                    <a:pt x="2302" y="7241"/>
                    <a:pt x="3284" y="5848"/>
                    <a:pt x="3695" y="3977"/>
                  </a:cubicBezTo>
                  <a:cubicBezTo>
                    <a:pt x="4133" y="1988"/>
                    <a:pt x="3757" y="217"/>
                    <a:pt x="2857" y="18"/>
                  </a:cubicBezTo>
                  <a:cubicBezTo>
                    <a:pt x="2802" y="6"/>
                    <a:pt x="2746" y="0"/>
                    <a:pt x="268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4"/>
            <p:cNvSpPr/>
            <p:nvPr/>
          </p:nvSpPr>
          <p:spPr>
            <a:xfrm>
              <a:off x="3915750" y="4438525"/>
              <a:ext cx="95300" cy="182700"/>
            </a:xfrm>
            <a:custGeom>
              <a:rect b="b" l="l" r="r" t="t"/>
              <a:pathLst>
                <a:path extrusionOk="0" h="7308" w="3812">
                  <a:moveTo>
                    <a:pt x="2531" y="66"/>
                  </a:moveTo>
                  <a:cubicBezTo>
                    <a:pt x="2582" y="66"/>
                    <a:pt x="2636" y="74"/>
                    <a:pt x="2690" y="85"/>
                  </a:cubicBezTo>
                  <a:cubicBezTo>
                    <a:pt x="3113" y="179"/>
                    <a:pt x="3428" y="634"/>
                    <a:pt x="3583" y="1368"/>
                  </a:cubicBezTo>
                  <a:cubicBezTo>
                    <a:pt x="3742" y="2109"/>
                    <a:pt x="3713" y="3049"/>
                    <a:pt x="3500" y="4003"/>
                  </a:cubicBezTo>
                  <a:cubicBezTo>
                    <a:pt x="3096" y="5855"/>
                    <a:pt x="2126" y="7241"/>
                    <a:pt x="1281" y="7241"/>
                  </a:cubicBezTo>
                  <a:cubicBezTo>
                    <a:pt x="1227" y="7241"/>
                    <a:pt x="1174" y="7236"/>
                    <a:pt x="1121" y="7224"/>
                  </a:cubicBezTo>
                  <a:cubicBezTo>
                    <a:pt x="702" y="7130"/>
                    <a:pt x="384" y="6675"/>
                    <a:pt x="229" y="5941"/>
                  </a:cubicBezTo>
                  <a:cubicBezTo>
                    <a:pt x="70" y="5196"/>
                    <a:pt x="98" y="4260"/>
                    <a:pt x="312" y="3302"/>
                  </a:cubicBezTo>
                  <a:cubicBezTo>
                    <a:pt x="717" y="1455"/>
                    <a:pt x="1685" y="66"/>
                    <a:pt x="2531" y="66"/>
                  </a:cubicBezTo>
                  <a:close/>
                  <a:moveTo>
                    <a:pt x="2533" y="1"/>
                  </a:moveTo>
                  <a:cubicBezTo>
                    <a:pt x="1656" y="1"/>
                    <a:pt x="657" y="1409"/>
                    <a:pt x="243" y="3287"/>
                  </a:cubicBezTo>
                  <a:cubicBezTo>
                    <a:pt x="33" y="4256"/>
                    <a:pt x="1" y="5203"/>
                    <a:pt x="160" y="5955"/>
                  </a:cubicBezTo>
                  <a:cubicBezTo>
                    <a:pt x="323" y="6718"/>
                    <a:pt x="659" y="7192"/>
                    <a:pt x="1107" y="7289"/>
                  </a:cubicBezTo>
                  <a:cubicBezTo>
                    <a:pt x="1165" y="7300"/>
                    <a:pt x="1219" y="7307"/>
                    <a:pt x="1277" y="7307"/>
                  </a:cubicBezTo>
                  <a:cubicBezTo>
                    <a:pt x="2155" y="7307"/>
                    <a:pt x="3153" y="5901"/>
                    <a:pt x="3569" y="4018"/>
                  </a:cubicBezTo>
                  <a:cubicBezTo>
                    <a:pt x="3778" y="3052"/>
                    <a:pt x="3811" y="2105"/>
                    <a:pt x="3652" y="1353"/>
                  </a:cubicBezTo>
                  <a:cubicBezTo>
                    <a:pt x="3489" y="591"/>
                    <a:pt x="3153" y="117"/>
                    <a:pt x="2705" y="19"/>
                  </a:cubicBezTo>
                  <a:cubicBezTo>
                    <a:pt x="2648" y="7"/>
                    <a:pt x="2591" y="1"/>
                    <a:pt x="25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4"/>
            <p:cNvSpPr/>
            <p:nvPr/>
          </p:nvSpPr>
          <p:spPr>
            <a:xfrm>
              <a:off x="3956075" y="4558525"/>
              <a:ext cx="18100" cy="24675"/>
            </a:xfrm>
            <a:custGeom>
              <a:rect b="b" l="l" r="r" t="t"/>
              <a:pathLst>
                <a:path extrusionOk="0" h="987" w="724">
                  <a:moveTo>
                    <a:pt x="481" y="1"/>
                  </a:moveTo>
                  <a:cubicBezTo>
                    <a:pt x="343" y="1"/>
                    <a:pt x="181" y="164"/>
                    <a:pt x="98" y="400"/>
                  </a:cubicBezTo>
                  <a:cubicBezTo>
                    <a:pt x="0" y="667"/>
                    <a:pt x="40" y="924"/>
                    <a:pt x="188" y="978"/>
                  </a:cubicBezTo>
                  <a:cubicBezTo>
                    <a:pt x="205" y="984"/>
                    <a:pt x="223" y="987"/>
                    <a:pt x="241" y="987"/>
                  </a:cubicBezTo>
                  <a:cubicBezTo>
                    <a:pt x="377" y="987"/>
                    <a:pt x="539" y="824"/>
                    <a:pt x="626" y="588"/>
                  </a:cubicBezTo>
                  <a:cubicBezTo>
                    <a:pt x="723" y="320"/>
                    <a:pt x="680" y="64"/>
                    <a:pt x="535" y="9"/>
                  </a:cubicBezTo>
                  <a:cubicBezTo>
                    <a:pt x="518" y="3"/>
                    <a:pt x="500" y="1"/>
                    <a:pt x="4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3956150" y="4557725"/>
              <a:ext cx="18200" cy="26350"/>
            </a:xfrm>
            <a:custGeom>
              <a:rect b="b" l="l" r="r" t="t"/>
              <a:pathLst>
                <a:path extrusionOk="0" h="1054" w="728">
                  <a:moveTo>
                    <a:pt x="478" y="67"/>
                  </a:moveTo>
                  <a:cubicBezTo>
                    <a:pt x="492" y="67"/>
                    <a:pt x="503" y="70"/>
                    <a:pt x="518" y="74"/>
                  </a:cubicBezTo>
                  <a:cubicBezTo>
                    <a:pt x="576" y="96"/>
                    <a:pt x="619" y="157"/>
                    <a:pt x="633" y="255"/>
                  </a:cubicBezTo>
                  <a:cubicBezTo>
                    <a:pt x="655" y="497"/>
                    <a:pt x="572" y="735"/>
                    <a:pt x="398" y="909"/>
                  </a:cubicBezTo>
                  <a:cubicBezTo>
                    <a:pt x="344" y="958"/>
                    <a:pt x="290" y="982"/>
                    <a:pt x="242" y="982"/>
                  </a:cubicBezTo>
                  <a:cubicBezTo>
                    <a:pt x="226" y="982"/>
                    <a:pt x="210" y="979"/>
                    <a:pt x="196" y="974"/>
                  </a:cubicBezTo>
                  <a:cubicBezTo>
                    <a:pt x="138" y="956"/>
                    <a:pt x="95" y="891"/>
                    <a:pt x="80" y="793"/>
                  </a:cubicBezTo>
                  <a:cubicBezTo>
                    <a:pt x="66" y="674"/>
                    <a:pt x="84" y="555"/>
                    <a:pt x="127" y="443"/>
                  </a:cubicBezTo>
                  <a:cubicBezTo>
                    <a:pt x="207" y="226"/>
                    <a:pt x="355" y="67"/>
                    <a:pt x="478" y="67"/>
                  </a:cubicBezTo>
                  <a:close/>
                  <a:moveTo>
                    <a:pt x="475" y="0"/>
                  </a:moveTo>
                  <a:cubicBezTo>
                    <a:pt x="322" y="0"/>
                    <a:pt x="150" y="170"/>
                    <a:pt x="62" y="421"/>
                  </a:cubicBezTo>
                  <a:cubicBezTo>
                    <a:pt x="15" y="544"/>
                    <a:pt x="1" y="674"/>
                    <a:pt x="15" y="804"/>
                  </a:cubicBezTo>
                  <a:cubicBezTo>
                    <a:pt x="37" y="927"/>
                    <a:pt x="91" y="1010"/>
                    <a:pt x="174" y="1039"/>
                  </a:cubicBezTo>
                  <a:cubicBezTo>
                    <a:pt x="196" y="1046"/>
                    <a:pt x="218" y="1054"/>
                    <a:pt x="239" y="1054"/>
                  </a:cubicBezTo>
                  <a:cubicBezTo>
                    <a:pt x="319" y="1046"/>
                    <a:pt x="391" y="1014"/>
                    <a:pt x="445" y="960"/>
                  </a:cubicBezTo>
                  <a:cubicBezTo>
                    <a:pt x="633" y="772"/>
                    <a:pt x="727" y="511"/>
                    <a:pt x="702" y="247"/>
                  </a:cubicBezTo>
                  <a:cubicBezTo>
                    <a:pt x="680" y="124"/>
                    <a:pt x="626" y="41"/>
                    <a:pt x="543" y="12"/>
                  </a:cubicBezTo>
                  <a:cubicBezTo>
                    <a:pt x="521" y="4"/>
                    <a:pt x="498" y="0"/>
                    <a:pt x="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4"/>
            <p:cNvSpPr/>
            <p:nvPr/>
          </p:nvSpPr>
          <p:spPr>
            <a:xfrm>
              <a:off x="3951000" y="4477000"/>
              <a:ext cx="18100" cy="24625"/>
            </a:xfrm>
            <a:custGeom>
              <a:rect b="b" l="l" r="r" t="t"/>
              <a:pathLst>
                <a:path extrusionOk="0" h="985" w="724">
                  <a:moveTo>
                    <a:pt x="482" y="1"/>
                  </a:moveTo>
                  <a:cubicBezTo>
                    <a:pt x="344" y="1"/>
                    <a:pt x="184" y="163"/>
                    <a:pt x="98" y="396"/>
                  </a:cubicBezTo>
                  <a:cubicBezTo>
                    <a:pt x="1" y="664"/>
                    <a:pt x="40" y="924"/>
                    <a:pt x="189" y="975"/>
                  </a:cubicBezTo>
                  <a:cubicBezTo>
                    <a:pt x="207" y="982"/>
                    <a:pt x="225" y="985"/>
                    <a:pt x="244" y="985"/>
                  </a:cubicBezTo>
                  <a:cubicBezTo>
                    <a:pt x="380" y="985"/>
                    <a:pt x="541" y="822"/>
                    <a:pt x="626" y="588"/>
                  </a:cubicBezTo>
                  <a:cubicBezTo>
                    <a:pt x="724" y="321"/>
                    <a:pt x="680" y="60"/>
                    <a:pt x="536" y="10"/>
                  </a:cubicBezTo>
                  <a:cubicBezTo>
                    <a:pt x="518" y="4"/>
                    <a:pt x="500" y="1"/>
                    <a:pt x="4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4"/>
            <p:cNvSpPr/>
            <p:nvPr/>
          </p:nvSpPr>
          <p:spPr>
            <a:xfrm>
              <a:off x="3950000" y="4476150"/>
              <a:ext cx="20100" cy="26325"/>
            </a:xfrm>
            <a:custGeom>
              <a:rect b="b" l="l" r="r" t="t"/>
              <a:pathLst>
                <a:path extrusionOk="0" h="1053" w="804">
                  <a:moveTo>
                    <a:pt x="521" y="69"/>
                  </a:moveTo>
                  <a:cubicBezTo>
                    <a:pt x="536" y="69"/>
                    <a:pt x="550" y="69"/>
                    <a:pt x="565" y="76"/>
                  </a:cubicBezTo>
                  <a:cubicBezTo>
                    <a:pt x="691" y="120"/>
                    <a:pt x="724" y="365"/>
                    <a:pt x="637" y="611"/>
                  </a:cubicBezTo>
                  <a:cubicBezTo>
                    <a:pt x="557" y="826"/>
                    <a:pt x="406" y="984"/>
                    <a:pt x="284" y="984"/>
                  </a:cubicBezTo>
                  <a:cubicBezTo>
                    <a:pt x="269" y="984"/>
                    <a:pt x="254" y="982"/>
                    <a:pt x="240" y="976"/>
                  </a:cubicBezTo>
                  <a:cubicBezTo>
                    <a:pt x="117" y="933"/>
                    <a:pt x="84" y="687"/>
                    <a:pt x="171" y="445"/>
                  </a:cubicBezTo>
                  <a:cubicBezTo>
                    <a:pt x="250" y="224"/>
                    <a:pt x="399" y="69"/>
                    <a:pt x="521" y="69"/>
                  </a:cubicBezTo>
                  <a:close/>
                  <a:moveTo>
                    <a:pt x="522" y="0"/>
                  </a:moveTo>
                  <a:cubicBezTo>
                    <a:pt x="371" y="0"/>
                    <a:pt x="197" y="167"/>
                    <a:pt x="106" y="420"/>
                  </a:cubicBezTo>
                  <a:cubicBezTo>
                    <a:pt x="1" y="709"/>
                    <a:pt x="52" y="984"/>
                    <a:pt x="218" y="1041"/>
                  </a:cubicBezTo>
                  <a:cubicBezTo>
                    <a:pt x="240" y="1049"/>
                    <a:pt x="261" y="1052"/>
                    <a:pt x="283" y="1052"/>
                  </a:cubicBezTo>
                  <a:cubicBezTo>
                    <a:pt x="438" y="1052"/>
                    <a:pt x="608" y="886"/>
                    <a:pt x="699" y="633"/>
                  </a:cubicBezTo>
                  <a:cubicBezTo>
                    <a:pt x="803" y="344"/>
                    <a:pt x="753" y="73"/>
                    <a:pt x="587" y="11"/>
                  </a:cubicBezTo>
                  <a:cubicBezTo>
                    <a:pt x="566" y="4"/>
                    <a:pt x="544" y="0"/>
                    <a:pt x="5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4"/>
            <p:cNvSpPr/>
            <p:nvPr/>
          </p:nvSpPr>
          <p:spPr>
            <a:xfrm>
              <a:off x="3961675" y="4528275"/>
              <a:ext cx="11500" cy="19475"/>
            </a:xfrm>
            <a:custGeom>
              <a:rect b="b" l="l" r="r" t="t"/>
              <a:pathLst>
                <a:path extrusionOk="0" h="779" w="460">
                  <a:moveTo>
                    <a:pt x="250" y="1"/>
                  </a:moveTo>
                  <a:cubicBezTo>
                    <a:pt x="138" y="1"/>
                    <a:pt x="36" y="163"/>
                    <a:pt x="18" y="373"/>
                  </a:cubicBezTo>
                  <a:cubicBezTo>
                    <a:pt x="0" y="587"/>
                    <a:pt x="80" y="767"/>
                    <a:pt x="199" y="778"/>
                  </a:cubicBezTo>
                  <a:cubicBezTo>
                    <a:pt x="203" y="779"/>
                    <a:pt x="206" y="779"/>
                    <a:pt x="210" y="779"/>
                  </a:cubicBezTo>
                  <a:cubicBezTo>
                    <a:pt x="322" y="779"/>
                    <a:pt x="427" y="616"/>
                    <a:pt x="441" y="406"/>
                  </a:cubicBezTo>
                  <a:cubicBezTo>
                    <a:pt x="459" y="193"/>
                    <a:pt x="380" y="12"/>
                    <a:pt x="261" y="1"/>
                  </a:cubicBezTo>
                  <a:cubicBezTo>
                    <a:pt x="257" y="1"/>
                    <a:pt x="253" y="1"/>
                    <a:pt x="25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3960775" y="4527475"/>
              <a:ext cx="13125" cy="21075"/>
            </a:xfrm>
            <a:custGeom>
              <a:rect b="b" l="l" r="r" t="t"/>
              <a:pathLst>
                <a:path extrusionOk="0" h="843" w="525">
                  <a:moveTo>
                    <a:pt x="297" y="66"/>
                  </a:moveTo>
                  <a:cubicBezTo>
                    <a:pt x="340" y="69"/>
                    <a:pt x="380" y="109"/>
                    <a:pt x="409" y="174"/>
                  </a:cubicBezTo>
                  <a:cubicBezTo>
                    <a:pt x="445" y="257"/>
                    <a:pt x="456" y="344"/>
                    <a:pt x="448" y="434"/>
                  </a:cubicBezTo>
                  <a:cubicBezTo>
                    <a:pt x="431" y="622"/>
                    <a:pt x="340" y="774"/>
                    <a:pt x="245" y="774"/>
                  </a:cubicBezTo>
                  <a:cubicBezTo>
                    <a:pt x="243" y="774"/>
                    <a:pt x="241" y="774"/>
                    <a:pt x="239" y="774"/>
                  </a:cubicBezTo>
                  <a:cubicBezTo>
                    <a:pt x="141" y="767"/>
                    <a:pt x="72" y="593"/>
                    <a:pt x="90" y="405"/>
                  </a:cubicBezTo>
                  <a:cubicBezTo>
                    <a:pt x="105" y="217"/>
                    <a:pt x="195" y="66"/>
                    <a:pt x="289" y="66"/>
                  </a:cubicBezTo>
                  <a:close/>
                  <a:moveTo>
                    <a:pt x="288" y="0"/>
                  </a:moveTo>
                  <a:cubicBezTo>
                    <a:pt x="156" y="0"/>
                    <a:pt x="39" y="170"/>
                    <a:pt x="22" y="402"/>
                  </a:cubicBezTo>
                  <a:cubicBezTo>
                    <a:pt x="0" y="637"/>
                    <a:pt x="94" y="832"/>
                    <a:pt x="231" y="843"/>
                  </a:cubicBezTo>
                  <a:lnTo>
                    <a:pt x="246" y="843"/>
                  </a:lnTo>
                  <a:cubicBezTo>
                    <a:pt x="376" y="843"/>
                    <a:pt x="495" y="669"/>
                    <a:pt x="517" y="442"/>
                  </a:cubicBezTo>
                  <a:cubicBezTo>
                    <a:pt x="524" y="340"/>
                    <a:pt x="510" y="239"/>
                    <a:pt x="470" y="145"/>
                  </a:cubicBezTo>
                  <a:cubicBezTo>
                    <a:pt x="430" y="58"/>
                    <a:pt x="369" y="4"/>
                    <a:pt x="300" y="1"/>
                  </a:cubicBezTo>
                  <a:cubicBezTo>
                    <a:pt x="296" y="0"/>
                    <a:pt x="292" y="0"/>
                    <a:pt x="2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4"/>
            <p:cNvSpPr/>
            <p:nvPr/>
          </p:nvSpPr>
          <p:spPr>
            <a:xfrm>
              <a:off x="3928050" y="4585850"/>
              <a:ext cx="9150" cy="15500"/>
            </a:xfrm>
            <a:custGeom>
              <a:rect b="b" l="l" r="r" t="t"/>
              <a:pathLst>
                <a:path extrusionOk="0" h="620" w="366">
                  <a:moveTo>
                    <a:pt x="203" y="1"/>
                  </a:moveTo>
                  <a:cubicBezTo>
                    <a:pt x="112" y="1"/>
                    <a:pt x="29" y="132"/>
                    <a:pt x="15" y="297"/>
                  </a:cubicBezTo>
                  <a:cubicBezTo>
                    <a:pt x="0" y="467"/>
                    <a:pt x="66" y="612"/>
                    <a:pt x="160" y="619"/>
                  </a:cubicBezTo>
                  <a:cubicBezTo>
                    <a:pt x="163" y="619"/>
                    <a:pt x="167" y="620"/>
                    <a:pt x="170" y="620"/>
                  </a:cubicBezTo>
                  <a:cubicBezTo>
                    <a:pt x="260" y="620"/>
                    <a:pt x="341" y="489"/>
                    <a:pt x="355" y="323"/>
                  </a:cubicBezTo>
                  <a:cubicBezTo>
                    <a:pt x="366" y="153"/>
                    <a:pt x="304" y="8"/>
                    <a:pt x="210" y="1"/>
                  </a:cubicBezTo>
                  <a:cubicBezTo>
                    <a:pt x="208" y="1"/>
                    <a:pt x="205" y="1"/>
                    <a:pt x="2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4"/>
            <p:cNvSpPr/>
            <p:nvPr/>
          </p:nvSpPr>
          <p:spPr>
            <a:xfrm>
              <a:off x="3927150" y="4584950"/>
              <a:ext cx="10775" cy="17300"/>
            </a:xfrm>
            <a:custGeom>
              <a:rect b="b" l="l" r="r" t="t"/>
              <a:pathLst>
                <a:path extrusionOk="0" h="692" w="431">
                  <a:moveTo>
                    <a:pt x="243" y="69"/>
                  </a:moveTo>
                  <a:cubicBezTo>
                    <a:pt x="275" y="73"/>
                    <a:pt x="308" y="102"/>
                    <a:pt x="329" y="153"/>
                  </a:cubicBezTo>
                  <a:cubicBezTo>
                    <a:pt x="355" y="218"/>
                    <a:pt x="365" y="286"/>
                    <a:pt x="358" y="359"/>
                  </a:cubicBezTo>
                  <a:cubicBezTo>
                    <a:pt x="344" y="519"/>
                    <a:pt x="267" y="623"/>
                    <a:pt x="202" y="623"/>
                  </a:cubicBezTo>
                  <a:cubicBezTo>
                    <a:pt x="201" y="623"/>
                    <a:pt x="200" y="623"/>
                    <a:pt x="199" y="622"/>
                  </a:cubicBezTo>
                  <a:cubicBezTo>
                    <a:pt x="134" y="619"/>
                    <a:pt x="73" y="500"/>
                    <a:pt x="83" y="337"/>
                  </a:cubicBezTo>
                  <a:cubicBezTo>
                    <a:pt x="87" y="265"/>
                    <a:pt x="109" y="196"/>
                    <a:pt x="149" y="138"/>
                  </a:cubicBezTo>
                  <a:cubicBezTo>
                    <a:pt x="163" y="102"/>
                    <a:pt x="199" y="77"/>
                    <a:pt x="239" y="69"/>
                  </a:cubicBezTo>
                  <a:close/>
                  <a:moveTo>
                    <a:pt x="246" y="1"/>
                  </a:moveTo>
                  <a:cubicBezTo>
                    <a:pt x="181" y="1"/>
                    <a:pt x="120" y="40"/>
                    <a:pt x="87" y="98"/>
                  </a:cubicBezTo>
                  <a:cubicBezTo>
                    <a:pt x="47" y="167"/>
                    <a:pt x="22" y="247"/>
                    <a:pt x="15" y="330"/>
                  </a:cubicBezTo>
                  <a:cubicBezTo>
                    <a:pt x="0" y="525"/>
                    <a:pt x="76" y="680"/>
                    <a:pt x="192" y="691"/>
                  </a:cubicBezTo>
                  <a:lnTo>
                    <a:pt x="203" y="691"/>
                  </a:lnTo>
                  <a:cubicBezTo>
                    <a:pt x="311" y="691"/>
                    <a:pt x="409" y="550"/>
                    <a:pt x="423" y="362"/>
                  </a:cubicBezTo>
                  <a:cubicBezTo>
                    <a:pt x="431" y="279"/>
                    <a:pt x="420" y="200"/>
                    <a:pt x="387" y="124"/>
                  </a:cubicBezTo>
                  <a:cubicBezTo>
                    <a:pt x="365" y="59"/>
                    <a:pt x="311" y="12"/>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4"/>
            <p:cNvSpPr/>
            <p:nvPr/>
          </p:nvSpPr>
          <p:spPr>
            <a:xfrm>
              <a:off x="3916125" y="4574100"/>
              <a:ext cx="8775" cy="15575"/>
            </a:xfrm>
            <a:custGeom>
              <a:rect b="b" l="l" r="r" t="t"/>
              <a:pathLst>
                <a:path extrusionOk="0" h="623" w="351">
                  <a:moveTo>
                    <a:pt x="167" y="1"/>
                  </a:moveTo>
                  <a:cubicBezTo>
                    <a:pt x="165" y="1"/>
                    <a:pt x="164" y="1"/>
                    <a:pt x="163" y="1"/>
                  </a:cubicBezTo>
                  <a:cubicBezTo>
                    <a:pt x="69" y="5"/>
                    <a:pt x="0" y="149"/>
                    <a:pt x="4" y="319"/>
                  </a:cubicBezTo>
                  <a:cubicBezTo>
                    <a:pt x="11" y="487"/>
                    <a:pt x="89" y="623"/>
                    <a:pt x="181" y="623"/>
                  </a:cubicBezTo>
                  <a:cubicBezTo>
                    <a:pt x="182" y="623"/>
                    <a:pt x="183" y="623"/>
                    <a:pt x="185" y="623"/>
                  </a:cubicBezTo>
                  <a:cubicBezTo>
                    <a:pt x="279" y="619"/>
                    <a:pt x="351" y="478"/>
                    <a:pt x="344" y="308"/>
                  </a:cubicBezTo>
                  <a:cubicBezTo>
                    <a:pt x="340" y="137"/>
                    <a:pt x="259" y="1"/>
                    <a:pt x="1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3915300" y="4573300"/>
              <a:ext cx="10425" cy="17275"/>
            </a:xfrm>
            <a:custGeom>
              <a:rect b="b" l="l" r="r" t="t"/>
              <a:pathLst>
                <a:path extrusionOk="0" h="691" w="417">
                  <a:moveTo>
                    <a:pt x="200" y="69"/>
                  </a:moveTo>
                  <a:cubicBezTo>
                    <a:pt x="243" y="73"/>
                    <a:pt x="276" y="98"/>
                    <a:pt x="294" y="138"/>
                  </a:cubicBezTo>
                  <a:cubicBezTo>
                    <a:pt x="326" y="199"/>
                    <a:pt x="344" y="268"/>
                    <a:pt x="348" y="340"/>
                  </a:cubicBezTo>
                  <a:cubicBezTo>
                    <a:pt x="351" y="409"/>
                    <a:pt x="337" y="481"/>
                    <a:pt x="308" y="543"/>
                  </a:cubicBezTo>
                  <a:cubicBezTo>
                    <a:pt x="283" y="593"/>
                    <a:pt x="250" y="622"/>
                    <a:pt x="218" y="622"/>
                  </a:cubicBezTo>
                  <a:cubicBezTo>
                    <a:pt x="153" y="622"/>
                    <a:pt x="77" y="514"/>
                    <a:pt x="73" y="351"/>
                  </a:cubicBezTo>
                  <a:cubicBezTo>
                    <a:pt x="69" y="279"/>
                    <a:pt x="80" y="210"/>
                    <a:pt x="109" y="145"/>
                  </a:cubicBezTo>
                  <a:cubicBezTo>
                    <a:pt x="138" y="98"/>
                    <a:pt x="167" y="69"/>
                    <a:pt x="200" y="69"/>
                  </a:cubicBezTo>
                  <a:close/>
                  <a:moveTo>
                    <a:pt x="196" y="0"/>
                  </a:moveTo>
                  <a:cubicBezTo>
                    <a:pt x="131" y="8"/>
                    <a:pt x="73" y="51"/>
                    <a:pt x="48" y="112"/>
                  </a:cubicBezTo>
                  <a:cubicBezTo>
                    <a:pt x="15" y="188"/>
                    <a:pt x="1" y="271"/>
                    <a:pt x="4" y="351"/>
                  </a:cubicBezTo>
                  <a:cubicBezTo>
                    <a:pt x="12" y="543"/>
                    <a:pt x="102" y="691"/>
                    <a:pt x="214" y="691"/>
                  </a:cubicBezTo>
                  <a:lnTo>
                    <a:pt x="221" y="691"/>
                  </a:lnTo>
                  <a:cubicBezTo>
                    <a:pt x="286" y="680"/>
                    <a:pt x="344" y="637"/>
                    <a:pt x="366" y="575"/>
                  </a:cubicBezTo>
                  <a:cubicBezTo>
                    <a:pt x="402" y="503"/>
                    <a:pt x="416" y="420"/>
                    <a:pt x="413" y="337"/>
                  </a:cubicBezTo>
                  <a:cubicBezTo>
                    <a:pt x="409" y="257"/>
                    <a:pt x="388" y="174"/>
                    <a:pt x="351" y="105"/>
                  </a:cubicBezTo>
                  <a:cubicBezTo>
                    <a:pt x="322" y="44"/>
                    <a:pt x="261" y="4"/>
                    <a:pt x="1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4"/>
            <p:cNvSpPr/>
            <p:nvPr/>
          </p:nvSpPr>
          <p:spPr>
            <a:xfrm>
              <a:off x="3993400" y="4474600"/>
              <a:ext cx="8775" cy="15500"/>
            </a:xfrm>
            <a:custGeom>
              <a:rect b="b" l="l" r="r" t="t"/>
              <a:pathLst>
                <a:path extrusionOk="0" h="620" w="351">
                  <a:moveTo>
                    <a:pt x="170" y="1"/>
                  </a:moveTo>
                  <a:cubicBezTo>
                    <a:pt x="169" y="1"/>
                    <a:pt x="168" y="1"/>
                    <a:pt x="166" y="1"/>
                  </a:cubicBezTo>
                  <a:cubicBezTo>
                    <a:pt x="72" y="4"/>
                    <a:pt x="0" y="145"/>
                    <a:pt x="7" y="315"/>
                  </a:cubicBezTo>
                  <a:cubicBezTo>
                    <a:pt x="11" y="483"/>
                    <a:pt x="92" y="619"/>
                    <a:pt x="184" y="619"/>
                  </a:cubicBezTo>
                  <a:cubicBezTo>
                    <a:pt x="186" y="619"/>
                    <a:pt x="187" y="619"/>
                    <a:pt x="188" y="619"/>
                  </a:cubicBezTo>
                  <a:cubicBezTo>
                    <a:pt x="282" y="619"/>
                    <a:pt x="351" y="474"/>
                    <a:pt x="347" y="304"/>
                  </a:cubicBezTo>
                  <a:cubicBezTo>
                    <a:pt x="340" y="137"/>
                    <a:pt x="262" y="1"/>
                    <a:pt x="1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4"/>
            <p:cNvSpPr/>
            <p:nvPr/>
          </p:nvSpPr>
          <p:spPr>
            <a:xfrm>
              <a:off x="3992475" y="4473700"/>
              <a:ext cx="10525" cy="17300"/>
            </a:xfrm>
            <a:custGeom>
              <a:rect b="b" l="l" r="r" t="t"/>
              <a:pathLst>
                <a:path extrusionOk="0" h="692" w="421">
                  <a:moveTo>
                    <a:pt x="207" y="69"/>
                  </a:moveTo>
                  <a:cubicBezTo>
                    <a:pt x="274" y="69"/>
                    <a:pt x="344" y="180"/>
                    <a:pt x="352" y="340"/>
                  </a:cubicBezTo>
                  <a:cubicBezTo>
                    <a:pt x="355" y="409"/>
                    <a:pt x="341" y="481"/>
                    <a:pt x="312" y="547"/>
                  </a:cubicBezTo>
                  <a:cubicBezTo>
                    <a:pt x="287" y="594"/>
                    <a:pt x="254" y="622"/>
                    <a:pt x="221" y="622"/>
                  </a:cubicBezTo>
                  <a:cubicBezTo>
                    <a:pt x="220" y="622"/>
                    <a:pt x="219" y="623"/>
                    <a:pt x="218" y="623"/>
                  </a:cubicBezTo>
                  <a:cubicBezTo>
                    <a:pt x="154" y="623"/>
                    <a:pt x="80" y="511"/>
                    <a:pt x="77" y="351"/>
                  </a:cubicBezTo>
                  <a:cubicBezTo>
                    <a:pt x="70" y="189"/>
                    <a:pt x="138" y="73"/>
                    <a:pt x="203" y="69"/>
                  </a:cubicBezTo>
                  <a:cubicBezTo>
                    <a:pt x="204" y="69"/>
                    <a:pt x="206" y="69"/>
                    <a:pt x="207" y="69"/>
                  </a:cubicBezTo>
                  <a:close/>
                  <a:moveTo>
                    <a:pt x="204" y="1"/>
                  </a:moveTo>
                  <a:cubicBezTo>
                    <a:pt x="203" y="1"/>
                    <a:pt x="201" y="1"/>
                    <a:pt x="200" y="1"/>
                  </a:cubicBezTo>
                  <a:cubicBezTo>
                    <a:pt x="88" y="4"/>
                    <a:pt x="1" y="163"/>
                    <a:pt x="8" y="355"/>
                  </a:cubicBezTo>
                  <a:cubicBezTo>
                    <a:pt x="15" y="543"/>
                    <a:pt x="109" y="691"/>
                    <a:pt x="221" y="691"/>
                  </a:cubicBezTo>
                  <a:lnTo>
                    <a:pt x="225" y="691"/>
                  </a:lnTo>
                  <a:cubicBezTo>
                    <a:pt x="290" y="684"/>
                    <a:pt x="348" y="640"/>
                    <a:pt x="370" y="575"/>
                  </a:cubicBezTo>
                  <a:cubicBezTo>
                    <a:pt x="406" y="503"/>
                    <a:pt x="420" y="420"/>
                    <a:pt x="417" y="340"/>
                  </a:cubicBezTo>
                  <a:cubicBezTo>
                    <a:pt x="410" y="148"/>
                    <a:pt x="318" y="1"/>
                    <a:pt x="2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4"/>
            <p:cNvSpPr/>
            <p:nvPr/>
          </p:nvSpPr>
          <p:spPr>
            <a:xfrm>
              <a:off x="3958325" y="4454475"/>
              <a:ext cx="14025" cy="12850"/>
            </a:xfrm>
            <a:custGeom>
              <a:rect b="b" l="l" r="r" t="t"/>
              <a:pathLst>
                <a:path extrusionOk="0" h="514" w="561">
                  <a:moveTo>
                    <a:pt x="409" y="0"/>
                  </a:moveTo>
                  <a:cubicBezTo>
                    <a:pt x="335" y="0"/>
                    <a:pt x="237" y="52"/>
                    <a:pt x="156" y="141"/>
                  </a:cubicBezTo>
                  <a:cubicBezTo>
                    <a:pt x="40" y="267"/>
                    <a:pt x="0" y="423"/>
                    <a:pt x="69" y="488"/>
                  </a:cubicBezTo>
                  <a:cubicBezTo>
                    <a:pt x="90" y="505"/>
                    <a:pt x="117" y="514"/>
                    <a:pt x="148" y="514"/>
                  </a:cubicBezTo>
                  <a:cubicBezTo>
                    <a:pt x="224" y="514"/>
                    <a:pt x="323" y="462"/>
                    <a:pt x="405" y="372"/>
                  </a:cubicBezTo>
                  <a:cubicBezTo>
                    <a:pt x="521" y="245"/>
                    <a:pt x="561" y="90"/>
                    <a:pt x="489" y="29"/>
                  </a:cubicBezTo>
                  <a:cubicBezTo>
                    <a:pt x="468" y="9"/>
                    <a:pt x="441" y="0"/>
                    <a:pt x="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3958050" y="4453475"/>
              <a:ext cx="15300" cy="14550"/>
            </a:xfrm>
            <a:custGeom>
              <a:rect b="b" l="l" r="r" t="t"/>
              <a:pathLst>
                <a:path extrusionOk="0" h="582" w="612">
                  <a:moveTo>
                    <a:pt x="435" y="68"/>
                  </a:moveTo>
                  <a:cubicBezTo>
                    <a:pt x="453" y="68"/>
                    <a:pt x="469" y="75"/>
                    <a:pt x="481" y="87"/>
                  </a:cubicBezTo>
                  <a:cubicBezTo>
                    <a:pt x="532" y="130"/>
                    <a:pt x="507" y="260"/>
                    <a:pt x="395" y="383"/>
                  </a:cubicBezTo>
                  <a:cubicBezTo>
                    <a:pt x="351" y="434"/>
                    <a:pt x="290" y="477"/>
                    <a:pt x="225" y="502"/>
                  </a:cubicBezTo>
                  <a:cubicBezTo>
                    <a:pt x="207" y="516"/>
                    <a:pt x="189" y="522"/>
                    <a:pt x="170" y="522"/>
                  </a:cubicBezTo>
                  <a:cubicBezTo>
                    <a:pt x="106" y="522"/>
                    <a:pt x="49" y="447"/>
                    <a:pt x="91" y="379"/>
                  </a:cubicBezTo>
                  <a:cubicBezTo>
                    <a:pt x="109" y="311"/>
                    <a:pt x="145" y="249"/>
                    <a:pt x="192" y="199"/>
                  </a:cubicBezTo>
                  <a:cubicBezTo>
                    <a:pt x="272" y="112"/>
                    <a:pt x="366" y="69"/>
                    <a:pt x="424" y="69"/>
                  </a:cubicBezTo>
                  <a:cubicBezTo>
                    <a:pt x="427" y="68"/>
                    <a:pt x="431" y="68"/>
                    <a:pt x="435" y="68"/>
                  </a:cubicBezTo>
                  <a:close/>
                  <a:moveTo>
                    <a:pt x="427" y="1"/>
                  </a:moveTo>
                  <a:cubicBezTo>
                    <a:pt x="341" y="1"/>
                    <a:pt x="234" y="56"/>
                    <a:pt x="142" y="155"/>
                  </a:cubicBezTo>
                  <a:cubicBezTo>
                    <a:pt x="87" y="213"/>
                    <a:pt x="44" y="285"/>
                    <a:pt x="22" y="365"/>
                  </a:cubicBezTo>
                  <a:cubicBezTo>
                    <a:pt x="1" y="426"/>
                    <a:pt x="15" y="495"/>
                    <a:pt x="62" y="546"/>
                  </a:cubicBezTo>
                  <a:cubicBezTo>
                    <a:pt x="91" y="571"/>
                    <a:pt x="127" y="582"/>
                    <a:pt x="163" y="582"/>
                  </a:cubicBezTo>
                  <a:cubicBezTo>
                    <a:pt x="192" y="582"/>
                    <a:pt x="218" y="575"/>
                    <a:pt x="246" y="567"/>
                  </a:cubicBezTo>
                  <a:cubicBezTo>
                    <a:pt x="322" y="539"/>
                    <a:pt x="391" y="492"/>
                    <a:pt x="445" y="430"/>
                  </a:cubicBezTo>
                  <a:cubicBezTo>
                    <a:pt x="575" y="285"/>
                    <a:pt x="612" y="116"/>
                    <a:pt x="528" y="36"/>
                  </a:cubicBezTo>
                  <a:cubicBezTo>
                    <a:pt x="501" y="12"/>
                    <a:pt x="466"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3981375" y="4510475"/>
              <a:ext cx="9250" cy="15500"/>
            </a:xfrm>
            <a:custGeom>
              <a:rect b="b" l="l" r="r" t="t"/>
              <a:pathLst>
                <a:path extrusionOk="0" h="620" w="370">
                  <a:moveTo>
                    <a:pt x="199" y="0"/>
                  </a:moveTo>
                  <a:cubicBezTo>
                    <a:pt x="109" y="0"/>
                    <a:pt x="29" y="130"/>
                    <a:pt x="15" y="294"/>
                  </a:cubicBezTo>
                  <a:cubicBezTo>
                    <a:pt x="0" y="467"/>
                    <a:pt x="65" y="612"/>
                    <a:pt x="159" y="619"/>
                  </a:cubicBezTo>
                  <a:cubicBezTo>
                    <a:pt x="162" y="619"/>
                    <a:pt x="164" y="619"/>
                    <a:pt x="167" y="619"/>
                  </a:cubicBezTo>
                  <a:cubicBezTo>
                    <a:pt x="258" y="619"/>
                    <a:pt x="340" y="488"/>
                    <a:pt x="355" y="323"/>
                  </a:cubicBezTo>
                  <a:cubicBezTo>
                    <a:pt x="369" y="153"/>
                    <a:pt x="304" y="8"/>
                    <a:pt x="210" y="1"/>
                  </a:cubicBezTo>
                  <a:cubicBezTo>
                    <a:pt x="206" y="1"/>
                    <a:pt x="203" y="0"/>
                    <a:pt x="19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4"/>
            <p:cNvSpPr/>
            <p:nvPr/>
          </p:nvSpPr>
          <p:spPr>
            <a:xfrm>
              <a:off x="3980750" y="4509575"/>
              <a:ext cx="10775" cy="17200"/>
            </a:xfrm>
            <a:custGeom>
              <a:rect b="b" l="l" r="r" t="t"/>
              <a:pathLst>
                <a:path extrusionOk="0" h="688" w="431">
                  <a:moveTo>
                    <a:pt x="231" y="69"/>
                  </a:moveTo>
                  <a:cubicBezTo>
                    <a:pt x="296" y="77"/>
                    <a:pt x="358" y="196"/>
                    <a:pt x="347" y="359"/>
                  </a:cubicBezTo>
                  <a:cubicBezTo>
                    <a:pt x="340" y="427"/>
                    <a:pt x="322" y="496"/>
                    <a:pt x="286" y="554"/>
                  </a:cubicBezTo>
                  <a:cubicBezTo>
                    <a:pt x="268" y="594"/>
                    <a:pt x="228" y="619"/>
                    <a:pt x="188" y="623"/>
                  </a:cubicBezTo>
                  <a:cubicBezTo>
                    <a:pt x="155" y="619"/>
                    <a:pt x="127" y="590"/>
                    <a:pt x="105" y="539"/>
                  </a:cubicBezTo>
                  <a:cubicBezTo>
                    <a:pt x="76" y="474"/>
                    <a:pt x="69" y="406"/>
                    <a:pt x="76" y="333"/>
                  </a:cubicBezTo>
                  <a:cubicBezTo>
                    <a:pt x="87" y="174"/>
                    <a:pt x="166" y="69"/>
                    <a:pt x="228" y="69"/>
                  </a:cubicBezTo>
                  <a:close/>
                  <a:moveTo>
                    <a:pt x="230" y="1"/>
                  </a:moveTo>
                  <a:cubicBezTo>
                    <a:pt x="118" y="1"/>
                    <a:pt x="21" y="143"/>
                    <a:pt x="7" y="330"/>
                  </a:cubicBezTo>
                  <a:cubicBezTo>
                    <a:pt x="0" y="409"/>
                    <a:pt x="11" y="492"/>
                    <a:pt x="43" y="568"/>
                  </a:cubicBezTo>
                  <a:cubicBezTo>
                    <a:pt x="61" y="633"/>
                    <a:pt x="116" y="677"/>
                    <a:pt x="184" y="688"/>
                  </a:cubicBezTo>
                  <a:lnTo>
                    <a:pt x="195" y="688"/>
                  </a:lnTo>
                  <a:cubicBezTo>
                    <a:pt x="257" y="684"/>
                    <a:pt x="311" y="648"/>
                    <a:pt x="340" y="594"/>
                  </a:cubicBezTo>
                  <a:cubicBezTo>
                    <a:pt x="383" y="525"/>
                    <a:pt x="408" y="445"/>
                    <a:pt x="416" y="362"/>
                  </a:cubicBezTo>
                  <a:cubicBezTo>
                    <a:pt x="430" y="171"/>
                    <a:pt x="354" y="12"/>
                    <a:pt x="239" y="1"/>
                  </a:cubicBezTo>
                  <a:cubicBezTo>
                    <a:pt x="236" y="1"/>
                    <a:pt x="233" y="1"/>
                    <a:pt x="2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4"/>
            <p:cNvSpPr/>
            <p:nvPr/>
          </p:nvSpPr>
          <p:spPr>
            <a:xfrm>
              <a:off x="3918100" y="4507775"/>
              <a:ext cx="17750" cy="24875"/>
            </a:xfrm>
            <a:custGeom>
              <a:rect b="b" l="l" r="r" t="t"/>
              <a:pathLst>
                <a:path extrusionOk="0" h="995" w="710">
                  <a:moveTo>
                    <a:pt x="465" y="0"/>
                  </a:moveTo>
                  <a:cubicBezTo>
                    <a:pt x="326" y="0"/>
                    <a:pt x="165" y="170"/>
                    <a:pt x="88" y="413"/>
                  </a:cubicBezTo>
                  <a:cubicBezTo>
                    <a:pt x="1" y="684"/>
                    <a:pt x="51" y="937"/>
                    <a:pt x="200" y="987"/>
                  </a:cubicBezTo>
                  <a:cubicBezTo>
                    <a:pt x="215" y="992"/>
                    <a:pt x="232" y="995"/>
                    <a:pt x="248" y="995"/>
                  </a:cubicBezTo>
                  <a:cubicBezTo>
                    <a:pt x="387" y="995"/>
                    <a:pt x="548" y="825"/>
                    <a:pt x="623" y="583"/>
                  </a:cubicBezTo>
                  <a:cubicBezTo>
                    <a:pt x="709" y="315"/>
                    <a:pt x="659" y="55"/>
                    <a:pt x="514" y="8"/>
                  </a:cubicBezTo>
                  <a:cubicBezTo>
                    <a:pt x="498" y="3"/>
                    <a:pt x="482" y="0"/>
                    <a:pt x="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3917750" y="4506925"/>
              <a:ext cx="18550" cy="26550"/>
            </a:xfrm>
            <a:custGeom>
              <a:rect b="b" l="l" r="r" t="t"/>
              <a:pathLst>
                <a:path extrusionOk="0" h="1062" w="742">
                  <a:moveTo>
                    <a:pt x="478" y="67"/>
                  </a:moveTo>
                  <a:lnTo>
                    <a:pt x="478" y="71"/>
                  </a:lnTo>
                  <a:cubicBezTo>
                    <a:pt x="481" y="70"/>
                    <a:pt x="484" y="69"/>
                    <a:pt x="488" y="69"/>
                  </a:cubicBezTo>
                  <a:cubicBezTo>
                    <a:pt x="497" y="69"/>
                    <a:pt x="507" y="72"/>
                    <a:pt x="517" y="74"/>
                  </a:cubicBezTo>
                  <a:cubicBezTo>
                    <a:pt x="575" y="92"/>
                    <a:pt x="619" y="157"/>
                    <a:pt x="637" y="251"/>
                  </a:cubicBezTo>
                  <a:cubicBezTo>
                    <a:pt x="669" y="494"/>
                    <a:pt x="593" y="736"/>
                    <a:pt x="427" y="913"/>
                  </a:cubicBezTo>
                  <a:cubicBezTo>
                    <a:pt x="371" y="964"/>
                    <a:pt x="314" y="992"/>
                    <a:pt x="265" y="992"/>
                  </a:cubicBezTo>
                  <a:cubicBezTo>
                    <a:pt x="251" y="992"/>
                    <a:pt x="237" y="990"/>
                    <a:pt x="224" y="985"/>
                  </a:cubicBezTo>
                  <a:cubicBezTo>
                    <a:pt x="167" y="967"/>
                    <a:pt x="123" y="906"/>
                    <a:pt x="105" y="808"/>
                  </a:cubicBezTo>
                  <a:cubicBezTo>
                    <a:pt x="73" y="566"/>
                    <a:pt x="149" y="324"/>
                    <a:pt x="315" y="150"/>
                  </a:cubicBezTo>
                  <a:cubicBezTo>
                    <a:pt x="358" y="103"/>
                    <a:pt x="416" y="74"/>
                    <a:pt x="478" y="67"/>
                  </a:cubicBezTo>
                  <a:close/>
                  <a:moveTo>
                    <a:pt x="480" y="1"/>
                  </a:moveTo>
                  <a:cubicBezTo>
                    <a:pt x="411" y="1"/>
                    <a:pt x="338" y="35"/>
                    <a:pt x="268" y="100"/>
                  </a:cubicBezTo>
                  <a:cubicBezTo>
                    <a:pt x="84" y="295"/>
                    <a:pt x="0" y="559"/>
                    <a:pt x="37" y="823"/>
                  </a:cubicBezTo>
                  <a:cubicBezTo>
                    <a:pt x="62" y="945"/>
                    <a:pt x="120" y="1025"/>
                    <a:pt x="203" y="1054"/>
                  </a:cubicBezTo>
                  <a:cubicBezTo>
                    <a:pt x="221" y="1058"/>
                    <a:pt x="243" y="1061"/>
                    <a:pt x="264" y="1061"/>
                  </a:cubicBezTo>
                  <a:cubicBezTo>
                    <a:pt x="344" y="1058"/>
                    <a:pt x="420" y="1021"/>
                    <a:pt x="474" y="964"/>
                  </a:cubicBezTo>
                  <a:cubicBezTo>
                    <a:pt x="658" y="768"/>
                    <a:pt x="741" y="504"/>
                    <a:pt x="705" y="241"/>
                  </a:cubicBezTo>
                  <a:cubicBezTo>
                    <a:pt x="684" y="118"/>
                    <a:pt x="626" y="38"/>
                    <a:pt x="539" y="9"/>
                  </a:cubicBezTo>
                  <a:cubicBezTo>
                    <a:pt x="520" y="4"/>
                    <a:pt x="500" y="1"/>
                    <a:pt x="4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4"/>
            <p:cNvSpPr/>
            <p:nvPr/>
          </p:nvSpPr>
          <p:spPr>
            <a:xfrm>
              <a:off x="4132575" y="4393075"/>
              <a:ext cx="117875" cy="171600"/>
            </a:xfrm>
            <a:custGeom>
              <a:rect b="b" l="l" r="r" t="t"/>
              <a:pathLst>
                <a:path extrusionOk="0" h="6864" w="4715">
                  <a:moveTo>
                    <a:pt x="1174" y="1"/>
                  </a:moveTo>
                  <a:cubicBezTo>
                    <a:pt x="1056" y="1"/>
                    <a:pt x="943" y="23"/>
                    <a:pt x="839" y="70"/>
                  </a:cubicBezTo>
                  <a:cubicBezTo>
                    <a:pt x="0" y="449"/>
                    <a:pt x="0" y="2260"/>
                    <a:pt x="835" y="4119"/>
                  </a:cubicBezTo>
                  <a:cubicBezTo>
                    <a:pt x="1569" y="5742"/>
                    <a:pt x="2702" y="6864"/>
                    <a:pt x="3536" y="6864"/>
                  </a:cubicBezTo>
                  <a:cubicBezTo>
                    <a:pt x="3655" y="6864"/>
                    <a:pt x="3767" y="6841"/>
                    <a:pt x="3872" y="6794"/>
                  </a:cubicBezTo>
                  <a:cubicBezTo>
                    <a:pt x="4714" y="6414"/>
                    <a:pt x="4714" y="4603"/>
                    <a:pt x="3875" y="2748"/>
                  </a:cubicBezTo>
                  <a:cubicBezTo>
                    <a:pt x="3144" y="1121"/>
                    <a:pt x="2010" y="1"/>
                    <a:pt x="117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4"/>
            <p:cNvSpPr/>
            <p:nvPr/>
          </p:nvSpPr>
          <p:spPr>
            <a:xfrm>
              <a:off x="4131575" y="4392275"/>
              <a:ext cx="119775" cy="173275"/>
            </a:xfrm>
            <a:custGeom>
              <a:rect b="b" l="l" r="r" t="t"/>
              <a:pathLst>
                <a:path extrusionOk="0" h="6931" w="4791">
                  <a:moveTo>
                    <a:pt x="1215" y="69"/>
                  </a:moveTo>
                  <a:cubicBezTo>
                    <a:pt x="1555" y="69"/>
                    <a:pt x="1956" y="261"/>
                    <a:pt x="2375" y="630"/>
                  </a:cubicBezTo>
                  <a:cubicBezTo>
                    <a:pt x="2947" y="1132"/>
                    <a:pt x="3482" y="1902"/>
                    <a:pt x="3883" y="2795"/>
                  </a:cubicBezTo>
                  <a:cubicBezTo>
                    <a:pt x="4711" y="4631"/>
                    <a:pt x="4718" y="6428"/>
                    <a:pt x="3897" y="6797"/>
                  </a:cubicBezTo>
                  <a:cubicBezTo>
                    <a:pt x="3796" y="6842"/>
                    <a:pt x="3687" y="6864"/>
                    <a:pt x="3572" y="6864"/>
                  </a:cubicBezTo>
                  <a:cubicBezTo>
                    <a:pt x="2752" y="6864"/>
                    <a:pt x="1630" y="5751"/>
                    <a:pt x="904" y="4140"/>
                  </a:cubicBezTo>
                  <a:cubicBezTo>
                    <a:pt x="80" y="2303"/>
                    <a:pt x="69" y="507"/>
                    <a:pt x="893" y="138"/>
                  </a:cubicBezTo>
                  <a:cubicBezTo>
                    <a:pt x="995" y="91"/>
                    <a:pt x="1103" y="69"/>
                    <a:pt x="1215" y="69"/>
                  </a:cubicBezTo>
                  <a:close/>
                  <a:moveTo>
                    <a:pt x="1214" y="0"/>
                  </a:moveTo>
                  <a:cubicBezTo>
                    <a:pt x="1090" y="0"/>
                    <a:pt x="973" y="24"/>
                    <a:pt x="864" y="73"/>
                  </a:cubicBezTo>
                  <a:cubicBezTo>
                    <a:pt x="8" y="460"/>
                    <a:pt x="0" y="2296"/>
                    <a:pt x="843" y="4165"/>
                  </a:cubicBezTo>
                  <a:cubicBezTo>
                    <a:pt x="1580" y="5803"/>
                    <a:pt x="2730" y="6930"/>
                    <a:pt x="3579" y="6930"/>
                  </a:cubicBezTo>
                  <a:cubicBezTo>
                    <a:pt x="3699" y="6930"/>
                    <a:pt x="3814" y="6909"/>
                    <a:pt x="3926" y="6858"/>
                  </a:cubicBezTo>
                  <a:cubicBezTo>
                    <a:pt x="4779" y="6471"/>
                    <a:pt x="4790" y="4639"/>
                    <a:pt x="3944" y="2766"/>
                  </a:cubicBezTo>
                  <a:cubicBezTo>
                    <a:pt x="3539" y="1866"/>
                    <a:pt x="2997" y="1089"/>
                    <a:pt x="2419" y="579"/>
                  </a:cubicBezTo>
                  <a:cubicBezTo>
                    <a:pt x="1987" y="198"/>
                    <a:pt x="1571"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4"/>
            <p:cNvSpPr/>
            <p:nvPr/>
          </p:nvSpPr>
          <p:spPr>
            <a:xfrm>
              <a:off x="4156775" y="4434675"/>
              <a:ext cx="17650" cy="24875"/>
            </a:xfrm>
            <a:custGeom>
              <a:rect b="b" l="l" r="r" t="t"/>
              <a:pathLst>
                <a:path extrusionOk="0" h="995" w="706">
                  <a:moveTo>
                    <a:pt x="249" y="1"/>
                  </a:moveTo>
                  <a:cubicBezTo>
                    <a:pt x="233" y="1"/>
                    <a:pt x="218" y="3"/>
                    <a:pt x="203" y="7"/>
                  </a:cubicBezTo>
                  <a:cubicBezTo>
                    <a:pt x="55" y="54"/>
                    <a:pt x="1" y="311"/>
                    <a:pt x="84" y="582"/>
                  </a:cubicBezTo>
                  <a:cubicBezTo>
                    <a:pt x="159" y="821"/>
                    <a:pt x="317" y="994"/>
                    <a:pt x="456" y="994"/>
                  </a:cubicBezTo>
                  <a:cubicBezTo>
                    <a:pt x="472" y="994"/>
                    <a:pt x="488" y="992"/>
                    <a:pt x="503" y="987"/>
                  </a:cubicBezTo>
                  <a:cubicBezTo>
                    <a:pt x="652" y="943"/>
                    <a:pt x="706" y="687"/>
                    <a:pt x="623" y="416"/>
                  </a:cubicBezTo>
                  <a:cubicBezTo>
                    <a:pt x="548" y="172"/>
                    <a:pt x="388" y="1"/>
                    <a:pt x="24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4"/>
            <p:cNvSpPr/>
            <p:nvPr/>
          </p:nvSpPr>
          <p:spPr>
            <a:xfrm>
              <a:off x="4155800" y="4433800"/>
              <a:ext cx="18550" cy="26550"/>
            </a:xfrm>
            <a:custGeom>
              <a:rect b="b" l="l" r="r" t="t"/>
              <a:pathLst>
                <a:path extrusionOk="0" h="1062" w="742">
                  <a:moveTo>
                    <a:pt x="289" y="68"/>
                  </a:moveTo>
                  <a:cubicBezTo>
                    <a:pt x="412" y="68"/>
                    <a:pt x="561" y="234"/>
                    <a:pt x="629" y="462"/>
                  </a:cubicBezTo>
                  <a:cubicBezTo>
                    <a:pt x="665" y="574"/>
                    <a:pt x="673" y="697"/>
                    <a:pt x="655" y="816"/>
                  </a:cubicBezTo>
                  <a:cubicBezTo>
                    <a:pt x="633" y="910"/>
                    <a:pt x="589" y="971"/>
                    <a:pt x="532" y="989"/>
                  </a:cubicBezTo>
                  <a:cubicBezTo>
                    <a:pt x="519" y="993"/>
                    <a:pt x="506" y="995"/>
                    <a:pt x="492" y="995"/>
                  </a:cubicBezTo>
                  <a:cubicBezTo>
                    <a:pt x="441" y="995"/>
                    <a:pt x="386" y="968"/>
                    <a:pt x="329" y="913"/>
                  </a:cubicBezTo>
                  <a:cubicBezTo>
                    <a:pt x="246" y="827"/>
                    <a:pt x="188" y="722"/>
                    <a:pt x="156" y="606"/>
                  </a:cubicBezTo>
                  <a:cubicBezTo>
                    <a:pt x="80" y="357"/>
                    <a:pt x="123" y="114"/>
                    <a:pt x="250" y="75"/>
                  </a:cubicBezTo>
                  <a:cubicBezTo>
                    <a:pt x="264" y="71"/>
                    <a:pt x="275" y="68"/>
                    <a:pt x="289" y="68"/>
                  </a:cubicBezTo>
                  <a:close/>
                  <a:moveTo>
                    <a:pt x="291" y="0"/>
                  </a:moveTo>
                  <a:cubicBezTo>
                    <a:pt x="271" y="0"/>
                    <a:pt x="251" y="3"/>
                    <a:pt x="232" y="10"/>
                  </a:cubicBezTo>
                  <a:cubicBezTo>
                    <a:pt x="62" y="60"/>
                    <a:pt x="0" y="331"/>
                    <a:pt x="91" y="624"/>
                  </a:cubicBezTo>
                  <a:cubicBezTo>
                    <a:pt x="127" y="751"/>
                    <a:pt x="192" y="866"/>
                    <a:pt x="282" y="960"/>
                  </a:cubicBezTo>
                  <a:cubicBezTo>
                    <a:pt x="336" y="1022"/>
                    <a:pt x="412" y="1058"/>
                    <a:pt x="495" y="1062"/>
                  </a:cubicBezTo>
                  <a:cubicBezTo>
                    <a:pt x="514" y="1062"/>
                    <a:pt x="532" y="1058"/>
                    <a:pt x="550" y="1054"/>
                  </a:cubicBezTo>
                  <a:cubicBezTo>
                    <a:pt x="636" y="1029"/>
                    <a:pt x="694" y="950"/>
                    <a:pt x="720" y="827"/>
                  </a:cubicBezTo>
                  <a:cubicBezTo>
                    <a:pt x="741" y="697"/>
                    <a:pt x="734" y="563"/>
                    <a:pt x="691" y="440"/>
                  </a:cubicBezTo>
                  <a:cubicBezTo>
                    <a:pt x="614" y="180"/>
                    <a:pt x="446"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4"/>
            <p:cNvSpPr/>
            <p:nvPr/>
          </p:nvSpPr>
          <p:spPr>
            <a:xfrm>
              <a:off x="4209575" y="4497050"/>
              <a:ext cx="17550" cy="24850"/>
            </a:xfrm>
            <a:custGeom>
              <a:rect b="b" l="l" r="r" t="t"/>
              <a:pathLst>
                <a:path extrusionOk="0" h="994" w="702">
                  <a:moveTo>
                    <a:pt x="248" y="0"/>
                  </a:moveTo>
                  <a:cubicBezTo>
                    <a:pt x="233" y="0"/>
                    <a:pt x="217" y="2"/>
                    <a:pt x="203" y="7"/>
                  </a:cubicBezTo>
                  <a:cubicBezTo>
                    <a:pt x="54" y="54"/>
                    <a:pt x="0" y="310"/>
                    <a:pt x="83" y="581"/>
                  </a:cubicBezTo>
                  <a:cubicBezTo>
                    <a:pt x="158" y="824"/>
                    <a:pt x="313" y="994"/>
                    <a:pt x="453" y="994"/>
                  </a:cubicBezTo>
                  <a:cubicBezTo>
                    <a:pt x="470" y="994"/>
                    <a:pt x="486" y="991"/>
                    <a:pt x="503" y="986"/>
                  </a:cubicBezTo>
                  <a:cubicBezTo>
                    <a:pt x="651" y="943"/>
                    <a:pt x="701" y="686"/>
                    <a:pt x="618" y="415"/>
                  </a:cubicBezTo>
                  <a:cubicBezTo>
                    <a:pt x="547" y="171"/>
                    <a:pt x="387" y="0"/>
                    <a:pt x="24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4"/>
            <p:cNvSpPr/>
            <p:nvPr/>
          </p:nvSpPr>
          <p:spPr>
            <a:xfrm>
              <a:off x="4209200" y="4496275"/>
              <a:ext cx="18475" cy="26525"/>
            </a:xfrm>
            <a:custGeom>
              <a:rect b="b" l="l" r="r" t="t"/>
              <a:pathLst>
                <a:path extrusionOk="0" h="1061" w="739">
                  <a:moveTo>
                    <a:pt x="265" y="63"/>
                  </a:moveTo>
                  <a:cubicBezTo>
                    <a:pt x="326" y="70"/>
                    <a:pt x="387" y="99"/>
                    <a:pt x="427" y="150"/>
                  </a:cubicBezTo>
                  <a:cubicBezTo>
                    <a:pt x="594" y="327"/>
                    <a:pt x="666" y="573"/>
                    <a:pt x="630" y="811"/>
                  </a:cubicBezTo>
                  <a:cubicBezTo>
                    <a:pt x="612" y="909"/>
                    <a:pt x="568" y="970"/>
                    <a:pt x="507" y="988"/>
                  </a:cubicBezTo>
                  <a:cubicBezTo>
                    <a:pt x="495" y="992"/>
                    <a:pt x="484" y="994"/>
                    <a:pt x="471" y="994"/>
                  </a:cubicBezTo>
                  <a:cubicBezTo>
                    <a:pt x="421" y="994"/>
                    <a:pt x="363" y="964"/>
                    <a:pt x="308" y="909"/>
                  </a:cubicBezTo>
                  <a:cubicBezTo>
                    <a:pt x="145" y="732"/>
                    <a:pt x="69" y="486"/>
                    <a:pt x="106" y="247"/>
                  </a:cubicBezTo>
                  <a:cubicBezTo>
                    <a:pt x="124" y="153"/>
                    <a:pt x="167" y="88"/>
                    <a:pt x="228" y="70"/>
                  </a:cubicBezTo>
                  <a:cubicBezTo>
                    <a:pt x="239" y="66"/>
                    <a:pt x="254" y="66"/>
                    <a:pt x="265" y="66"/>
                  </a:cubicBezTo>
                  <a:lnTo>
                    <a:pt x="265" y="63"/>
                  </a:lnTo>
                  <a:close/>
                  <a:moveTo>
                    <a:pt x="265" y="0"/>
                  </a:moveTo>
                  <a:cubicBezTo>
                    <a:pt x="245" y="0"/>
                    <a:pt x="226" y="3"/>
                    <a:pt x="207" y="9"/>
                  </a:cubicBezTo>
                  <a:cubicBezTo>
                    <a:pt x="124" y="34"/>
                    <a:pt x="62" y="113"/>
                    <a:pt x="37" y="233"/>
                  </a:cubicBezTo>
                  <a:cubicBezTo>
                    <a:pt x="1" y="497"/>
                    <a:pt x="80" y="761"/>
                    <a:pt x="261" y="956"/>
                  </a:cubicBezTo>
                  <a:cubicBezTo>
                    <a:pt x="315" y="1017"/>
                    <a:pt x="391" y="1053"/>
                    <a:pt x="471" y="1061"/>
                  </a:cubicBezTo>
                  <a:cubicBezTo>
                    <a:pt x="489" y="1061"/>
                    <a:pt x="510" y="1057"/>
                    <a:pt x="528" y="1050"/>
                  </a:cubicBezTo>
                  <a:cubicBezTo>
                    <a:pt x="612" y="1028"/>
                    <a:pt x="673" y="945"/>
                    <a:pt x="698" y="826"/>
                  </a:cubicBezTo>
                  <a:cubicBezTo>
                    <a:pt x="738" y="562"/>
                    <a:pt x="655" y="298"/>
                    <a:pt x="474" y="103"/>
                  </a:cubicBezTo>
                  <a:cubicBezTo>
                    <a:pt x="407" y="35"/>
                    <a:pt x="335"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4"/>
            <p:cNvSpPr/>
            <p:nvPr/>
          </p:nvSpPr>
          <p:spPr>
            <a:xfrm>
              <a:off x="4175675" y="4466100"/>
              <a:ext cx="15400" cy="17475"/>
            </a:xfrm>
            <a:custGeom>
              <a:rect b="b" l="l" r="r" t="t"/>
              <a:pathLst>
                <a:path extrusionOk="0" h="699" w="616">
                  <a:moveTo>
                    <a:pt x="169" y="1"/>
                  </a:moveTo>
                  <a:cubicBezTo>
                    <a:pt x="144" y="1"/>
                    <a:pt x="122" y="7"/>
                    <a:pt x="102" y="19"/>
                  </a:cubicBezTo>
                  <a:cubicBezTo>
                    <a:pt x="1" y="81"/>
                    <a:pt x="11" y="279"/>
                    <a:pt x="127" y="464"/>
                  </a:cubicBezTo>
                  <a:cubicBezTo>
                    <a:pt x="219" y="608"/>
                    <a:pt x="346" y="699"/>
                    <a:pt x="445" y="699"/>
                  </a:cubicBezTo>
                  <a:cubicBezTo>
                    <a:pt x="470" y="699"/>
                    <a:pt x="493" y="693"/>
                    <a:pt x="514" y="681"/>
                  </a:cubicBezTo>
                  <a:cubicBezTo>
                    <a:pt x="615" y="616"/>
                    <a:pt x="604" y="420"/>
                    <a:pt x="489" y="236"/>
                  </a:cubicBezTo>
                  <a:cubicBezTo>
                    <a:pt x="396" y="92"/>
                    <a:pt x="267" y="1"/>
                    <a:pt x="16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4"/>
            <p:cNvSpPr/>
            <p:nvPr/>
          </p:nvSpPr>
          <p:spPr>
            <a:xfrm>
              <a:off x="4174775" y="4465275"/>
              <a:ext cx="16375" cy="19125"/>
            </a:xfrm>
            <a:custGeom>
              <a:rect b="b" l="l" r="r" t="t"/>
              <a:pathLst>
                <a:path extrusionOk="0" h="765" w="655">
                  <a:moveTo>
                    <a:pt x="207" y="67"/>
                  </a:moveTo>
                  <a:cubicBezTo>
                    <a:pt x="243" y="70"/>
                    <a:pt x="279" y="81"/>
                    <a:pt x="308" y="99"/>
                  </a:cubicBezTo>
                  <a:cubicBezTo>
                    <a:pt x="384" y="146"/>
                    <a:pt x="449" y="211"/>
                    <a:pt x="496" y="287"/>
                  </a:cubicBezTo>
                  <a:cubicBezTo>
                    <a:pt x="546" y="363"/>
                    <a:pt x="575" y="450"/>
                    <a:pt x="586" y="536"/>
                  </a:cubicBezTo>
                  <a:cubicBezTo>
                    <a:pt x="590" y="609"/>
                    <a:pt x="572" y="659"/>
                    <a:pt x="535" y="685"/>
                  </a:cubicBezTo>
                  <a:cubicBezTo>
                    <a:pt x="519" y="693"/>
                    <a:pt x="501" y="698"/>
                    <a:pt x="480" y="698"/>
                  </a:cubicBezTo>
                  <a:cubicBezTo>
                    <a:pt x="450" y="698"/>
                    <a:pt x="416" y="688"/>
                    <a:pt x="380" y="667"/>
                  </a:cubicBezTo>
                  <a:cubicBezTo>
                    <a:pt x="304" y="620"/>
                    <a:pt x="239" y="555"/>
                    <a:pt x="192" y="479"/>
                  </a:cubicBezTo>
                  <a:cubicBezTo>
                    <a:pt x="91" y="316"/>
                    <a:pt x="73" y="132"/>
                    <a:pt x="156" y="81"/>
                  </a:cubicBezTo>
                  <a:cubicBezTo>
                    <a:pt x="173" y="71"/>
                    <a:pt x="190" y="67"/>
                    <a:pt x="207" y="67"/>
                  </a:cubicBezTo>
                  <a:close/>
                  <a:moveTo>
                    <a:pt x="204" y="0"/>
                  </a:moveTo>
                  <a:cubicBezTo>
                    <a:pt x="173" y="0"/>
                    <a:pt x="144" y="8"/>
                    <a:pt x="120" y="23"/>
                  </a:cubicBezTo>
                  <a:cubicBezTo>
                    <a:pt x="0" y="99"/>
                    <a:pt x="8" y="312"/>
                    <a:pt x="134" y="515"/>
                  </a:cubicBezTo>
                  <a:cubicBezTo>
                    <a:pt x="185" y="602"/>
                    <a:pt x="257" y="674"/>
                    <a:pt x="344" y="724"/>
                  </a:cubicBezTo>
                  <a:cubicBezTo>
                    <a:pt x="387" y="750"/>
                    <a:pt x="431" y="764"/>
                    <a:pt x="481" y="764"/>
                  </a:cubicBezTo>
                  <a:cubicBezTo>
                    <a:pt x="510" y="764"/>
                    <a:pt x="543" y="757"/>
                    <a:pt x="568" y="743"/>
                  </a:cubicBezTo>
                  <a:cubicBezTo>
                    <a:pt x="626" y="703"/>
                    <a:pt x="655" y="630"/>
                    <a:pt x="651" y="533"/>
                  </a:cubicBezTo>
                  <a:cubicBezTo>
                    <a:pt x="629" y="330"/>
                    <a:pt x="514" y="150"/>
                    <a:pt x="340" y="41"/>
                  </a:cubicBezTo>
                  <a:cubicBezTo>
                    <a:pt x="292" y="14"/>
                    <a:pt x="246" y="0"/>
                    <a:pt x="2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4"/>
            <p:cNvSpPr/>
            <p:nvPr/>
          </p:nvSpPr>
          <p:spPr>
            <a:xfrm>
              <a:off x="4171875" y="4402475"/>
              <a:ext cx="12325" cy="13975"/>
            </a:xfrm>
            <a:custGeom>
              <a:rect b="b" l="l" r="r" t="t"/>
              <a:pathLst>
                <a:path extrusionOk="0" h="559" w="493">
                  <a:moveTo>
                    <a:pt x="137" y="0"/>
                  </a:moveTo>
                  <a:cubicBezTo>
                    <a:pt x="117" y="0"/>
                    <a:pt x="97" y="5"/>
                    <a:pt x="80" y="15"/>
                  </a:cubicBezTo>
                  <a:cubicBezTo>
                    <a:pt x="1" y="66"/>
                    <a:pt x="12" y="225"/>
                    <a:pt x="102" y="370"/>
                  </a:cubicBezTo>
                  <a:cubicBezTo>
                    <a:pt x="174" y="485"/>
                    <a:pt x="278" y="559"/>
                    <a:pt x="357" y="559"/>
                  </a:cubicBezTo>
                  <a:cubicBezTo>
                    <a:pt x="378" y="559"/>
                    <a:pt x="396" y="554"/>
                    <a:pt x="413" y="543"/>
                  </a:cubicBezTo>
                  <a:cubicBezTo>
                    <a:pt x="492" y="493"/>
                    <a:pt x="481" y="334"/>
                    <a:pt x="391" y="189"/>
                  </a:cubicBezTo>
                  <a:cubicBezTo>
                    <a:pt x="319" y="74"/>
                    <a:pt x="218" y="0"/>
                    <a:pt x="13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4"/>
            <p:cNvSpPr/>
            <p:nvPr/>
          </p:nvSpPr>
          <p:spPr>
            <a:xfrm>
              <a:off x="4171425" y="4401600"/>
              <a:ext cx="13050" cy="15650"/>
            </a:xfrm>
            <a:custGeom>
              <a:rect b="b" l="l" r="r" t="t"/>
              <a:pathLst>
                <a:path extrusionOk="0" h="626" w="522">
                  <a:moveTo>
                    <a:pt x="156" y="69"/>
                  </a:moveTo>
                  <a:cubicBezTo>
                    <a:pt x="218" y="69"/>
                    <a:pt x="311" y="130"/>
                    <a:pt x="380" y="242"/>
                  </a:cubicBezTo>
                  <a:cubicBezTo>
                    <a:pt x="420" y="300"/>
                    <a:pt x="442" y="369"/>
                    <a:pt x="449" y="437"/>
                  </a:cubicBezTo>
                  <a:cubicBezTo>
                    <a:pt x="456" y="481"/>
                    <a:pt x="442" y="520"/>
                    <a:pt x="413" y="549"/>
                  </a:cubicBezTo>
                  <a:cubicBezTo>
                    <a:pt x="397" y="555"/>
                    <a:pt x="382" y="558"/>
                    <a:pt x="366" y="558"/>
                  </a:cubicBezTo>
                  <a:cubicBezTo>
                    <a:pt x="341" y="558"/>
                    <a:pt x="317" y="550"/>
                    <a:pt x="297" y="535"/>
                  </a:cubicBezTo>
                  <a:cubicBezTo>
                    <a:pt x="174" y="459"/>
                    <a:pt x="95" y="332"/>
                    <a:pt x="80" y="188"/>
                  </a:cubicBezTo>
                  <a:cubicBezTo>
                    <a:pt x="73" y="148"/>
                    <a:pt x="87" y="108"/>
                    <a:pt x="116" y="79"/>
                  </a:cubicBezTo>
                  <a:cubicBezTo>
                    <a:pt x="127" y="72"/>
                    <a:pt x="142" y="69"/>
                    <a:pt x="156" y="69"/>
                  </a:cubicBezTo>
                  <a:close/>
                  <a:moveTo>
                    <a:pt x="155" y="1"/>
                  </a:moveTo>
                  <a:cubicBezTo>
                    <a:pt x="128" y="1"/>
                    <a:pt x="102" y="8"/>
                    <a:pt x="80" y="22"/>
                  </a:cubicBezTo>
                  <a:cubicBezTo>
                    <a:pt x="30" y="61"/>
                    <a:pt x="1" y="126"/>
                    <a:pt x="11" y="195"/>
                  </a:cubicBezTo>
                  <a:cubicBezTo>
                    <a:pt x="19" y="275"/>
                    <a:pt x="48" y="354"/>
                    <a:pt x="91" y="423"/>
                  </a:cubicBezTo>
                  <a:cubicBezTo>
                    <a:pt x="134" y="492"/>
                    <a:pt x="192" y="553"/>
                    <a:pt x="264" y="593"/>
                  </a:cubicBezTo>
                  <a:cubicBezTo>
                    <a:pt x="297" y="614"/>
                    <a:pt x="333" y="625"/>
                    <a:pt x="373" y="625"/>
                  </a:cubicBezTo>
                  <a:cubicBezTo>
                    <a:pt x="398" y="625"/>
                    <a:pt x="427" y="618"/>
                    <a:pt x="449" y="607"/>
                  </a:cubicBezTo>
                  <a:cubicBezTo>
                    <a:pt x="496" y="575"/>
                    <a:pt x="521" y="513"/>
                    <a:pt x="518" y="434"/>
                  </a:cubicBezTo>
                  <a:cubicBezTo>
                    <a:pt x="510" y="354"/>
                    <a:pt x="481" y="275"/>
                    <a:pt x="438" y="206"/>
                  </a:cubicBezTo>
                  <a:cubicBezTo>
                    <a:pt x="360" y="78"/>
                    <a:pt x="247" y="1"/>
                    <a:pt x="1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4"/>
            <p:cNvSpPr/>
            <p:nvPr/>
          </p:nvSpPr>
          <p:spPr>
            <a:xfrm>
              <a:off x="4188050" y="4404975"/>
              <a:ext cx="13400" cy="13275"/>
            </a:xfrm>
            <a:custGeom>
              <a:rect b="b" l="l" r="r" t="t"/>
              <a:pathLst>
                <a:path extrusionOk="0" h="531" w="536">
                  <a:moveTo>
                    <a:pt x="146" y="0"/>
                  </a:moveTo>
                  <a:cubicBezTo>
                    <a:pt x="118" y="0"/>
                    <a:pt x="93" y="8"/>
                    <a:pt x="73" y="24"/>
                  </a:cubicBezTo>
                  <a:cubicBezTo>
                    <a:pt x="1" y="82"/>
                    <a:pt x="26" y="237"/>
                    <a:pt x="135" y="371"/>
                  </a:cubicBezTo>
                  <a:cubicBezTo>
                    <a:pt x="215" y="471"/>
                    <a:pt x="316" y="530"/>
                    <a:pt x="394" y="530"/>
                  </a:cubicBezTo>
                  <a:cubicBezTo>
                    <a:pt x="420" y="530"/>
                    <a:pt x="444" y="523"/>
                    <a:pt x="463" y="508"/>
                  </a:cubicBezTo>
                  <a:cubicBezTo>
                    <a:pt x="536" y="447"/>
                    <a:pt x="507" y="291"/>
                    <a:pt x="402" y="158"/>
                  </a:cubicBezTo>
                  <a:cubicBezTo>
                    <a:pt x="322" y="59"/>
                    <a:pt x="223" y="0"/>
                    <a:pt x="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4"/>
            <p:cNvSpPr/>
            <p:nvPr/>
          </p:nvSpPr>
          <p:spPr>
            <a:xfrm>
              <a:off x="4187150" y="4404100"/>
              <a:ext cx="14675" cy="15050"/>
            </a:xfrm>
            <a:custGeom>
              <a:rect b="b" l="l" r="r" t="t"/>
              <a:pathLst>
                <a:path extrusionOk="0" h="602" w="587">
                  <a:moveTo>
                    <a:pt x="178" y="70"/>
                  </a:moveTo>
                  <a:cubicBezTo>
                    <a:pt x="243" y="70"/>
                    <a:pt x="333" y="117"/>
                    <a:pt x="413" y="214"/>
                  </a:cubicBezTo>
                  <a:cubicBezTo>
                    <a:pt x="456" y="269"/>
                    <a:pt x="489" y="334"/>
                    <a:pt x="503" y="402"/>
                  </a:cubicBezTo>
                  <a:cubicBezTo>
                    <a:pt x="514" y="442"/>
                    <a:pt x="507" y="486"/>
                    <a:pt x="478" y="514"/>
                  </a:cubicBezTo>
                  <a:cubicBezTo>
                    <a:pt x="460" y="525"/>
                    <a:pt x="440" y="531"/>
                    <a:pt x="420" y="531"/>
                  </a:cubicBezTo>
                  <a:cubicBezTo>
                    <a:pt x="400" y="531"/>
                    <a:pt x="380" y="525"/>
                    <a:pt x="362" y="514"/>
                  </a:cubicBezTo>
                  <a:cubicBezTo>
                    <a:pt x="297" y="486"/>
                    <a:pt x="239" y="442"/>
                    <a:pt x="199" y="384"/>
                  </a:cubicBezTo>
                  <a:cubicBezTo>
                    <a:pt x="95" y="258"/>
                    <a:pt x="80" y="124"/>
                    <a:pt x="131" y="84"/>
                  </a:cubicBezTo>
                  <a:cubicBezTo>
                    <a:pt x="145" y="73"/>
                    <a:pt x="163" y="70"/>
                    <a:pt x="178" y="70"/>
                  </a:cubicBezTo>
                  <a:close/>
                  <a:moveTo>
                    <a:pt x="178" y="0"/>
                  </a:moveTo>
                  <a:cubicBezTo>
                    <a:pt x="144" y="0"/>
                    <a:pt x="113" y="10"/>
                    <a:pt x="87" y="30"/>
                  </a:cubicBezTo>
                  <a:cubicBezTo>
                    <a:pt x="1" y="102"/>
                    <a:pt x="22" y="276"/>
                    <a:pt x="145" y="428"/>
                  </a:cubicBezTo>
                  <a:cubicBezTo>
                    <a:pt x="196" y="493"/>
                    <a:pt x="261" y="543"/>
                    <a:pt x="333" y="580"/>
                  </a:cubicBezTo>
                  <a:cubicBezTo>
                    <a:pt x="366" y="590"/>
                    <a:pt x="395" y="598"/>
                    <a:pt x="431" y="601"/>
                  </a:cubicBezTo>
                  <a:cubicBezTo>
                    <a:pt x="463" y="601"/>
                    <a:pt x="492" y="590"/>
                    <a:pt x="521" y="569"/>
                  </a:cubicBezTo>
                  <a:cubicBezTo>
                    <a:pt x="568" y="522"/>
                    <a:pt x="586" y="453"/>
                    <a:pt x="568" y="392"/>
                  </a:cubicBezTo>
                  <a:cubicBezTo>
                    <a:pt x="554" y="312"/>
                    <a:pt x="518" y="236"/>
                    <a:pt x="463" y="171"/>
                  </a:cubicBezTo>
                  <a:cubicBezTo>
                    <a:pt x="377" y="64"/>
                    <a:pt x="267" y="0"/>
                    <a:pt x="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4"/>
            <p:cNvSpPr/>
            <p:nvPr/>
          </p:nvSpPr>
          <p:spPr>
            <a:xfrm>
              <a:off x="4185525" y="4530975"/>
              <a:ext cx="13400" cy="13250"/>
            </a:xfrm>
            <a:custGeom>
              <a:rect b="b" l="l" r="r" t="t"/>
              <a:pathLst>
                <a:path extrusionOk="0" h="530" w="536">
                  <a:moveTo>
                    <a:pt x="145" y="1"/>
                  </a:moveTo>
                  <a:cubicBezTo>
                    <a:pt x="117" y="1"/>
                    <a:pt x="93" y="8"/>
                    <a:pt x="73" y="23"/>
                  </a:cubicBezTo>
                  <a:cubicBezTo>
                    <a:pt x="1" y="81"/>
                    <a:pt x="26" y="240"/>
                    <a:pt x="134" y="374"/>
                  </a:cubicBezTo>
                  <a:cubicBezTo>
                    <a:pt x="215" y="471"/>
                    <a:pt x="316" y="529"/>
                    <a:pt x="393" y="529"/>
                  </a:cubicBezTo>
                  <a:cubicBezTo>
                    <a:pt x="420" y="529"/>
                    <a:pt x="444" y="522"/>
                    <a:pt x="463" y="508"/>
                  </a:cubicBezTo>
                  <a:cubicBezTo>
                    <a:pt x="536" y="450"/>
                    <a:pt x="510" y="294"/>
                    <a:pt x="402" y="157"/>
                  </a:cubicBezTo>
                  <a:cubicBezTo>
                    <a:pt x="322" y="58"/>
                    <a:pt x="222" y="1"/>
                    <a:pt x="1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4"/>
            <p:cNvSpPr/>
            <p:nvPr/>
          </p:nvSpPr>
          <p:spPr>
            <a:xfrm>
              <a:off x="4184575" y="4529950"/>
              <a:ext cx="14725" cy="15175"/>
            </a:xfrm>
            <a:custGeom>
              <a:rect b="b" l="l" r="r" t="t"/>
              <a:pathLst>
                <a:path extrusionOk="0" h="607" w="589">
                  <a:moveTo>
                    <a:pt x="183" y="75"/>
                  </a:moveTo>
                  <a:cubicBezTo>
                    <a:pt x="205" y="75"/>
                    <a:pt x="227" y="82"/>
                    <a:pt x="248" y="93"/>
                  </a:cubicBezTo>
                  <a:cubicBezTo>
                    <a:pt x="378" y="155"/>
                    <a:pt x="469" y="270"/>
                    <a:pt x="505" y="408"/>
                  </a:cubicBezTo>
                  <a:cubicBezTo>
                    <a:pt x="516" y="447"/>
                    <a:pt x="505" y="491"/>
                    <a:pt x="480" y="523"/>
                  </a:cubicBezTo>
                  <a:cubicBezTo>
                    <a:pt x="468" y="533"/>
                    <a:pt x="451" y="538"/>
                    <a:pt x="432" y="538"/>
                  </a:cubicBezTo>
                  <a:cubicBezTo>
                    <a:pt x="370" y="538"/>
                    <a:pt x="277" y="489"/>
                    <a:pt x="198" y="390"/>
                  </a:cubicBezTo>
                  <a:cubicBezTo>
                    <a:pt x="154" y="335"/>
                    <a:pt x="122" y="274"/>
                    <a:pt x="107" y="205"/>
                  </a:cubicBezTo>
                  <a:cubicBezTo>
                    <a:pt x="96" y="165"/>
                    <a:pt x="107" y="122"/>
                    <a:pt x="133" y="90"/>
                  </a:cubicBezTo>
                  <a:cubicBezTo>
                    <a:pt x="147" y="79"/>
                    <a:pt x="165" y="75"/>
                    <a:pt x="183" y="75"/>
                  </a:cubicBezTo>
                  <a:close/>
                  <a:moveTo>
                    <a:pt x="188" y="0"/>
                  </a:moveTo>
                  <a:cubicBezTo>
                    <a:pt x="87" y="0"/>
                    <a:pt x="0" y="104"/>
                    <a:pt x="42" y="216"/>
                  </a:cubicBezTo>
                  <a:cubicBezTo>
                    <a:pt x="57" y="296"/>
                    <a:pt x="93" y="372"/>
                    <a:pt x="147" y="433"/>
                  </a:cubicBezTo>
                  <a:cubicBezTo>
                    <a:pt x="234" y="541"/>
                    <a:pt x="342" y="606"/>
                    <a:pt x="433" y="606"/>
                  </a:cubicBezTo>
                  <a:cubicBezTo>
                    <a:pt x="465" y="606"/>
                    <a:pt x="494" y="596"/>
                    <a:pt x="523" y="578"/>
                  </a:cubicBezTo>
                  <a:cubicBezTo>
                    <a:pt x="570" y="531"/>
                    <a:pt x="588" y="462"/>
                    <a:pt x="570" y="397"/>
                  </a:cubicBezTo>
                  <a:cubicBezTo>
                    <a:pt x="534" y="234"/>
                    <a:pt x="425" y="100"/>
                    <a:pt x="277" y="28"/>
                  </a:cubicBezTo>
                  <a:cubicBezTo>
                    <a:pt x="248" y="9"/>
                    <a:pt x="218" y="0"/>
                    <a:pt x="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4"/>
            <p:cNvSpPr/>
            <p:nvPr/>
          </p:nvSpPr>
          <p:spPr>
            <a:xfrm>
              <a:off x="4226475" y="4527825"/>
              <a:ext cx="9325" cy="15600"/>
            </a:xfrm>
            <a:custGeom>
              <a:rect b="b" l="l" r="r" t="t"/>
              <a:pathLst>
                <a:path extrusionOk="0" h="624" w="373">
                  <a:moveTo>
                    <a:pt x="210" y="1"/>
                  </a:moveTo>
                  <a:cubicBezTo>
                    <a:pt x="118" y="1"/>
                    <a:pt x="32" y="128"/>
                    <a:pt x="18" y="294"/>
                  </a:cubicBezTo>
                  <a:cubicBezTo>
                    <a:pt x="0" y="467"/>
                    <a:pt x="62" y="612"/>
                    <a:pt x="156" y="623"/>
                  </a:cubicBezTo>
                  <a:cubicBezTo>
                    <a:pt x="158" y="623"/>
                    <a:pt x="161" y="623"/>
                    <a:pt x="163" y="623"/>
                  </a:cubicBezTo>
                  <a:cubicBezTo>
                    <a:pt x="254" y="623"/>
                    <a:pt x="340" y="495"/>
                    <a:pt x="354" y="330"/>
                  </a:cubicBezTo>
                  <a:cubicBezTo>
                    <a:pt x="372" y="156"/>
                    <a:pt x="311" y="12"/>
                    <a:pt x="217" y="1"/>
                  </a:cubicBezTo>
                  <a:cubicBezTo>
                    <a:pt x="215" y="1"/>
                    <a:pt x="212" y="1"/>
                    <a:pt x="2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4"/>
            <p:cNvSpPr/>
            <p:nvPr/>
          </p:nvSpPr>
          <p:spPr>
            <a:xfrm>
              <a:off x="4225375" y="4527000"/>
              <a:ext cx="11050" cy="17225"/>
            </a:xfrm>
            <a:custGeom>
              <a:rect b="b" l="l" r="r" t="t"/>
              <a:pathLst>
                <a:path extrusionOk="0" h="689" w="442">
                  <a:moveTo>
                    <a:pt x="257" y="67"/>
                  </a:moveTo>
                  <a:cubicBezTo>
                    <a:pt x="290" y="70"/>
                    <a:pt x="319" y="99"/>
                    <a:pt x="341" y="150"/>
                  </a:cubicBezTo>
                  <a:cubicBezTo>
                    <a:pt x="366" y="215"/>
                    <a:pt x="373" y="287"/>
                    <a:pt x="366" y="356"/>
                  </a:cubicBezTo>
                  <a:cubicBezTo>
                    <a:pt x="352" y="513"/>
                    <a:pt x="273" y="620"/>
                    <a:pt x="209" y="620"/>
                  </a:cubicBezTo>
                  <a:cubicBezTo>
                    <a:pt x="207" y="620"/>
                    <a:pt x="205" y="620"/>
                    <a:pt x="203" y="620"/>
                  </a:cubicBezTo>
                  <a:cubicBezTo>
                    <a:pt x="171" y="616"/>
                    <a:pt x="142" y="587"/>
                    <a:pt x="120" y="540"/>
                  </a:cubicBezTo>
                  <a:cubicBezTo>
                    <a:pt x="69" y="403"/>
                    <a:pt x="88" y="255"/>
                    <a:pt x="160" y="132"/>
                  </a:cubicBezTo>
                  <a:cubicBezTo>
                    <a:pt x="178" y="95"/>
                    <a:pt x="218" y="70"/>
                    <a:pt x="257" y="67"/>
                  </a:cubicBezTo>
                  <a:close/>
                  <a:moveTo>
                    <a:pt x="246" y="1"/>
                  </a:moveTo>
                  <a:cubicBezTo>
                    <a:pt x="188" y="1"/>
                    <a:pt x="130" y="31"/>
                    <a:pt x="102" y="95"/>
                  </a:cubicBezTo>
                  <a:cubicBezTo>
                    <a:pt x="15" y="236"/>
                    <a:pt x="1" y="410"/>
                    <a:pt x="59" y="565"/>
                  </a:cubicBezTo>
                  <a:cubicBezTo>
                    <a:pt x="77" y="627"/>
                    <a:pt x="131" y="674"/>
                    <a:pt x="196" y="688"/>
                  </a:cubicBezTo>
                  <a:lnTo>
                    <a:pt x="210" y="688"/>
                  </a:lnTo>
                  <a:cubicBezTo>
                    <a:pt x="319" y="688"/>
                    <a:pt x="416" y="551"/>
                    <a:pt x="431" y="367"/>
                  </a:cubicBezTo>
                  <a:cubicBezTo>
                    <a:pt x="442" y="283"/>
                    <a:pt x="431" y="200"/>
                    <a:pt x="402" y="124"/>
                  </a:cubicBezTo>
                  <a:cubicBezTo>
                    <a:pt x="384" y="44"/>
                    <a:pt x="315" y="1"/>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4"/>
            <p:cNvSpPr/>
            <p:nvPr/>
          </p:nvSpPr>
          <p:spPr>
            <a:xfrm>
              <a:off x="4174150" y="4494825"/>
              <a:ext cx="12225" cy="14000"/>
            </a:xfrm>
            <a:custGeom>
              <a:rect b="b" l="l" r="r" t="t"/>
              <a:pathLst>
                <a:path extrusionOk="0" h="560" w="489">
                  <a:moveTo>
                    <a:pt x="135" y="1"/>
                  </a:moveTo>
                  <a:cubicBezTo>
                    <a:pt x="115" y="1"/>
                    <a:pt x="96" y="6"/>
                    <a:pt x="80" y="16"/>
                  </a:cubicBezTo>
                  <a:cubicBezTo>
                    <a:pt x="0" y="67"/>
                    <a:pt x="11" y="226"/>
                    <a:pt x="101" y="370"/>
                  </a:cubicBezTo>
                  <a:cubicBezTo>
                    <a:pt x="173" y="485"/>
                    <a:pt x="275" y="559"/>
                    <a:pt x="353" y="559"/>
                  </a:cubicBezTo>
                  <a:cubicBezTo>
                    <a:pt x="374" y="559"/>
                    <a:pt x="392" y="554"/>
                    <a:pt x="409" y="544"/>
                  </a:cubicBezTo>
                  <a:cubicBezTo>
                    <a:pt x="488" y="497"/>
                    <a:pt x="481" y="334"/>
                    <a:pt x="390" y="190"/>
                  </a:cubicBezTo>
                  <a:cubicBezTo>
                    <a:pt x="316" y="75"/>
                    <a:pt x="214" y="1"/>
                    <a:pt x="1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4"/>
            <p:cNvSpPr/>
            <p:nvPr/>
          </p:nvSpPr>
          <p:spPr>
            <a:xfrm>
              <a:off x="4173225" y="4493975"/>
              <a:ext cx="13600" cy="15625"/>
            </a:xfrm>
            <a:custGeom>
              <a:rect b="b" l="l" r="r" t="t"/>
              <a:pathLst>
                <a:path extrusionOk="0" h="625" w="544">
                  <a:moveTo>
                    <a:pt x="171" y="68"/>
                  </a:moveTo>
                  <a:cubicBezTo>
                    <a:pt x="232" y="68"/>
                    <a:pt x="330" y="130"/>
                    <a:pt x="399" y="242"/>
                  </a:cubicBezTo>
                  <a:cubicBezTo>
                    <a:pt x="435" y="299"/>
                    <a:pt x="460" y="368"/>
                    <a:pt x="467" y="437"/>
                  </a:cubicBezTo>
                  <a:cubicBezTo>
                    <a:pt x="474" y="480"/>
                    <a:pt x="460" y="520"/>
                    <a:pt x="427" y="549"/>
                  </a:cubicBezTo>
                  <a:cubicBezTo>
                    <a:pt x="414" y="554"/>
                    <a:pt x="399" y="557"/>
                    <a:pt x="383" y="557"/>
                  </a:cubicBezTo>
                  <a:cubicBezTo>
                    <a:pt x="359" y="557"/>
                    <a:pt x="334" y="550"/>
                    <a:pt x="312" y="534"/>
                  </a:cubicBezTo>
                  <a:cubicBezTo>
                    <a:pt x="254" y="498"/>
                    <a:pt x="203" y="448"/>
                    <a:pt x="167" y="386"/>
                  </a:cubicBezTo>
                  <a:cubicBezTo>
                    <a:pt x="80" y="249"/>
                    <a:pt x="80" y="111"/>
                    <a:pt x="135" y="79"/>
                  </a:cubicBezTo>
                  <a:cubicBezTo>
                    <a:pt x="146" y="72"/>
                    <a:pt x="160" y="68"/>
                    <a:pt x="171" y="68"/>
                  </a:cubicBezTo>
                  <a:close/>
                  <a:moveTo>
                    <a:pt x="172" y="1"/>
                  </a:moveTo>
                  <a:cubicBezTo>
                    <a:pt x="145" y="1"/>
                    <a:pt x="120" y="7"/>
                    <a:pt x="99" y="21"/>
                  </a:cubicBezTo>
                  <a:cubicBezTo>
                    <a:pt x="1" y="83"/>
                    <a:pt x="5" y="260"/>
                    <a:pt x="109" y="422"/>
                  </a:cubicBezTo>
                  <a:cubicBezTo>
                    <a:pt x="149" y="491"/>
                    <a:pt x="211" y="549"/>
                    <a:pt x="279" y="592"/>
                  </a:cubicBezTo>
                  <a:cubicBezTo>
                    <a:pt x="312" y="614"/>
                    <a:pt x="352" y="625"/>
                    <a:pt x="391" y="625"/>
                  </a:cubicBezTo>
                  <a:cubicBezTo>
                    <a:pt x="417" y="625"/>
                    <a:pt x="442" y="618"/>
                    <a:pt x="464" y="607"/>
                  </a:cubicBezTo>
                  <a:cubicBezTo>
                    <a:pt x="518" y="567"/>
                    <a:pt x="543" y="498"/>
                    <a:pt x="536" y="433"/>
                  </a:cubicBezTo>
                  <a:cubicBezTo>
                    <a:pt x="529" y="354"/>
                    <a:pt x="500" y="274"/>
                    <a:pt x="456" y="205"/>
                  </a:cubicBezTo>
                  <a:cubicBezTo>
                    <a:pt x="375" y="79"/>
                    <a:pt x="263" y="1"/>
                    <a:pt x="1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4"/>
            <p:cNvSpPr/>
            <p:nvPr/>
          </p:nvSpPr>
          <p:spPr>
            <a:xfrm>
              <a:off x="4217425" y="4452600"/>
              <a:ext cx="17925" cy="24700"/>
            </a:xfrm>
            <a:custGeom>
              <a:rect b="b" l="l" r="r" t="t"/>
              <a:pathLst>
                <a:path extrusionOk="0" h="988" w="717">
                  <a:moveTo>
                    <a:pt x="245" y="1"/>
                  </a:moveTo>
                  <a:cubicBezTo>
                    <a:pt x="227" y="1"/>
                    <a:pt x="209" y="4"/>
                    <a:pt x="192" y="10"/>
                  </a:cubicBezTo>
                  <a:cubicBezTo>
                    <a:pt x="44" y="60"/>
                    <a:pt x="1" y="317"/>
                    <a:pt x="95" y="584"/>
                  </a:cubicBezTo>
                  <a:cubicBezTo>
                    <a:pt x="175" y="821"/>
                    <a:pt x="337" y="987"/>
                    <a:pt x="473" y="987"/>
                  </a:cubicBezTo>
                  <a:cubicBezTo>
                    <a:pt x="491" y="987"/>
                    <a:pt x="508" y="984"/>
                    <a:pt x="525" y="978"/>
                  </a:cubicBezTo>
                  <a:cubicBezTo>
                    <a:pt x="673" y="928"/>
                    <a:pt x="716" y="671"/>
                    <a:pt x="626" y="404"/>
                  </a:cubicBezTo>
                  <a:cubicBezTo>
                    <a:pt x="543" y="167"/>
                    <a:pt x="383" y="1"/>
                    <a:pt x="2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4"/>
            <p:cNvSpPr/>
            <p:nvPr/>
          </p:nvSpPr>
          <p:spPr>
            <a:xfrm>
              <a:off x="4217150" y="4451750"/>
              <a:ext cx="18200" cy="26400"/>
            </a:xfrm>
            <a:custGeom>
              <a:rect b="b" l="l" r="r" t="t"/>
              <a:pathLst>
                <a:path extrusionOk="0" h="1056" w="728">
                  <a:moveTo>
                    <a:pt x="257" y="69"/>
                  </a:moveTo>
                  <a:cubicBezTo>
                    <a:pt x="380" y="69"/>
                    <a:pt x="529" y="232"/>
                    <a:pt x="608" y="448"/>
                  </a:cubicBezTo>
                  <a:cubicBezTo>
                    <a:pt x="648" y="561"/>
                    <a:pt x="662" y="680"/>
                    <a:pt x="644" y="799"/>
                  </a:cubicBezTo>
                  <a:cubicBezTo>
                    <a:pt x="630" y="897"/>
                    <a:pt x="586" y="962"/>
                    <a:pt x="529" y="980"/>
                  </a:cubicBezTo>
                  <a:cubicBezTo>
                    <a:pt x="515" y="985"/>
                    <a:pt x="501" y="987"/>
                    <a:pt x="486" y="987"/>
                  </a:cubicBezTo>
                  <a:cubicBezTo>
                    <a:pt x="437" y="987"/>
                    <a:pt x="381" y="961"/>
                    <a:pt x="326" y="911"/>
                  </a:cubicBezTo>
                  <a:cubicBezTo>
                    <a:pt x="156" y="738"/>
                    <a:pt x="73" y="495"/>
                    <a:pt x="98" y="257"/>
                  </a:cubicBezTo>
                  <a:cubicBezTo>
                    <a:pt x="116" y="159"/>
                    <a:pt x="156" y="94"/>
                    <a:pt x="218" y="76"/>
                  </a:cubicBezTo>
                  <a:cubicBezTo>
                    <a:pt x="229" y="69"/>
                    <a:pt x="243" y="69"/>
                    <a:pt x="257" y="69"/>
                  </a:cubicBezTo>
                  <a:close/>
                  <a:moveTo>
                    <a:pt x="257" y="0"/>
                  </a:moveTo>
                  <a:cubicBezTo>
                    <a:pt x="235" y="0"/>
                    <a:pt x="213" y="4"/>
                    <a:pt x="192" y="11"/>
                  </a:cubicBezTo>
                  <a:cubicBezTo>
                    <a:pt x="109" y="40"/>
                    <a:pt x="51" y="123"/>
                    <a:pt x="30" y="242"/>
                  </a:cubicBezTo>
                  <a:cubicBezTo>
                    <a:pt x="1" y="506"/>
                    <a:pt x="91" y="770"/>
                    <a:pt x="276" y="962"/>
                  </a:cubicBezTo>
                  <a:cubicBezTo>
                    <a:pt x="330" y="1016"/>
                    <a:pt x="406" y="1052"/>
                    <a:pt x="485" y="1056"/>
                  </a:cubicBezTo>
                  <a:cubicBezTo>
                    <a:pt x="507" y="1056"/>
                    <a:pt x="525" y="1052"/>
                    <a:pt x="547" y="1045"/>
                  </a:cubicBezTo>
                  <a:cubicBezTo>
                    <a:pt x="630" y="1016"/>
                    <a:pt x="688" y="933"/>
                    <a:pt x="709" y="814"/>
                  </a:cubicBezTo>
                  <a:cubicBezTo>
                    <a:pt x="727" y="683"/>
                    <a:pt x="713" y="550"/>
                    <a:pt x="670" y="427"/>
                  </a:cubicBezTo>
                  <a:cubicBezTo>
                    <a:pt x="581" y="171"/>
                    <a:pt x="410" y="0"/>
                    <a:pt x="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4"/>
            <p:cNvSpPr/>
            <p:nvPr/>
          </p:nvSpPr>
          <p:spPr>
            <a:xfrm>
              <a:off x="3982825" y="4447850"/>
              <a:ext cx="183925" cy="114775"/>
            </a:xfrm>
            <a:custGeom>
              <a:rect b="b" l="l" r="r" t="t"/>
              <a:pathLst>
                <a:path extrusionOk="0" h="4591" w="7357">
                  <a:moveTo>
                    <a:pt x="5664" y="1"/>
                  </a:moveTo>
                  <a:cubicBezTo>
                    <a:pt x="4894" y="1"/>
                    <a:pt x="3884" y="284"/>
                    <a:pt x="2881" y="832"/>
                  </a:cubicBezTo>
                  <a:cubicBezTo>
                    <a:pt x="1092" y="1808"/>
                    <a:pt x="0" y="3254"/>
                    <a:pt x="441" y="4064"/>
                  </a:cubicBezTo>
                  <a:cubicBezTo>
                    <a:pt x="635" y="4418"/>
                    <a:pt x="1091" y="4591"/>
                    <a:pt x="1694" y="4591"/>
                  </a:cubicBezTo>
                  <a:cubicBezTo>
                    <a:pt x="2465" y="4591"/>
                    <a:pt x="3475" y="4308"/>
                    <a:pt x="4479" y="3760"/>
                  </a:cubicBezTo>
                  <a:cubicBezTo>
                    <a:pt x="6265" y="2784"/>
                    <a:pt x="7357" y="1335"/>
                    <a:pt x="6916" y="529"/>
                  </a:cubicBezTo>
                  <a:cubicBezTo>
                    <a:pt x="6722" y="173"/>
                    <a:pt x="6266" y="1"/>
                    <a:pt x="566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4"/>
            <p:cNvSpPr/>
            <p:nvPr/>
          </p:nvSpPr>
          <p:spPr>
            <a:xfrm>
              <a:off x="3981725" y="4447200"/>
              <a:ext cx="186025" cy="116350"/>
            </a:xfrm>
            <a:custGeom>
              <a:rect b="b" l="l" r="r" t="t"/>
              <a:pathLst>
                <a:path extrusionOk="0" h="4654" w="7441">
                  <a:moveTo>
                    <a:pt x="5709" y="63"/>
                  </a:moveTo>
                  <a:cubicBezTo>
                    <a:pt x="6294" y="63"/>
                    <a:pt x="6739" y="233"/>
                    <a:pt x="6931" y="573"/>
                  </a:cubicBezTo>
                  <a:cubicBezTo>
                    <a:pt x="7361" y="1364"/>
                    <a:pt x="6273" y="2792"/>
                    <a:pt x="4505" y="3757"/>
                  </a:cubicBezTo>
                  <a:cubicBezTo>
                    <a:pt x="3645" y="4227"/>
                    <a:pt x="2755" y="4520"/>
                    <a:pt x="1996" y="4574"/>
                  </a:cubicBezTo>
                  <a:cubicBezTo>
                    <a:pt x="1903" y="4582"/>
                    <a:pt x="1814" y="4585"/>
                    <a:pt x="1728" y="4585"/>
                  </a:cubicBezTo>
                  <a:cubicBezTo>
                    <a:pt x="1123" y="4585"/>
                    <a:pt x="698" y="4408"/>
                    <a:pt x="518" y="4076"/>
                  </a:cubicBezTo>
                  <a:cubicBezTo>
                    <a:pt x="84" y="3287"/>
                    <a:pt x="1172" y="1856"/>
                    <a:pt x="2940" y="891"/>
                  </a:cubicBezTo>
                  <a:cubicBezTo>
                    <a:pt x="3941" y="345"/>
                    <a:pt x="4946" y="63"/>
                    <a:pt x="5709" y="63"/>
                  </a:cubicBezTo>
                  <a:close/>
                  <a:moveTo>
                    <a:pt x="5705" y="1"/>
                  </a:moveTo>
                  <a:cubicBezTo>
                    <a:pt x="4926" y="1"/>
                    <a:pt x="3911" y="284"/>
                    <a:pt x="2904" y="833"/>
                  </a:cubicBezTo>
                  <a:cubicBezTo>
                    <a:pt x="1103" y="1816"/>
                    <a:pt x="1" y="3284"/>
                    <a:pt x="453" y="4108"/>
                  </a:cubicBezTo>
                  <a:cubicBezTo>
                    <a:pt x="648" y="4466"/>
                    <a:pt x="1096" y="4654"/>
                    <a:pt x="1732" y="4654"/>
                  </a:cubicBezTo>
                  <a:cubicBezTo>
                    <a:pt x="1819" y="4654"/>
                    <a:pt x="1906" y="4650"/>
                    <a:pt x="2000" y="4643"/>
                  </a:cubicBezTo>
                  <a:cubicBezTo>
                    <a:pt x="2766" y="4585"/>
                    <a:pt x="3666" y="4292"/>
                    <a:pt x="4538" y="3819"/>
                  </a:cubicBezTo>
                  <a:cubicBezTo>
                    <a:pt x="6338" y="2836"/>
                    <a:pt x="7440" y="1364"/>
                    <a:pt x="6989" y="540"/>
                  </a:cubicBezTo>
                  <a:cubicBezTo>
                    <a:pt x="6789" y="178"/>
                    <a:pt x="6321" y="1"/>
                    <a:pt x="57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4"/>
            <p:cNvSpPr/>
            <p:nvPr/>
          </p:nvSpPr>
          <p:spPr>
            <a:xfrm>
              <a:off x="4031525" y="4525500"/>
              <a:ext cx="26775" cy="16100"/>
            </a:xfrm>
            <a:custGeom>
              <a:rect b="b" l="l" r="r" t="t"/>
              <a:pathLst>
                <a:path extrusionOk="0" h="644" w="1071">
                  <a:moveTo>
                    <a:pt x="727" y="0"/>
                  </a:moveTo>
                  <a:cubicBezTo>
                    <a:pt x="638" y="0"/>
                    <a:pt x="536" y="19"/>
                    <a:pt x="434" y="58"/>
                  </a:cubicBezTo>
                  <a:cubicBezTo>
                    <a:pt x="171" y="163"/>
                    <a:pt x="1" y="362"/>
                    <a:pt x="58" y="506"/>
                  </a:cubicBezTo>
                  <a:cubicBezTo>
                    <a:pt x="94" y="596"/>
                    <a:pt x="202" y="643"/>
                    <a:pt x="341" y="643"/>
                  </a:cubicBezTo>
                  <a:cubicBezTo>
                    <a:pt x="431" y="643"/>
                    <a:pt x="535" y="623"/>
                    <a:pt x="640" y="582"/>
                  </a:cubicBezTo>
                  <a:cubicBezTo>
                    <a:pt x="904" y="481"/>
                    <a:pt x="1071" y="278"/>
                    <a:pt x="1013" y="134"/>
                  </a:cubicBezTo>
                  <a:cubicBezTo>
                    <a:pt x="980" y="47"/>
                    <a:pt x="869" y="0"/>
                    <a:pt x="72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4"/>
            <p:cNvSpPr/>
            <p:nvPr/>
          </p:nvSpPr>
          <p:spPr>
            <a:xfrm>
              <a:off x="4030625" y="4524625"/>
              <a:ext cx="28675" cy="17800"/>
            </a:xfrm>
            <a:custGeom>
              <a:rect b="b" l="l" r="r" t="t"/>
              <a:pathLst>
                <a:path extrusionOk="0" h="712" w="1147">
                  <a:moveTo>
                    <a:pt x="767" y="68"/>
                  </a:moveTo>
                  <a:lnTo>
                    <a:pt x="767" y="71"/>
                  </a:lnTo>
                  <a:cubicBezTo>
                    <a:pt x="893" y="71"/>
                    <a:pt x="991" y="107"/>
                    <a:pt x="1020" y="183"/>
                  </a:cubicBezTo>
                  <a:cubicBezTo>
                    <a:pt x="1071" y="310"/>
                    <a:pt x="904" y="494"/>
                    <a:pt x="662" y="588"/>
                  </a:cubicBezTo>
                  <a:cubicBezTo>
                    <a:pt x="571" y="626"/>
                    <a:pt x="475" y="645"/>
                    <a:pt x="378" y="645"/>
                  </a:cubicBezTo>
                  <a:cubicBezTo>
                    <a:pt x="356" y="645"/>
                    <a:pt x="334" y="644"/>
                    <a:pt x="311" y="642"/>
                  </a:cubicBezTo>
                  <a:cubicBezTo>
                    <a:pt x="217" y="628"/>
                    <a:pt x="149" y="592"/>
                    <a:pt x="127" y="534"/>
                  </a:cubicBezTo>
                  <a:cubicBezTo>
                    <a:pt x="76" y="407"/>
                    <a:pt x="239" y="219"/>
                    <a:pt x="481" y="125"/>
                  </a:cubicBezTo>
                  <a:cubicBezTo>
                    <a:pt x="572" y="89"/>
                    <a:pt x="669" y="71"/>
                    <a:pt x="767" y="68"/>
                  </a:cubicBezTo>
                  <a:close/>
                  <a:moveTo>
                    <a:pt x="769" y="1"/>
                  </a:moveTo>
                  <a:cubicBezTo>
                    <a:pt x="675" y="1"/>
                    <a:pt x="568" y="21"/>
                    <a:pt x="460" y="64"/>
                  </a:cubicBezTo>
                  <a:cubicBezTo>
                    <a:pt x="174" y="176"/>
                    <a:pt x="0" y="393"/>
                    <a:pt x="62" y="556"/>
                  </a:cubicBezTo>
                  <a:cubicBezTo>
                    <a:pt x="94" y="639"/>
                    <a:pt x="181" y="693"/>
                    <a:pt x="304" y="707"/>
                  </a:cubicBezTo>
                  <a:cubicBezTo>
                    <a:pt x="329" y="711"/>
                    <a:pt x="355" y="711"/>
                    <a:pt x="380" y="711"/>
                  </a:cubicBezTo>
                  <a:cubicBezTo>
                    <a:pt x="485" y="711"/>
                    <a:pt x="590" y="689"/>
                    <a:pt x="687" y="650"/>
                  </a:cubicBezTo>
                  <a:cubicBezTo>
                    <a:pt x="973" y="538"/>
                    <a:pt x="1146" y="321"/>
                    <a:pt x="1081" y="158"/>
                  </a:cubicBezTo>
                  <a:cubicBezTo>
                    <a:pt x="1041" y="55"/>
                    <a:pt x="922" y="1"/>
                    <a:pt x="7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4"/>
            <p:cNvSpPr/>
            <p:nvPr/>
          </p:nvSpPr>
          <p:spPr>
            <a:xfrm>
              <a:off x="4089900" y="4468000"/>
              <a:ext cx="26700" cy="16125"/>
            </a:xfrm>
            <a:custGeom>
              <a:rect b="b" l="l" r="r" t="t"/>
              <a:pathLst>
                <a:path extrusionOk="0" h="645" w="1068">
                  <a:moveTo>
                    <a:pt x="730" y="1"/>
                  </a:moveTo>
                  <a:cubicBezTo>
                    <a:pt x="640" y="1"/>
                    <a:pt x="536" y="21"/>
                    <a:pt x="431" y="62"/>
                  </a:cubicBezTo>
                  <a:cubicBezTo>
                    <a:pt x="167" y="164"/>
                    <a:pt x="1" y="366"/>
                    <a:pt x="55" y="511"/>
                  </a:cubicBezTo>
                  <a:cubicBezTo>
                    <a:pt x="90" y="598"/>
                    <a:pt x="199" y="644"/>
                    <a:pt x="338" y="644"/>
                  </a:cubicBezTo>
                  <a:cubicBezTo>
                    <a:pt x="429" y="644"/>
                    <a:pt x="533" y="624"/>
                    <a:pt x="637" y="583"/>
                  </a:cubicBezTo>
                  <a:cubicBezTo>
                    <a:pt x="901" y="482"/>
                    <a:pt x="1067" y="279"/>
                    <a:pt x="1009" y="135"/>
                  </a:cubicBezTo>
                  <a:cubicBezTo>
                    <a:pt x="977" y="47"/>
                    <a:pt x="869" y="1"/>
                    <a:pt x="73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4"/>
            <p:cNvSpPr/>
            <p:nvPr/>
          </p:nvSpPr>
          <p:spPr>
            <a:xfrm>
              <a:off x="4088725" y="4467275"/>
              <a:ext cx="27950" cy="17850"/>
            </a:xfrm>
            <a:custGeom>
              <a:rect b="b" l="l" r="r" t="t"/>
              <a:pathLst>
                <a:path extrusionOk="0" h="714" w="1118">
                  <a:moveTo>
                    <a:pt x="771" y="70"/>
                  </a:moveTo>
                  <a:cubicBezTo>
                    <a:pt x="897" y="70"/>
                    <a:pt x="995" y="109"/>
                    <a:pt x="1024" y="185"/>
                  </a:cubicBezTo>
                  <a:cubicBezTo>
                    <a:pt x="1046" y="243"/>
                    <a:pt x="1024" y="315"/>
                    <a:pt x="959" y="391"/>
                  </a:cubicBezTo>
                  <a:cubicBezTo>
                    <a:pt x="879" y="478"/>
                    <a:pt x="778" y="547"/>
                    <a:pt x="666" y="590"/>
                  </a:cubicBezTo>
                  <a:cubicBezTo>
                    <a:pt x="568" y="628"/>
                    <a:pt x="469" y="647"/>
                    <a:pt x="384" y="647"/>
                  </a:cubicBezTo>
                  <a:cubicBezTo>
                    <a:pt x="259" y="647"/>
                    <a:pt x="161" y="607"/>
                    <a:pt x="131" y="532"/>
                  </a:cubicBezTo>
                  <a:cubicBezTo>
                    <a:pt x="80" y="406"/>
                    <a:pt x="243" y="221"/>
                    <a:pt x="485" y="128"/>
                  </a:cubicBezTo>
                  <a:cubicBezTo>
                    <a:pt x="576" y="88"/>
                    <a:pt x="673" y="70"/>
                    <a:pt x="771" y="70"/>
                  </a:cubicBezTo>
                  <a:close/>
                  <a:moveTo>
                    <a:pt x="768" y="0"/>
                  </a:moveTo>
                  <a:cubicBezTo>
                    <a:pt x="674" y="0"/>
                    <a:pt x="568" y="20"/>
                    <a:pt x="460" y="62"/>
                  </a:cubicBezTo>
                  <a:cubicBezTo>
                    <a:pt x="174" y="174"/>
                    <a:pt x="1" y="391"/>
                    <a:pt x="66" y="554"/>
                  </a:cubicBezTo>
                  <a:cubicBezTo>
                    <a:pt x="106" y="659"/>
                    <a:pt x="229" y="713"/>
                    <a:pt x="384" y="713"/>
                  </a:cubicBezTo>
                  <a:cubicBezTo>
                    <a:pt x="489" y="710"/>
                    <a:pt x="594" y="688"/>
                    <a:pt x="691" y="652"/>
                  </a:cubicBezTo>
                  <a:cubicBezTo>
                    <a:pt x="814" y="605"/>
                    <a:pt x="923" y="529"/>
                    <a:pt x="1013" y="431"/>
                  </a:cubicBezTo>
                  <a:cubicBezTo>
                    <a:pt x="1093" y="337"/>
                    <a:pt x="1118" y="240"/>
                    <a:pt x="1085" y="156"/>
                  </a:cubicBezTo>
                  <a:cubicBezTo>
                    <a:pt x="1045" y="55"/>
                    <a:pt x="923" y="0"/>
                    <a:pt x="7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4"/>
            <p:cNvSpPr/>
            <p:nvPr/>
          </p:nvSpPr>
          <p:spPr>
            <a:xfrm>
              <a:off x="4061725" y="4506500"/>
              <a:ext cx="19175" cy="14425"/>
            </a:xfrm>
            <a:custGeom>
              <a:rect b="b" l="l" r="r" t="t"/>
              <a:pathLst>
                <a:path extrusionOk="0" h="577" w="767">
                  <a:moveTo>
                    <a:pt x="557" y="0"/>
                  </a:moveTo>
                  <a:cubicBezTo>
                    <a:pt x="469" y="0"/>
                    <a:pt x="358" y="41"/>
                    <a:pt x="257" y="117"/>
                  </a:cubicBezTo>
                  <a:cubicBezTo>
                    <a:pt x="83" y="243"/>
                    <a:pt x="0" y="424"/>
                    <a:pt x="69" y="518"/>
                  </a:cubicBezTo>
                  <a:cubicBezTo>
                    <a:pt x="96" y="557"/>
                    <a:pt x="146" y="576"/>
                    <a:pt x="206" y="576"/>
                  </a:cubicBezTo>
                  <a:cubicBezTo>
                    <a:pt x="294" y="576"/>
                    <a:pt x="406" y="535"/>
                    <a:pt x="510" y="460"/>
                  </a:cubicBezTo>
                  <a:cubicBezTo>
                    <a:pt x="680" y="333"/>
                    <a:pt x="766" y="153"/>
                    <a:pt x="694" y="59"/>
                  </a:cubicBezTo>
                  <a:cubicBezTo>
                    <a:pt x="666" y="19"/>
                    <a:pt x="617" y="0"/>
                    <a:pt x="5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4"/>
            <p:cNvSpPr/>
            <p:nvPr/>
          </p:nvSpPr>
          <p:spPr>
            <a:xfrm>
              <a:off x="4060725" y="4505600"/>
              <a:ext cx="20075" cy="16225"/>
            </a:xfrm>
            <a:custGeom>
              <a:rect b="b" l="l" r="r" t="t"/>
              <a:pathLst>
                <a:path extrusionOk="0" h="649" w="803">
                  <a:moveTo>
                    <a:pt x="608" y="69"/>
                  </a:moveTo>
                  <a:cubicBezTo>
                    <a:pt x="647" y="69"/>
                    <a:pt x="682" y="86"/>
                    <a:pt x="705" y="113"/>
                  </a:cubicBezTo>
                  <a:cubicBezTo>
                    <a:pt x="730" y="149"/>
                    <a:pt x="730" y="203"/>
                    <a:pt x="702" y="268"/>
                  </a:cubicBezTo>
                  <a:cubicBezTo>
                    <a:pt x="615" y="427"/>
                    <a:pt x="463" y="539"/>
                    <a:pt x="282" y="576"/>
                  </a:cubicBezTo>
                  <a:cubicBezTo>
                    <a:pt x="267" y="578"/>
                    <a:pt x="253" y="579"/>
                    <a:pt x="240" y="579"/>
                  </a:cubicBezTo>
                  <a:cubicBezTo>
                    <a:pt x="191" y="579"/>
                    <a:pt x="154" y="564"/>
                    <a:pt x="134" y="536"/>
                  </a:cubicBezTo>
                  <a:cubicBezTo>
                    <a:pt x="76" y="456"/>
                    <a:pt x="159" y="294"/>
                    <a:pt x="315" y="181"/>
                  </a:cubicBezTo>
                  <a:cubicBezTo>
                    <a:pt x="387" y="124"/>
                    <a:pt x="470" y="87"/>
                    <a:pt x="557" y="73"/>
                  </a:cubicBezTo>
                  <a:cubicBezTo>
                    <a:pt x="571" y="69"/>
                    <a:pt x="586" y="69"/>
                    <a:pt x="597" y="69"/>
                  </a:cubicBezTo>
                  <a:cubicBezTo>
                    <a:pt x="600" y="69"/>
                    <a:pt x="604" y="69"/>
                    <a:pt x="608" y="69"/>
                  </a:cubicBezTo>
                  <a:close/>
                  <a:moveTo>
                    <a:pt x="600" y="0"/>
                  </a:moveTo>
                  <a:cubicBezTo>
                    <a:pt x="584" y="0"/>
                    <a:pt x="567" y="2"/>
                    <a:pt x="550" y="4"/>
                  </a:cubicBezTo>
                  <a:cubicBezTo>
                    <a:pt x="449" y="19"/>
                    <a:pt x="355" y="62"/>
                    <a:pt x="275" y="124"/>
                  </a:cubicBezTo>
                  <a:cubicBezTo>
                    <a:pt x="83" y="265"/>
                    <a:pt x="0" y="463"/>
                    <a:pt x="80" y="576"/>
                  </a:cubicBezTo>
                  <a:cubicBezTo>
                    <a:pt x="117" y="620"/>
                    <a:pt x="174" y="648"/>
                    <a:pt x="235" y="648"/>
                  </a:cubicBezTo>
                  <a:cubicBezTo>
                    <a:pt x="239" y="648"/>
                    <a:pt x="242" y="648"/>
                    <a:pt x="246" y="648"/>
                  </a:cubicBezTo>
                  <a:cubicBezTo>
                    <a:pt x="261" y="644"/>
                    <a:pt x="279" y="644"/>
                    <a:pt x="293" y="641"/>
                  </a:cubicBezTo>
                  <a:cubicBezTo>
                    <a:pt x="496" y="604"/>
                    <a:pt x="665" y="474"/>
                    <a:pt x="763" y="294"/>
                  </a:cubicBezTo>
                  <a:cubicBezTo>
                    <a:pt x="803" y="207"/>
                    <a:pt x="803" y="127"/>
                    <a:pt x="763" y="69"/>
                  </a:cubicBezTo>
                  <a:cubicBezTo>
                    <a:pt x="728" y="25"/>
                    <a:pt x="671" y="0"/>
                    <a:pt x="6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4"/>
            <p:cNvSpPr/>
            <p:nvPr/>
          </p:nvSpPr>
          <p:spPr>
            <a:xfrm>
              <a:off x="3998825" y="4518175"/>
              <a:ext cx="15275" cy="11550"/>
            </a:xfrm>
            <a:custGeom>
              <a:rect b="b" l="l" r="r" t="t"/>
              <a:pathLst>
                <a:path extrusionOk="0" h="462" w="611">
                  <a:moveTo>
                    <a:pt x="444" y="1"/>
                  </a:moveTo>
                  <a:cubicBezTo>
                    <a:pt x="374" y="1"/>
                    <a:pt x="287" y="32"/>
                    <a:pt x="206" y="94"/>
                  </a:cubicBezTo>
                  <a:cubicBezTo>
                    <a:pt x="65" y="195"/>
                    <a:pt x="0" y="336"/>
                    <a:pt x="54" y="416"/>
                  </a:cubicBezTo>
                  <a:cubicBezTo>
                    <a:pt x="78" y="447"/>
                    <a:pt x="117" y="461"/>
                    <a:pt x="164" y="461"/>
                  </a:cubicBezTo>
                  <a:cubicBezTo>
                    <a:pt x="235" y="461"/>
                    <a:pt x="323" y="429"/>
                    <a:pt x="405" y="369"/>
                  </a:cubicBezTo>
                  <a:cubicBezTo>
                    <a:pt x="546" y="268"/>
                    <a:pt x="611" y="123"/>
                    <a:pt x="557" y="47"/>
                  </a:cubicBezTo>
                  <a:cubicBezTo>
                    <a:pt x="533" y="16"/>
                    <a:pt x="493" y="1"/>
                    <a:pt x="4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4"/>
            <p:cNvSpPr/>
            <p:nvPr/>
          </p:nvSpPr>
          <p:spPr>
            <a:xfrm>
              <a:off x="3998725" y="4517200"/>
              <a:ext cx="16725" cy="13375"/>
            </a:xfrm>
            <a:custGeom>
              <a:rect b="b" l="l" r="r" t="t"/>
              <a:pathLst>
                <a:path extrusionOk="0" h="535" w="669">
                  <a:moveTo>
                    <a:pt x="461" y="75"/>
                  </a:moveTo>
                  <a:cubicBezTo>
                    <a:pt x="488" y="75"/>
                    <a:pt x="513" y="86"/>
                    <a:pt x="532" y="108"/>
                  </a:cubicBezTo>
                  <a:cubicBezTo>
                    <a:pt x="550" y="144"/>
                    <a:pt x="550" y="187"/>
                    <a:pt x="528" y="224"/>
                  </a:cubicBezTo>
                  <a:cubicBezTo>
                    <a:pt x="496" y="285"/>
                    <a:pt x="449" y="339"/>
                    <a:pt x="391" y="379"/>
                  </a:cubicBezTo>
                  <a:cubicBezTo>
                    <a:pt x="337" y="422"/>
                    <a:pt x="268" y="451"/>
                    <a:pt x="199" y="466"/>
                  </a:cubicBezTo>
                  <a:cubicBezTo>
                    <a:pt x="189" y="469"/>
                    <a:pt x="179" y="470"/>
                    <a:pt x="168" y="470"/>
                  </a:cubicBezTo>
                  <a:cubicBezTo>
                    <a:pt x="138" y="470"/>
                    <a:pt x="109" y="458"/>
                    <a:pt x="87" y="437"/>
                  </a:cubicBezTo>
                  <a:cubicBezTo>
                    <a:pt x="69" y="397"/>
                    <a:pt x="69" y="354"/>
                    <a:pt x="91" y="318"/>
                  </a:cubicBezTo>
                  <a:cubicBezTo>
                    <a:pt x="159" y="191"/>
                    <a:pt x="279" y="104"/>
                    <a:pt x="420" y="75"/>
                  </a:cubicBezTo>
                  <a:lnTo>
                    <a:pt x="449" y="75"/>
                  </a:lnTo>
                  <a:cubicBezTo>
                    <a:pt x="453" y="75"/>
                    <a:pt x="457" y="75"/>
                    <a:pt x="461" y="75"/>
                  </a:cubicBezTo>
                  <a:close/>
                  <a:moveTo>
                    <a:pt x="466" y="1"/>
                  </a:moveTo>
                  <a:cubicBezTo>
                    <a:pt x="449" y="1"/>
                    <a:pt x="431" y="4"/>
                    <a:pt x="412" y="10"/>
                  </a:cubicBezTo>
                  <a:cubicBezTo>
                    <a:pt x="250" y="39"/>
                    <a:pt x="109" y="144"/>
                    <a:pt x="33" y="289"/>
                  </a:cubicBezTo>
                  <a:cubicBezTo>
                    <a:pt x="0" y="346"/>
                    <a:pt x="0" y="419"/>
                    <a:pt x="33" y="477"/>
                  </a:cubicBezTo>
                  <a:cubicBezTo>
                    <a:pt x="63" y="514"/>
                    <a:pt x="109" y="535"/>
                    <a:pt x="159" y="535"/>
                  </a:cubicBezTo>
                  <a:cubicBezTo>
                    <a:pt x="162" y="535"/>
                    <a:pt x="166" y="535"/>
                    <a:pt x="170" y="534"/>
                  </a:cubicBezTo>
                  <a:cubicBezTo>
                    <a:pt x="181" y="534"/>
                    <a:pt x="196" y="534"/>
                    <a:pt x="210" y="531"/>
                  </a:cubicBezTo>
                  <a:cubicBezTo>
                    <a:pt x="373" y="502"/>
                    <a:pt x="514" y="397"/>
                    <a:pt x="590" y="253"/>
                  </a:cubicBezTo>
                  <a:cubicBezTo>
                    <a:pt x="669" y="142"/>
                    <a:pt x="585" y="1"/>
                    <a:pt x="4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4"/>
            <p:cNvSpPr/>
            <p:nvPr/>
          </p:nvSpPr>
          <p:spPr>
            <a:xfrm>
              <a:off x="3999975" y="4500975"/>
              <a:ext cx="14675" cy="12375"/>
            </a:xfrm>
            <a:custGeom>
              <a:rect b="b" l="l" r="r" t="t"/>
              <a:pathLst>
                <a:path extrusionOk="0" h="495" w="587">
                  <a:moveTo>
                    <a:pt x="432" y="0"/>
                  </a:moveTo>
                  <a:cubicBezTo>
                    <a:pt x="358" y="0"/>
                    <a:pt x="262" y="44"/>
                    <a:pt x="178" y="121"/>
                  </a:cubicBezTo>
                  <a:cubicBezTo>
                    <a:pt x="52" y="240"/>
                    <a:pt x="1" y="392"/>
                    <a:pt x="66" y="460"/>
                  </a:cubicBezTo>
                  <a:cubicBezTo>
                    <a:pt x="88" y="483"/>
                    <a:pt x="119" y="494"/>
                    <a:pt x="155" y="494"/>
                  </a:cubicBezTo>
                  <a:cubicBezTo>
                    <a:pt x="229" y="494"/>
                    <a:pt x="325" y="450"/>
                    <a:pt x="409" y="370"/>
                  </a:cubicBezTo>
                  <a:cubicBezTo>
                    <a:pt x="536" y="254"/>
                    <a:pt x="587" y="103"/>
                    <a:pt x="522" y="34"/>
                  </a:cubicBezTo>
                  <a:cubicBezTo>
                    <a:pt x="500" y="11"/>
                    <a:pt x="469" y="0"/>
                    <a:pt x="4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4"/>
            <p:cNvSpPr/>
            <p:nvPr/>
          </p:nvSpPr>
          <p:spPr>
            <a:xfrm>
              <a:off x="3999075" y="4500125"/>
              <a:ext cx="15850" cy="14000"/>
            </a:xfrm>
            <a:custGeom>
              <a:rect b="b" l="l" r="r" t="t"/>
              <a:pathLst>
                <a:path extrusionOk="0" h="560" w="634">
                  <a:moveTo>
                    <a:pt x="467" y="68"/>
                  </a:moveTo>
                  <a:cubicBezTo>
                    <a:pt x="489" y="68"/>
                    <a:pt x="514" y="75"/>
                    <a:pt x="532" y="90"/>
                  </a:cubicBezTo>
                  <a:cubicBezTo>
                    <a:pt x="554" y="126"/>
                    <a:pt x="558" y="169"/>
                    <a:pt x="539" y="209"/>
                  </a:cubicBezTo>
                  <a:cubicBezTo>
                    <a:pt x="514" y="274"/>
                    <a:pt x="474" y="332"/>
                    <a:pt x="424" y="379"/>
                  </a:cubicBezTo>
                  <a:cubicBezTo>
                    <a:pt x="342" y="456"/>
                    <a:pt x="254" y="492"/>
                    <a:pt x="192" y="492"/>
                  </a:cubicBezTo>
                  <a:cubicBezTo>
                    <a:pt x="164" y="492"/>
                    <a:pt x="141" y="484"/>
                    <a:pt x="127" y="469"/>
                  </a:cubicBezTo>
                  <a:cubicBezTo>
                    <a:pt x="84" y="422"/>
                    <a:pt x="117" y="292"/>
                    <a:pt x="236" y="180"/>
                  </a:cubicBezTo>
                  <a:cubicBezTo>
                    <a:pt x="297" y="119"/>
                    <a:pt x="380" y="79"/>
                    <a:pt x="467" y="68"/>
                  </a:cubicBezTo>
                  <a:close/>
                  <a:moveTo>
                    <a:pt x="467" y="0"/>
                  </a:moveTo>
                  <a:cubicBezTo>
                    <a:pt x="384" y="0"/>
                    <a:pt x="281" y="46"/>
                    <a:pt x="189" y="129"/>
                  </a:cubicBezTo>
                  <a:cubicBezTo>
                    <a:pt x="48" y="263"/>
                    <a:pt x="1" y="429"/>
                    <a:pt x="77" y="516"/>
                  </a:cubicBezTo>
                  <a:cubicBezTo>
                    <a:pt x="103" y="543"/>
                    <a:pt x="142" y="560"/>
                    <a:pt x="181" y="560"/>
                  </a:cubicBezTo>
                  <a:cubicBezTo>
                    <a:pt x="185" y="560"/>
                    <a:pt x="189" y="560"/>
                    <a:pt x="192" y="560"/>
                  </a:cubicBezTo>
                  <a:cubicBezTo>
                    <a:pt x="297" y="552"/>
                    <a:pt x="395" y="505"/>
                    <a:pt x="471" y="429"/>
                  </a:cubicBezTo>
                  <a:cubicBezTo>
                    <a:pt x="529" y="375"/>
                    <a:pt x="576" y="306"/>
                    <a:pt x="605" y="227"/>
                  </a:cubicBezTo>
                  <a:cubicBezTo>
                    <a:pt x="633" y="169"/>
                    <a:pt x="623" y="97"/>
                    <a:pt x="583" y="46"/>
                  </a:cubicBezTo>
                  <a:cubicBezTo>
                    <a:pt x="554" y="15"/>
                    <a:pt x="514" y="0"/>
                    <a:pt x="4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4"/>
            <p:cNvSpPr/>
            <p:nvPr/>
          </p:nvSpPr>
          <p:spPr>
            <a:xfrm>
              <a:off x="4125875" y="4493925"/>
              <a:ext cx="14575" cy="12300"/>
            </a:xfrm>
            <a:custGeom>
              <a:rect b="b" l="l" r="r" t="t"/>
              <a:pathLst>
                <a:path extrusionOk="0" h="492" w="583">
                  <a:moveTo>
                    <a:pt x="429" y="0"/>
                  </a:moveTo>
                  <a:cubicBezTo>
                    <a:pt x="356" y="0"/>
                    <a:pt x="259" y="44"/>
                    <a:pt x="174" y="121"/>
                  </a:cubicBezTo>
                  <a:cubicBezTo>
                    <a:pt x="51" y="240"/>
                    <a:pt x="1" y="388"/>
                    <a:pt x="66" y="457"/>
                  </a:cubicBezTo>
                  <a:cubicBezTo>
                    <a:pt x="87" y="480"/>
                    <a:pt x="118" y="491"/>
                    <a:pt x="156" y="491"/>
                  </a:cubicBezTo>
                  <a:cubicBezTo>
                    <a:pt x="229" y="491"/>
                    <a:pt x="326" y="449"/>
                    <a:pt x="409" y="370"/>
                  </a:cubicBezTo>
                  <a:cubicBezTo>
                    <a:pt x="532" y="254"/>
                    <a:pt x="583" y="103"/>
                    <a:pt x="518" y="34"/>
                  </a:cubicBezTo>
                  <a:cubicBezTo>
                    <a:pt x="497" y="11"/>
                    <a:pt x="466" y="0"/>
                    <a:pt x="42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4"/>
            <p:cNvSpPr/>
            <p:nvPr/>
          </p:nvSpPr>
          <p:spPr>
            <a:xfrm>
              <a:off x="4124875" y="4493050"/>
              <a:ext cx="16575" cy="14050"/>
            </a:xfrm>
            <a:custGeom>
              <a:rect b="b" l="l" r="r" t="t"/>
              <a:pathLst>
                <a:path extrusionOk="0" h="562" w="663">
                  <a:moveTo>
                    <a:pt x="477" y="68"/>
                  </a:moveTo>
                  <a:cubicBezTo>
                    <a:pt x="498" y="68"/>
                    <a:pt x="517" y="78"/>
                    <a:pt x="532" y="91"/>
                  </a:cubicBezTo>
                  <a:cubicBezTo>
                    <a:pt x="579" y="138"/>
                    <a:pt x="543" y="268"/>
                    <a:pt x="424" y="380"/>
                  </a:cubicBezTo>
                  <a:cubicBezTo>
                    <a:pt x="342" y="457"/>
                    <a:pt x="255" y="493"/>
                    <a:pt x="194" y="493"/>
                  </a:cubicBezTo>
                  <a:cubicBezTo>
                    <a:pt x="165" y="493"/>
                    <a:pt x="142" y="485"/>
                    <a:pt x="127" y="470"/>
                  </a:cubicBezTo>
                  <a:cubicBezTo>
                    <a:pt x="84" y="423"/>
                    <a:pt x="120" y="293"/>
                    <a:pt x="239" y="181"/>
                  </a:cubicBezTo>
                  <a:cubicBezTo>
                    <a:pt x="297" y="116"/>
                    <a:pt x="380" y="76"/>
                    <a:pt x="467" y="69"/>
                  </a:cubicBezTo>
                  <a:cubicBezTo>
                    <a:pt x="471" y="68"/>
                    <a:pt x="474" y="68"/>
                    <a:pt x="477" y="68"/>
                  </a:cubicBezTo>
                  <a:close/>
                  <a:moveTo>
                    <a:pt x="471" y="0"/>
                  </a:moveTo>
                  <a:cubicBezTo>
                    <a:pt x="388" y="0"/>
                    <a:pt x="283" y="46"/>
                    <a:pt x="192" y="130"/>
                  </a:cubicBezTo>
                  <a:cubicBezTo>
                    <a:pt x="52" y="264"/>
                    <a:pt x="1" y="430"/>
                    <a:pt x="80" y="517"/>
                  </a:cubicBezTo>
                  <a:cubicBezTo>
                    <a:pt x="107" y="544"/>
                    <a:pt x="142" y="561"/>
                    <a:pt x="181" y="561"/>
                  </a:cubicBezTo>
                  <a:cubicBezTo>
                    <a:pt x="185" y="561"/>
                    <a:pt x="189" y="561"/>
                    <a:pt x="192" y="561"/>
                  </a:cubicBezTo>
                  <a:cubicBezTo>
                    <a:pt x="297" y="553"/>
                    <a:pt x="399" y="506"/>
                    <a:pt x="471" y="430"/>
                  </a:cubicBezTo>
                  <a:cubicBezTo>
                    <a:pt x="612" y="297"/>
                    <a:pt x="662" y="130"/>
                    <a:pt x="583" y="44"/>
                  </a:cubicBezTo>
                  <a:cubicBezTo>
                    <a:pt x="556" y="14"/>
                    <a:pt x="517" y="0"/>
                    <a:pt x="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4"/>
            <p:cNvSpPr/>
            <p:nvPr/>
          </p:nvSpPr>
          <p:spPr>
            <a:xfrm>
              <a:off x="4120375" y="4457150"/>
              <a:ext cx="15650" cy="8550"/>
            </a:xfrm>
            <a:custGeom>
              <a:rect b="b" l="l" r="r" t="t"/>
              <a:pathLst>
                <a:path extrusionOk="0" h="342" w="626">
                  <a:moveTo>
                    <a:pt x="306" y="1"/>
                  </a:moveTo>
                  <a:cubicBezTo>
                    <a:pt x="138" y="1"/>
                    <a:pt x="4" y="72"/>
                    <a:pt x="0" y="164"/>
                  </a:cubicBezTo>
                  <a:cubicBezTo>
                    <a:pt x="0" y="258"/>
                    <a:pt x="134" y="337"/>
                    <a:pt x="307" y="341"/>
                  </a:cubicBezTo>
                  <a:cubicBezTo>
                    <a:pt x="312" y="341"/>
                    <a:pt x="316" y="341"/>
                    <a:pt x="320" y="341"/>
                  </a:cubicBezTo>
                  <a:cubicBezTo>
                    <a:pt x="488" y="341"/>
                    <a:pt x="626" y="270"/>
                    <a:pt x="626" y="178"/>
                  </a:cubicBezTo>
                  <a:cubicBezTo>
                    <a:pt x="626" y="84"/>
                    <a:pt x="492" y="5"/>
                    <a:pt x="318" y="1"/>
                  </a:cubicBezTo>
                  <a:cubicBezTo>
                    <a:pt x="314" y="1"/>
                    <a:pt x="310" y="1"/>
                    <a:pt x="3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4"/>
            <p:cNvSpPr/>
            <p:nvPr/>
          </p:nvSpPr>
          <p:spPr>
            <a:xfrm>
              <a:off x="4118550" y="4456300"/>
              <a:ext cx="18300" cy="10300"/>
            </a:xfrm>
            <a:custGeom>
              <a:rect b="b" l="l" r="r" t="t"/>
              <a:pathLst>
                <a:path extrusionOk="0" h="412" w="732">
                  <a:moveTo>
                    <a:pt x="377" y="68"/>
                  </a:moveTo>
                  <a:lnTo>
                    <a:pt x="388" y="71"/>
                  </a:lnTo>
                  <a:cubicBezTo>
                    <a:pt x="460" y="71"/>
                    <a:pt x="529" y="89"/>
                    <a:pt x="590" y="122"/>
                  </a:cubicBezTo>
                  <a:cubicBezTo>
                    <a:pt x="637" y="147"/>
                    <a:pt x="662" y="180"/>
                    <a:pt x="662" y="212"/>
                  </a:cubicBezTo>
                  <a:cubicBezTo>
                    <a:pt x="662" y="245"/>
                    <a:pt x="633" y="277"/>
                    <a:pt x="586" y="303"/>
                  </a:cubicBezTo>
                  <a:cubicBezTo>
                    <a:pt x="525" y="330"/>
                    <a:pt x="460" y="343"/>
                    <a:pt x="395" y="343"/>
                  </a:cubicBezTo>
                  <a:cubicBezTo>
                    <a:pt x="322" y="343"/>
                    <a:pt x="249" y="326"/>
                    <a:pt x="182" y="292"/>
                  </a:cubicBezTo>
                  <a:cubicBezTo>
                    <a:pt x="135" y="266"/>
                    <a:pt x="109" y="234"/>
                    <a:pt x="109" y="198"/>
                  </a:cubicBezTo>
                  <a:cubicBezTo>
                    <a:pt x="109" y="165"/>
                    <a:pt x="138" y="133"/>
                    <a:pt x="185" y="107"/>
                  </a:cubicBezTo>
                  <a:cubicBezTo>
                    <a:pt x="243" y="82"/>
                    <a:pt x="312" y="68"/>
                    <a:pt x="377" y="68"/>
                  </a:cubicBezTo>
                  <a:close/>
                  <a:moveTo>
                    <a:pt x="379" y="1"/>
                  </a:moveTo>
                  <a:cubicBezTo>
                    <a:pt x="302" y="1"/>
                    <a:pt x="225" y="17"/>
                    <a:pt x="153" y="50"/>
                  </a:cubicBezTo>
                  <a:cubicBezTo>
                    <a:pt x="8" y="93"/>
                    <a:pt x="1" y="299"/>
                    <a:pt x="145" y="350"/>
                  </a:cubicBezTo>
                  <a:cubicBezTo>
                    <a:pt x="218" y="389"/>
                    <a:pt x="301" y="407"/>
                    <a:pt x="380" y="411"/>
                  </a:cubicBezTo>
                  <a:lnTo>
                    <a:pt x="395" y="411"/>
                  </a:lnTo>
                  <a:cubicBezTo>
                    <a:pt x="474" y="411"/>
                    <a:pt x="550" y="393"/>
                    <a:pt x="619" y="360"/>
                  </a:cubicBezTo>
                  <a:cubicBezTo>
                    <a:pt x="680" y="335"/>
                    <a:pt x="724" y="281"/>
                    <a:pt x="731" y="212"/>
                  </a:cubicBezTo>
                  <a:cubicBezTo>
                    <a:pt x="727" y="147"/>
                    <a:pt x="688" y="89"/>
                    <a:pt x="626" y="60"/>
                  </a:cubicBezTo>
                  <a:cubicBezTo>
                    <a:pt x="548" y="21"/>
                    <a:pt x="464" y="1"/>
                    <a:pt x="37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4"/>
            <p:cNvSpPr/>
            <p:nvPr/>
          </p:nvSpPr>
          <p:spPr>
            <a:xfrm>
              <a:off x="4090725" y="4508950"/>
              <a:ext cx="15300" cy="11525"/>
            </a:xfrm>
            <a:custGeom>
              <a:rect b="b" l="l" r="r" t="t"/>
              <a:pathLst>
                <a:path extrusionOk="0" h="461" w="612">
                  <a:moveTo>
                    <a:pt x="443" y="1"/>
                  </a:moveTo>
                  <a:cubicBezTo>
                    <a:pt x="373" y="1"/>
                    <a:pt x="286" y="32"/>
                    <a:pt x="203" y="91"/>
                  </a:cubicBezTo>
                  <a:cubicBezTo>
                    <a:pt x="66" y="192"/>
                    <a:pt x="0" y="337"/>
                    <a:pt x="55" y="413"/>
                  </a:cubicBezTo>
                  <a:cubicBezTo>
                    <a:pt x="78" y="445"/>
                    <a:pt x="119" y="461"/>
                    <a:pt x="167" y="461"/>
                  </a:cubicBezTo>
                  <a:cubicBezTo>
                    <a:pt x="237" y="461"/>
                    <a:pt x="324" y="429"/>
                    <a:pt x="405" y="369"/>
                  </a:cubicBezTo>
                  <a:cubicBezTo>
                    <a:pt x="546" y="268"/>
                    <a:pt x="611" y="123"/>
                    <a:pt x="557" y="47"/>
                  </a:cubicBezTo>
                  <a:cubicBezTo>
                    <a:pt x="533" y="16"/>
                    <a:pt x="493" y="1"/>
                    <a:pt x="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4"/>
            <p:cNvSpPr/>
            <p:nvPr/>
          </p:nvSpPr>
          <p:spPr>
            <a:xfrm>
              <a:off x="4090625" y="4508125"/>
              <a:ext cx="16475" cy="13250"/>
            </a:xfrm>
            <a:custGeom>
              <a:rect b="b" l="l" r="r" t="t"/>
              <a:pathLst>
                <a:path extrusionOk="0" h="530" w="659">
                  <a:moveTo>
                    <a:pt x="461" y="69"/>
                  </a:moveTo>
                  <a:cubicBezTo>
                    <a:pt x="490" y="69"/>
                    <a:pt x="517" y="80"/>
                    <a:pt x="536" y="99"/>
                  </a:cubicBezTo>
                  <a:cubicBezTo>
                    <a:pt x="572" y="153"/>
                    <a:pt x="525" y="276"/>
                    <a:pt x="391" y="373"/>
                  </a:cubicBezTo>
                  <a:cubicBezTo>
                    <a:pt x="312" y="433"/>
                    <a:pt x="231" y="460"/>
                    <a:pt x="172" y="460"/>
                  </a:cubicBezTo>
                  <a:cubicBezTo>
                    <a:pt x="133" y="460"/>
                    <a:pt x="103" y="449"/>
                    <a:pt x="88" y="428"/>
                  </a:cubicBezTo>
                  <a:cubicBezTo>
                    <a:pt x="70" y="391"/>
                    <a:pt x="70" y="348"/>
                    <a:pt x="95" y="312"/>
                  </a:cubicBezTo>
                  <a:cubicBezTo>
                    <a:pt x="124" y="250"/>
                    <a:pt x="171" y="196"/>
                    <a:pt x="229" y="153"/>
                  </a:cubicBezTo>
                  <a:cubicBezTo>
                    <a:pt x="294" y="102"/>
                    <a:pt x="370" y="73"/>
                    <a:pt x="449" y="70"/>
                  </a:cubicBezTo>
                  <a:cubicBezTo>
                    <a:pt x="453" y="69"/>
                    <a:pt x="457" y="69"/>
                    <a:pt x="461" y="69"/>
                  </a:cubicBezTo>
                  <a:close/>
                  <a:moveTo>
                    <a:pt x="451" y="0"/>
                  </a:moveTo>
                  <a:cubicBezTo>
                    <a:pt x="374" y="0"/>
                    <a:pt x="280" y="33"/>
                    <a:pt x="192" y="99"/>
                  </a:cubicBezTo>
                  <a:cubicBezTo>
                    <a:pt x="124" y="146"/>
                    <a:pt x="70" y="211"/>
                    <a:pt x="33" y="283"/>
                  </a:cubicBezTo>
                  <a:cubicBezTo>
                    <a:pt x="1" y="341"/>
                    <a:pt x="1" y="413"/>
                    <a:pt x="33" y="467"/>
                  </a:cubicBezTo>
                  <a:cubicBezTo>
                    <a:pt x="64" y="505"/>
                    <a:pt x="110" y="529"/>
                    <a:pt x="160" y="529"/>
                  </a:cubicBezTo>
                  <a:cubicBezTo>
                    <a:pt x="164" y="529"/>
                    <a:pt x="167" y="529"/>
                    <a:pt x="171" y="529"/>
                  </a:cubicBezTo>
                  <a:cubicBezTo>
                    <a:pt x="265" y="522"/>
                    <a:pt x="359" y="489"/>
                    <a:pt x="435" y="428"/>
                  </a:cubicBezTo>
                  <a:cubicBezTo>
                    <a:pt x="590" y="315"/>
                    <a:pt x="659" y="149"/>
                    <a:pt x="590" y="59"/>
                  </a:cubicBezTo>
                  <a:cubicBezTo>
                    <a:pt x="560" y="20"/>
                    <a:pt x="511" y="0"/>
                    <a:pt x="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4"/>
            <p:cNvSpPr/>
            <p:nvPr/>
          </p:nvSpPr>
          <p:spPr>
            <a:xfrm>
              <a:off x="4044725" y="4463275"/>
              <a:ext cx="26775" cy="16450"/>
            </a:xfrm>
            <a:custGeom>
              <a:rect b="b" l="l" r="r" t="t"/>
              <a:pathLst>
                <a:path extrusionOk="0" h="658" w="1071">
                  <a:moveTo>
                    <a:pt x="739" y="1"/>
                  </a:moveTo>
                  <a:cubicBezTo>
                    <a:pt x="644" y="1"/>
                    <a:pt x="534" y="24"/>
                    <a:pt x="423" y="71"/>
                  </a:cubicBezTo>
                  <a:cubicBezTo>
                    <a:pt x="163" y="183"/>
                    <a:pt x="0" y="392"/>
                    <a:pt x="62" y="533"/>
                  </a:cubicBezTo>
                  <a:cubicBezTo>
                    <a:pt x="97" y="615"/>
                    <a:pt x="199" y="658"/>
                    <a:pt x="330" y="658"/>
                  </a:cubicBezTo>
                  <a:cubicBezTo>
                    <a:pt x="425" y="658"/>
                    <a:pt x="536" y="635"/>
                    <a:pt x="647" y="588"/>
                  </a:cubicBezTo>
                  <a:cubicBezTo>
                    <a:pt x="908" y="475"/>
                    <a:pt x="1070" y="269"/>
                    <a:pt x="1009" y="128"/>
                  </a:cubicBezTo>
                  <a:cubicBezTo>
                    <a:pt x="973" y="44"/>
                    <a:pt x="871" y="1"/>
                    <a:pt x="73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4"/>
            <p:cNvSpPr/>
            <p:nvPr/>
          </p:nvSpPr>
          <p:spPr>
            <a:xfrm>
              <a:off x="4044625" y="4462450"/>
              <a:ext cx="26975" cy="18150"/>
            </a:xfrm>
            <a:custGeom>
              <a:rect b="b" l="l" r="r" t="t"/>
              <a:pathLst>
                <a:path extrusionOk="0" h="726" w="1079">
                  <a:moveTo>
                    <a:pt x="745" y="67"/>
                  </a:moveTo>
                  <a:cubicBezTo>
                    <a:pt x="861" y="67"/>
                    <a:pt x="952" y="104"/>
                    <a:pt x="980" y="172"/>
                  </a:cubicBezTo>
                  <a:cubicBezTo>
                    <a:pt x="1002" y="230"/>
                    <a:pt x="984" y="306"/>
                    <a:pt x="923" y="382"/>
                  </a:cubicBezTo>
                  <a:cubicBezTo>
                    <a:pt x="769" y="557"/>
                    <a:pt x="544" y="657"/>
                    <a:pt x="311" y="657"/>
                  </a:cubicBezTo>
                  <a:cubicBezTo>
                    <a:pt x="303" y="657"/>
                    <a:pt x="294" y="657"/>
                    <a:pt x="286" y="657"/>
                  </a:cubicBezTo>
                  <a:cubicBezTo>
                    <a:pt x="189" y="646"/>
                    <a:pt x="124" y="610"/>
                    <a:pt x="98" y="552"/>
                  </a:cubicBezTo>
                  <a:cubicBezTo>
                    <a:pt x="73" y="494"/>
                    <a:pt x="95" y="422"/>
                    <a:pt x="153" y="346"/>
                  </a:cubicBezTo>
                  <a:cubicBezTo>
                    <a:pt x="232" y="252"/>
                    <a:pt x="330" y="180"/>
                    <a:pt x="442" y="136"/>
                  </a:cubicBezTo>
                  <a:cubicBezTo>
                    <a:pt x="536" y="93"/>
                    <a:pt x="641" y="71"/>
                    <a:pt x="742" y="67"/>
                  </a:cubicBezTo>
                  <a:close/>
                  <a:moveTo>
                    <a:pt x="745" y="0"/>
                  </a:moveTo>
                  <a:cubicBezTo>
                    <a:pt x="646" y="0"/>
                    <a:pt x="532" y="24"/>
                    <a:pt x="417" y="75"/>
                  </a:cubicBezTo>
                  <a:cubicBezTo>
                    <a:pt x="294" y="122"/>
                    <a:pt x="185" y="201"/>
                    <a:pt x="102" y="302"/>
                  </a:cubicBezTo>
                  <a:cubicBezTo>
                    <a:pt x="26" y="400"/>
                    <a:pt x="1" y="498"/>
                    <a:pt x="37" y="581"/>
                  </a:cubicBezTo>
                  <a:cubicBezTo>
                    <a:pt x="73" y="660"/>
                    <a:pt x="160" y="711"/>
                    <a:pt x="283" y="722"/>
                  </a:cubicBezTo>
                  <a:cubicBezTo>
                    <a:pt x="301" y="725"/>
                    <a:pt x="319" y="725"/>
                    <a:pt x="337" y="725"/>
                  </a:cubicBezTo>
                  <a:cubicBezTo>
                    <a:pt x="449" y="725"/>
                    <a:pt x="561" y="700"/>
                    <a:pt x="666" y="653"/>
                  </a:cubicBezTo>
                  <a:cubicBezTo>
                    <a:pt x="785" y="602"/>
                    <a:pt x="894" y="523"/>
                    <a:pt x="977" y="422"/>
                  </a:cubicBezTo>
                  <a:cubicBezTo>
                    <a:pt x="1053" y="328"/>
                    <a:pt x="1078" y="227"/>
                    <a:pt x="1042" y="147"/>
                  </a:cubicBezTo>
                  <a:cubicBezTo>
                    <a:pt x="1001" y="51"/>
                    <a:pt x="889"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4"/>
            <p:cNvSpPr/>
            <p:nvPr/>
          </p:nvSpPr>
          <p:spPr>
            <a:xfrm>
              <a:off x="3919000" y="4388325"/>
              <a:ext cx="189200" cy="86825"/>
            </a:xfrm>
            <a:custGeom>
              <a:rect b="b" l="l" r="r" t="t"/>
              <a:pathLst>
                <a:path extrusionOk="0" h="3473" w="7568">
                  <a:moveTo>
                    <a:pt x="2882" y="0"/>
                  </a:moveTo>
                  <a:cubicBezTo>
                    <a:pt x="1389" y="0"/>
                    <a:pt x="242" y="464"/>
                    <a:pt x="135" y="1196"/>
                  </a:cubicBezTo>
                  <a:cubicBezTo>
                    <a:pt x="1" y="2107"/>
                    <a:pt x="1526" y="3087"/>
                    <a:pt x="3540" y="3387"/>
                  </a:cubicBezTo>
                  <a:cubicBezTo>
                    <a:pt x="3934" y="3445"/>
                    <a:pt x="4317" y="3472"/>
                    <a:pt x="4680" y="3472"/>
                  </a:cubicBezTo>
                  <a:cubicBezTo>
                    <a:pt x="6174" y="3472"/>
                    <a:pt x="7322" y="3006"/>
                    <a:pt x="7430" y="2273"/>
                  </a:cubicBezTo>
                  <a:cubicBezTo>
                    <a:pt x="7567" y="1362"/>
                    <a:pt x="6042" y="383"/>
                    <a:pt x="4028" y="86"/>
                  </a:cubicBezTo>
                  <a:cubicBezTo>
                    <a:pt x="3632" y="28"/>
                    <a:pt x="3246" y="0"/>
                    <a:pt x="2882"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4"/>
            <p:cNvSpPr/>
            <p:nvPr/>
          </p:nvSpPr>
          <p:spPr>
            <a:xfrm>
              <a:off x="3919925" y="4387650"/>
              <a:ext cx="187450" cy="88425"/>
            </a:xfrm>
            <a:custGeom>
              <a:rect b="b" l="l" r="r" t="t"/>
              <a:pathLst>
                <a:path extrusionOk="0" h="3537" w="7498">
                  <a:moveTo>
                    <a:pt x="2769" y="66"/>
                  </a:moveTo>
                  <a:cubicBezTo>
                    <a:pt x="2794" y="66"/>
                    <a:pt x="2820" y="66"/>
                    <a:pt x="2845" y="66"/>
                  </a:cubicBezTo>
                  <a:cubicBezTo>
                    <a:pt x="3225" y="66"/>
                    <a:pt x="3608" y="95"/>
                    <a:pt x="3987" y="153"/>
                  </a:cubicBezTo>
                  <a:cubicBezTo>
                    <a:pt x="4956" y="294"/>
                    <a:pt x="5842" y="601"/>
                    <a:pt x="6482" y="1010"/>
                  </a:cubicBezTo>
                  <a:cubicBezTo>
                    <a:pt x="7114" y="1415"/>
                    <a:pt x="7425" y="1874"/>
                    <a:pt x="7364" y="2300"/>
                  </a:cubicBezTo>
                  <a:cubicBezTo>
                    <a:pt x="7255" y="3020"/>
                    <a:pt x="6124" y="3472"/>
                    <a:pt x="4653" y="3472"/>
                  </a:cubicBezTo>
                  <a:cubicBezTo>
                    <a:pt x="4269" y="3468"/>
                    <a:pt x="3886" y="3439"/>
                    <a:pt x="3510" y="3385"/>
                  </a:cubicBezTo>
                  <a:cubicBezTo>
                    <a:pt x="2538" y="3240"/>
                    <a:pt x="1652" y="2937"/>
                    <a:pt x="1016" y="2524"/>
                  </a:cubicBezTo>
                  <a:cubicBezTo>
                    <a:pt x="383" y="2120"/>
                    <a:pt x="69" y="1660"/>
                    <a:pt x="134" y="1234"/>
                  </a:cubicBezTo>
                  <a:cubicBezTo>
                    <a:pt x="195" y="807"/>
                    <a:pt x="626" y="460"/>
                    <a:pt x="1349" y="254"/>
                  </a:cubicBezTo>
                  <a:cubicBezTo>
                    <a:pt x="1812" y="131"/>
                    <a:pt x="2289" y="66"/>
                    <a:pt x="2769" y="66"/>
                  </a:cubicBezTo>
                  <a:close/>
                  <a:moveTo>
                    <a:pt x="2840" y="1"/>
                  </a:moveTo>
                  <a:cubicBezTo>
                    <a:pt x="2288" y="1"/>
                    <a:pt x="1773" y="64"/>
                    <a:pt x="1330" y="189"/>
                  </a:cubicBezTo>
                  <a:cubicBezTo>
                    <a:pt x="582" y="406"/>
                    <a:pt x="134" y="775"/>
                    <a:pt x="65" y="1227"/>
                  </a:cubicBezTo>
                  <a:cubicBezTo>
                    <a:pt x="0" y="1679"/>
                    <a:pt x="322" y="2163"/>
                    <a:pt x="976" y="2582"/>
                  </a:cubicBezTo>
                  <a:cubicBezTo>
                    <a:pt x="1623" y="2998"/>
                    <a:pt x="2520" y="3305"/>
                    <a:pt x="3499" y="3450"/>
                  </a:cubicBezTo>
                  <a:cubicBezTo>
                    <a:pt x="3875" y="3508"/>
                    <a:pt x="4259" y="3537"/>
                    <a:pt x="4638" y="3537"/>
                  </a:cubicBezTo>
                  <a:cubicBezTo>
                    <a:pt x="6153" y="3537"/>
                    <a:pt x="7320" y="3059"/>
                    <a:pt x="7429" y="2311"/>
                  </a:cubicBezTo>
                  <a:cubicBezTo>
                    <a:pt x="7498" y="1859"/>
                    <a:pt x="7172" y="1378"/>
                    <a:pt x="6518" y="956"/>
                  </a:cubicBezTo>
                  <a:cubicBezTo>
                    <a:pt x="5871" y="540"/>
                    <a:pt x="4978" y="233"/>
                    <a:pt x="3998" y="88"/>
                  </a:cubicBezTo>
                  <a:cubicBezTo>
                    <a:pt x="3603" y="30"/>
                    <a:pt x="3213" y="1"/>
                    <a:pt x="28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4"/>
            <p:cNvSpPr/>
            <p:nvPr/>
          </p:nvSpPr>
          <p:spPr>
            <a:xfrm>
              <a:off x="3959400" y="4428825"/>
              <a:ext cx="26875" cy="15225"/>
            </a:xfrm>
            <a:custGeom>
              <a:rect b="b" l="l" r="r" t="t"/>
              <a:pathLst>
                <a:path extrusionOk="0" h="609" w="1075">
                  <a:moveTo>
                    <a:pt x="380" y="0"/>
                  </a:moveTo>
                  <a:cubicBezTo>
                    <a:pt x="208" y="0"/>
                    <a:pt x="75" y="61"/>
                    <a:pt x="44" y="165"/>
                  </a:cubicBezTo>
                  <a:cubicBezTo>
                    <a:pt x="1" y="317"/>
                    <a:pt x="189" y="498"/>
                    <a:pt x="460" y="574"/>
                  </a:cubicBezTo>
                  <a:cubicBezTo>
                    <a:pt x="542" y="598"/>
                    <a:pt x="623" y="609"/>
                    <a:pt x="696" y="609"/>
                  </a:cubicBezTo>
                  <a:cubicBezTo>
                    <a:pt x="869" y="609"/>
                    <a:pt x="1003" y="547"/>
                    <a:pt x="1031" y="444"/>
                  </a:cubicBezTo>
                  <a:cubicBezTo>
                    <a:pt x="1075" y="295"/>
                    <a:pt x="887" y="111"/>
                    <a:pt x="615" y="35"/>
                  </a:cubicBezTo>
                  <a:cubicBezTo>
                    <a:pt x="533" y="11"/>
                    <a:pt x="453" y="0"/>
                    <a:pt x="38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4"/>
            <p:cNvSpPr/>
            <p:nvPr/>
          </p:nvSpPr>
          <p:spPr>
            <a:xfrm>
              <a:off x="3958500" y="4427900"/>
              <a:ext cx="28675" cy="17000"/>
            </a:xfrm>
            <a:custGeom>
              <a:rect b="b" l="l" r="r" t="t"/>
              <a:pathLst>
                <a:path extrusionOk="0" h="680" w="1147">
                  <a:moveTo>
                    <a:pt x="416" y="72"/>
                  </a:moveTo>
                  <a:cubicBezTo>
                    <a:pt x="492" y="72"/>
                    <a:pt x="568" y="83"/>
                    <a:pt x="641" y="105"/>
                  </a:cubicBezTo>
                  <a:cubicBezTo>
                    <a:pt x="890" y="173"/>
                    <a:pt x="1071" y="343"/>
                    <a:pt x="1035" y="470"/>
                  </a:cubicBezTo>
                  <a:cubicBezTo>
                    <a:pt x="1010" y="559"/>
                    <a:pt x="887" y="611"/>
                    <a:pt x="732" y="611"/>
                  </a:cubicBezTo>
                  <a:cubicBezTo>
                    <a:pt x="661" y="611"/>
                    <a:pt x="584" y="601"/>
                    <a:pt x="507" y="578"/>
                  </a:cubicBezTo>
                  <a:cubicBezTo>
                    <a:pt x="254" y="510"/>
                    <a:pt x="77" y="340"/>
                    <a:pt x="113" y="213"/>
                  </a:cubicBezTo>
                  <a:cubicBezTo>
                    <a:pt x="134" y="123"/>
                    <a:pt x="261" y="72"/>
                    <a:pt x="416" y="72"/>
                  </a:cubicBezTo>
                  <a:close/>
                  <a:moveTo>
                    <a:pt x="415" y="1"/>
                  </a:moveTo>
                  <a:cubicBezTo>
                    <a:pt x="227" y="1"/>
                    <a:pt x="81" y="70"/>
                    <a:pt x="48" y="191"/>
                  </a:cubicBezTo>
                  <a:cubicBezTo>
                    <a:pt x="1" y="365"/>
                    <a:pt x="192" y="564"/>
                    <a:pt x="489" y="643"/>
                  </a:cubicBezTo>
                  <a:cubicBezTo>
                    <a:pt x="568" y="669"/>
                    <a:pt x="648" y="679"/>
                    <a:pt x="731" y="679"/>
                  </a:cubicBezTo>
                  <a:cubicBezTo>
                    <a:pt x="919" y="679"/>
                    <a:pt x="1067" y="611"/>
                    <a:pt x="1100" y="488"/>
                  </a:cubicBezTo>
                  <a:cubicBezTo>
                    <a:pt x="1147" y="318"/>
                    <a:pt x="955" y="119"/>
                    <a:pt x="659" y="36"/>
                  </a:cubicBezTo>
                  <a:cubicBezTo>
                    <a:pt x="573" y="12"/>
                    <a:pt x="491" y="1"/>
                    <a:pt x="4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4"/>
            <p:cNvSpPr/>
            <p:nvPr/>
          </p:nvSpPr>
          <p:spPr>
            <a:xfrm>
              <a:off x="4040475" y="4418100"/>
              <a:ext cx="26775" cy="15225"/>
            </a:xfrm>
            <a:custGeom>
              <a:rect b="b" l="l" r="r" t="t"/>
              <a:pathLst>
                <a:path extrusionOk="0" h="609" w="1071">
                  <a:moveTo>
                    <a:pt x="376" y="1"/>
                  </a:moveTo>
                  <a:cubicBezTo>
                    <a:pt x="204" y="1"/>
                    <a:pt x="71" y="60"/>
                    <a:pt x="40" y="164"/>
                  </a:cubicBezTo>
                  <a:cubicBezTo>
                    <a:pt x="1" y="316"/>
                    <a:pt x="185" y="497"/>
                    <a:pt x="460" y="576"/>
                  </a:cubicBezTo>
                  <a:cubicBezTo>
                    <a:pt x="539" y="598"/>
                    <a:pt x="617" y="609"/>
                    <a:pt x="688" y="609"/>
                  </a:cubicBezTo>
                  <a:cubicBezTo>
                    <a:pt x="862" y="609"/>
                    <a:pt x="1000" y="547"/>
                    <a:pt x="1031" y="442"/>
                  </a:cubicBezTo>
                  <a:cubicBezTo>
                    <a:pt x="1071" y="294"/>
                    <a:pt x="883" y="110"/>
                    <a:pt x="611" y="34"/>
                  </a:cubicBezTo>
                  <a:cubicBezTo>
                    <a:pt x="530" y="11"/>
                    <a:pt x="450" y="1"/>
                    <a:pt x="3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4"/>
            <p:cNvSpPr/>
            <p:nvPr/>
          </p:nvSpPr>
          <p:spPr>
            <a:xfrm>
              <a:off x="4040125" y="4417275"/>
              <a:ext cx="27475" cy="16875"/>
            </a:xfrm>
            <a:custGeom>
              <a:rect b="b" l="l" r="r" t="t"/>
              <a:pathLst>
                <a:path extrusionOk="0" h="675" w="1099">
                  <a:moveTo>
                    <a:pt x="390" y="67"/>
                  </a:moveTo>
                  <a:cubicBezTo>
                    <a:pt x="466" y="67"/>
                    <a:pt x="542" y="78"/>
                    <a:pt x="615" y="99"/>
                  </a:cubicBezTo>
                  <a:cubicBezTo>
                    <a:pt x="730" y="128"/>
                    <a:pt x="839" y="186"/>
                    <a:pt x="925" y="269"/>
                  </a:cubicBezTo>
                  <a:cubicBezTo>
                    <a:pt x="994" y="334"/>
                    <a:pt x="1023" y="407"/>
                    <a:pt x="1009" y="468"/>
                  </a:cubicBezTo>
                  <a:cubicBezTo>
                    <a:pt x="991" y="526"/>
                    <a:pt x="929" y="573"/>
                    <a:pt x="835" y="595"/>
                  </a:cubicBezTo>
                  <a:cubicBezTo>
                    <a:pt x="791" y="602"/>
                    <a:pt x="746" y="606"/>
                    <a:pt x="702" y="606"/>
                  </a:cubicBezTo>
                  <a:cubicBezTo>
                    <a:pt x="507" y="606"/>
                    <a:pt x="316" y="536"/>
                    <a:pt x="166" y="407"/>
                  </a:cubicBezTo>
                  <a:cubicBezTo>
                    <a:pt x="98" y="338"/>
                    <a:pt x="69" y="266"/>
                    <a:pt x="87" y="208"/>
                  </a:cubicBezTo>
                  <a:cubicBezTo>
                    <a:pt x="101" y="146"/>
                    <a:pt x="163" y="103"/>
                    <a:pt x="260" y="81"/>
                  </a:cubicBezTo>
                  <a:cubicBezTo>
                    <a:pt x="300" y="71"/>
                    <a:pt x="347" y="67"/>
                    <a:pt x="390" y="67"/>
                  </a:cubicBezTo>
                  <a:close/>
                  <a:moveTo>
                    <a:pt x="391" y="1"/>
                  </a:moveTo>
                  <a:cubicBezTo>
                    <a:pt x="342" y="1"/>
                    <a:pt x="294" y="5"/>
                    <a:pt x="246" y="13"/>
                  </a:cubicBezTo>
                  <a:cubicBezTo>
                    <a:pt x="127" y="42"/>
                    <a:pt x="47" y="103"/>
                    <a:pt x="22" y="190"/>
                  </a:cubicBezTo>
                  <a:cubicBezTo>
                    <a:pt x="0" y="273"/>
                    <a:pt x="33" y="367"/>
                    <a:pt x="123" y="454"/>
                  </a:cubicBezTo>
                  <a:cubicBezTo>
                    <a:pt x="217" y="544"/>
                    <a:pt x="336" y="606"/>
                    <a:pt x="463" y="642"/>
                  </a:cubicBezTo>
                  <a:cubicBezTo>
                    <a:pt x="542" y="663"/>
                    <a:pt x="625" y="674"/>
                    <a:pt x="705" y="674"/>
                  </a:cubicBezTo>
                  <a:cubicBezTo>
                    <a:pt x="756" y="674"/>
                    <a:pt x="803" y="671"/>
                    <a:pt x="853" y="660"/>
                  </a:cubicBezTo>
                  <a:cubicBezTo>
                    <a:pt x="972" y="631"/>
                    <a:pt x="1052" y="569"/>
                    <a:pt x="1074" y="486"/>
                  </a:cubicBezTo>
                  <a:cubicBezTo>
                    <a:pt x="1099" y="400"/>
                    <a:pt x="1066" y="306"/>
                    <a:pt x="976" y="219"/>
                  </a:cubicBezTo>
                  <a:cubicBezTo>
                    <a:pt x="814" y="77"/>
                    <a:pt x="604" y="1"/>
                    <a:pt x="3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4"/>
            <p:cNvSpPr/>
            <p:nvPr/>
          </p:nvSpPr>
          <p:spPr>
            <a:xfrm>
              <a:off x="3996000" y="4431125"/>
              <a:ext cx="19550" cy="10700"/>
            </a:xfrm>
            <a:custGeom>
              <a:rect b="b" l="l" r="r" t="t"/>
              <a:pathLst>
                <a:path extrusionOk="0" h="428" w="782">
                  <a:moveTo>
                    <a:pt x="383" y="1"/>
                  </a:moveTo>
                  <a:cubicBezTo>
                    <a:pt x="172" y="1"/>
                    <a:pt x="5" y="94"/>
                    <a:pt x="5" y="211"/>
                  </a:cubicBezTo>
                  <a:cubicBezTo>
                    <a:pt x="1" y="326"/>
                    <a:pt x="174" y="424"/>
                    <a:pt x="391" y="428"/>
                  </a:cubicBezTo>
                  <a:cubicBezTo>
                    <a:pt x="605" y="428"/>
                    <a:pt x="782" y="334"/>
                    <a:pt x="782" y="218"/>
                  </a:cubicBezTo>
                  <a:cubicBezTo>
                    <a:pt x="782" y="99"/>
                    <a:pt x="608" y="1"/>
                    <a:pt x="395" y="1"/>
                  </a:cubicBezTo>
                  <a:cubicBezTo>
                    <a:pt x="391" y="1"/>
                    <a:pt x="387" y="1"/>
                    <a:pt x="3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4"/>
            <p:cNvSpPr/>
            <p:nvPr/>
          </p:nvSpPr>
          <p:spPr>
            <a:xfrm>
              <a:off x="3995200" y="4430225"/>
              <a:ext cx="21250" cy="12425"/>
            </a:xfrm>
            <a:custGeom>
              <a:rect b="b" l="l" r="r" t="t"/>
              <a:pathLst>
                <a:path extrusionOk="0" h="497" w="850">
                  <a:moveTo>
                    <a:pt x="427" y="70"/>
                  </a:moveTo>
                  <a:cubicBezTo>
                    <a:pt x="619" y="73"/>
                    <a:pt x="781" y="156"/>
                    <a:pt x="781" y="254"/>
                  </a:cubicBezTo>
                  <a:cubicBezTo>
                    <a:pt x="778" y="349"/>
                    <a:pt x="622" y="428"/>
                    <a:pt x="436" y="428"/>
                  </a:cubicBezTo>
                  <a:cubicBezTo>
                    <a:pt x="432" y="428"/>
                    <a:pt x="428" y="427"/>
                    <a:pt x="423" y="427"/>
                  </a:cubicBezTo>
                  <a:cubicBezTo>
                    <a:pt x="228" y="427"/>
                    <a:pt x="69" y="341"/>
                    <a:pt x="69" y="247"/>
                  </a:cubicBezTo>
                  <a:cubicBezTo>
                    <a:pt x="69" y="149"/>
                    <a:pt x="228" y="70"/>
                    <a:pt x="420" y="70"/>
                  </a:cubicBezTo>
                  <a:close/>
                  <a:moveTo>
                    <a:pt x="427" y="1"/>
                  </a:moveTo>
                  <a:cubicBezTo>
                    <a:pt x="192" y="1"/>
                    <a:pt x="4" y="106"/>
                    <a:pt x="0" y="243"/>
                  </a:cubicBezTo>
                  <a:cubicBezTo>
                    <a:pt x="0" y="384"/>
                    <a:pt x="185" y="492"/>
                    <a:pt x="420" y="496"/>
                  </a:cubicBezTo>
                  <a:lnTo>
                    <a:pt x="431" y="496"/>
                  </a:lnTo>
                  <a:cubicBezTo>
                    <a:pt x="662" y="496"/>
                    <a:pt x="846" y="391"/>
                    <a:pt x="846" y="254"/>
                  </a:cubicBezTo>
                  <a:cubicBezTo>
                    <a:pt x="850" y="117"/>
                    <a:pt x="662" y="4"/>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4"/>
            <p:cNvSpPr/>
            <p:nvPr/>
          </p:nvSpPr>
          <p:spPr>
            <a:xfrm>
              <a:off x="3939975" y="4401125"/>
              <a:ext cx="15575" cy="8525"/>
            </a:xfrm>
            <a:custGeom>
              <a:rect b="b" l="l" r="r" t="t"/>
              <a:pathLst>
                <a:path extrusionOk="0" h="341" w="623">
                  <a:moveTo>
                    <a:pt x="303" y="1"/>
                  </a:moveTo>
                  <a:cubicBezTo>
                    <a:pt x="135" y="1"/>
                    <a:pt x="1" y="75"/>
                    <a:pt x="1" y="167"/>
                  </a:cubicBezTo>
                  <a:cubicBezTo>
                    <a:pt x="1" y="261"/>
                    <a:pt x="138" y="337"/>
                    <a:pt x="312" y="341"/>
                  </a:cubicBezTo>
                  <a:cubicBezTo>
                    <a:pt x="481" y="341"/>
                    <a:pt x="622" y="268"/>
                    <a:pt x="622" y="174"/>
                  </a:cubicBezTo>
                  <a:cubicBezTo>
                    <a:pt x="622" y="80"/>
                    <a:pt x="485" y="1"/>
                    <a:pt x="315" y="1"/>
                  </a:cubicBezTo>
                  <a:cubicBezTo>
                    <a:pt x="311" y="1"/>
                    <a:pt x="307" y="1"/>
                    <a:pt x="3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4"/>
            <p:cNvSpPr/>
            <p:nvPr/>
          </p:nvSpPr>
          <p:spPr>
            <a:xfrm>
              <a:off x="3939250" y="4400500"/>
              <a:ext cx="17300" cy="10225"/>
            </a:xfrm>
            <a:custGeom>
              <a:rect b="b" l="l" r="r" t="t"/>
              <a:pathLst>
                <a:path extrusionOk="0" h="409" w="692">
                  <a:moveTo>
                    <a:pt x="323" y="69"/>
                  </a:moveTo>
                  <a:cubicBezTo>
                    <a:pt x="329" y="69"/>
                    <a:pt x="335" y="69"/>
                    <a:pt x="341" y="69"/>
                  </a:cubicBezTo>
                  <a:lnTo>
                    <a:pt x="348" y="69"/>
                  </a:lnTo>
                  <a:cubicBezTo>
                    <a:pt x="510" y="69"/>
                    <a:pt x="623" y="141"/>
                    <a:pt x="623" y="207"/>
                  </a:cubicBezTo>
                  <a:cubicBezTo>
                    <a:pt x="623" y="239"/>
                    <a:pt x="594" y="272"/>
                    <a:pt x="547" y="297"/>
                  </a:cubicBezTo>
                  <a:cubicBezTo>
                    <a:pt x="485" y="329"/>
                    <a:pt x="413" y="344"/>
                    <a:pt x="344" y="344"/>
                  </a:cubicBezTo>
                  <a:cubicBezTo>
                    <a:pt x="181" y="340"/>
                    <a:pt x="69" y="268"/>
                    <a:pt x="69" y="203"/>
                  </a:cubicBezTo>
                  <a:cubicBezTo>
                    <a:pt x="69" y="170"/>
                    <a:pt x="98" y="138"/>
                    <a:pt x="142" y="113"/>
                  </a:cubicBezTo>
                  <a:cubicBezTo>
                    <a:pt x="198" y="86"/>
                    <a:pt x="260" y="69"/>
                    <a:pt x="323" y="69"/>
                  </a:cubicBezTo>
                  <a:close/>
                  <a:moveTo>
                    <a:pt x="327" y="0"/>
                  </a:moveTo>
                  <a:cubicBezTo>
                    <a:pt x="251" y="0"/>
                    <a:pt x="179" y="18"/>
                    <a:pt x="109" y="51"/>
                  </a:cubicBezTo>
                  <a:cubicBezTo>
                    <a:pt x="48" y="76"/>
                    <a:pt x="8" y="134"/>
                    <a:pt x="1" y="203"/>
                  </a:cubicBezTo>
                  <a:cubicBezTo>
                    <a:pt x="1" y="315"/>
                    <a:pt x="149" y="409"/>
                    <a:pt x="344" y="409"/>
                  </a:cubicBezTo>
                  <a:lnTo>
                    <a:pt x="351" y="409"/>
                  </a:lnTo>
                  <a:cubicBezTo>
                    <a:pt x="431" y="409"/>
                    <a:pt x="507" y="395"/>
                    <a:pt x="579" y="358"/>
                  </a:cubicBezTo>
                  <a:cubicBezTo>
                    <a:pt x="641" y="333"/>
                    <a:pt x="684" y="275"/>
                    <a:pt x="691" y="210"/>
                  </a:cubicBezTo>
                  <a:cubicBezTo>
                    <a:pt x="691" y="94"/>
                    <a:pt x="539" y="4"/>
                    <a:pt x="348" y="1"/>
                  </a:cubicBezTo>
                  <a:cubicBezTo>
                    <a:pt x="341" y="0"/>
                    <a:pt x="334" y="0"/>
                    <a:pt x="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4"/>
            <p:cNvSpPr/>
            <p:nvPr/>
          </p:nvSpPr>
          <p:spPr>
            <a:xfrm>
              <a:off x="3950725" y="4388400"/>
              <a:ext cx="15950" cy="8600"/>
            </a:xfrm>
            <a:custGeom>
              <a:rect b="b" l="l" r="r" t="t"/>
              <a:pathLst>
                <a:path extrusionOk="0" h="344" w="638">
                  <a:moveTo>
                    <a:pt x="360" y="1"/>
                  </a:moveTo>
                  <a:cubicBezTo>
                    <a:pt x="341" y="1"/>
                    <a:pt x="321" y="2"/>
                    <a:pt x="301" y="4"/>
                  </a:cubicBezTo>
                  <a:cubicBezTo>
                    <a:pt x="131" y="22"/>
                    <a:pt x="1" y="116"/>
                    <a:pt x="12" y="206"/>
                  </a:cubicBezTo>
                  <a:cubicBezTo>
                    <a:pt x="18" y="286"/>
                    <a:pt x="134" y="343"/>
                    <a:pt x="278" y="343"/>
                  </a:cubicBezTo>
                  <a:cubicBezTo>
                    <a:pt x="297" y="343"/>
                    <a:pt x="317" y="342"/>
                    <a:pt x="337" y="340"/>
                  </a:cubicBezTo>
                  <a:cubicBezTo>
                    <a:pt x="507" y="325"/>
                    <a:pt x="637" y="235"/>
                    <a:pt x="630" y="141"/>
                  </a:cubicBezTo>
                  <a:cubicBezTo>
                    <a:pt x="620" y="58"/>
                    <a:pt x="504" y="1"/>
                    <a:pt x="3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4"/>
            <p:cNvSpPr/>
            <p:nvPr/>
          </p:nvSpPr>
          <p:spPr>
            <a:xfrm>
              <a:off x="3950100" y="4387500"/>
              <a:ext cx="17200" cy="10400"/>
            </a:xfrm>
            <a:custGeom>
              <a:rect b="b" l="l" r="r" t="t"/>
              <a:pathLst>
                <a:path extrusionOk="0" h="416" w="688">
                  <a:moveTo>
                    <a:pt x="384" y="69"/>
                  </a:moveTo>
                  <a:cubicBezTo>
                    <a:pt x="517" y="69"/>
                    <a:pt x="615" y="123"/>
                    <a:pt x="619" y="181"/>
                  </a:cubicBezTo>
                  <a:cubicBezTo>
                    <a:pt x="619" y="220"/>
                    <a:pt x="593" y="257"/>
                    <a:pt x="557" y="278"/>
                  </a:cubicBezTo>
                  <a:cubicBezTo>
                    <a:pt x="496" y="314"/>
                    <a:pt x="427" y="340"/>
                    <a:pt x="358" y="343"/>
                  </a:cubicBezTo>
                  <a:cubicBezTo>
                    <a:pt x="339" y="346"/>
                    <a:pt x="320" y="347"/>
                    <a:pt x="301" y="347"/>
                  </a:cubicBezTo>
                  <a:cubicBezTo>
                    <a:pt x="169" y="347"/>
                    <a:pt x="76" y="293"/>
                    <a:pt x="69" y="239"/>
                  </a:cubicBezTo>
                  <a:cubicBezTo>
                    <a:pt x="69" y="195"/>
                    <a:pt x="95" y="159"/>
                    <a:pt x="131" y="137"/>
                  </a:cubicBezTo>
                  <a:cubicBezTo>
                    <a:pt x="192" y="101"/>
                    <a:pt x="261" y="79"/>
                    <a:pt x="329" y="72"/>
                  </a:cubicBezTo>
                  <a:cubicBezTo>
                    <a:pt x="348" y="69"/>
                    <a:pt x="366" y="69"/>
                    <a:pt x="384" y="69"/>
                  </a:cubicBezTo>
                  <a:close/>
                  <a:moveTo>
                    <a:pt x="380" y="1"/>
                  </a:moveTo>
                  <a:cubicBezTo>
                    <a:pt x="361" y="1"/>
                    <a:pt x="342" y="2"/>
                    <a:pt x="322" y="4"/>
                  </a:cubicBezTo>
                  <a:cubicBezTo>
                    <a:pt x="239" y="11"/>
                    <a:pt x="160" y="40"/>
                    <a:pt x="91" y="83"/>
                  </a:cubicBezTo>
                  <a:cubicBezTo>
                    <a:pt x="33" y="116"/>
                    <a:pt x="1" y="177"/>
                    <a:pt x="1" y="246"/>
                  </a:cubicBezTo>
                  <a:cubicBezTo>
                    <a:pt x="11" y="347"/>
                    <a:pt x="138" y="416"/>
                    <a:pt x="304" y="416"/>
                  </a:cubicBezTo>
                  <a:cubicBezTo>
                    <a:pt x="322" y="416"/>
                    <a:pt x="344" y="412"/>
                    <a:pt x="366" y="412"/>
                  </a:cubicBezTo>
                  <a:cubicBezTo>
                    <a:pt x="445" y="405"/>
                    <a:pt x="525" y="376"/>
                    <a:pt x="593" y="333"/>
                  </a:cubicBezTo>
                  <a:cubicBezTo>
                    <a:pt x="651" y="300"/>
                    <a:pt x="687" y="239"/>
                    <a:pt x="684" y="173"/>
                  </a:cubicBezTo>
                  <a:cubicBezTo>
                    <a:pt x="674" y="70"/>
                    <a:pt x="545" y="1"/>
                    <a:pt x="3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4"/>
            <p:cNvSpPr/>
            <p:nvPr/>
          </p:nvSpPr>
          <p:spPr>
            <a:xfrm>
              <a:off x="4055375" y="4458525"/>
              <a:ext cx="16025" cy="8600"/>
            </a:xfrm>
            <a:custGeom>
              <a:rect b="b" l="l" r="r" t="t"/>
              <a:pathLst>
                <a:path extrusionOk="0" h="344" w="641">
                  <a:moveTo>
                    <a:pt x="361" y="1"/>
                  </a:moveTo>
                  <a:cubicBezTo>
                    <a:pt x="343" y="1"/>
                    <a:pt x="324" y="2"/>
                    <a:pt x="305" y="4"/>
                  </a:cubicBezTo>
                  <a:cubicBezTo>
                    <a:pt x="135" y="22"/>
                    <a:pt x="1" y="116"/>
                    <a:pt x="12" y="206"/>
                  </a:cubicBezTo>
                  <a:cubicBezTo>
                    <a:pt x="21" y="286"/>
                    <a:pt x="135" y="343"/>
                    <a:pt x="281" y="343"/>
                  </a:cubicBezTo>
                  <a:cubicBezTo>
                    <a:pt x="300" y="343"/>
                    <a:pt x="320" y="342"/>
                    <a:pt x="341" y="340"/>
                  </a:cubicBezTo>
                  <a:cubicBezTo>
                    <a:pt x="511" y="322"/>
                    <a:pt x="641" y="232"/>
                    <a:pt x="630" y="141"/>
                  </a:cubicBezTo>
                  <a:cubicBezTo>
                    <a:pt x="624" y="61"/>
                    <a:pt x="506" y="1"/>
                    <a:pt x="3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4"/>
            <p:cNvSpPr/>
            <p:nvPr/>
          </p:nvSpPr>
          <p:spPr>
            <a:xfrm>
              <a:off x="4054750" y="4457700"/>
              <a:ext cx="17200" cy="10325"/>
            </a:xfrm>
            <a:custGeom>
              <a:rect b="b" l="l" r="r" t="t"/>
              <a:pathLst>
                <a:path extrusionOk="0" h="413" w="688">
                  <a:moveTo>
                    <a:pt x="387" y="66"/>
                  </a:moveTo>
                  <a:cubicBezTo>
                    <a:pt x="521" y="66"/>
                    <a:pt x="615" y="120"/>
                    <a:pt x="622" y="178"/>
                  </a:cubicBezTo>
                  <a:cubicBezTo>
                    <a:pt x="619" y="218"/>
                    <a:pt x="597" y="257"/>
                    <a:pt x="557" y="276"/>
                  </a:cubicBezTo>
                  <a:cubicBezTo>
                    <a:pt x="500" y="312"/>
                    <a:pt x="431" y="337"/>
                    <a:pt x="362" y="341"/>
                  </a:cubicBezTo>
                  <a:cubicBezTo>
                    <a:pt x="342" y="343"/>
                    <a:pt x="322" y="344"/>
                    <a:pt x="303" y="344"/>
                  </a:cubicBezTo>
                  <a:cubicBezTo>
                    <a:pt x="170" y="344"/>
                    <a:pt x="76" y="293"/>
                    <a:pt x="69" y="236"/>
                  </a:cubicBezTo>
                  <a:cubicBezTo>
                    <a:pt x="73" y="192"/>
                    <a:pt x="98" y="156"/>
                    <a:pt x="134" y="138"/>
                  </a:cubicBezTo>
                  <a:cubicBezTo>
                    <a:pt x="196" y="98"/>
                    <a:pt x="261" y="77"/>
                    <a:pt x="333" y="69"/>
                  </a:cubicBezTo>
                  <a:cubicBezTo>
                    <a:pt x="351" y="66"/>
                    <a:pt x="369" y="66"/>
                    <a:pt x="387" y="66"/>
                  </a:cubicBezTo>
                  <a:close/>
                  <a:moveTo>
                    <a:pt x="389" y="1"/>
                  </a:moveTo>
                  <a:cubicBezTo>
                    <a:pt x="368" y="1"/>
                    <a:pt x="345" y="2"/>
                    <a:pt x="322" y="4"/>
                  </a:cubicBezTo>
                  <a:cubicBezTo>
                    <a:pt x="243" y="8"/>
                    <a:pt x="163" y="37"/>
                    <a:pt x="95" y="80"/>
                  </a:cubicBezTo>
                  <a:cubicBezTo>
                    <a:pt x="37" y="113"/>
                    <a:pt x="1" y="174"/>
                    <a:pt x="4" y="243"/>
                  </a:cubicBezTo>
                  <a:cubicBezTo>
                    <a:pt x="15" y="344"/>
                    <a:pt x="142" y="413"/>
                    <a:pt x="304" y="413"/>
                  </a:cubicBezTo>
                  <a:cubicBezTo>
                    <a:pt x="326" y="413"/>
                    <a:pt x="348" y="409"/>
                    <a:pt x="366" y="409"/>
                  </a:cubicBezTo>
                  <a:cubicBezTo>
                    <a:pt x="449" y="402"/>
                    <a:pt x="525" y="377"/>
                    <a:pt x="594" y="330"/>
                  </a:cubicBezTo>
                  <a:cubicBezTo>
                    <a:pt x="655" y="297"/>
                    <a:pt x="688" y="236"/>
                    <a:pt x="688" y="171"/>
                  </a:cubicBezTo>
                  <a:cubicBezTo>
                    <a:pt x="678" y="69"/>
                    <a:pt x="55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4"/>
            <p:cNvSpPr/>
            <p:nvPr/>
          </p:nvSpPr>
          <p:spPr>
            <a:xfrm>
              <a:off x="4075175" y="4423150"/>
              <a:ext cx="15125" cy="11725"/>
            </a:xfrm>
            <a:custGeom>
              <a:rect b="b" l="l" r="r" t="t"/>
              <a:pathLst>
                <a:path extrusionOk="0" h="469" w="605">
                  <a:moveTo>
                    <a:pt x="161" y="1"/>
                  </a:moveTo>
                  <a:cubicBezTo>
                    <a:pt x="117" y="1"/>
                    <a:pt x="81" y="14"/>
                    <a:pt x="58" y="42"/>
                  </a:cubicBezTo>
                  <a:cubicBezTo>
                    <a:pt x="1" y="118"/>
                    <a:pt x="62" y="266"/>
                    <a:pt x="196" y="371"/>
                  </a:cubicBezTo>
                  <a:cubicBezTo>
                    <a:pt x="279" y="434"/>
                    <a:pt x="371" y="469"/>
                    <a:pt x="443" y="469"/>
                  </a:cubicBezTo>
                  <a:cubicBezTo>
                    <a:pt x="487" y="469"/>
                    <a:pt x="523" y="456"/>
                    <a:pt x="547" y="428"/>
                  </a:cubicBezTo>
                  <a:cubicBezTo>
                    <a:pt x="604" y="356"/>
                    <a:pt x="543" y="208"/>
                    <a:pt x="406" y="103"/>
                  </a:cubicBezTo>
                  <a:cubicBezTo>
                    <a:pt x="323" y="36"/>
                    <a:pt x="232" y="1"/>
                    <a:pt x="1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4"/>
            <p:cNvSpPr/>
            <p:nvPr/>
          </p:nvSpPr>
          <p:spPr>
            <a:xfrm>
              <a:off x="4073925" y="4422125"/>
              <a:ext cx="16550" cy="13650"/>
            </a:xfrm>
            <a:custGeom>
              <a:rect b="b" l="l" r="r" t="t"/>
              <a:pathLst>
                <a:path extrusionOk="0" h="546" w="662">
                  <a:moveTo>
                    <a:pt x="202" y="75"/>
                  </a:moveTo>
                  <a:cubicBezTo>
                    <a:pt x="206" y="75"/>
                    <a:pt x="210" y="75"/>
                    <a:pt x="213" y="75"/>
                  </a:cubicBezTo>
                  <a:cubicBezTo>
                    <a:pt x="224" y="75"/>
                    <a:pt x="235" y="75"/>
                    <a:pt x="249" y="79"/>
                  </a:cubicBezTo>
                  <a:cubicBezTo>
                    <a:pt x="387" y="112"/>
                    <a:pt x="503" y="202"/>
                    <a:pt x="568" y="332"/>
                  </a:cubicBezTo>
                  <a:cubicBezTo>
                    <a:pt x="589" y="368"/>
                    <a:pt x="589" y="412"/>
                    <a:pt x="568" y="448"/>
                  </a:cubicBezTo>
                  <a:cubicBezTo>
                    <a:pt x="553" y="466"/>
                    <a:pt x="526" y="476"/>
                    <a:pt x="491" y="476"/>
                  </a:cubicBezTo>
                  <a:cubicBezTo>
                    <a:pt x="431" y="476"/>
                    <a:pt x="348" y="447"/>
                    <a:pt x="268" y="383"/>
                  </a:cubicBezTo>
                  <a:cubicBezTo>
                    <a:pt x="210" y="339"/>
                    <a:pt x="166" y="285"/>
                    <a:pt x="134" y="220"/>
                  </a:cubicBezTo>
                  <a:cubicBezTo>
                    <a:pt x="116" y="184"/>
                    <a:pt x="116" y="140"/>
                    <a:pt x="134" y="104"/>
                  </a:cubicBezTo>
                  <a:cubicBezTo>
                    <a:pt x="153" y="85"/>
                    <a:pt x="177" y="75"/>
                    <a:pt x="202" y="75"/>
                  </a:cubicBezTo>
                  <a:close/>
                  <a:moveTo>
                    <a:pt x="205" y="1"/>
                  </a:moveTo>
                  <a:cubicBezTo>
                    <a:pt x="86" y="1"/>
                    <a:pt x="0" y="136"/>
                    <a:pt x="72" y="249"/>
                  </a:cubicBezTo>
                  <a:cubicBezTo>
                    <a:pt x="108" y="321"/>
                    <a:pt x="159" y="386"/>
                    <a:pt x="224" y="437"/>
                  </a:cubicBezTo>
                  <a:cubicBezTo>
                    <a:pt x="300" y="502"/>
                    <a:pt x="394" y="538"/>
                    <a:pt x="492" y="545"/>
                  </a:cubicBezTo>
                  <a:cubicBezTo>
                    <a:pt x="495" y="546"/>
                    <a:pt x="499" y="546"/>
                    <a:pt x="503" y="546"/>
                  </a:cubicBezTo>
                  <a:cubicBezTo>
                    <a:pt x="549" y="546"/>
                    <a:pt x="592" y="525"/>
                    <a:pt x="622" y="491"/>
                  </a:cubicBezTo>
                  <a:cubicBezTo>
                    <a:pt x="658" y="433"/>
                    <a:pt x="662" y="365"/>
                    <a:pt x="629" y="303"/>
                  </a:cubicBezTo>
                  <a:cubicBezTo>
                    <a:pt x="557" y="155"/>
                    <a:pt x="423" y="46"/>
                    <a:pt x="260" y="10"/>
                  </a:cubicBezTo>
                  <a:cubicBezTo>
                    <a:pt x="241" y="4"/>
                    <a:pt x="223"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4"/>
            <p:cNvSpPr/>
            <p:nvPr/>
          </p:nvSpPr>
          <p:spPr>
            <a:xfrm>
              <a:off x="4018975" y="4449300"/>
              <a:ext cx="15650" cy="8625"/>
            </a:xfrm>
            <a:custGeom>
              <a:rect b="b" l="l" r="r" t="t"/>
              <a:pathLst>
                <a:path extrusionOk="0" h="345" w="626">
                  <a:moveTo>
                    <a:pt x="315" y="1"/>
                  </a:moveTo>
                  <a:cubicBezTo>
                    <a:pt x="145" y="1"/>
                    <a:pt x="4" y="77"/>
                    <a:pt x="4" y="171"/>
                  </a:cubicBezTo>
                  <a:cubicBezTo>
                    <a:pt x="0" y="264"/>
                    <a:pt x="138" y="340"/>
                    <a:pt x="311" y="344"/>
                  </a:cubicBezTo>
                  <a:cubicBezTo>
                    <a:pt x="485" y="344"/>
                    <a:pt x="626" y="268"/>
                    <a:pt x="626" y="174"/>
                  </a:cubicBezTo>
                  <a:cubicBezTo>
                    <a:pt x="626" y="80"/>
                    <a:pt x="488" y="4"/>
                    <a:pt x="3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4"/>
            <p:cNvSpPr/>
            <p:nvPr/>
          </p:nvSpPr>
          <p:spPr>
            <a:xfrm>
              <a:off x="4018150" y="4448475"/>
              <a:ext cx="18275" cy="10250"/>
            </a:xfrm>
            <a:custGeom>
              <a:rect b="b" l="l" r="r" t="t"/>
              <a:pathLst>
                <a:path extrusionOk="0" h="410" w="731">
                  <a:moveTo>
                    <a:pt x="351" y="70"/>
                  </a:moveTo>
                  <a:cubicBezTo>
                    <a:pt x="420" y="70"/>
                    <a:pt x="489" y="84"/>
                    <a:pt x="554" y="117"/>
                  </a:cubicBezTo>
                  <a:cubicBezTo>
                    <a:pt x="601" y="142"/>
                    <a:pt x="626" y="175"/>
                    <a:pt x="626" y="207"/>
                  </a:cubicBezTo>
                  <a:cubicBezTo>
                    <a:pt x="626" y="240"/>
                    <a:pt x="597" y="272"/>
                    <a:pt x="550" y="297"/>
                  </a:cubicBezTo>
                  <a:cubicBezTo>
                    <a:pt x="489" y="330"/>
                    <a:pt x="416" y="344"/>
                    <a:pt x="348" y="344"/>
                  </a:cubicBezTo>
                  <a:cubicBezTo>
                    <a:pt x="185" y="341"/>
                    <a:pt x="73" y="269"/>
                    <a:pt x="73" y="204"/>
                  </a:cubicBezTo>
                  <a:cubicBezTo>
                    <a:pt x="73" y="138"/>
                    <a:pt x="181" y="70"/>
                    <a:pt x="344" y="70"/>
                  </a:cubicBezTo>
                  <a:close/>
                  <a:moveTo>
                    <a:pt x="340" y="1"/>
                  </a:moveTo>
                  <a:cubicBezTo>
                    <a:pt x="150" y="1"/>
                    <a:pt x="4" y="90"/>
                    <a:pt x="4" y="200"/>
                  </a:cubicBezTo>
                  <a:cubicBezTo>
                    <a:pt x="1" y="316"/>
                    <a:pt x="152" y="410"/>
                    <a:pt x="344" y="410"/>
                  </a:cubicBezTo>
                  <a:lnTo>
                    <a:pt x="351" y="410"/>
                  </a:lnTo>
                  <a:cubicBezTo>
                    <a:pt x="431" y="410"/>
                    <a:pt x="510" y="391"/>
                    <a:pt x="583" y="359"/>
                  </a:cubicBezTo>
                  <a:cubicBezTo>
                    <a:pt x="727" y="312"/>
                    <a:pt x="731" y="106"/>
                    <a:pt x="586" y="59"/>
                  </a:cubicBezTo>
                  <a:cubicBezTo>
                    <a:pt x="514" y="19"/>
                    <a:pt x="431" y="1"/>
                    <a:pt x="351" y="1"/>
                  </a:cubicBezTo>
                  <a:cubicBezTo>
                    <a:pt x="347" y="1"/>
                    <a:pt x="344" y="1"/>
                    <a:pt x="3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4"/>
            <p:cNvSpPr/>
            <p:nvPr/>
          </p:nvSpPr>
          <p:spPr>
            <a:xfrm>
              <a:off x="4007300" y="4387400"/>
              <a:ext cx="26775" cy="14975"/>
            </a:xfrm>
            <a:custGeom>
              <a:rect b="b" l="l" r="r" t="t"/>
              <a:pathLst>
                <a:path extrusionOk="0" h="599" w="1071">
                  <a:moveTo>
                    <a:pt x="395" y="1"/>
                  </a:moveTo>
                  <a:cubicBezTo>
                    <a:pt x="210" y="1"/>
                    <a:pt x="66" y="65"/>
                    <a:pt x="37" y="177"/>
                  </a:cubicBezTo>
                  <a:cubicBezTo>
                    <a:pt x="1" y="329"/>
                    <a:pt x="196" y="506"/>
                    <a:pt x="471" y="571"/>
                  </a:cubicBezTo>
                  <a:cubicBezTo>
                    <a:pt x="543" y="590"/>
                    <a:pt x="614" y="598"/>
                    <a:pt x="680" y="598"/>
                  </a:cubicBezTo>
                  <a:cubicBezTo>
                    <a:pt x="864" y="598"/>
                    <a:pt x="1008" y="531"/>
                    <a:pt x="1035" y="420"/>
                  </a:cubicBezTo>
                  <a:cubicBezTo>
                    <a:pt x="1071" y="271"/>
                    <a:pt x="879" y="94"/>
                    <a:pt x="605" y="26"/>
                  </a:cubicBezTo>
                  <a:cubicBezTo>
                    <a:pt x="532" y="9"/>
                    <a:pt x="461" y="1"/>
                    <a:pt x="3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4"/>
            <p:cNvSpPr/>
            <p:nvPr/>
          </p:nvSpPr>
          <p:spPr>
            <a:xfrm>
              <a:off x="4006400" y="4386650"/>
              <a:ext cx="28125" cy="16575"/>
            </a:xfrm>
            <a:custGeom>
              <a:rect b="b" l="l" r="r" t="t"/>
              <a:pathLst>
                <a:path extrusionOk="0" h="663" w="1125">
                  <a:moveTo>
                    <a:pt x="431" y="63"/>
                  </a:moveTo>
                  <a:cubicBezTo>
                    <a:pt x="500" y="63"/>
                    <a:pt x="565" y="74"/>
                    <a:pt x="630" y="88"/>
                  </a:cubicBezTo>
                  <a:cubicBezTo>
                    <a:pt x="749" y="113"/>
                    <a:pt x="857" y="168"/>
                    <a:pt x="948" y="247"/>
                  </a:cubicBezTo>
                  <a:cubicBezTo>
                    <a:pt x="1020" y="312"/>
                    <a:pt x="1053" y="381"/>
                    <a:pt x="1038" y="442"/>
                  </a:cubicBezTo>
                  <a:cubicBezTo>
                    <a:pt x="1024" y="504"/>
                    <a:pt x="962" y="551"/>
                    <a:pt x="868" y="576"/>
                  </a:cubicBezTo>
                  <a:cubicBezTo>
                    <a:pt x="814" y="588"/>
                    <a:pt x="758" y="594"/>
                    <a:pt x="702" y="594"/>
                  </a:cubicBezTo>
                  <a:cubicBezTo>
                    <a:pt x="639" y="594"/>
                    <a:pt x="575" y="586"/>
                    <a:pt x="514" y="569"/>
                  </a:cubicBezTo>
                  <a:cubicBezTo>
                    <a:pt x="261" y="508"/>
                    <a:pt x="73" y="345"/>
                    <a:pt x="105" y="215"/>
                  </a:cubicBezTo>
                  <a:cubicBezTo>
                    <a:pt x="120" y="157"/>
                    <a:pt x="181" y="106"/>
                    <a:pt x="275" y="81"/>
                  </a:cubicBezTo>
                  <a:cubicBezTo>
                    <a:pt x="326" y="70"/>
                    <a:pt x="377" y="63"/>
                    <a:pt x="431" y="63"/>
                  </a:cubicBezTo>
                  <a:close/>
                  <a:moveTo>
                    <a:pt x="438" y="1"/>
                  </a:moveTo>
                  <a:cubicBezTo>
                    <a:pt x="378" y="1"/>
                    <a:pt x="317" y="7"/>
                    <a:pt x="257" y="19"/>
                  </a:cubicBezTo>
                  <a:cubicBezTo>
                    <a:pt x="138" y="48"/>
                    <a:pt x="62" y="113"/>
                    <a:pt x="40" y="200"/>
                  </a:cubicBezTo>
                  <a:cubicBezTo>
                    <a:pt x="1" y="370"/>
                    <a:pt x="199" y="562"/>
                    <a:pt x="496" y="634"/>
                  </a:cubicBezTo>
                  <a:cubicBezTo>
                    <a:pt x="568" y="652"/>
                    <a:pt x="641" y="663"/>
                    <a:pt x="713" y="663"/>
                  </a:cubicBezTo>
                  <a:cubicBezTo>
                    <a:pt x="771" y="663"/>
                    <a:pt x="828" y="656"/>
                    <a:pt x="886" y="641"/>
                  </a:cubicBezTo>
                  <a:cubicBezTo>
                    <a:pt x="1006" y="612"/>
                    <a:pt x="1082" y="547"/>
                    <a:pt x="1103" y="461"/>
                  </a:cubicBezTo>
                  <a:cubicBezTo>
                    <a:pt x="1125" y="377"/>
                    <a:pt x="1085" y="283"/>
                    <a:pt x="995" y="200"/>
                  </a:cubicBezTo>
                  <a:cubicBezTo>
                    <a:pt x="836" y="69"/>
                    <a:pt x="639" y="1"/>
                    <a:pt x="4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4"/>
            <p:cNvSpPr/>
            <p:nvPr/>
          </p:nvSpPr>
          <p:spPr>
            <a:xfrm>
              <a:off x="4092450" y="4448950"/>
              <a:ext cx="165125" cy="140050"/>
            </a:xfrm>
            <a:custGeom>
              <a:rect b="b" l="l" r="r" t="t"/>
              <a:pathLst>
                <a:path extrusionOk="0" h="5602" w="6605">
                  <a:moveTo>
                    <a:pt x="6605" y="0"/>
                  </a:moveTo>
                  <a:cubicBezTo>
                    <a:pt x="4495" y="1361"/>
                    <a:pt x="1818" y="1529"/>
                    <a:pt x="624" y="1529"/>
                  </a:cubicBezTo>
                  <a:cubicBezTo>
                    <a:pt x="232" y="1529"/>
                    <a:pt x="0" y="1511"/>
                    <a:pt x="0" y="1511"/>
                  </a:cubicBezTo>
                  <a:lnTo>
                    <a:pt x="0" y="5506"/>
                  </a:lnTo>
                  <a:cubicBezTo>
                    <a:pt x="0" y="5506"/>
                    <a:pt x="610" y="5601"/>
                    <a:pt x="1521" y="5601"/>
                  </a:cubicBezTo>
                  <a:cubicBezTo>
                    <a:pt x="2886" y="5601"/>
                    <a:pt x="4925" y="5387"/>
                    <a:pt x="6605" y="4316"/>
                  </a:cubicBezTo>
                  <a:lnTo>
                    <a:pt x="66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4"/>
            <p:cNvSpPr/>
            <p:nvPr/>
          </p:nvSpPr>
          <p:spPr>
            <a:xfrm>
              <a:off x="4091625" y="4448075"/>
              <a:ext cx="166775" cy="141700"/>
            </a:xfrm>
            <a:custGeom>
              <a:rect b="b" l="l" r="r" t="t"/>
              <a:pathLst>
                <a:path extrusionOk="0" h="5668" w="6671">
                  <a:moveTo>
                    <a:pt x="6602" y="97"/>
                  </a:moveTo>
                  <a:lnTo>
                    <a:pt x="6602" y="4333"/>
                  </a:lnTo>
                  <a:cubicBezTo>
                    <a:pt x="4935" y="5389"/>
                    <a:pt x="2895" y="5598"/>
                    <a:pt x="1536" y="5598"/>
                  </a:cubicBezTo>
                  <a:cubicBezTo>
                    <a:pt x="755" y="5598"/>
                    <a:pt x="199" y="5529"/>
                    <a:pt x="69" y="5512"/>
                  </a:cubicBezTo>
                  <a:lnTo>
                    <a:pt x="69" y="1582"/>
                  </a:lnTo>
                  <a:cubicBezTo>
                    <a:pt x="147" y="1587"/>
                    <a:pt x="345" y="1597"/>
                    <a:pt x="633" y="1597"/>
                  </a:cubicBezTo>
                  <a:cubicBezTo>
                    <a:pt x="1811" y="1597"/>
                    <a:pt x="4493" y="1432"/>
                    <a:pt x="6602" y="97"/>
                  </a:cubicBezTo>
                  <a:close/>
                  <a:moveTo>
                    <a:pt x="6636" y="1"/>
                  </a:moveTo>
                  <a:cubicBezTo>
                    <a:pt x="6630" y="1"/>
                    <a:pt x="6623" y="2"/>
                    <a:pt x="6616" y="6"/>
                  </a:cubicBezTo>
                  <a:cubicBezTo>
                    <a:pt x="4509" y="1367"/>
                    <a:pt x="1797" y="1530"/>
                    <a:pt x="622" y="1530"/>
                  </a:cubicBezTo>
                  <a:cubicBezTo>
                    <a:pt x="261" y="1530"/>
                    <a:pt x="45" y="1515"/>
                    <a:pt x="37" y="1514"/>
                  </a:cubicBezTo>
                  <a:cubicBezTo>
                    <a:pt x="26" y="1514"/>
                    <a:pt x="19" y="1514"/>
                    <a:pt x="11" y="1521"/>
                  </a:cubicBezTo>
                  <a:cubicBezTo>
                    <a:pt x="4" y="1528"/>
                    <a:pt x="1" y="1539"/>
                    <a:pt x="1" y="1546"/>
                  </a:cubicBezTo>
                  <a:lnTo>
                    <a:pt x="1" y="5541"/>
                  </a:lnTo>
                  <a:cubicBezTo>
                    <a:pt x="1" y="5555"/>
                    <a:pt x="11" y="5570"/>
                    <a:pt x="30" y="5573"/>
                  </a:cubicBezTo>
                  <a:cubicBezTo>
                    <a:pt x="503" y="5635"/>
                    <a:pt x="984" y="5668"/>
                    <a:pt x="1464" y="5668"/>
                  </a:cubicBezTo>
                  <a:cubicBezTo>
                    <a:pt x="1490" y="5668"/>
                    <a:pt x="1515" y="5667"/>
                    <a:pt x="1541" y="5667"/>
                  </a:cubicBezTo>
                  <a:cubicBezTo>
                    <a:pt x="2911" y="5667"/>
                    <a:pt x="4971" y="5454"/>
                    <a:pt x="6656" y="4380"/>
                  </a:cubicBezTo>
                  <a:cubicBezTo>
                    <a:pt x="6663" y="4377"/>
                    <a:pt x="6670" y="4366"/>
                    <a:pt x="6670" y="4355"/>
                  </a:cubicBezTo>
                  <a:lnTo>
                    <a:pt x="6670" y="35"/>
                  </a:lnTo>
                  <a:cubicBezTo>
                    <a:pt x="6670" y="14"/>
                    <a:pt x="6655" y="1"/>
                    <a:pt x="66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4"/>
            <p:cNvSpPr/>
            <p:nvPr/>
          </p:nvSpPr>
          <p:spPr>
            <a:xfrm>
              <a:off x="3918375" y="4255450"/>
              <a:ext cx="318875" cy="155100"/>
            </a:xfrm>
            <a:custGeom>
              <a:rect b="b" l="l" r="r" t="t"/>
              <a:pathLst>
                <a:path extrusionOk="0" h="6204" w="12755">
                  <a:moveTo>
                    <a:pt x="6377" y="0"/>
                  </a:moveTo>
                  <a:cubicBezTo>
                    <a:pt x="4678" y="0"/>
                    <a:pt x="3081" y="264"/>
                    <a:pt x="1880" y="742"/>
                  </a:cubicBezTo>
                  <a:cubicBezTo>
                    <a:pt x="669" y="1226"/>
                    <a:pt x="1" y="1869"/>
                    <a:pt x="1" y="2560"/>
                  </a:cubicBezTo>
                  <a:cubicBezTo>
                    <a:pt x="40" y="2628"/>
                    <a:pt x="71" y="2700"/>
                    <a:pt x="94" y="2773"/>
                  </a:cubicBezTo>
                  <a:lnTo>
                    <a:pt x="94" y="2773"/>
                  </a:lnTo>
                  <a:cubicBezTo>
                    <a:pt x="79" y="2703"/>
                    <a:pt x="71" y="2630"/>
                    <a:pt x="69" y="2556"/>
                  </a:cubicBezTo>
                  <a:cubicBezTo>
                    <a:pt x="69" y="1186"/>
                    <a:pt x="2896" y="66"/>
                    <a:pt x="6377" y="66"/>
                  </a:cubicBezTo>
                  <a:cubicBezTo>
                    <a:pt x="9855" y="66"/>
                    <a:pt x="12686" y="1186"/>
                    <a:pt x="12686" y="2556"/>
                  </a:cubicBezTo>
                  <a:cubicBezTo>
                    <a:pt x="12684" y="2634"/>
                    <a:pt x="12675" y="2711"/>
                    <a:pt x="12657" y="2786"/>
                  </a:cubicBezTo>
                  <a:lnTo>
                    <a:pt x="12657" y="2786"/>
                  </a:lnTo>
                  <a:cubicBezTo>
                    <a:pt x="12681" y="2708"/>
                    <a:pt x="12713" y="2632"/>
                    <a:pt x="12754" y="2560"/>
                  </a:cubicBezTo>
                  <a:cubicBezTo>
                    <a:pt x="12754" y="1869"/>
                    <a:pt x="12086" y="1226"/>
                    <a:pt x="10875" y="742"/>
                  </a:cubicBezTo>
                  <a:cubicBezTo>
                    <a:pt x="9671" y="264"/>
                    <a:pt x="8077" y="0"/>
                    <a:pt x="6377" y="0"/>
                  </a:cubicBezTo>
                  <a:close/>
                  <a:moveTo>
                    <a:pt x="12657" y="2786"/>
                  </a:moveTo>
                  <a:cubicBezTo>
                    <a:pt x="12650" y="2809"/>
                    <a:pt x="12644" y="2833"/>
                    <a:pt x="12638" y="2857"/>
                  </a:cubicBezTo>
                  <a:lnTo>
                    <a:pt x="12638" y="2857"/>
                  </a:lnTo>
                  <a:cubicBezTo>
                    <a:pt x="12646" y="2833"/>
                    <a:pt x="12652" y="2809"/>
                    <a:pt x="12657" y="2786"/>
                  </a:cubicBezTo>
                  <a:close/>
                  <a:moveTo>
                    <a:pt x="94" y="2773"/>
                  </a:moveTo>
                  <a:lnTo>
                    <a:pt x="94" y="2773"/>
                  </a:lnTo>
                  <a:cubicBezTo>
                    <a:pt x="101" y="2807"/>
                    <a:pt x="110" y="2841"/>
                    <a:pt x="120" y="2874"/>
                  </a:cubicBezTo>
                  <a:lnTo>
                    <a:pt x="120" y="2874"/>
                  </a:lnTo>
                  <a:cubicBezTo>
                    <a:pt x="113" y="2840"/>
                    <a:pt x="104" y="2807"/>
                    <a:pt x="94" y="2773"/>
                  </a:cubicBezTo>
                  <a:close/>
                  <a:moveTo>
                    <a:pt x="120" y="2874"/>
                  </a:moveTo>
                  <a:cubicBezTo>
                    <a:pt x="152" y="3023"/>
                    <a:pt x="152" y="3178"/>
                    <a:pt x="121" y="3327"/>
                  </a:cubicBezTo>
                  <a:lnTo>
                    <a:pt x="121" y="3327"/>
                  </a:lnTo>
                  <a:cubicBezTo>
                    <a:pt x="144" y="3255"/>
                    <a:pt x="175" y="3184"/>
                    <a:pt x="214" y="3117"/>
                  </a:cubicBezTo>
                  <a:cubicBezTo>
                    <a:pt x="218" y="3106"/>
                    <a:pt x="218" y="3095"/>
                    <a:pt x="214" y="3084"/>
                  </a:cubicBezTo>
                  <a:cubicBezTo>
                    <a:pt x="175" y="3017"/>
                    <a:pt x="143" y="2947"/>
                    <a:pt x="120" y="2874"/>
                  </a:cubicBezTo>
                  <a:close/>
                  <a:moveTo>
                    <a:pt x="12638" y="2857"/>
                  </a:moveTo>
                  <a:lnTo>
                    <a:pt x="12638" y="2857"/>
                  </a:lnTo>
                  <a:cubicBezTo>
                    <a:pt x="12615" y="2936"/>
                    <a:pt x="12582" y="3012"/>
                    <a:pt x="12541" y="3084"/>
                  </a:cubicBezTo>
                  <a:cubicBezTo>
                    <a:pt x="12534" y="3095"/>
                    <a:pt x="12534" y="3106"/>
                    <a:pt x="12541" y="3117"/>
                  </a:cubicBezTo>
                  <a:cubicBezTo>
                    <a:pt x="12581" y="3189"/>
                    <a:pt x="12614" y="3265"/>
                    <a:pt x="12638" y="3344"/>
                  </a:cubicBezTo>
                  <a:lnTo>
                    <a:pt x="12638" y="3344"/>
                  </a:lnTo>
                  <a:cubicBezTo>
                    <a:pt x="12601" y="3184"/>
                    <a:pt x="12602" y="3017"/>
                    <a:pt x="12638" y="2857"/>
                  </a:cubicBezTo>
                  <a:close/>
                  <a:moveTo>
                    <a:pt x="12638" y="3344"/>
                  </a:moveTo>
                  <a:cubicBezTo>
                    <a:pt x="12644" y="3370"/>
                    <a:pt x="12650" y="3396"/>
                    <a:pt x="12658" y="3422"/>
                  </a:cubicBezTo>
                  <a:lnTo>
                    <a:pt x="12658" y="3422"/>
                  </a:lnTo>
                  <a:cubicBezTo>
                    <a:pt x="12652" y="3396"/>
                    <a:pt x="12645" y="3370"/>
                    <a:pt x="12638" y="3344"/>
                  </a:cubicBezTo>
                  <a:close/>
                  <a:moveTo>
                    <a:pt x="121" y="3327"/>
                  </a:moveTo>
                  <a:cubicBezTo>
                    <a:pt x="110" y="3362"/>
                    <a:pt x="101" y="3397"/>
                    <a:pt x="93" y="3433"/>
                  </a:cubicBezTo>
                  <a:lnTo>
                    <a:pt x="93" y="3433"/>
                  </a:lnTo>
                  <a:cubicBezTo>
                    <a:pt x="104" y="3398"/>
                    <a:pt x="113" y="3363"/>
                    <a:pt x="121" y="3327"/>
                  </a:cubicBezTo>
                  <a:close/>
                  <a:moveTo>
                    <a:pt x="12658" y="3422"/>
                  </a:moveTo>
                  <a:cubicBezTo>
                    <a:pt x="12675" y="3495"/>
                    <a:pt x="12684" y="3569"/>
                    <a:pt x="12686" y="3644"/>
                  </a:cubicBezTo>
                  <a:cubicBezTo>
                    <a:pt x="12686" y="5018"/>
                    <a:pt x="9855" y="6135"/>
                    <a:pt x="6377" y="6135"/>
                  </a:cubicBezTo>
                  <a:cubicBezTo>
                    <a:pt x="2900" y="6135"/>
                    <a:pt x="69" y="5018"/>
                    <a:pt x="69" y="3644"/>
                  </a:cubicBezTo>
                  <a:cubicBezTo>
                    <a:pt x="71" y="3573"/>
                    <a:pt x="79" y="3502"/>
                    <a:pt x="93" y="3433"/>
                  </a:cubicBezTo>
                  <a:lnTo>
                    <a:pt x="93" y="3433"/>
                  </a:lnTo>
                  <a:cubicBezTo>
                    <a:pt x="70" y="3506"/>
                    <a:pt x="39" y="3577"/>
                    <a:pt x="1" y="3644"/>
                  </a:cubicBezTo>
                  <a:cubicBezTo>
                    <a:pt x="1" y="4335"/>
                    <a:pt x="669" y="4978"/>
                    <a:pt x="1880" y="5463"/>
                  </a:cubicBezTo>
                  <a:cubicBezTo>
                    <a:pt x="3081" y="5940"/>
                    <a:pt x="4678" y="6204"/>
                    <a:pt x="6377" y="6204"/>
                  </a:cubicBezTo>
                  <a:cubicBezTo>
                    <a:pt x="8077" y="6204"/>
                    <a:pt x="9671" y="5940"/>
                    <a:pt x="10875" y="5463"/>
                  </a:cubicBezTo>
                  <a:cubicBezTo>
                    <a:pt x="12086" y="4978"/>
                    <a:pt x="12754" y="4335"/>
                    <a:pt x="12754" y="3644"/>
                  </a:cubicBezTo>
                  <a:cubicBezTo>
                    <a:pt x="12714" y="3573"/>
                    <a:pt x="12682" y="3498"/>
                    <a:pt x="12658" y="3422"/>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4"/>
            <p:cNvSpPr/>
            <p:nvPr/>
          </p:nvSpPr>
          <p:spPr>
            <a:xfrm>
              <a:off x="3933000" y="4338500"/>
              <a:ext cx="291150" cy="44125"/>
            </a:xfrm>
            <a:custGeom>
              <a:rect b="b" l="l" r="r" t="t"/>
              <a:pathLst>
                <a:path extrusionOk="0" h="1765" w="11646">
                  <a:moveTo>
                    <a:pt x="11609" y="1"/>
                  </a:moveTo>
                  <a:cubicBezTo>
                    <a:pt x="11601" y="1"/>
                    <a:pt x="11593" y="4"/>
                    <a:pt x="11587" y="11"/>
                  </a:cubicBezTo>
                  <a:cubicBezTo>
                    <a:pt x="10586" y="1035"/>
                    <a:pt x="8309" y="1696"/>
                    <a:pt x="5789" y="1696"/>
                  </a:cubicBezTo>
                  <a:cubicBezTo>
                    <a:pt x="3352" y="1696"/>
                    <a:pt x="1107" y="1063"/>
                    <a:pt x="70" y="87"/>
                  </a:cubicBezTo>
                  <a:cubicBezTo>
                    <a:pt x="65" y="81"/>
                    <a:pt x="59" y="78"/>
                    <a:pt x="53" y="78"/>
                  </a:cubicBezTo>
                  <a:cubicBezTo>
                    <a:pt x="29" y="78"/>
                    <a:pt x="1" y="117"/>
                    <a:pt x="27" y="134"/>
                  </a:cubicBezTo>
                  <a:cubicBezTo>
                    <a:pt x="1071" y="1125"/>
                    <a:pt x="3338" y="1765"/>
                    <a:pt x="5792" y="1765"/>
                  </a:cubicBezTo>
                  <a:cubicBezTo>
                    <a:pt x="8330" y="1765"/>
                    <a:pt x="10622" y="1096"/>
                    <a:pt x="11634" y="58"/>
                  </a:cubicBezTo>
                  <a:cubicBezTo>
                    <a:pt x="11645" y="48"/>
                    <a:pt x="11645" y="26"/>
                    <a:pt x="11634" y="11"/>
                  </a:cubicBezTo>
                  <a:cubicBezTo>
                    <a:pt x="11627" y="4"/>
                    <a:pt x="11618" y="1"/>
                    <a:pt x="116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4"/>
            <p:cNvSpPr/>
            <p:nvPr/>
          </p:nvSpPr>
          <p:spPr>
            <a:xfrm>
              <a:off x="3896325" y="4255450"/>
              <a:ext cx="362800" cy="459675"/>
            </a:xfrm>
            <a:custGeom>
              <a:rect b="b" l="l" r="r" t="t"/>
              <a:pathLst>
                <a:path extrusionOk="0" h="18387" w="14512">
                  <a:moveTo>
                    <a:pt x="7263" y="66"/>
                  </a:moveTo>
                  <a:cubicBezTo>
                    <a:pt x="10741" y="66"/>
                    <a:pt x="13571" y="1186"/>
                    <a:pt x="13571" y="2556"/>
                  </a:cubicBezTo>
                  <a:cubicBezTo>
                    <a:pt x="13571" y="2744"/>
                    <a:pt x="13521" y="2925"/>
                    <a:pt x="13427" y="3084"/>
                  </a:cubicBezTo>
                  <a:cubicBezTo>
                    <a:pt x="13423" y="3095"/>
                    <a:pt x="13423" y="3106"/>
                    <a:pt x="13427" y="3117"/>
                  </a:cubicBezTo>
                  <a:cubicBezTo>
                    <a:pt x="13488" y="3225"/>
                    <a:pt x="13528" y="3337"/>
                    <a:pt x="13553" y="3456"/>
                  </a:cubicBezTo>
                  <a:cubicBezTo>
                    <a:pt x="13553" y="3464"/>
                    <a:pt x="13553" y="3467"/>
                    <a:pt x="13557" y="3471"/>
                  </a:cubicBezTo>
                  <a:lnTo>
                    <a:pt x="13817" y="3854"/>
                  </a:lnTo>
                  <a:cubicBezTo>
                    <a:pt x="14211" y="4432"/>
                    <a:pt x="14421" y="5116"/>
                    <a:pt x="14421" y="5813"/>
                  </a:cubicBezTo>
                  <a:lnTo>
                    <a:pt x="14421" y="15816"/>
                  </a:lnTo>
                  <a:cubicBezTo>
                    <a:pt x="14421" y="15820"/>
                    <a:pt x="14421" y="15823"/>
                    <a:pt x="14421" y="15827"/>
                  </a:cubicBezTo>
                  <a:cubicBezTo>
                    <a:pt x="14439" y="15896"/>
                    <a:pt x="14450" y="15964"/>
                    <a:pt x="14450" y="16037"/>
                  </a:cubicBezTo>
                  <a:cubicBezTo>
                    <a:pt x="14450" y="17295"/>
                    <a:pt x="11225" y="18321"/>
                    <a:pt x="7263" y="18321"/>
                  </a:cubicBezTo>
                  <a:cubicBezTo>
                    <a:pt x="3297" y="18321"/>
                    <a:pt x="73" y="17295"/>
                    <a:pt x="73" y="16037"/>
                  </a:cubicBezTo>
                  <a:cubicBezTo>
                    <a:pt x="73" y="16026"/>
                    <a:pt x="73" y="16015"/>
                    <a:pt x="73" y="16008"/>
                  </a:cubicBezTo>
                  <a:lnTo>
                    <a:pt x="73" y="15986"/>
                  </a:lnTo>
                  <a:cubicBezTo>
                    <a:pt x="73" y="15979"/>
                    <a:pt x="73" y="15975"/>
                    <a:pt x="69" y="15971"/>
                  </a:cubicBezTo>
                  <a:lnTo>
                    <a:pt x="77" y="5770"/>
                  </a:lnTo>
                  <a:cubicBezTo>
                    <a:pt x="77" y="4924"/>
                    <a:pt x="380" y="4107"/>
                    <a:pt x="937" y="3474"/>
                  </a:cubicBezTo>
                  <a:lnTo>
                    <a:pt x="948" y="3474"/>
                  </a:lnTo>
                  <a:cubicBezTo>
                    <a:pt x="962" y="3474"/>
                    <a:pt x="977" y="3460"/>
                    <a:pt x="980" y="3446"/>
                  </a:cubicBezTo>
                  <a:cubicBezTo>
                    <a:pt x="1002" y="3330"/>
                    <a:pt x="1045" y="3221"/>
                    <a:pt x="1100" y="3117"/>
                  </a:cubicBezTo>
                  <a:cubicBezTo>
                    <a:pt x="1107" y="3106"/>
                    <a:pt x="1107" y="3095"/>
                    <a:pt x="1100" y="3084"/>
                  </a:cubicBezTo>
                  <a:cubicBezTo>
                    <a:pt x="1009" y="2925"/>
                    <a:pt x="959" y="2744"/>
                    <a:pt x="955" y="2556"/>
                  </a:cubicBezTo>
                  <a:cubicBezTo>
                    <a:pt x="955" y="1186"/>
                    <a:pt x="3785" y="66"/>
                    <a:pt x="7263" y="66"/>
                  </a:cubicBezTo>
                  <a:close/>
                  <a:moveTo>
                    <a:pt x="7256" y="0"/>
                  </a:moveTo>
                  <a:cubicBezTo>
                    <a:pt x="5557" y="0"/>
                    <a:pt x="3963" y="264"/>
                    <a:pt x="2759" y="742"/>
                  </a:cubicBezTo>
                  <a:cubicBezTo>
                    <a:pt x="1548" y="1226"/>
                    <a:pt x="879" y="1869"/>
                    <a:pt x="879" y="2560"/>
                  </a:cubicBezTo>
                  <a:cubicBezTo>
                    <a:pt x="883" y="2748"/>
                    <a:pt x="933" y="2936"/>
                    <a:pt x="1024" y="3102"/>
                  </a:cubicBezTo>
                  <a:cubicBezTo>
                    <a:pt x="973" y="3196"/>
                    <a:pt x="933" y="3297"/>
                    <a:pt x="912" y="3406"/>
                  </a:cubicBezTo>
                  <a:cubicBezTo>
                    <a:pt x="901" y="3406"/>
                    <a:pt x="894" y="3409"/>
                    <a:pt x="890" y="3417"/>
                  </a:cubicBezTo>
                  <a:cubicBezTo>
                    <a:pt x="315" y="4067"/>
                    <a:pt x="1" y="4902"/>
                    <a:pt x="1" y="5770"/>
                  </a:cubicBezTo>
                  <a:lnTo>
                    <a:pt x="1" y="15982"/>
                  </a:lnTo>
                  <a:cubicBezTo>
                    <a:pt x="1" y="15990"/>
                    <a:pt x="1" y="15993"/>
                    <a:pt x="4" y="15997"/>
                  </a:cubicBezTo>
                  <a:lnTo>
                    <a:pt x="4" y="16000"/>
                  </a:lnTo>
                  <a:lnTo>
                    <a:pt x="4" y="16037"/>
                  </a:lnTo>
                  <a:cubicBezTo>
                    <a:pt x="4" y="16673"/>
                    <a:pt x="763" y="17266"/>
                    <a:pt x="2141" y="17710"/>
                  </a:cubicBezTo>
                  <a:cubicBezTo>
                    <a:pt x="3507" y="18148"/>
                    <a:pt x="5325" y="18386"/>
                    <a:pt x="7259" y="18386"/>
                  </a:cubicBezTo>
                  <a:cubicBezTo>
                    <a:pt x="9190" y="18386"/>
                    <a:pt x="11008" y="18148"/>
                    <a:pt x="12375" y="17710"/>
                  </a:cubicBezTo>
                  <a:cubicBezTo>
                    <a:pt x="13752" y="17266"/>
                    <a:pt x="14511" y="16669"/>
                    <a:pt x="14511" y="16037"/>
                  </a:cubicBezTo>
                  <a:cubicBezTo>
                    <a:pt x="14511" y="15961"/>
                    <a:pt x="14500" y="15885"/>
                    <a:pt x="14479" y="15812"/>
                  </a:cubicBezTo>
                  <a:lnTo>
                    <a:pt x="14479" y="5813"/>
                  </a:lnTo>
                  <a:cubicBezTo>
                    <a:pt x="14479" y="5101"/>
                    <a:pt x="14265" y="4404"/>
                    <a:pt x="13864" y="3818"/>
                  </a:cubicBezTo>
                  <a:lnTo>
                    <a:pt x="13607" y="3438"/>
                  </a:lnTo>
                  <a:cubicBezTo>
                    <a:pt x="13586" y="3319"/>
                    <a:pt x="13542" y="3207"/>
                    <a:pt x="13488" y="3102"/>
                  </a:cubicBezTo>
                  <a:cubicBezTo>
                    <a:pt x="13578" y="2936"/>
                    <a:pt x="13629" y="2748"/>
                    <a:pt x="13633" y="2560"/>
                  </a:cubicBezTo>
                  <a:cubicBezTo>
                    <a:pt x="13633" y="1869"/>
                    <a:pt x="12964" y="1226"/>
                    <a:pt x="11753" y="742"/>
                  </a:cubicBezTo>
                  <a:cubicBezTo>
                    <a:pt x="10553" y="264"/>
                    <a:pt x="8955" y="0"/>
                    <a:pt x="72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4"/>
            <p:cNvSpPr/>
            <p:nvPr/>
          </p:nvSpPr>
          <p:spPr>
            <a:xfrm>
              <a:off x="4063600" y="4262600"/>
              <a:ext cx="162625" cy="53775"/>
            </a:xfrm>
            <a:custGeom>
              <a:rect b="b" l="l" r="r" t="t"/>
              <a:pathLst>
                <a:path extrusionOk="0" h="2151" w="6505">
                  <a:moveTo>
                    <a:pt x="5405" y="2097"/>
                  </a:moveTo>
                  <a:lnTo>
                    <a:pt x="6504" y="2151"/>
                  </a:lnTo>
                  <a:cubicBezTo>
                    <a:pt x="5770" y="1074"/>
                    <a:pt x="3403" y="184"/>
                    <a:pt x="554" y="22"/>
                  </a:cubicBezTo>
                  <a:cubicBezTo>
                    <a:pt x="366" y="11"/>
                    <a:pt x="182" y="4"/>
                    <a:pt x="1" y="0"/>
                  </a:cubicBezTo>
                  <a:cubicBezTo>
                    <a:pt x="2607" y="242"/>
                    <a:pt x="4726" y="1085"/>
                    <a:pt x="5405" y="2097"/>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4"/>
            <p:cNvSpPr/>
            <p:nvPr/>
          </p:nvSpPr>
          <p:spPr>
            <a:xfrm>
              <a:off x="4131750" y="4385225"/>
              <a:ext cx="45475" cy="231125"/>
            </a:xfrm>
            <a:custGeom>
              <a:rect b="b" l="l" r="r" t="t"/>
              <a:pathLst>
                <a:path extrusionOk="0" h="9245" w="1819">
                  <a:moveTo>
                    <a:pt x="254" y="583"/>
                  </a:moveTo>
                  <a:cubicBezTo>
                    <a:pt x="615" y="1114"/>
                    <a:pt x="810" y="1743"/>
                    <a:pt x="810" y="2390"/>
                  </a:cubicBezTo>
                  <a:lnTo>
                    <a:pt x="810" y="9244"/>
                  </a:lnTo>
                  <a:lnTo>
                    <a:pt x="1819" y="9013"/>
                  </a:lnTo>
                  <a:lnTo>
                    <a:pt x="1819" y="2386"/>
                  </a:lnTo>
                  <a:cubicBezTo>
                    <a:pt x="1758" y="745"/>
                    <a:pt x="984" y="76"/>
                    <a:pt x="951" y="1"/>
                  </a:cubicBezTo>
                  <a:cubicBezTo>
                    <a:pt x="648" y="69"/>
                    <a:pt x="330" y="123"/>
                    <a:pt x="1" y="167"/>
                  </a:cubicBezTo>
                  <a:cubicBezTo>
                    <a:pt x="4" y="185"/>
                    <a:pt x="11" y="210"/>
                    <a:pt x="15" y="228"/>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4"/>
            <p:cNvSpPr/>
            <p:nvPr/>
          </p:nvSpPr>
          <p:spPr>
            <a:xfrm>
              <a:off x="4054300" y="4238650"/>
              <a:ext cx="47025" cy="47000"/>
            </a:xfrm>
            <a:custGeom>
              <a:rect b="b" l="l" r="r" t="t"/>
              <a:pathLst>
                <a:path extrusionOk="0" h="1880" w="1881">
                  <a:moveTo>
                    <a:pt x="940" y="0"/>
                  </a:moveTo>
                  <a:cubicBezTo>
                    <a:pt x="420" y="0"/>
                    <a:pt x="1" y="419"/>
                    <a:pt x="1" y="940"/>
                  </a:cubicBezTo>
                  <a:cubicBezTo>
                    <a:pt x="1" y="1461"/>
                    <a:pt x="420" y="1880"/>
                    <a:pt x="940" y="1880"/>
                  </a:cubicBezTo>
                  <a:cubicBezTo>
                    <a:pt x="1457" y="1880"/>
                    <a:pt x="1880" y="1461"/>
                    <a:pt x="1880" y="940"/>
                  </a:cubicBezTo>
                  <a:cubicBezTo>
                    <a:pt x="1880" y="419"/>
                    <a:pt x="1457" y="0"/>
                    <a:pt x="940" y="0"/>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4"/>
            <p:cNvSpPr/>
            <p:nvPr/>
          </p:nvSpPr>
          <p:spPr>
            <a:xfrm>
              <a:off x="4060350" y="4238650"/>
              <a:ext cx="42500" cy="45650"/>
            </a:xfrm>
            <a:custGeom>
              <a:rect b="b" l="l" r="r" t="t"/>
              <a:pathLst>
                <a:path extrusionOk="0" h="1826" w="1700">
                  <a:moveTo>
                    <a:pt x="698" y="0"/>
                  </a:moveTo>
                  <a:cubicBezTo>
                    <a:pt x="431" y="0"/>
                    <a:pt x="178" y="112"/>
                    <a:pt x="1" y="311"/>
                  </a:cubicBezTo>
                  <a:cubicBezTo>
                    <a:pt x="406" y="166"/>
                    <a:pt x="858" y="318"/>
                    <a:pt x="1096" y="676"/>
                  </a:cubicBezTo>
                  <a:cubicBezTo>
                    <a:pt x="1335" y="1034"/>
                    <a:pt x="1299" y="1508"/>
                    <a:pt x="1009" y="1826"/>
                  </a:cubicBezTo>
                  <a:cubicBezTo>
                    <a:pt x="1443" y="1674"/>
                    <a:pt x="1700" y="1233"/>
                    <a:pt x="1624" y="781"/>
                  </a:cubicBezTo>
                  <a:cubicBezTo>
                    <a:pt x="1548" y="329"/>
                    <a:pt x="1154" y="0"/>
                    <a:pt x="698" y="0"/>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4"/>
            <p:cNvSpPr/>
            <p:nvPr/>
          </p:nvSpPr>
          <p:spPr>
            <a:xfrm>
              <a:off x="4045175" y="4237725"/>
              <a:ext cx="56950" cy="48750"/>
            </a:xfrm>
            <a:custGeom>
              <a:rect b="b" l="l" r="r" t="t"/>
              <a:pathLst>
                <a:path extrusionOk="0" h="1950" w="2278">
                  <a:moveTo>
                    <a:pt x="1305" y="70"/>
                  </a:moveTo>
                  <a:cubicBezTo>
                    <a:pt x="1804" y="70"/>
                    <a:pt x="2209" y="474"/>
                    <a:pt x="2209" y="973"/>
                  </a:cubicBezTo>
                  <a:cubicBezTo>
                    <a:pt x="2209" y="1519"/>
                    <a:pt x="1762" y="1881"/>
                    <a:pt x="1298" y="1881"/>
                  </a:cubicBezTo>
                  <a:cubicBezTo>
                    <a:pt x="1075" y="1881"/>
                    <a:pt x="849" y="1798"/>
                    <a:pt x="666" y="1613"/>
                  </a:cubicBezTo>
                  <a:cubicBezTo>
                    <a:pt x="94" y="1046"/>
                    <a:pt x="499" y="70"/>
                    <a:pt x="1305" y="70"/>
                  </a:cubicBezTo>
                  <a:close/>
                  <a:moveTo>
                    <a:pt x="1296" y="1"/>
                  </a:moveTo>
                  <a:cubicBezTo>
                    <a:pt x="1057" y="1"/>
                    <a:pt x="813" y="89"/>
                    <a:pt x="615" y="286"/>
                  </a:cubicBezTo>
                  <a:cubicBezTo>
                    <a:pt x="0" y="901"/>
                    <a:pt x="438" y="1949"/>
                    <a:pt x="1305" y="1949"/>
                  </a:cubicBezTo>
                  <a:cubicBezTo>
                    <a:pt x="1841" y="1949"/>
                    <a:pt x="2278" y="1516"/>
                    <a:pt x="2278" y="977"/>
                  </a:cubicBezTo>
                  <a:cubicBezTo>
                    <a:pt x="2278" y="389"/>
                    <a:pt x="1797" y="1"/>
                    <a:pt x="12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4"/>
            <p:cNvSpPr/>
            <p:nvPr/>
          </p:nvSpPr>
          <p:spPr>
            <a:xfrm>
              <a:off x="4114050" y="4484750"/>
              <a:ext cx="100500" cy="87700"/>
            </a:xfrm>
            <a:custGeom>
              <a:rect b="b" l="l" r="r" t="t"/>
              <a:pathLst>
                <a:path extrusionOk="0" h="3508" w="4020">
                  <a:moveTo>
                    <a:pt x="3270" y="624"/>
                  </a:moveTo>
                  <a:cubicBezTo>
                    <a:pt x="3297" y="624"/>
                    <a:pt x="3323" y="631"/>
                    <a:pt x="3348" y="643"/>
                  </a:cubicBezTo>
                  <a:cubicBezTo>
                    <a:pt x="3380" y="665"/>
                    <a:pt x="3402" y="701"/>
                    <a:pt x="3405" y="737"/>
                  </a:cubicBezTo>
                  <a:cubicBezTo>
                    <a:pt x="3420" y="849"/>
                    <a:pt x="3405" y="961"/>
                    <a:pt x="3362" y="1062"/>
                  </a:cubicBezTo>
                  <a:cubicBezTo>
                    <a:pt x="3340" y="1115"/>
                    <a:pt x="3315" y="1167"/>
                    <a:pt x="3289" y="1218"/>
                  </a:cubicBezTo>
                  <a:lnTo>
                    <a:pt x="3289" y="1218"/>
                  </a:lnTo>
                  <a:cubicBezTo>
                    <a:pt x="3173" y="1162"/>
                    <a:pt x="3053" y="1115"/>
                    <a:pt x="2932" y="1077"/>
                  </a:cubicBezTo>
                  <a:cubicBezTo>
                    <a:pt x="2876" y="1059"/>
                    <a:pt x="2820" y="1042"/>
                    <a:pt x="2763" y="1027"/>
                  </a:cubicBezTo>
                  <a:lnTo>
                    <a:pt x="2763" y="1027"/>
                  </a:lnTo>
                  <a:cubicBezTo>
                    <a:pt x="2784" y="1000"/>
                    <a:pt x="2805" y="974"/>
                    <a:pt x="2827" y="947"/>
                  </a:cubicBezTo>
                  <a:cubicBezTo>
                    <a:pt x="2896" y="867"/>
                    <a:pt x="2968" y="795"/>
                    <a:pt x="3048" y="730"/>
                  </a:cubicBezTo>
                  <a:cubicBezTo>
                    <a:pt x="3102" y="683"/>
                    <a:pt x="3163" y="647"/>
                    <a:pt x="3232" y="629"/>
                  </a:cubicBezTo>
                  <a:cubicBezTo>
                    <a:pt x="3245" y="625"/>
                    <a:pt x="3257" y="624"/>
                    <a:pt x="3270" y="624"/>
                  </a:cubicBezTo>
                  <a:close/>
                  <a:moveTo>
                    <a:pt x="2740" y="1058"/>
                  </a:moveTo>
                  <a:cubicBezTo>
                    <a:pt x="2801" y="1073"/>
                    <a:pt x="2861" y="1090"/>
                    <a:pt x="2921" y="1109"/>
                  </a:cubicBezTo>
                  <a:cubicBezTo>
                    <a:pt x="3042" y="1147"/>
                    <a:pt x="3159" y="1194"/>
                    <a:pt x="3272" y="1249"/>
                  </a:cubicBezTo>
                  <a:lnTo>
                    <a:pt x="3272" y="1249"/>
                  </a:lnTo>
                  <a:cubicBezTo>
                    <a:pt x="3234" y="1319"/>
                    <a:pt x="3192" y="1385"/>
                    <a:pt x="3145" y="1449"/>
                  </a:cubicBezTo>
                  <a:cubicBezTo>
                    <a:pt x="3040" y="1594"/>
                    <a:pt x="2921" y="1728"/>
                    <a:pt x="2791" y="1847"/>
                  </a:cubicBezTo>
                  <a:cubicBezTo>
                    <a:pt x="2650" y="1984"/>
                    <a:pt x="2498" y="2107"/>
                    <a:pt x="2339" y="2219"/>
                  </a:cubicBezTo>
                  <a:cubicBezTo>
                    <a:pt x="2328" y="2227"/>
                    <a:pt x="2317" y="2234"/>
                    <a:pt x="2306" y="2242"/>
                  </a:cubicBezTo>
                  <a:lnTo>
                    <a:pt x="2306" y="2242"/>
                  </a:lnTo>
                  <a:cubicBezTo>
                    <a:pt x="2293" y="2143"/>
                    <a:pt x="2297" y="2044"/>
                    <a:pt x="2317" y="1948"/>
                  </a:cubicBezTo>
                  <a:cubicBezTo>
                    <a:pt x="2343" y="1825"/>
                    <a:pt x="2379" y="1706"/>
                    <a:pt x="2429" y="1594"/>
                  </a:cubicBezTo>
                  <a:cubicBezTo>
                    <a:pt x="2480" y="1475"/>
                    <a:pt x="2541" y="1359"/>
                    <a:pt x="2610" y="1247"/>
                  </a:cubicBezTo>
                  <a:cubicBezTo>
                    <a:pt x="2651" y="1182"/>
                    <a:pt x="2694" y="1119"/>
                    <a:pt x="2740" y="1058"/>
                  </a:cubicBezTo>
                  <a:close/>
                  <a:moveTo>
                    <a:pt x="3555" y="39"/>
                  </a:moveTo>
                  <a:cubicBezTo>
                    <a:pt x="3592" y="39"/>
                    <a:pt x="3630" y="43"/>
                    <a:pt x="3666" y="50"/>
                  </a:cubicBezTo>
                  <a:cubicBezTo>
                    <a:pt x="3734" y="65"/>
                    <a:pt x="3799" y="101"/>
                    <a:pt x="3846" y="152"/>
                  </a:cubicBezTo>
                  <a:cubicBezTo>
                    <a:pt x="3904" y="224"/>
                    <a:pt x="3940" y="307"/>
                    <a:pt x="3955" y="397"/>
                  </a:cubicBezTo>
                  <a:cubicBezTo>
                    <a:pt x="3980" y="542"/>
                    <a:pt x="3977" y="690"/>
                    <a:pt x="3951" y="835"/>
                  </a:cubicBezTo>
                  <a:cubicBezTo>
                    <a:pt x="3922" y="994"/>
                    <a:pt x="3875" y="1153"/>
                    <a:pt x="3810" y="1301"/>
                  </a:cubicBezTo>
                  <a:cubicBezTo>
                    <a:pt x="3745" y="1460"/>
                    <a:pt x="3662" y="1608"/>
                    <a:pt x="3572" y="1753"/>
                  </a:cubicBezTo>
                  <a:cubicBezTo>
                    <a:pt x="3485" y="1894"/>
                    <a:pt x="3384" y="2024"/>
                    <a:pt x="3272" y="2143"/>
                  </a:cubicBezTo>
                  <a:cubicBezTo>
                    <a:pt x="3178" y="2252"/>
                    <a:pt x="3069" y="2349"/>
                    <a:pt x="2954" y="2433"/>
                  </a:cubicBezTo>
                  <a:cubicBezTo>
                    <a:pt x="2863" y="2501"/>
                    <a:pt x="2762" y="2548"/>
                    <a:pt x="2650" y="2570"/>
                  </a:cubicBezTo>
                  <a:cubicBezTo>
                    <a:pt x="2632" y="2574"/>
                    <a:pt x="2614" y="2576"/>
                    <a:pt x="2596" y="2576"/>
                  </a:cubicBezTo>
                  <a:cubicBezTo>
                    <a:pt x="2538" y="2576"/>
                    <a:pt x="2480" y="2554"/>
                    <a:pt x="2433" y="2516"/>
                  </a:cubicBezTo>
                  <a:cubicBezTo>
                    <a:pt x="2368" y="2454"/>
                    <a:pt x="2326" y="2374"/>
                    <a:pt x="2312" y="2286"/>
                  </a:cubicBezTo>
                  <a:lnTo>
                    <a:pt x="2312" y="2286"/>
                  </a:lnTo>
                  <a:cubicBezTo>
                    <a:pt x="2331" y="2274"/>
                    <a:pt x="2349" y="2261"/>
                    <a:pt x="2368" y="2248"/>
                  </a:cubicBezTo>
                  <a:cubicBezTo>
                    <a:pt x="2531" y="2133"/>
                    <a:pt x="2686" y="2010"/>
                    <a:pt x="2827" y="1869"/>
                  </a:cubicBezTo>
                  <a:cubicBezTo>
                    <a:pt x="2961" y="1746"/>
                    <a:pt x="3080" y="1608"/>
                    <a:pt x="3185" y="1464"/>
                  </a:cubicBezTo>
                  <a:cubicBezTo>
                    <a:pt x="3231" y="1401"/>
                    <a:pt x="3273" y="1335"/>
                    <a:pt x="3310" y="1268"/>
                  </a:cubicBezTo>
                  <a:lnTo>
                    <a:pt x="3310" y="1268"/>
                  </a:lnTo>
                  <a:cubicBezTo>
                    <a:pt x="3381" y="1304"/>
                    <a:pt x="3450" y="1343"/>
                    <a:pt x="3517" y="1384"/>
                  </a:cubicBezTo>
                  <a:lnTo>
                    <a:pt x="3536" y="1352"/>
                  </a:lnTo>
                  <a:cubicBezTo>
                    <a:pt x="3467" y="1310"/>
                    <a:pt x="3398" y="1272"/>
                    <a:pt x="3327" y="1237"/>
                  </a:cubicBezTo>
                  <a:lnTo>
                    <a:pt x="3327" y="1237"/>
                  </a:lnTo>
                  <a:cubicBezTo>
                    <a:pt x="3355" y="1183"/>
                    <a:pt x="3380" y="1127"/>
                    <a:pt x="3402" y="1070"/>
                  </a:cubicBezTo>
                  <a:cubicBezTo>
                    <a:pt x="3449" y="965"/>
                    <a:pt x="3463" y="849"/>
                    <a:pt x="3449" y="737"/>
                  </a:cubicBezTo>
                  <a:cubicBezTo>
                    <a:pt x="3442" y="690"/>
                    <a:pt x="3416" y="647"/>
                    <a:pt x="3376" y="621"/>
                  </a:cubicBezTo>
                  <a:cubicBezTo>
                    <a:pt x="3344" y="604"/>
                    <a:pt x="3309" y="595"/>
                    <a:pt x="3274" y="595"/>
                  </a:cubicBezTo>
                  <a:cubicBezTo>
                    <a:pt x="3259" y="595"/>
                    <a:pt x="3243" y="597"/>
                    <a:pt x="3228" y="600"/>
                  </a:cubicBezTo>
                  <a:cubicBezTo>
                    <a:pt x="3156" y="618"/>
                    <a:pt x="3087" y="654"/>
                    <a:pt x="3033" y="705"/>
                  </a:cubicBezTo>
                  <a:cubicBezTo>
                    <a:pt x="2950" y="773"/>
                    <a:pt x="2874" y="849"/>
                    <a:pt x="2805" y="932"/>
                  </a:cubicBezTo>
                  <a:cubicBezTo>
                    <a:pt x="2781" y="961"/>
                    <a:pt x="2758" y="990"/>
                    <a:pt x="2735" y="1020"/>
                  </a:cubicBezTo>
                  <a:lnTo>
                    <a:pt x="2735" y="1020"/>
                  </a:lnTo>
                  <a:cubicBezTo>
                    <a:pt x="2584" y="981"/>
                    <a:pt x="2431" y="955"/>
                    <a:pt x="2278" y="941"/>
                  </a:cubicBezTo>
                  <a:lnTo>
                    <a:pt x="2278" y="941"/>
                  </a:lnTo>
                  <a:cubicBezTo>
                    <a:pt x="2375" y="817"/>
                    <a:pt x="2480" y="699"/>
                    <a:pt x="2592" y="589"/>
                  </a:cubicBezTo>
                  <a:cubicBezTo>
                    <a:pt x="2726" y="452"/>
                    <a:pt x="2878" y="332"/>
                    <a:pt x="3037" y="227"/>
                  </a:cubicBezTo>
                  <a:cubicBezTo>
                    <a:pt x="3160" y="141"/>
                    <a:pt x="3301" y="83"/>
                    <a:pt x="3445" y="50"/>
                  </a:cubicBezTo>
                  <a:cubicBezTo>
                    <a:pt x="3481" y="43"/>
                    <a:pt x="3518" y="39"/>
                    <a:pt x="3555" y="39"/>
                  </a:cubicBezTo>
                  <a:close/>
                  <a:moveTo>
                    <a:pt x="2252" y="975"/>
                  </a:moveTo>
                  <a:lnTo>
                    <a:pt x="2252" y="975"/>
                  </a:lnTo>
                  <a:cubicBezTo>
                    <a:pt x="2407" y="988"/>
                    <a:pt x="2561" y="1014"/>
                    <a:pt x="2711" y="1051"/>
                  </a:cubicBezTo>
                  <a:lnTo>
                    <a:pt x="2711" y="1051"/>
                  </a:lnTo>
                  <a:cubicBezTo>
                    <a:pt x="2666" y="1111"/>
                    <a:pt x="2624" y="1175"/>
                    <a:pt x="2585" y="1240"/>
                  </a:cubicBezTo>
                  <a:cubicBezTo>
                    <a:pt x="2516" y="1352"/>
                    <a:pt x="2455" y="1471"/>
                    <a:pt x="2400" y="1594"/>
                  </a:cubicBezTo>
                  <a:cubicBezTo>
                    <a:pt x="2353" y="1713"/>
                    <a:pt x="2314" y="1836"/>
                    <a:pt x="2292" y="1963"/>
                  </a:cubicBezTo>
                  <a:cubicBezTo>
                    <a:pt x="2270" y="2058"/>
                    <a:pt x="2267" y="2160"/>
                    <a:pt x="2279" y="2260"/>
                  </a:cubicBezTo>
                  <a:lnTo>
                    <a:pt x="2279" y="2260"/>
                  </a:lnTo>
                  <a:cubicBezTo>
                    <a:pt x="2134" y="2356"/>
                    <a:pt x="1981" y="2442"/>
                    <a:pt x="1822" y="2512"/>
                  </a:cubicBezTo>
                  <a:cubicBezTo>
                    <a:pt x="1753" y="2544"/>
                    <a:pt x="1682" y="2572"/>
                    <a:pt x="1609" y="2597"/>
                  </a:cubicBezTo>
                  <a:lnTo>
                    <a:pt x="1609" y="2597"/>
                  </a:lnTo>
                  <a:cubicBezTo>
                    <a:pt x="1607" y="2485"/>
                    <a:pt x="1617" y="2373"/>
                    <a:pt x="1638" y="2263"/>
                  </a:cubicBezTo>
                  <a:cubicBezTo>
                    <a:pt x="1681" y="2053"/>
                    <a:pt x="1746" y="1847"/>
                    <a:pt x="1840" y="1655"/>
                  </a:cubicBezTo>
                  <a:cubicBezTo>
                    <a:pt x="1952" y="1414"/>
                    <a:pt x="2091" y="1186"/>
                    <a:pt x="2252" y="975"/>
                  </a:cubicBezTo>
                  <a:close/>
                  <a:moveTo>
                    <a:pt x="1970" y="961"/>
                  </a:moveTo>
                  <a:cubicBezTo>
                    <a:pt x="1983" y="961"/>
                    <a:pt x="1996" y="961"/>
                    <a:pt x="2009" y="962"/>
                  </a:cubicBezTo>
                  <a:lnTo>
                    <a:pt x="2009" y="962"/>
                  </a:lnTo>
                  <a:cubicBezTo>
                    <a:pt x="2002" y="970"/>
                    <a:pt x="1995" y="978"/>
                    <a:pt x="1988" y="987"/>
                  </a:cubicBezTo>
                  <a:cubicBezTo>
                    <a:pt x="1851" y="1153"/>
                    <a:pt x="1732" y="1334"/>
                    <a:pt x="1634" y="1529"/>
                  </a:cubicBezTo>
                  <a:cubicBezTo>
                    <a:pt x="1536" y="1713"/>
                    <a:pt x="1468" y="1912"/>
                    <a:pt x="1428" y="2114"/>
                  </a:cubicBezTo>
                  <a:cubicBezTo>
                    <a:pt x="1392" y="2292"/>
                    <a:pt x="1386" y="2476"/>
                    <a:pt x="1412" y="2655"/>
                  </a:cubicBezTo>
                  <a:lnTo>
                    <a:pt x="1412" y="2655"/>
                  </a:lnTo>
                  <a:cubicBezTo>
                    <a:pt x="1366" y="2667"/>
                    <a:pt x="1320" y="2677"/>
                    <a:pt x="1273" y="2686"/>
                  </a:cubicBezTo>
                  <a:cubicBezTo>
                    <a:pt x="1172" y="2703"/>
                    <a:pt x="1071" y="2712"/>
                    <a:pt x="970" y="2712"/>
                  </a:cubicBezTo>
                  <a:cubicBezTo>
                    <a:pt x="885" y="2712"/>
                    <a:pt x="800" y="2706"/>
                    <a:pt x="716" y="2693"/>
                  </a:cubicBezTo>
                  <a:cubicBezTo>
                    <a:pt x="557" y="2675"/>
                    <a:pt x="405" y="2617"/>
                    <a:pt x="275" y="2527"/>
                  </a:cubicBezTo>
                  <a:cubicBezTo>
                    <a:pt x="163" y="2451"/>
                    <a:pt x="87" y="2331"/>
                    <a:pt x="62" y="2198"/>
                  </a:cubicBezTo>
                  <a:cubicBezTo>
                    <a:pt x="36" y="2060"/>
                    <a:pt x="54" y="1923"/>
                    <a:pt x="112" y="1796"/>
                  </a:cubicBezTo>
                  <a:cubicBezTo>
                    <a:pt x="181" y="1663"/>
                    <a:pt x="278" y="1543"/>
                    <a:pt x="398" y="1449"/>
                  </a:cubicBezTo>
                  <a:cubicBezTo>
                    <a:pt x="542" y="1341"/>
                    <a:pt x="701" y="1247"/>
                    <a:pt x="871" y="1178"/>
                  </a:cubicBezTo>
                  <a:cubicBezTo>
                    <a:pt x="1067" y="1099"/>
                    <a:pt x="1269" y="1041"/>
                    <a:pt x="1475" y="1005"/>
                  </a:cubicBezTo>
                  <a:cubicBezTo>
                    <a:pt x="1639" y="976"/>
                    <a:pt x="1804" y="961"/>
                    <a:pt x="1970" y="961"/>
                  </a:cubicBezTo>
                  <a:close/>
                  <a:moveTo>
                    <a:pt x="3527" y="0"/>
                  </a:moveTo>
                  <a:cubicBezTo>
                    <a:pt x="3489" y="0"/>
                    <a:pt x="3450" y="4"/>
                    <a:pt x="3413" y="11"/>
                  </a:cubicBezTo>
                  <a:cubicBezTo>
                    <a:pt x="3243" y="43"/>
                    <a:pt x="3080" y="105"/>
                    <a:pt x="2928" y="188"/>
                  </a:cubicBezTo>
                  <a:cubicBezTo>
                    <a:pt x="2751" y="285"/>
                    <a:pt x="2588" y="397"/>
                    <a:pt x="2437" y="527"/>
                  </a:cubicBezTo>
                  <a:cubicBezTo>
                    <a:pt x="2294" y="648"/>
                    <a:pt x="2159" y="782"/>
                    <a:pt x="2038" y="926"/>
                  </a:cubicBezTo>
                  <a:lnTo>
                    <a:pt x="2038" y="926"/>
                  </a:lnTo>
                  <a:cubicBezTo>
                    <a:pt x="2016" y="925"/>
                    <a:pt x="1993" y="925"/>
                    <a:pt x="1970" y="925"/>
                  </a:cubicBezTo>
                  <a:cubicBezTo>
                    <a:pt x="1802" y="925"/>
                    <a:pt x="1634" y="940"/>
                    <a:pt x="1468" y="968"/>
                  </a:cubicBezTo>
                  <a:cubicBezTo>
                    <a:pt x="1251" y="1005"/>
                    <a:pt x="1034" y="1066"/>
                    <a:pt x="828" y="1153"/>
                  </a:cubicBezTo>
                  <a:cubicBezTo>
                    <a:pt x="654" y="1222"/>
                    <a:pt x="495" y="1319"/>
                    <a:pt x="351" y="1435"/>
                  </a:cubicBezTo>
                  <a:cubicBezTo>
                    <a:pt x="231" y="1532"/>
                    <a:pt x="134" y="1655"/>
                    <a:pt x="72" y="1796"/>
                  </a:cubicBezTo>
                  <a:cubicBezTo>
                    <a:pt x="15" y="1923"/>
                    <a:pt x="0" y="2064"/>
                    <a:pt x="25" y="2201"/>
                  </a:cubicBezTo>
                  <a:cubicBezTo>
                    <a:pt x="43" y="2306"/>
                    <a:pt x="94" y="2404"/>
                    <a:pt x="166" y="2483"/>
                  </a:cubicBezTo>
                  <a:cubicBezTo>
                    <a:pt x="246" y="2563"/>
                    <a:pt x="344" y="2628"/>
                    <a:pt x="452" y="2668"/>
                  </a:cubicBezTo>
                  <a:cubicBezTo>
                    <a:pt x="575" y="2715"/>
                    <a:pt x="705" y="2743"/>
                    <a:pt x="835" y="2751"/>
                  </a:cubicBezTo>
                  <a:cubicBezTo>
                    <a:pt x="874" y="2754"/>
                    <a:pt x="913" y="2755"/>
                    <a:pt x="951" y="2755"/>
                  </a:cubicBezTo>
                  <a:cubicBezTo>
                    <a:pt x="1061" y="2755"/>
                    <a:pt x="1169" y="2744"/>
                    <a:pt x="1276" y="2725"/>
                  </a:cubicBezTo>
                  <a:cubicBezTo>
                    <a:pt x="1324" y="2717"/>
                    <a:pt x="1372" y="2708"/>
                    <a:pt x="1419" y="2696"/>
                  </a:cubicBezTo>
                  <a:lnTo>
                    <a:pt x="1419" y="2696"/>
                  </a:lnTo>
                  <a:cubicBezTo>
                    <a:pt x="1419" y="2700"/>
                    <a:pt x="1420" y="2704"/>
                    <a:pt x="1421" y="2707"/>
                  </a:cubicBezTo>
                  <a:cubicBezTo>
                    <a:pt x="1442" y="2823"/>
                    <a:pt x="1475" y="2931"/>
                    <a:pt x="1526" y="3036"/>
                  </a:cubicBezTo>
                  <a:cubicBezTo>
                    <a:pt x="1573" y="3137"/>
                    <a:pt x="1638" y="3231"/>
                    <a:pt x="1717" y="3311"/>
                  </a:cubicBezTo>
                  <a:cubicBezTo>
                    <a:pt x="1800" y="3391"/>
                    <a:pt x="1902" y="3448"/>
                    <a:pt x="2014" y="3481"/>
                  </a:cubicBezTo>
                  <a:cubicBezTo>
                    <a:pt x="2086" y="3498"/>
                    <a:pt x="2161" y="3507"/>
                    <a:pt x="2235" y="3507"/>
                  </a:cubicBezTo>
                  <a:cubicBezTo>
                    <a:pt x="2302" y="3507"/>
                    <a:pt x="2368" y="3500"/>
                    <a:pt x="2433" y="3485"/>
                  </a:cubicBezTo>
                  <a:cubicBezTo>
                    <a:pt x="2567" y="3459"/>
                    <a:pt x="2693" y="3416"/>
                    <a:pt x="2813" y="3354"/>
                  </a:cubicBezTo>
                  <a:cubicBezTo>
                    <a:pt x="2946" y="3289"/>
                    <a:pt x="3066" y="3206"/>
                    <a:pt x="3178" y="3112"/>
                  </a:cubicBezTo>
                  <a:cubicBezTo>
                    <a:pt x="3308" y="3004"/>
                    <a:pt x="3423" y="2884"/>
                    <a:pt x="3528" y="2758"/>
                  </a:cubicBezTo>
                  <a:cubicBezTo>
                    <a:pt x="3644" y="2610"/>
                    <a:pt x="3756" y="2454"/>
                    <a:pt x="3854" y="2295"/>
                  </a:cubicBezTo>
                  <a:lnTo>
                    <a:pt x="3969" y="2104"/>
                  </a:lnTo>
                  <a:lnTo>
                    <a:pt x="3937" y="2107"/>
                  </a:lnTo>
                  <a:lnTo>
                    <a:pt x="3821" y="2295"/>
                  </a:lnTo>
                  <a:cubicBezTo>
                    <a:pt x="3724" y="2451"/>
                    <a:pt x="3615" y="2602"/>
                    <a:pt x="3496" y="2747"/>
                  </a:cubicBezTo>
                  <a:cubicBezTo>
                    <a:pt x="3395" y="2870"/>
                    <a:pt x="3282" y="2986"/>
                    <a:pt x="3156" y="3090"/>
                  </a:cubicBezTo>
                  <a:cubicBezTo>
                    <a:pt x="3048" y="3181"/>
                    <a:pt x="2928" y="3260"/>
                    <a:pt x="2802" y="3322"/>
                  </a:cubicBezTo>
                  <a:cubicBezTo>
                    <a:pt x="2682" y="3380"/>
                    <a:pt x="2559" y="3423"/>
                    <a:pt x="2429" y="3445"/>
                  </a:cubicBezTo>
                  <a:cubicBezTo>
                    <a:pt x="2377" y="3457"/>
                    <a:pt x="2322" y="3463"/>
                    <a:pt x="2268" y="3463"/>
                  </a:cubicBezTo>
                  <a:cubicBezTo>
                    <a:pt x="2193" y="3463"/>
                    <a:pt x="2118" y="3451"/>
                    <a:pt x="2046" y="3430"/>
                  </a:cubicBezTo>
                  <a:cubicBezTo>
                    <a:pt x="1938" y="3394"/>
                    <a:pt x="1844" y="3325"/>
                    <a:pt x="1779" y="3231"/>
                  </a:cubicBezTo>
                  <a:cubicBezTo>
                    <a:pt x="1703" y="3116"/>
                    <a:pt x="1652" y="2989"/>
                    <a:pt x="1634" y="2852"/>
                  </a:cubicBezTo>
                  <a:cubicBezTo>
                    <a:pt x="1621" y="2782"/>
                    <a:pt x="1613" y="2711"/>
                    <a:pt x="1610" y="2640"/>
                  </a:cubicBezTo>
                  <a:lnTo>
                    <a:pt x="1610" y="2640"/>
                  </a:lnTo>
                  <a:cubicBezTo>
                    <a:pt x="1688" y="2614"/>
                    <a:pt x="1765" y="2583"/>
                    <a:pt x="1840" y="2548"/>
                  </a:cubicBezTo>
                  <a:cubicBezTo>
                    <a:pt x="1994" y="2479"/>
                    <a:pt x="2144" y="2396"/>
                    <a:pt x="2286" y="2304"/>
                  </a:cubicBezTo>
                  <a:lnTo>
                    <a:pt x="2286" y="2304"/>
                  </a:lnTo>
                  <a:cubicBezTo>
                    <a:pt x="2308" y="2424"/>
                    <a:pt x="2358" y="2509"/>
                    <a:pt x="2429" y="2559"/>
                  </a:cubicBezTo>
                  <a:cubicBezTo>
                    <a:pt x="2480" y="2598"/>
                    <a:pt x="2544" y="2618"/>
                    <a:pt x="2609" y="2618"/>
                  </a:cubicBezTo>
                  <a:cubicBezTo>
                    <a:pt x="2627" y="2618"/>
                    <a:pt x="2646" y="2617"/>
                    <a:pt x="2664" y="2613"/>
                  </a:cubicBezTo>
                  <a:cubicBezTo>
                    <a:pt x="2773" y="2588"/>
                    <a:pt x="2878" y="2541"/>
                    <a:pt x="2972" y="2472"/>
                  </a:cubicBezTo>
                  <a:cubicBezTo>
                    <a:pt x="3091" y="2389"/>
                    <a:pt x="3199" y="2292"/>
                    <a:pt x="3297" y="2180"/>
                  </a:cubicBezTo>
                  <a:cubicBezTo>
                    <a:pt x="3413" y="2057"/>
                    <a:pt x="3514" y="1923"/>
                    <a:pt x="3604" y="1782"/>
                  </a:cubicBezTo>
                  <a:cubicBezTo>
                    <a:pt x="3698" y="1637"/>
                    <a:pt x="3781" y="1485"/>
                    <a:pt x="3850" y="1323"/>
                  </a:cubicBezTo>
                  <a:cubicBezTo>
                    <a:pt x="3915" y="1171"/>
                    <a:pt x="3966" y="1012"/>
                    <a:pt x="3995" y="846"/>
                  </a:cubicBezTo>
                  <a:cubicBezTo>
                    <a:pt x="4020" y="697"/>
                    <a:pt x="4020" y="542"/>
                    <a:pt x="3995" y="394"/>
                  </a:cubicBezTo>
                  <a:cubicBezTo>
                    <a:pt x="3980" y="296"/>
                    <a:pt x="3937" y="202"/>
                    <a:pt x="3872" y="130"/>
                  </a:cubicBezTo>
                  <a:cubicBezTo>
                    <a:pt x="3810" y="72"/>
                    <a:pt x="3738" y="32"/>
                    <a:pt x="3655" y="14"/>
                  </a:cubicBezTo>
                  <a:cubicBezTo>
                    <a:pt x="3613" y="5"/>
                    <a:pt x="3570" y="0"/>
                    <a:pt x="3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4"/>
            <p:cNvSpPr/>
            <p:nvPr/>
          </p:nvSpPr>
          <p:spPr>
            <a:xfrm>
              <a:off x="4220050" y="4508425"/>
              <a:ext cx="24775" cy="36925"/>
            </a:xfrm>
            <a:custGeom>
              <a:rect b="b" l="l" r="r" t="t"/>
              <a:pathLst>
                <a:path extrusionOk="0" h="1477" w="991">
                  <a:moveTo>
                    <a:pt x="691" y="34"/>
                  </a:moveTo>
                  <a:cubicBezTo>
                    <a:pt x="712" y="34"/>
                    <a:pt x="727" y="45"/>
                    <a:pt x="738" y="65"/>
                  </a:cubicBezTo>
                  <a:cubicBezTo>
                    <a:pt x="763" y="112"/>
                    <a:pt x="763" y="184"/>
                    <a:pt x="738" y="285"/>
                  </a:cubicBezTo>
                  <a:cubicBezTo>
                    <a:pt x="731" y="320"/>
                    <a:pt x="722" y="356"/>
                    <a:pt x="712" y="394"/>
                  </a:cubicBezTo>
                  <a:lnTo>
                    <a:pt x="712" y="394"/>
                  </a:lnTo>
                  <a:lnTo>
                    <a:pt x="590" y="455"/>
                  </a:lnTo>
                  <a:cubicBezTo>
                    <a:pt x="568" y="524"/>
                    <a:pt x="557" y="596"/>
                    <a:pt x="554" y="669"/>
                  </a:cubicBezTo>
                  <a:cubicBezTo>
                    <a:pt x="554" y="714"/>
                    <a:pt x="564" y="763"/>
                    <a:pt x="584" y="806"/>
                  </a:cubicBezTo>
                  <a:lnTo>
                    <a:pt x="584" y="806"/>
                  </a:lnTo>
                  <a:cubicBezTo>
                    <a:pt x="556" y="885"/>
                    <a:pt x="527" y="959"/>
                    <a:pt x="499" y="1030"/>
                  </a:cubicBezTo>
                  <a:cubicBezTo>
                    <a:pt x="460" y="1124"/>
                    <a:pt x="413" y="1218"/>
                    <a:pt x="358" y="1305"/>
                  </a:cubicBezTo>
                  <a:cubicBezTo>
                    <a:pt x="326" y="1359"/>
                    <a:pt x="282" y="1406"/>
                    <a:pt x="228" y="1442"/>
                  </a:cubicBezTo>
                  <a:cubicBezTo>
                    <a:pt x="218" y="1451"/>
                    <a:pt x="207" y="1455"/>
                    <a:pt x="196" y="1455"/>
                  </a:cubicBezTo>
                  <a:cubicBezTo>
                    <a:pt x="174" y="1455"/>
                    <a:pt x="152" y="1440"/>
                    <a:pt x="145" y="1413"/>
                  </a:cubicBezTo>
                  <a:cubicBezTo>
                    <a:pt x="123" y="1359"/>
                    <a:pt x="116" y="1301"/>
                    <a:pt x="123" y="1243"/>
                  </a:cubicBezTo>
                  <a:cubicBezTo>
                    <a:pt x="131" y="1157"/>
                    <a:pt x="145" y="1070"/>
                    <a:pt x="167" y="987"/>
                  </a:cubicBezTo>
                  <a:cubicBezTo>
                    <a:pt x="192" y="885"/>
                    <a:pt x="225" y="788"/>
                    <a:pt x="257" y="690"/>
                  </a:cubicBezTo>
                  <a:cubicBezTo>
                    <a:pt x="297" y="593"/>
                    <a:pt x="333" y="495"/>
                    <a:pt x="380" y="405"/>
                  </a:cubicBezTo>
                  <a:cubicBezTo>
                    <a:pt x="416" y="325"/>
                    <a:pt x="463" y="249"/>
                    <a:pt x="514" y="177"/>
                  </a:cubicBezTo>
                  <a:cubicBezTo>
                    <a:pt x="546" y="123"/>
                    <a:pt x="593" y="79"/>
                    <a:pt x="644" y="47"/>
                  </a:cubicBezTo>
                  <a:cubicBezTo>
                    <a:pt x="662" y="38"/>
                    <a:pt x="677" y="34"/>
                    <a:pt x="691" y="34"/>
                  </a:cubicBezTo>
                  <a:close/>
                  <a:moveTo>
                    <a:pt x="695" y="0"/>
                  </a:moveTo>
                  <a:cubicBezTo>
                    <a:pt x="674" y="0"/>
                    <a:pt x="649" y="7"/>
                    <a:pt x="622" y="21"/>
                  </a:cubicBezTo>
                  <a:cubicBezTo>
                    <a:pt x="535" y="68"/>
                    <a:pt x="456" y="130"/>
                    <a:pt x="391" y="206"/>
                  </a:cubicBezTo>
                  <a:cubicBezTo>
                    <a:pt x="315" y="289"/>
                    <a:pt x="246" y="379"/>
                    <a:pt x="196" y="481"/>
                  </a:cubicBezTo>
                  <a:cubicBezTo>
                    <a:pt x="138" y="578"/>
                    <a:pt x="94" y="687"/>
                    <a:pt x="58" y="795"/>
                  </a:cubicBezTo>
                  <a:cubicBezTo>
                    <a:pt x="26" y="896"/>
                    <a:pt x="8" y="998"/>
                    <a:pt x="4" y="1102"/>
                  </a:cubicBezTo>
                  <a:cubicBezTo>
                    <a:pt x="0" y="1189"/>
                    <a:pt x="19" y="1276"/>
                    <a:pt x="55" y="1355"/>
                  </a:cubicBezTo>
                  <a:cubicBezTo>
                    <a:pt x="73" y="1395"/>
                    <a:pt x="102" y="1435"/>
                    <a:pt x="141" y="1460"/>
                  </a:cubicBezTo>
                  <a:cubicBezTo>
                    <a:pt x="155" y="1472"/>
                    <a:pt x="172" y="1477"/>
                    <a:pt x="189" y="1477"/>
                  </a:cubicBezTo>
                  <a:cubicBezTo>
                    <a:pt x="205" y="1477"/>
                    <a:pt x="222" y="1472"/>
                    <a:pt x="235" y="1464"/>
                  </a:cubicBezTo>
                  <a:cubicBezTo>
                    <a:pt x="301" y="1428"/>
                    <a:pt x="351" y="1370"/>
                    <a:pt x="384" y="1305"/>
                  </a:cubicBezTo>
                  <a:cubicBezTo>
                    <a:pt x="441" y="1211"/>
                    <a:pt x="492" y="1113"/>
                    <a:pt x="532" y="1016"/>
                  </a:cubicBezTo>
                  <a:cubicBezTo>
                    <a:pt x="558" y="956"/>
                    <a:pt x="581" y="896"/>
                    <a:pt x="602" y="837"/>
                  </a:cubicBezTo>
                  <a:lnTo>
                    <a:pt x="602" y="837"/>
                  </a:lnTo>
                  <a:cubicBezTo>
                    <a:pt x="624" y="866"/>
                    <a:pt x="649" y="881"/>
                    <a:pt x="680" y="881"/>
                  </a:cubicBezTo>
                  <a:cubicBezTo>
                    <a:pt x="701" y="881"/>
                    <a:pt x="724" y="874"/>
                    <a:pt x="749" y="860"/>
                  </a:cubicBezTo>
                  <a:cubicBezTo>
                    <a:pt x="803" y="828"/>
                    <a:pt x="846" y="777"/>
                    <a:pt x="875" y="719"/>
                  </a:cubicBezTo>
                  <a:cubicBezTo>
                    <a:pt x="919" y="632"/>
                    <a:pt x="955" y="542"/>
                    <a:pt x="980" y="444"/>
                  </a:cubicBezTo>
                  <a:lnTo>
                    <a:pt x="991" y="401"/>
                  </a:lnTo>
                  <a:lnTo>
                    <a:pt x="962" y="416"/>
                  </a:lnTo>
                  <a:lnTo>
                    <a:pt x="944" y="477"/>
                  </a:lnTo>
                  <a:cubicBezTo>
                    <a:pt x="922" y="560"/>
                    <a:pt x="890" y="640"/>
                    <a:pt x="850" y="716"/>
                  </a:cubicBezTo>
                  <a:cubicBezTo>
                    <a:pt x="825" y="766"/>
                    <a:pt x="789" y="810"/>
                    <a:pt x="742" y="842"/>
                  </a:cubicBezTo>
                  <a:cubicBezTo>
                    <a:pt x="732" y="849"/>
                    <a:pt x="722" y="852"/>
                    <a:pt x="712" y="852"/>
                  </a:cubicBezTo>
                  <a:cubicBezTo>
                    <a:pt x="690" y="852"/>
                    <a:pt x="669" y="838"/>
                    <a:pt x="662" y="813"/>
                  </a:cubicBezTo>
                  <a:cubicBezTo>
                    <a:pt x="645" y="783"/>
                    <a:pt x="639" y="748"/>
                    <a:pt x="644" y="714"/>
                  </a:cubicBezTo>
                  <a:lnTo>
                    <a:pt x="644" y="714"/>
                  </a:lnTo>
                  <a:cubicBezTo>
                    <a:pt x="649" y="699"/>
                    <a:pt x="654" y="684"/>
                    <a:pt x="658" y="669"/>
                  </a:cubicBezTo>
                  <a:cubicBezTo>
                    <a:pt x="705" y="520"/>
                    <a:pt x="742" y="390"/>
                    <a:pt x="767" y="282"/>
                  </a:cubicBezTo>
                  <a:cubicBezTo>
                    <a:pt x="792" y="173"/>
                    <a:pt x="792" y="101"/>
                    <a:pt x="767" y="47"/>
                  </a:cubicBezTo>
                  <a:cubicBezTo>
                    <a:pt x="752" y="16"/>
                    <a:pt x="727" y="0"/>
                    <a:pt x="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4"/>
            <p:cNvSpPr/>
            <p:nvPr/>
          </p:nvSpPr>
          <p:spPr>
            <a:xfrm>
              <a:off x="4247800" y="4492275"/>
              <a:ext cx="22425" cy="38325"/>
            </a:xfrm>
            <a:custGeom>
              <a:rect b="b" l="l" r="r" t="t"/>
              <a:pathLst>
                <a:path extrusionOk="0" h="1533" w="897">
                  <a:moveTo>
                    <a:pt x="556" y="33"/>
                  </a:moveTo>
                  <a:cubicBezTo>
                    <a:pt x="574" y="33"/>
                    <a:pt x="589" y="42"/>
                    <a:pt x="600" y="60"/>
                  </a:cubicBezTo>
                  <a:cubicBezTo>
                    <a:pt x="629" y="100"/>
                    <a:pt x="636" y="172"/>
                    <a:pt x="629" y="277"/>
                  </a:cubicBezTo>
                  <a:cubicBezTo>
                    <a:pt x="626" y="312"/>
                    <a:pt x="621" y="349"/>
                    <a:pt x="616" y="389"/>
                  </a:cubicBezTo>
                  <a:lnTo>
                    <a:pt x="616" y="389"/>
                  </a:lnTo>
                  <a:lnTo>
                    <a:pt x="503" y="469"/>
                  </a:lnTo>
                  <a:cubicBezTo>
                    <a:pt x="492" y="537"/>
                    <a:pt x="492" y="610"/>
                    <a:pt x="496" y="682"/>
                  </a:cubicBezTo>
                  <a:cubicBezTo>
                    <a:pt x="503" y="729"/>
                    <a:pt x="517" y="775"/>
                    <a:pt x="545" y="815"/>
                  </a:cubicBezTo>
                  <a:lnTo>
                    <a:pt x="545" y="815"/>
                  </a:lnTo>
                  <a:cubicBezTo>
                    <a:pt x="528" y="897"/>
                    <a:pt x="510" y="975"/>
                    <a:pt x="492" y="1047"/>
                  </a:cubicBezTo>
                  <a:cubicBezTo>
                    <a:pt x="463" y="1145"/>
                    <a:pt x="430" y="1242"/>
                    <a:pt x="387" y="1336"/>
                  </a:cubicBezTo>
                  <a:cubicBezTo>
                    <a:pt x="362" y="1398"/>
                    <a:pt x="326" y="1448"/>
                    <a:pt x="279" y="1492"/>
                  </a:cubicBezTo>
                  <a:cubicBezTo>
                    <a:pt x="267" y="1500"/>
                    <a:pt x="254" y="1504"/>
                    <a:pt x="242" y="1504"/>
                  </a:cubicBezTo>
                  <a:cubicBezTo>
                    <a:pt x="222" y="1504"/>
                    <a:pt x="204" y="1495"/>
                    <a:pt x="195" y="1477"/>
                  </a:cubicBezTo>
                  <a:cubicBezTo>
                    <a:pt x="163" y="1423"/>
                    <a:pt x="148" y="1369"/>
                    <a:pt x="148" y="1307"/>
                  </a:cubicBezTo>
                  <a:cubicBezTo>
                    <a:pt x="145" y="1221"/>
                    <a:pt x="148" y="1134"/>
                    <a:pt x="159" y="1047"/>
                  </a:cubicBezTo>
                  <a:cubicBezTo>
                    <a:pt x="170" y="946"/>
                    <a:pt x="185" y="845"/>
                    <a:pt x="210" y="743"/>
                  </a:cubicBezTo>
                  <a:cubicBezTo>
                    <a:pt x="232" y="642"/>
                    <a:pt x="257" y="545"/>
                    <a:pt x="289" y="447"/>
                  </a:cubicBezTo>
                  <a:cubicBezTo>
                    <a:pt x="318" y="360"/>
                    <a:pt x="351" y="277"/>
                    <a:pt x="394" y="198"/>
                  </a:cubicBezTo>
                  <a:cubicBezTo>
                    <a:pt x="420" y="143"/>
                    <a:pt x="456" y="93"/>
                    <a:pt x="506" y="53"/>
                  </a:cubicBezTo>
                  <a:cubicBezTo>
                    <a:pt x="524" y="40"/>
                    <a:pt x="541" y="33"/>
                    <a:pt x="556" y="33"/>
                  </a:cubicBezTo>
                  <a:close/>
                  <a:moveTo>
                    <a:pt x="556" y="1"/>
                  </a:moveTo>
                  <a:cubicBezTo>
                    <a:pt x="533" y="1"/>
                    <a:pt x="506" y="11"/>
                    <a:pt x="477" y="31"/>
                  </a:cubicBezTo>
                  <a:cubicBezTo>
                    <a:pt x="394" y="89"/>
                    <a:pt x="326" y="161"/>
                    <a:pt x="268" y="245"/>
                  </a:cubicBezTo>
                  <a:cubicBezTo>
                    <a:pt x="206" y="339"/>
                    <a:pt x="152" y="440"/>
                    <a:pt x="112" y="545"/>
                  </a:cubicBezTo>
                  <a:cubicBezTo>
                    <a:pt x="73" y="649"/>
                    <a:pt x="40" y="761"/>
                    <a:pt x="22" y="874"/>
                  </a:cubicBezTo>
                  <a:cubicBezTo>
                    <a:pt x="4" y="978"/>
                    <a:pt x="0" y="1083"/>
                    <a:pt x="11" y="1188"/>
                  </a:cubicBezTo>
                  <a:cubicBezTo>
                    <a:pt x="18" y="1271"/>
                    <a:pt x="47" y="1354"/>
                    <a:pt x="91" y="1427"/>
                  </a:cubicBezTo>
                  <a:cubicBezTo>
                    <a:pt x="116" y="1466"/>
                    <a:pt x="152" y="1499"/>
                    <a:pt x="192" y="1521"/>
                  </a:cubicBezTo>
                  <a:cubicBezTo>
                    <a:pt x="204" y="1528"/>
                    <a:pt x="219" y="1532"/>
                    <a:pt x="234" y="1532"/>
                  </a:cubicBezTo>
                  <a:cubicBezTo>
                    <a:pt x="253" y="1532"/>
                    <a:pt x="273" y="1526"/>
                    <a:pt x="289" y="1513"/>
                  </a:cubicBezTo>
                  <a:cubicBezTo>
                    <a:pt x="344" y="1466"/>
                    <a:pt x="387" y="1405"/>
                    <a:pt x="409" y="1336"/>
                  </a:cubicBezTo>
                  <a:cubicBezTo>
                    <a:pt x="452" y="1235"/>
                    <a:pt x="488" y="1134"/>
                    <a:pt x="517" y="1029"/>
                  </a:cubicBezTo>
                  <a:cubicBezTo>
                    <a:pt x="536" y="966"/>
                    <a:pt x="552" y="903"/>
                    <a:pt x="566" y="839"/>
                  </a:cubicBezTo>
                  <a:lnTo>
                    <a:pt x="566" y="839"/>
                  </a:lnTo>
                  <a:cubicBezTo>
                    <a:pt x="588" y="862"/>
                    <a:pt x="612" y="874"/>
                    <a:pt x="638" y="874"/>
                  </a:cubicBezTo>
                  <a:cubicBezTo>
                    <a:pt x="662" y="874"/>
                    <a:pt x="688" y="864"/>
                    <a:pt x="716" y="845"/>
                  </a:cubicBezTo>
                  <a:cubicBezTo>
                    <a:pt x="767" y="801"/>
                    <a:pt x="803" y="747"/>
                    <a:pt x="821" y="686"/>
                  </a:cubicBezTo>
                  <a:cubicBezTo>
                    <a:pt x="853" y="595"/>
                    <a:pt x="879" y="498"/>
                    <a:pt x="890" y="400"/>
                  </a:cubicBezTo>
                  <a:cubicBezTo>
                    <a:pt x="890" y="386"/>
                    <a:pt x="893" y="371"/>
                    <a:pt x="897" y="357"/>
                  </a:cubicBezTo>
                  <a:lnTo>
                    <a:pt x="897" y="357"/>
                  </a:lnTo>
                  <a:lnTo>
                    <a:pt x="868" y="375"/>
                  </a:lnTo>
                  <a:lnTo>
                    <a:pt x="857" y="436"/>
                  </a:lnTo>
                  <a:cubicBezTo>
                    <a:pt x="846" y="523"/>
                    <a:pt x="828" y="606"/>
                    <a:pt x="796" y="689"/>
                  </a:cubicBezTo>
                  <a:cubicBezTo>
                    <a:pt x="781" y="743"/>
                    <a:pt x="749" y="790"/>
                    <a:pt x="705" y="827"/>
                  </a:cubicBezTo>
                  <a:cubicBezTo>
                    <a:pt x="695" y="837"/>
                    <a:pt x="682" y="842"/>
                    <a:pt x="668" y="842"/>
                  </a:cubicBezTo>
                  <a:cubicBezTo>
                    <a:pt x="649" y="842"/>
                    <a:pt x="631" y="831"/>
                    <a:pt x="622" y="812"/>
                  </a:cubicBezTo>
                  <a:cubicBezTo>
                    <a:pt x="593" y="772"/>
                    <a:pt x="586" y="729"/>
                    <a:pt x="597" y="686"/>
                  </a:cubicBezTo>
                  <a:lnTo>
                    <a:pt x="604" y="628"/>
                  </a:lnTo>
                  <a:lnTo>
                    <a:pt x="604" y="628"/>
                  </a:lnTo>
                  <a:cubicBezTo>
                    <a:pt x="629" y="492"/>
                    <a:pt x="645" y="372"/>
                    <a:pt x="655" y="273"/>
                  </a:cubicBezTo>
                  <a:cubicBezTo>
                    <a:pt x="662" y="161"/>
                    <a:pt x="655" y="89"/>
                    <a:pt x="622" y="38"/>
                  </a:cubicBezTo>
                  <a:cubicBezTo>
                    <a:pt x="605" y="14"/>
                    <a:pt x="582" y="1"/>
                    <a:pt x="5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4"/>
            <p:cNvSpPr/>
            <p:nvPr/>
          </p:nvSpPr>
          <p:spPr>
            <a:xfrm>
              <a:off x="3919275" y="4318175"/>
              <a:ext cx="317075" cy="91375"/>
            </a:xfrm>
            <a:custGeom>
              <a:rect b="b" l="l" r="r" t="t"/>
              <a:pathLst>
                <a:path extrusionOk="0" h="3655" w="12683">
                  <a:moveTo>
                    <a:pt x="12679" y="0"/>
                  </a:moveTo>
                  <a:cubicBezTo>
                    <a:pt x="12617" y="1374"/>
                    <a:pt x="9805" y="2480"/>
                    <a:pt x="6341" y="2480"/>
                  </a:cubicBezTo>
                  <a:cubicBezTo>
                    <a:pt x="2878" y="2480"/>
                    <a:pt x="66" y="1374"/>
                    <a:pt x="1" y="0"/>
                  </a:cubicBezTo>
                  <a:cubicBezTo>
                    <a:pt x="1" y="18"/>
                    <a:pt x="1" y="33"/>
                    <a:pt x="1" y="47"/>
                  </a:cubicBezTo>
                  <a:cubicBezTo>
                    <a:pt x="196" y="380"/>
                    <a:pt x="196" y="796"/>
                    <a:pt x="1" y="1132"/>
                  </a:cubicBezTo>
                  <a:cubicBezTo>
                    <a:pt x="1" y="2527"/>
                    <a:pt x="2839" y="3655"/>
                    <a:pt x="6341" y="3655"/>
                  </a:cubicBezTo>
                  <a:cubicBezTo>
                    <a:pt x="9844" y="3655"/>
                    <a:pt x="12682" y="2527"/>
                    <a:pt x="12682" y="1132"/>
                  </a:cubicBezTo>
                  <a:cubicBezTo>
                    <a:pt x="12483" y="796"/>
                    <a:pt x="12483" y="380"/>
                    <a:pt x="12682" y="47"/>
                  </a:cubicBezTo>
                  <a:cubicBezTo>
                    <a:pt x="12682" y="33"/>
                    <a:pt x="12679" y="18"/>
                    <a:pt x="12679"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74"/>
          <p:cNvGrpSpPr/>
          <p:nvPr/>
        </p:nvGrpSpPr>
        <p:grpSpPr>
          <a:xfrm>
            <a:off x="681000" y="405975"/>
            <a:ext cx="758675" cy="1203262"/>
            <a:chOff x="401225" y="3201250"/>
            <a:chExt cx="758675" cy="1203262"/>
          </a:xfrm>
        </p:grpSpPr>
        <p:sp>
          <p:nvSpPr>
            <p:cNvPr id="9961" name="Google Shape;9961;p74"/>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4"/>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4"/>
            <p:cNvSpPr/>
            <p:nvPr/>
          </p:nvSpPr>
          <p:spPr>
            <a:xfrm flipH="1" rot="-4514075">
              <a:off x="670527" y="4360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4"/>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4"/>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4"/>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4"/>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4"/>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4"/>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3" name="Shape 9973"/>
        <p:cNvGrpSpPr/>
        <p:nvPr/>
      </p:nvGrpSpPr>
      <p:grpSpPr>
        <a:xfrm>
          <a:off x="0" y="0"/>
          <a:ext cx="0" cy="0"/>
          <a:chOff x="0" y="0"/>
          <a:chExt cx="0" cy="0"/>
        </a:xfrm>
      </p:grpSpPr>
      <p:grpSp>
        <p:nvGrpSpPr>
          <p:cNvPr id="9974" name="Google Shape;9974;p75"/>
          <p:cNvGrpSpPr/>
          <p:nvPr/>
        </p:nvGrpSpPr>
        <p:grpSpPr>
          <a:xfrm>
            <a:off x="7546061" y="333452"/>
            <a:ext cx="1298255" cy="969292"/>
            <a:chOff x="3333225" y="4153150"/>
            <a:chExt cx="601350" cy="448975"/>
          </a:xfrm>
        </p:grpSpPr>
        <p:sp>
          <p:nvSpPr>
            <p:cNvPr id="9975" name="Google Shape;9975;p75"/>
            <p:cNvSpPr/>
            <p:nvPr/>
          </p:nvSpPr>
          <p:spPr>
            <a:xfrm>
              <a:off x="3333975" y="4153950"/>
              <a:ext cx="599775" cy="447450"/>
            </a:xfrm>
            <a:custGeom>
              <a:rect b="b" l="l" r="r" t="t"/>
              <a:pathLst>
                <a:path extrusionOk="0" h="17898" w="23991">
                  <a:moveTo>
                    <a:pt x="0" y="1"/>
                  </a:moveTo>
                  <a:lnTo>
                    <a:pt x="0" y="17897"/>
                  </a:lnTo>
                  <a:lnTo>
                    <a:pt x="23991" y="17897"/>
                  </a:lnTo>
                  <a:lnTo>
                    <a:pt x="23991"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3333225" y="4153150"/>
              <a:ext cx="601350" cy="448975"/>
            </a:xfrm>
            <a:custGeom>
              <a:rect b="b" l="l" r="r" t="t"/>
              <a:pathLst>
                <a:path extrusionOk="0" h="17959" w="24054">
                  <a:moveTo>
                    <a:pt x="23992" y="62"/>
                  </a:moveTo>
                  <a:lnTo>
                    <a:pt x="23992" y="17897"/>
                  </a:lnTo>
                  <a:lnTo>
                    <a:pt x="60" y="17897"/>
                  </a:lnTo>
                  <a:lnTo>
                    <a:pt x="60" y="62"/>
                  </a:lnTo>
                  <a:close/>
                  <a:moveTo>
                    <a:pt x="30" y="0"/>
                  </a:moveTo>
                  <a:cubicBezTo>
                    <a:pt x="14" y="0"/>
                    <a:pt x="1" y="17"/>
                    <a:pt x="1" y="33"/>
                  </a:cubicBezTo>
                  <a:lnTo>
                    <a:pt x="1" y="17929"/>
                  </a:lnTo>
                  <a:cubicBezTo>
                    <a:pt x="1" y="17946"/>
                    <a:pt x="14" y="17959"/>
                    <a:pt x="30" y="17959"/>
                  </a:cubicBezTo>
                  <a:lnTo>
                    <a:pt x="24021" y="17959"/>
                  </a:lnTo>
                  <a:cubicBezTo>
                    <a:pt x="24041" y="17959"/>
                    <a:pt x="24054" y="17946"/>
                    <a:pt x="24054" y="17929"/>
                  </a:cubicBezTo>
                  <a:lnTo>
                    <a:pt x="24054" y="33"/>
                  </a:lnTo>
                  <a:cubicBezTo>
                    <a:pt x="24054" y="17"/>
                    <a:pt x="24041" y="0"/>
                    <a:pt x="2402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3356975" y="4180225"/>
              <a:ext cx="23775" cy="20350"/>
            </a:xfrm>
            <a:custGeom>
              <a:rect b="b" l="l" r="r" t="t"/>
              <a:pathLst>
                <a:path extrusionOk="0" h="814" w="951">
                  <a:moveTo>
                    <a:pt x="543" y="1"/>
                  </a:moveTo>
                  <a:cubicBezTo>
                    <a:pt x="183" y="1"/>
                    <a:pt x="1" y="438"/>
                    <a:pt x="255" y="693"/>
                  </a:cubicBezTo>
                  <a:cubicBezTo>
                    <a:pt x="339" y="776"/>
                    <a:pt x="441" y="814"/>
                    <a:pt x="541" y="814"/>
                  </a:cubicBezTo>
                  <a:cubicBezTo>
                    <a:pt x="749" y="814"/>
                    <a:pt x="948" y="652"/>
                    <a:pt x="951" y="409"/>
                  </a:cubicBezTo>
                  <a:cubicBezTo>
                    <a:pt x="951" y="184"/>
                    <a:pt x="768" y="1"/>
                    <a:pt x="543"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5"/>
            <p:cNvSpPr/>
            <p:nvPr/>
          </p:nvSpPr>
          <p:spPr>
            <a:xfrm>
              <a:off x="3887225" y="4180225"/>
              <a:ext cx="23775" cy="20350"/>
            </a:xfrm>
            <a:custGeom>
              <a:rect b="b" l="l" r="r" t="t"/>
              <a:pathLst>
                <a:path extrusionOk="0" h="814" w="951">
                  <a:moveTo>
                    <a:pt x="542" y="1"/>
                  </a:moveTo>
                  <a:cubicBezTo>
                    <a:pt x="183" y="1"/>
                    <a:pt x="0" y="438"/>
                    <a:pt x="258" y="693"/>
                  </a:cubicBezTo>
                  <a:cubicBezTo>
                    <a:pt x="341" y="776"/>
                    <a:pt x="443" y="814"/>
                    <a:pt x="542" y="814"/>
                  </a:cubicBezTo>
                  <a:cubicBezTo>
                    <a:pt x="750" y="814"/>
                    <a:pt x="950" y="652"/>
                    <a:pt x="950" y="409"/>
                  </a:cubicBezTo>
                  <a:cubicBezTo>
                    <a:pt x="950" y="184"/>
                    <a:pt x="767" y="1"/>
                    <a:pt x="542"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5"/>
            <p:cNvSpPr/>
            <p:nvPr/>
          </p:nvSpPr>
          <p:spPr>
            <a:xfrm>
              <a:off x="3381450" y="4234000"/>
              <a:ext cx="511175" cy="340550"/>
            </a:xfrm>
            <a:custGeom>
              <a:rect b="b" l="l" r="r" t="t"/>
              <a:pathLst>
                <a:path extrusionOk="0" h="13622" w="20447">
                  <a:moveTo>
                    <a:pt x="11947" y="1"/>
                  </a:moveTo>
                  <a:lnTo>
                    <a:pt x="9506" y="2233"/>
                  </a:lnTo>
                  <a:lnTo>
                    <a:pt x="8700" y="4019"/>
                  </a:lnTo>
                  <a:lnTo>
                    <a:pt x="8700" y="5328"/>
                  </a:lnTo>
                  <a:lnTo>
                    <a:pt x="6656" y="5328"/>
                  </a:lnTo>
                  <a:lnTo>
                    <a:pt x="6294" y="5759"/>
                  </a:lnTo>
                  <a:lnTo>
                    <a:pt x="6294" y="11089"/>
                  </a:lnTo>
                  <a:lnTo>
                    <a:pt x="4531" y="11089"/>
                  </a:lnTo>
                  <a:lnTo>
                    <a:pt x="4531" y="4153"/>
                  </a:lnTo>
                  <a:lnTo>
                    <a:pt x="3040" y="4153"/>
                  </a:lnTo>
                  <a:lnTo>
                    <a:pt x="3040" y="4149"/>
                  </a:lnTo>
                  <a:lnTo>
                    <a:pt x="2677" y="4580"/>
                  </a:lnTo>
                  <a:lnTo>
                    <a:pt x="2677" y="11089"/>
                  </a:lnTo>
                  <a:lnTo>
                    <a:pt x="2459" y="11089"/>
                  </a:lnTo>
                  <a:lnTo>
                    <a:pt x="2459" y="2188"/>
                  </a:lnTo>
                  <a:lnTo>
                    <a:pt x="17" y="2188"/>
                  </a:lnTo>
                  <a:lnTo>
                    <a:pt x="17" y="11089"/>
                  </a:lnTo>
                  <a:lnTo>
                    <a:pt x="1" y="11089"/>
                  </a:lnTo>
                  <a:lnTo>
                    <a:pt x="1" y="13622"/>
                  </a:lnTo>
                  <a:lnTo>
                    <a:pt x="20447" y="13622"/>
                  </a:lnTo>
                  <a:lnTo>
                    <a:pt x="20447" y="11089"/>
                  </a:lnTo>
                  <a:lnTo>
                    <a:pt x="20447" y="5328"/>
                  </a:lnTo>
                  <a:lnTo>
                    <a:pt x="18009" y="5328"/>
                  </a:lnTo>
                  <a:lnTo>
                    <a:pt x="17646" y="5759"/>
                  </a:lnTo>
                  <a:lnTo>
                    <a:pt x="17646" y="11089"/>
                  </a:lnTo>
                  <a:lnTo>
                    <a:pt x="17075" y="11089"/>
                  </a:lnTo>
                  <a:lnTo>
                    <a:pt x="17075" y="2703"/>
                  </a:lnTo>
                  <a:lnTo>
                    <a:pt x="15587" y="2703"/>
                  </a:lnTo>
                  <a:lnTo>
                    <a:pt x="15371" y="3337"/>
                  </a:lnTo>
                  <a:lnTo>
                    <a:pt x="15371" y="11089"/>
                  </a:lnTo>
                  <a:lnTo>
                    <a:pt x="15029" y="11089"/>
                  </a:lnTo>
                  <a:lnTo>
                    <a:pt x="15029" y="2703"/>
                  </a:lnTo>
                  <a:lnTo>
                    <a:pt x="13537" y="2703"/>
                  </a:lnTo>
                  <a:lnTo>
                    <a:pt x="13325" y="3337"/>
                  </a:lnTo>
                  <a:lnTo>
                    <a:pt x="13325" y="11089"/>
                  </a:lnTo>
                  <a:lnTo>
                    <a:pt x="11947" y="11089"/>
                  </a:lnTo>
                  <a:lnTo>
                    <a:pt x="119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0" name="Google Shape;9980;p75"/>
          <p:cNvSpPr/>
          <p:nvPr/>
        </p:nvSpPr>
        <p:spPr>
          <a:xfrm>
            <a:off x="772500" y="2571750"/>
            <a:ext cx="1801800" cy="1951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2703250" y="2571750"/>
            <a:ext cx="1801800" cy="1951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4634050" y="2571750"/>
            <a:ext cx="1801800" cy="1951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 </a:t>
            </a:r>
            <a:r>
              <a:rPr b="1" lang="en" sz="2400">
                <a:solidFill>
                  <a:srgbClr val="000000"/>
                </a:solidFill>
                <a:latin typeface="Arial"/>
                <a:ea typeface="Arial"/>
                <a:cs typeface="Arial"/>
                <a:sym typeface="Arial"/>
              </a:rPr>
              <a:t>ACCESS TO DEBT FINANCING</a:t>
            </a:r>
            <a:endParaRPr sz="2400"/>
          </a:p>
        </p:txBody>
      </p:sp>
      <p:sp>
        <p:nvSpPr>
          <p:cNvPr id="9984" name="Google Shape;9984;p75"/>
          <p:cNvSpPr/>
          <p:nvPr/>
        </p:nvSpPr>
        <p:spPr>
          <a:xfrm>
            <a:off x="1257500"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985" name="Google Shape;9985;p75"/>
          <p:cNvSpPr txBox="1"/>
          <p:nvPr/>
        </p:nvSpPr>
        <p:spPr>
          <a:xfrm>
            <a:off x="1339388"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05</a:t>
            </a:r>
            <a:endParaRPr sz="3000">
              <a:solidFill>
                <a:srgbClr val="0B0A33"/>
              </a:solidFill>
              <a:latin typeface="Lalezar"/>
              <a:ea typeface="Lalezar"/>
              <a:cs typeface="Lalezar"/>
              <a:sym typeface="Lalezar"/>
            </a:endParaRPr>
          </a:p>
        </p:txBody>
      </p:sp>
      <p:sp>
        <p:nvSpPr>
          <p:cNvPr id="9986" name="Google Shape;9986;p75"/>
          <p:cNvSpPr/>
          <p:nvPr/>
        </p:nvSpPr>
        <p:spPr>
          <a:xfrm>
            <a:off x="3188269"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987" name="Google Shape;9987;p75"/>
          <p:cNvSpPr txBox="1"/>
          <p:nvPr/>
        </p:nvSpPr>
        <p:spPr>
          <a:xfrm>
            <a:off x="3270169"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06</a:t>
            </a:r>
            <a:endParaRPr sz="3000">
              <a:solidFill>
                <a:srgbClr val="0B0A33"/>
              </a:solidFill>
              <a:latin typeface="Lalezar"/>
              <a:ea typeface="Lalezar"/>
              <a:cs typeface="Lalezar"/>
              <a:sym typeface="Lalezar"/>
            </a:endParaRPr>
          </a:p>
        </p:txBody>
      </p:sp>
      <p:sp>
        <p:nvSpPr>
          <p:cNvPr id="9988" name="Google Shape;9988;p75"/>
          <p:cNvSpPr/>
          <p:nvPr/>
        </p:nvSpPr>
        <p:spPr>
          <a:xfrm>
            <a:off x="5119037" y="15632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9989" name="Google Shape;9989;p75"/>
          <p:cNvSpPr txBox="1"/>
          <p:nvPr/>
        </p:nvSpPr>
        <p:spPr>
          <a:xfrm>
            <a:off x="5200937" y="17384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07</a:t>
            </a:r>
            <a:endParaRPr sz="3000">
              <a:solidFill>
                <a:srgbClr val="0B0A33"/>
              </a:solidFill>
              <a:latin typeface="Lalezar"/>
              <a:ea typeface="Lalezar"/>
              <a:cs typeface="Lalezar"/>
              <a:sym typeface="Lalezar"/>
            </a:endParaRPr>
          </a:p>
        </p:txBody>
      </p:sp>
      <p:cxnSp>
        <p:nvCxnSpPr>
          <p:cNvPr id="9990" name="Google Shape;9990;p75"/>
          <p:cNvCxnSpPr>
            <a:stCxn id="9984" idx="4"/>
            <a:endCxn id="9991" idx="0"/>
          </p:cNvCxnSpPr>
          <p:nvPr/>
        </p:nvCxnSpPr>
        <p:spPr>
          <a:xfrm>
            <a:off x="1673450"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992" name="Google Shape;9992;p75"/>
          <p:cNvCxnSpPr>
            <a:stCxn id="9986" idx="4"/>
            <a:endCxn id="9993" idx="0"/>
          </p:cNvCxnSpPr>
          <p:nvPr/>
        </p:nvCxnSpPr>
        <p:spPr>
          <a:xfrm>
            <a:off x="3604219"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994" name="Google Shape;9994;p75"/>
          <p:cNvCxnSpPr>
            <a:stCxn id="9988" idx="4"/>
            <a:endCxn id="9995" idx="0"/>
          </p:cNvCxnSpPr>
          <p:nvPr/>
        </p:nvCxnSpPr>
        <p:spPr>
          <a:xfrm>
            <a:off x="5534987" y="23951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9996" name="Google Shape;9996;p75"/>
          <p:cNvCxnSpPr>
            <a:stCxn id="9984" idx="6"/>
            <a:endCxn id="9986" idx="2"/>
          </p:cNvCxnSpPr>
          <p:nvPr/>
        </p:nvCxnSpPr>
        <p:spPr>
          <a:xfrm>
            <a:off x="2089400" y="1979188"/>
            <a:ext cx="1098900" cy="0"/>
          </a:xfrm>
          <a:prstGeom prst="straightConnector1">
            <a:avLst/>
          </a:prstGeom>
          <a:noFill/>
          <a:ln cap="flat" cmpd="sng" w="9525">
            <a:solidFill>
              <a:schemeClr val="dk2"/>
            </a:solidFill>
            <a:prstDash val="solid"/>
            <a:round/>
            <a:headEnd len="med" w="med" type="none"/>
            <a:tailEnd len="med" w="med" type="none"/>
          </a:ln>
        </p:spPr>
      </p:cxnSp>
      <p:cxnSp>
        <p:nvCxnSpPr>
          <p:cNvPr id="9997" name="Google Shape;9997;p75"/>
          <p:cNvCxnSpPr>
            <a:stCxn id="9986" idx="6"/>
            <a:endCxn id="9988" idx="2"/>
          </p:cNvCxnSpPr>
          <p:nvPr/>
        </p:nvCxnSpPr>
        <p:spPr>
          <a:xfrm>
            <a:off x="4020169" y="1979188"/>
            <a:ext cx="1098900" cy="0"/>
          </a:xfrm>
          <a:prstGeom prst="straightConnector1">
            <a:avLst/>
          </a:prstGeom>
          <a:noFill/>
          <a:ln cap="flat" cmpd="sng" w="9525">
            <a:solidFill>
              <a:schemeClr val="dk2"/>
            </a:solidFill>
            <a:prstDash val="solid"/>
            <a:round/>
            <a:headEnd len="med" w="med" type="none"/>
            <a:tailEnd len="med" w="med" type="none"/>
          </a:ln>
        </p:spPr>
      </p:cxnSp>
      <p:grpSp>
        <p:nvGrpSpPr>
          <p:cNvPr id="9998" name="Google Shape;9998;p75"/>
          <p:cNvGrpSpPr/>
          <p:nvPr/>
        </p:nvGrpSpPr>
        <p:grpSpPr>
          <a:xfrm>
            <a:off x="284178" y="4203511"/>
            <a:ext cx="618805" cy="798910"/>
            <a:chOff x="3896325" y="4237725"/>
            <a:chExt cx="373900" cy="482725"/>
          </a:xfrm>
        </p:grpSpPr>
        <p:sp>
          <p:nvSpPr>
            <p:cNvPr id="9999" name="Google Shape;9999;p75"/>
            <p:cNvSpPr/>
            <p:nvPr/>
          </p:nvSpPr>
          <p:spPr>
            <a:xfrm>
              <a:off x="3896425" y="4612600"/>
              <a:ext cx="359700" cy="107850"/>
            </a:xfrm>
            <a:custGeom>
              <a:rect b="b" l="l" r="r" t="t"/>
              <a:pathLst>
                <a:path extrusionOk="0" h="4314" w="14388">
                  <a:moveTo>
                    <a:pt x="7194" y="1"/>
                  </a:moveTo>
                  <a:cubicBezTo>
                    <a:pt x="3221" y="1"/>
                    <a:pt x="0" y="966"/>
                    <a:pt x="0" y="2159"/>
                  </a:cubicBezTo>
                  <a:cubicBezTo>
                    <a:pt x="0" y="3348"/>
                    <a:pt x="3221" y="4314"/>
                    <a:pt x="7194" y="4314"/>
                  </a:cubicBezTo>
                  <a:cubicBezTo>
                    <a:pt x="11171" y="4314"/>
                    <a:pt x="14388" y="3348"/>
                    <a:pt x="14388" y="2159"/>
                  </a:cubicBezTo>
                  <a:cubicBezTo>
                    <a:pt x="14388" y="966"/>
                    <a:pt x="11171" y="1"/>
                    <a:pt x="71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5"/>
            <p:cNvSpPr/>
            <p:nvPr/>
          </p:nvSpPr>
          <p:spPr>
            <a:xfrm>
              <a:off x="3897225" y="4256250"/>
              <a:ext cx="361175" cy="458050"/>
            </a:xfrm>
            <a:custGeom>
              <a:rect b="b" l="l" r="r" t="t"/>
              <a:pathLst>
                <a:path extrusionOk="0" h="18322" w="14447">
                  <a:moveTo>
                    <a:pt x="7223" y="1"/>
                  </a:moveTo>
                  <a:cubicBezTo>
                    <a:pt x="3721" y="1"/>
                    <a:pt x="883" y="1132"/>
                    <a:pt x="883" y="2528"/>
                  </a:cubicBezTo>
                  <a:cubicBezTo>
                    <a:pt x="883" y="2716"/>
                    <a:pt x="933" y="2904"/>
                    <a:pt x="1031" y="3070"/>
                  </a:cubicBezTo>
                  <a:cubicBezTo>
                    <a:pt x="970" y="3175"/>
                    <a:pt x="930" y="3287"/>
                    <a:pt x="905" y="3406"/>
                  </a:cubicBezTo>
                  <a:lnTo>
                    <a:pt x="883" y="3406"/>
                  </a:lnTo>
                  <a:cubicBezTo>
                    <a:pt x="312" y="4050"/>
                    <a:pt x="1" y="4878"/>
                    <a:pt x="1" y="5738"/>
                  </a:cubicBezTo>
                  <a:lnTo>
                    <a:pt x="1" y="15950"/>
                  </a:lnTo>
                  <a:lnTo>
                    <a:pt x="4" y="15950"/>
                  </a:lnTo>
                  <a:cubicBezTo>
                    <a:pt x="4" y="15968"/>
                    <a:pt x="1" y="15986"/>
                    <a:pt x="1" y="16005"/>
                  </a:cubicBezTo>
                  <a:cubicBezTo>
                    <a:pt x="1" y="17284"/>
                    <a:pt x="3233" y="18322"/>
                    <a:pt x="7223" y="18322"/>
                  </a:cubicBezTo>
                  <a:cubicBezTo>
                    <a:pt x="11211" y="18322"/>
                    <a:pt x="14446" y="17284"/>
                    <a:pt x="14446" y="16005"/>
                  </a:cubicBezTo>
                  <a:cubicBezTo>
                    <a:pt x="14446" y="15929"/>
                    <a:pt x="14432" y="15856"/>
                    <a:pt x="14414" y="15784"/>
                  </a:cubicBezTo>
                  <a:lnTo>
                    <a:pt x="14414" y="5781"/>
                  </a:lnTo>
                  <a:cubicBezTo>
                    <a:pt x="14410" y="5076"/>
                    <a:pt x="14200" y="4386"/>
                    <a:pt x="13803" y="3804"/>
                  </a:cubicBezTo>
                  <a:lnTo>
                    <a:pt x="13542" y="3421"/>
                  </a:lnTo>
                  <a:cubicBezTo>
                    <a:pt x="13521" y="3298"/>
                    <a:pt x="13477" y="3179"/>
                    <a:pt x="13416" y="3070"/>
                  </a:cubicBezTo>
                  <a:cubicBezTo>
                    <a:pt x="13510" y="2904"/>
                    <a:pt x="13561" y="2716"/>
                    <a:pt x="13564" y="2528"/>
                  </a:cubicBezTo>
                  <a:cubicBezTo>
                    <a:pt x="13564" y="1132"/>
                    <a:pt x="10726" y="1"/>
                    <a:pt x="7223"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5"/>
            <p:cNvSpPr/>
            <p:nvPr/>
          </p:nvSpPr>
          <p:spPr>
            <a:xfrm>
              <a:off x="3906550" y="4599950"/>
              <a:ext cx="339550" cy="106050"/>
            </a:xfrm>
            <a:custGeom>
              <a:rect b="b" l="l" r="r" t="t"/>
              <a:pathLst>
                <a:path extrusionOk="0" h="4242" w="13582">
                  <a:moveTo>
                    <a:pt x="6789" y="1"/>
                  </a:moveTo>
                  <a:cubicBezTo>
                    <a:pt x="3040" y="1"/>
                    <a:pt x="0" y="952"/>
                    <a:pt x="0" y="2123"/>
                  </a:cubicBezTo>
                  <a:cubicBezTo>
                    <a:pt x="0" y="3290"/>
                    <a:pt x="3040" y="4241"/>
                    <a:pt x="6789" y="4241"/>
                  </a:cubicBezTo>
                  <a:cubicBezTo>
                    <a:pt x="10541" y="4241"/>
                    <a:pt x="13582" y="3290"/>
                    <a:pt x="13582" y="2123"/>
                  </a:cubicBezTo>
                  <a:cubicBezTo>
                    <a:pt x="13582" y="952"/>
                    <a:pt x="10541" y="1"/>
                    <a:pt x="6789" y="1"/>
                  </a:cubicBezTo>
                  <a:close/>
                </a:path>
              </a:pathLst>
            </a:custGeom>
            <a:gradFill>
              <a:gsLst>
                <a:gs pos="0">
                  <a:schemeClr val="accent1"/>
                </a:gs>
                <a:gs pos="35000">
                  <a:schemeClr val="accent1"/>
                </a:gs>
                <a:gs pos="100000">
                  <a:schemeClr val="accent3"/>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a:off x="3905725" y="4599150"/>
              <a:ext cx="341275" cy="107650"/>
            </a:xfrm>
            <a:custGeom>
              <a:rect b="b" l="l" r="r" t="t"/>
              <a:pathLst>
                <a:path extrusionOk="0" h="4306" w="13651">
                  <a:moveTo>
                    <a:pt x="6826" y="69"/>
                  </a:moveTo>
                  <a:cubicBezTo>
                    <a:pt x="10549" y="69"/>
                    <a:pt x="13586" y="1005"/>
                    <a:pt x="13586" y="2155"/>
                  </a:cubicBezTo>
                  <a:cubicBezTo>
                    <a:pt x="13586" y="3304"/>
                    <a:pt x="10553" y="4241"/>
                    <a:pt x="6826" y="4241"/>
                  </a:cubicBezTo>
                  <a:cubicBezTo>
                    <a:pt x="3099" y="4241"/>
                    <a:pt x="69" y="3304"/>
                    <a:pt x="69" y="2155"/>
                  </a:cubicBezTo>
                  <a:cubicBezTo>
                    <a:pt x="69" y="1005"/>
                    <a:pt x="3099" y="69"/>
                    <a:pt x="6826" y="69"/>
                  </a:cubicBezTo>
                  <a:close/>
                  <a:moveTo>
                    <a:pt x="6826" y="0"/>
                  </a:moveTo>
                  <a:cubicBezTo>
                    <a:pt x="5007" y="0"/>
                    <a:pt x="3301" y="221"/>
                    <a:pt x="2014" y="622"/>
                  </a:cubicBezTo>
                  <a:cubicBezTo>
                    <a:pt x="716" y="1027"/>
                    <a:pt x="1" y="1573"/>
                    <a:pt x="1" y="2155"/>
                  </a:cubicBezTo>
                  <a:cubicBezTo>
                    <a:pt x="1" y="2737"/>
                    <a:pt x="716" y="3279"/>
                    <a:pt x="2014" y="3684"/>
                  </a:cubicBezTo>
                  <a:cubicBezTo>
                    <a:pt x="3301" y="4085"/>
                    <a:pt x="5007" y="4306"/>
                    <a:pt x="6826" y="4306"/>
                  </a:cubicBezTo>
                  <a:cubicBezTo>
                    <a:pt x="8640" y="4306"/>
                    <a:pt x="10350" y="4085"/>
                    <a:pt x="11637" y="3684"/>
                  </a:cubicBezTo>
                  <a:cubicBezTo>
                    <a:pt x="12939" y="3279"/>
                    <a:pt x="13651" y="2737"/>
                    <a:pt x="13651" y="2155"/>
                  </a:cubicBezTo>
                  <a:cubicBezTo>
                    <a:pt x="13651" y="1573"/>
                    <a:pt x="12939" y="1031"/>
                    <a:pt x="11637" y="622"/>
                  </a:cubicBezTo>
                  <a:cubicBezTo>
                    <a:pt x="10350" y="221"/>
                    <a:pt x="8644" y="0"/>
                    <a:pt x="68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5"/>
            <p:cNvSpPr/>
            <p:nvPr/>
          </p:nvSpPr>
          <p:spPr>
            <a:xfrm>
              <a:off x="4024025" y="4588250"/>
              <a:ext cx="185925" cy="83625"/>
            </a:xfrm>
            <a:custGeom>
              <a:rect b="b" l="l" r="r" t="t"/>
              <a:pathLst>
                <a:path extrusionOk="0" h="3345" w="7437">
                  <a:moveTo>
                    <a:pt x="3952" y="1"/>
                  </a:moveTo>
                  <a:cubicBezTo>
                    <a:pt x="3855" y="1"/>
                    <a:pt x="3758" y="3"/>
                    <a:pt x="3659" y="6"/>
                  </a:cubicBezTo>
                  <a:cubicBezTo>
                    <a:pt x="1624" y="78"/>
                    <a:pt x="1" y="881"/>
                    <a:pt x="33" y="1803"/>
                  </a:cubicBezTo>
                  <a:cubicBezTo>
                    <a:pt x="64" y="2680"/>
                    <a:pt x="1584" y="3344"/>
                    <a:pt x="3485" y="3344"/>
                  </a:cubicBezTo>
                  <a:cubicBezTo>
                    <a:pt x="3582" y="3344"/>
                    <a:pt x="3680" y="3343"/>
                    <a:pt x="3778" y="3339"/>
                  </a:cubicBezTo>
                  <a:cubicBezTo>
                    <a:pt x="5813" y="3267"/>
                    <a:pt x="7437" y="2461"/>
                    <a:pt x="7404" y="1539"/>
                  </a:cubicBezTo>
                  <a:cubicBezTo>
                    <a:pt x="7373" y="665"/>
                    <a:pt x="5853" y="1"/>
                    <a:pt x="3952"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5"/>
            <p:cNvSpPr/>
            <p:nvPr/>
          </p:nvSpPr>
          <p:spPr>
            <a:xfrm>
              <a:off x="4023675" y="4587350"/>
              <a:ext cx="186825" cy="85300"/>
            </a:xfrm>
            <a:custGeom>
              <a:rect b="b" l="l" r="r" t="t"/>
              <a:pathLst>
                <a:path extrusionOk="0" h="3412" w="7473">
                  <a:moveTo>
                    <a:pt x="3969" y="67"/>
                  </a:moveTo>
                  <a:cubicBezTo>
                    <a:pt x="5849" y="67"/>
                    <a:pt x="7357" y="718"/>
                    <a:pt x="7386" y="1575"/>
                  </a:cubicBezTo>
                  <a:cubicBezTo>
                    <a:pt x="7404" y="2005"/>
                    <a:pt x="7042" y="2428"/>
                    <a:pt x="6370" y="2761"/>
                  </a:cubicBezTo>
                  <a:cubicBezTo>
                    <a:pt x="5686" y="3097"/>
                    <a:pt x="4772" y="3303"/>
                    <a:pt x="3792" y="3339"/>
                  </a:cubicBezTo>
                  <a:cubicBezTo>
                    <a:pt x="3695" y="3343"/>
                    <a:pt x="3597" y="3343"/>
                    <a:pt x="3499" y="3343"/>
                  </a:cubicBezTo>
                  <a:cubicBezTo>
                    <a:pt x="1620" y="3343"/>
                    <a:pt x="116" y="2692"/>
                    <a:pt x="83" y="1835"/>
                  </a:cubicBezTo>
                  <a:cubicBezTo>
                    <a:pt x="69" y="1405"/>
                    <a:pt x="430" y="982"/>
                    <a:pt x="1103" y="649"/>
                  </a:cubicBezTo>
                  <a:cubicBezTo>
                    <a:pt x="1782" y="313"/>
                    <a:pt x="2697" y="107"/>
                    <a:pt x="3677" y="75"/>
                  </a:cubicBezTo>
                  <a:cubicBezTo>
                    <a:pt x="3778" y="67"/>
                    <a:pt x="3875" y="67"/>
                    <a:pt x="3969" y="67"/>
                  </a:cubicBezTo>
                  <a:close/>
                  <a:moveTo>
                    <a:pt x="3966" y="1"/>
                  </a:moveTo>
                  <a:cubicBezTo>
                    <a:pt x="3871" y="1"/>
                    <a:pt x="3774" y="2"/>
                    <a:pt x="3677" y="6"/>
                  </a:cubicBezTo>
                  <a:cubicBezTo>
                    <a:pt x="2686" y="42"/>
                    <a:pt x="1761" y="248"/>
                    <a:pt x="1074" y="592"/>
                  </a:cubicBezTo>
                  <a:cubicBezTo>
                    <a:pt x="376" y="935"/>
                    <a:pt x="0" y="1380"/>
                    <a:pt x="18" y="1839"/>
                  </a:cubicBezTo>
                  <a:cubicBezTo>
                    <a:pt x="47" y="2732"/>
                    <a:pt x="1587" y="3411"/>
                    <a:pt x="3503" y="3411"/>
                  </a:cubicBezTo>
                  <a:cubicBezTo>
                    <a:pt x="3601" y="3411"/>
                    <a:pt x="3698" y="3411"/>
                    <a:pt x="3796" y="3408"/>
                  </a:cubicBezTo>
                  <a:cubicBezTo>
                    <a:pt x="4786" y="3371"/>
                    <a:pt x="5708" y="3162"/>
                    <a:pt x="6399" y="2822"/>
                  </a:cubicBezTo>
                  <a:cubicBezTo>
                    <a:pt x="7096" y="2479"/>
                    <a:pt x="7472" y="2034"/>
                    <a:pt x="7454" y="1575"/>
                  </a:cubicBezTo>
                  <a:cubicBezTo>
                    <a:pt x="7423" y="680"/>
                    <a:pt x="5884" y="1"/>
                    <a:pt x="3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5"/>
            <p:cNvSpPr/>
            <p:nvPr/>
          </p:nvSpPr>
          <p:spPr>
            <a:xfrm>
              <a:off x="4064700" y="4634750"/>
              <a:ext cx="26225" cy="14225"/>
            </a:xfrm>
            <a:custGeom>
              <a:rect b="b" l="l" r="r" t="t"/>
              <a:pathLst>
                <a:path extrusionOk="0" h="569" w="1049">
                  <a:moveTo>
                    <a:pt x="466" y="0"/>
                  </a:moveTo>
                  <a:cubicBezTo>
                    <a:pt x="222" y="0"/>
                    <a:pt x="24" y="99"/>
                    <a:pt x="11" y="239"/>
                  </a:cubicBezTo>
                  <a:cubicBezTo>
                    <a:pt x="0" y="395"/>
                    <a:pt x="214" y="539"/>
                    <a:pt x="499" y="564"/>
                  </a:cubicBezTo>
                  <a:cubicBezTo>
                    <a:pt x="528" y="567"/>
                    <a:pt x="557" y="568"/>
                    <a:pt x="585" y="568"/>
                  </a:cubicBezTo>
                  <a:cubicBezTo>
                    <a:pt x="828" y="568"/>
                    <a:pt x="1021" y="473"/>
                    <a:pt x="1034" y="333"/>
                  </a:cubicBezTo>
                  <a:cubicBezTo>
                    <a:pt x="1049" y="178"/>
                    <a:pt x="832" y="29"/>
                    <a:pt x="550" y="4"/>
                  </a:cubicBezTo>
                  <a:cubicBezTo>
                    <a:pt x="522" y="2"/>
                    <a:pt x="494" y="0"/>
                    <a:pt x="4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5"/>
            <p:cNvSpPr/>
            <p:nvPr/>
          </p:nvSpPr>
          <p:spPr>
            <a:xfrm>
              <a:off x="4063700" y="4634000"/>
              <a:ext cx="27850" cy="15875"/>
            </a:xfrm>
            <a:custGeom>
              <a:rect b="b" l="l" r="r" t="t"/>
              <a:pathLst>
                <a:path extrusionOk="0" h="635" w="1114">
                  <a:moveTo>
                    <a:pt x="507" y="67"/>
                  </a:moveTo>
                  <a:cubicBezTo>
                    <a:pt x="532" y="67"/>
                    <a:pt x="561" y="67"/>
                    <a:pt x="586" y="70"/>
                  </a:cubicBezTo>
                  <a:cubicBezTo>
                    <a:pt x="705" y="78"/>
                    <a:pt x="821" y="114"/>
                    <a:pt x="926" y="179"/>
                  </a:cubicBezTo>
                  <a:cubicBezTo>
                    <a:pt x="1006" y="233"/>
                    <a:pt x="1045" y="298"/>
                    <a:pt x="1042" y="360"/>
                  </a:cubicBezTo>
                  <a:cubicBezTo>
                    <a:pt x="1034" y="421"/>
                    <a:pt x="984" y="479"/>
                    <a:pt x="893" y="515"/>
                  </a:cubicBezTo>
                  <a:cubicBezTo>
                    <a:pt x="807" y="548"/>
                    <a:pt x="716" y="567"/>
                    <a:pt x="624" y="567"/>
                  </a:cubicBezTo>
                  <a:cubicBezTo>
                    <a:pt x="597" y="567"/>
                    <a:pt x="570" y="565"/>
                    <a:pt x="543" y="562"/>
                  </a:cubicBezTo>
                  <a:cubicBezTo>
                    <a:pt x="283" y="537"/>
                    <a:pt x="73" y="407"/>
                    <a:pt x="87" y="273"/>
                  </a:cubicBezTo>
                  <a:cubicBezTo>
                    <a:pt x="98" y="153"/>
                    <a:pt x="279" y="67"/>
                    <a:pt x="507" y="67"/>
                  </a:cubicBezTo>
                  <a:close/>
                  <a:moveTo>
                    <a:pt x="500" y="1"/>
                  </a:moveTo>
                  <a:cubicBezTo>
                    <a:pt x="238" y="1"/>
                    <a:pt x="32" y="113"/>
                    <a:pt x="19" y="269"/>
                  </a:cubicBezTo>
                  <a:cubicBezTo>
                    <a:pt x="1" y="443"/>
                    <a:pt x="228" y="602"/>
                    <a:pt x="532" y="631"/>
                  </a:cubicBezTo>
                  <a:cubicBezTo>
                    <a:pt x="564" y="634"/>
                    <a:pt x="593" y="634"/>
                    <a:pt x="622" y="634"/>
                  </a:cubicBezTo>
                  <a:cubicBezTo>
                    <a:pt x="724" y="634"/>
                    <a:pt x="825" y="616"/>
                    <a:pt x="919" y="580"/>
                  </a:cubicBezTo>
                  <a:cubicBezTo>
                    <a:pt x="1031" y="529"/>
                    <a:pt x="1100" y="454"/>
                    <a:pt x="1107" y="367"/>
                  </a:cubicBezTo>
                  <a:cubicBezTo>
                    <a:pt x="1114" y="280"/>
                    <a:pt x="1063" y="193"/>
                    <a:pt x="962" y="125"/>
                  </a:cubicBezTo>
                  <a:cubicBezTo>
                    <a:pt x="850" y="56"/>
                    <a:pt x="724" y="12"/>
                    <a:pt x="590" y="5"/>
                  </a:cubicBezTo>
                  <a:cubicBezTo>
                    <a:pt x="559" y="2"/>
                    <a:pt x="529"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5"/>
            <p:cNvSpPr/>
            <p:nvPr/>
          </p:nvSpPr>
          <p:spPr>
            <a:xfrm>
              <a:off x="4142325" y="4609525"/>
              <a:ext cx="26325" cy="14225"/>
            </a:xfrm>
            <a:custGeom>
              <a:rect b="b" l="l" r="r" t="t"/>
              <a:pathLst>
                <a:path extrusionOk="0" h="569" w="1053">
                  <a:moveTo>
                    <a:pt x="470" y="1"/>
                  </a:moveTo>
                  <a:cubicBezTo>
                    <a:pt x="225" y="1"/>
                    <a:pt x="28" y="100"/>
                    <a:pt x="15" y="240"/>
                  </a:cubicBezTo>
                  <a:cubicBezTo>
                    <a:pt x="1" y="391"/>
                    <a:pt x="221" y="540"/>
                    <a:pt x="503" y="565"/>
                  </a:cubicBezTo>
                  <a:cubicBezTo>
                    <a:pt x="531" y="567"/>
                    <a:pt x="559" y="569"/>
                    <a:pt x="587" y="569"/>
                  </a:cubicBezTo>
                  <a:cubicBezTo>
                    <a:pt x="831" y="569"/>
                    <a:pt x="1025" y="470"/>
                    <a:pt x="1038" y="334"/>
                  </a:cubicBezTo>
                  <a:cubicBezTo>
                    <a:pt x="1053" y="178"/>
                    <a:pt x="836" y="30"/>
                    <a:pt x="554" y="5"/>
                  </a:cubicBezTo>
                  <a:cubicBezTo>
                    <a:pt x="525" y="2"/>
                    <a:pt x="498" y="1"/>
                    <a:pt x="4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5"/>
            <p:cNvSpPr/>
            <p:nvPr/>
          </p:nvSpPr>
          <p:spPr>
            <a:xfrm>
              <a:off x="4141525" y="4608700"/>
              <a:ext cx="27850" cy="15950"/>
            </a:xfrm>
            <a:custGeom>
              <a:rect b="b" l="l" r="r" t="t"/>
              <a:pathLst>
                <a:path extrusionOk="0" h="638" w="1114">
                  <a:moveTo>
                    <a:pt x="503" y="67"/>
                  </a:moveTo>
                  <a:cubicBezTo>
                    <a:pt x="528" y="67"/>
                    <a:pt x="557" y="70"/>
                    <a:pt x="582" y="70"/>
                  </a:cubicBezTo>
                  <a:cubicBezTo>
                    <a:pt x="701" y="81"/>
                    <a:pt x="817" y="117"/>
                    <a:pt x="918" y="182"/>
                  </a:cubicBezTo>
                  <a:cubicBezTo>
                    <a:pt x="1001" y="236"/>
                    <a:pt x="1041" y="301"/>
                    <a:pt x="1038" y="363"/>
                  </a:cubicBezTo>
                  <a:cubicBezTo>
                    <a:pt x="1025" y="483"/>
                    <a:pt x="839" y="569"/>
                    <a:pt x="614" y="569"/>
                  </a:cubicBezTo>
                  <a:cubicBezTo>
                    <a:pt x="590" y="569"/>
                    <a:pt x="564" y="568"/>
                    <a:pt x="539" y="565"/>
                  </a:cubicBezTo>
                  <a:cubicBezTo>
                    <a:pt x="278" y="540"/>
                    <a:pt x="69" y="410"/>
                    <a:pt x="83" y="273"/>
                  </a:cubicBezTo>
                  <a:cubicBezTo>
                    <a:pt x="94" y="153"/>
                    <a:pt x="275" y="67"/>
                    <a:pt x="503" y="67"/>
                  </a:cubicBezTo>
                  <a:close/>
                  <a:moveTo>
                    <a:pt x="496" y="1"/>
                  </a:moveTo>
                  <a:cubicBezTo>
                    <a:pt x="232" y="1"/>
                    <a:pt x="27" y="110"/>
                    <a:pt x="15" y="269"/>
                  </a:cubicBezTo>
                  <a:cubicBezTo>
                    <a:pt x="0" y="442"/>
                    <a:pt x="224" y="605"/>
                    <a:pt x="531" y="630"/>
                  </a:cubicBezTo>
                  <a:cubicBezTo>
                    <a:pt x="560" y="634"/>
                    <a:pt x="589" y="638"/>
                    <a:pt x="622" y="638"/>
                  </a:cubicBezTo>
                  <a:cubicBezTo>
                    <a:pt x="886" y="638"/>
                    <a:pt x="1088" y="526"/>
                    <a:pt x="1103" y="367"/>
                  </a:cubicBezTo>
                  <a:cubicBezTo>
                    <a:pt x="1113" y="280"/>
                    <a:pt x="1059" y="193"/>
                    <a:pt x="958" y="124"/>
                  </a:cubicBezTo>
                  <a:cubicBezTo>
                    <a:pt x="846" y="56"/>
                    <a:pt x="719" y="12"/>
                    <a:pt x="589" y="5"/>
                  </a:cubicBezTo>
                  <a:cubicBezTo>
                    <a:pt x="558" y="2"/>
                    <a:pt x="527" y="1"/>
                    <a:pt x="4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5"/>
            <p:cNvSpPr/>
            <p:nvPr/>
          </p:nvSpPr>
          <p:spPr>
            <a:xfrm>
              <a:off x="4100125" y="4630425"/>
              <a:ext cx="20175" cy="11025"/>
            </a:xfrm>
            <a:custGeom>
              <a:rect b="b" l="l" r="r" t="t"/>
              <a:pathLst>
                <a:path extrusionOk="0" h="441" w="807">
                  <a:moveTo>
                    <a:pt x="485" y="1"/>
                  </a:moveTo>
                  <a:cubicBezTo>
                    <a:pt x="447" y="1"/>
                    <a:pt x="407" y="4"/>
                    <a:pt x="366" y="11"/>
                  </a:cubicBezTo>
                  <a:cubicBezTo>
                    <a:pt x="156" y="47"/>
                    <a:pt x="0" y="170"/>
                    <a:pt x="18" y="286"/>
                  </a:cubicBezTo>
                  <a:cubicBezTo>
                    <a:pt x="36" y="380"/>
                    <a:pt x="164" y="440"/>
                    <a:pt x="325" y="440"/>
                  </a:cubicBezTo>
                  <a:cubicBezTo>
                    <a:pt x="362" y="440"/>
                    <a:pt x="401" y="437"/>
                    <a:pt x="441" y="430"/>
                  </a:cubicBezTo>
                  <a:cubicBezTo>
                    <a:pt x="651" y="394"/>
                    <a:pt x="807" y="271"/>
                    <a:pt x="788" y="155"/>
                  </a:cubicBezTo>
                  <a:cubicBezTo>
                    <a:pt x="771" y="59"/>
                    <a:pt x="645" y="1"/>
                    <a:pt x="4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5"/>
            <p:cNvSpPr/>
            <p:nvPr/>
          </p:nvSpPr>
          <p:spPr>
            <a:xfrm>
              <a:off x="4099500" y="4629525"/>
              <a:ext cx="21425" cy="12750"/>
            </a:xfrm>
            <a:custGeom>
              <a:rect b="b" l="l" r="r" t="t"/>
              <a:pathLst>
                <a:path extrusionOk="0" h="510" w="857">
                  <a:moveTo>
                    <a:pt x="510" y="69"/>
                  </a:moveTo>
                  <a:cubicBezTo>
                    <a:pt x="651" y="69"/>
                    <a:pt x="766" y="119"/>
                    <a:pt x="777" y="191"/>
                  </a:cubicBezTo>
                  <a:cubicBezTo>
                    <a:pt x="785" y="238"/>
                    <a:pt x="759" y="282"/>
                    <a:pt x="705" y="329"/>
                  </a:cubicBezTo>
                  <a:cubicBezTo>
                    <a:pt x="601" y="402"/>
                    <a:pt x="478" y="440"/>
                    <a:pt x="354" y="440"/>
                  </a:cubicBezTo>
                  <a:cubicBezTo>
                    <a:pt x="301" y="440"/>
                    <a:pt x="247" y="433"/>
                    <a:pt x="195" y="419"/>
                  </a:cubicBezTo>
                  <a:cubicBezTo>
                    <a:pt x="127" y="398"/>
                    <a:pt x="87" y="361"/>
                    <a:pt x="80" y="314"/>
                  </a:cubicBezTo>
                  <a:cubicBezTo>
                    <a:pt x="72" y="271"/>
                    <a:pt x="98" y="224"/>
                    <a:pt x="152" y="181"/>
                  </a:cubicBezTo>
                  <a:cubicBezTo>
                    <a:pt x="224" y="126"/>
                    <a:pt x="307" y="94"/>
                    <a:pt x="398" y="79"/>
                  </a:cubicBezTo>
                  <a:cubicBezTo>
                    <a:pt x="434" y="72"/>
                    <a:pt x="474" y="69"/>
                    <a:pt x="510" y="69"/>
                  </a:cubicBezTo>
                  <a:close/>
                  <a:moveTo>
                    <a:pt x="509" y="0"/>
                  </a:moveTo>
                  <a:cubicBezTo>
                    <a:pt x="470" y="0"/>
                    <a:pt x="429" y="4"/>
                    <a:pt x="387" y="11"/>
                  </a:cubicBezTo>
                  <a:cubicBezTo>
                    <a:pt x="286" y="29"/>
                    <a:pt x="192" y="69"/>
                    <a:pt x="112" y="126"/>
                  </a:cubicBezTo>
                  <a:cubicBezTo>
                    <a:pt x="36" y="188"/>
                    <a:pt x="0" y="260"/>
                    <a:pt x="11" y="329"/>
                  </a:cubicBezTo>
                  <a:cubicBezTo>
                    <a:pt x="25" y="398"/>
                    <a:pt x="83" y="452"/>
                    <a:pt x="174" y="484"/>
                  </a:cubicBezTo>
                  <a:cubicBezTo>
                    <a:pt x="228" y="502"/>
                    <a:pt x="289" y="510"/>
                    <a:pt x="347" y="510"/>
                  </a:cubicBezTo>
                  <a:cubicBezTo>
                    <a:pt x="387" y="510"/>
                    <a:pt x="430" y="506"/>
                    <a:pt x="470" y="499"/>
                  </a:cubicBezTo>
                  <a:cubicBezTo>
                    <a:pt x="571" y="484"/>
                    <a:pt x="665" y="445"/>
                    <a:pt x="748" y="383"/>
                  </a:cubicBezTo>
                  <a:cubicBezTo>
                    <a:pt x="821" y="325"/>
                    <a:pt x="857" y="253"/>
                    <a:pt x="846" y="184"/>
                  </a:cubicBezTo>
                  <a:cubicBezTo>
                    <a:pt x="825" y="72"/>
                    <a:pt x="688" y="0"/>
                    <a:pt x="5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5"/>
            <p:cNvSpPr/>
            <p:nvPr/>
          </p:nvSpPr>
          <p:spPr>
            <a:xfrm>
              <a:off x="4039575" y="4611675"/>
              <a:ext cx="16200" cy="8850"/>
            </a:xfrm>
            <a:custGeom>
              <a:rect b="b" l="l" r="r" t="t"/>
              <a:pathLst>
                <a:path extrusionOk="0" h="354" w="648">
                  <a:moveTo>
                    <a:pt x="387" y="1"/>
                  </a:moveTo>
                  <a:cubicBezTo>
                    <a:pt x="357" y="1"/>
                    <a:pt x="325" y="3"/>
                    <a:pt x="293" y="9"/>
                  </a:cubicBezTo>
                  <a:cubicBezTo>
                    <a:pt x="127" y="38"/>
                    <a:pt x="0" y="135"/>
                    <a:pt x="18" y="229"/>
                  </a:cubicBezTo>
                  <a:cubicBezTo>
                    <a:pt x="30" y="306"/>
                    <a:pt x="132" y="353"/>
                    <a:pt x="261" y="353"/>
                  </a:cubicBezTo>
                  <a:cubicBezTo>
                    <a:pt x="291" y="353"/>
                    <a:pt x="322" y="351"/>
                    <a:pt x="355" y="345"/>
                  </a:cubicBezTo>
                  <a:cubicBezTo>
                    <a:pt x="521" y="316"/>
                    <a:pt x="647" y="215"/>
                    <a:pt x="629" y="125"/>
                  </a:cubicBezTo>
                  <a:cubicBezTo>
                    <a:pt x="618" y="49"/>
                    <a:pt x="51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4037850" y="4610775"/>
              <a:ext cx="18825" cy="10525"/>
            </a:xfrm>
            <a:custGeom>
              <a:rect b="b" l="l" r="r" t="t"/>
              <a:pathLst>
                <a:path extrusionOk="0" h="421" w="753">
                  <a:moveTo>
                    <a:pt x="456" y="70"/>
                  </a:moveTo>
                  <a:cubicBezTo>
                    <a:pt x="575" y="70"/>
                    <a:pt x="659" y="114"/>
                    <a:pt x="669" y="164"/>
                  </a:cubicBezTo>
                  <a:cubicBezTo>
                    <a:pt x="680" y="226"/>
                    <a:pt x="579" y="316"/>
                    <a:pt x="420" y="345"/>
                  </a:cubicBezTo>
                  <a:cubicBezTo>
                    <a:pt x="391" y="351"/>
                    <a:pt x="363" y="354"/>
                    <a:pt x="335" y="354"/>
                  </a:cubicBezTo>
                  <a:cubicBezTo>
                    <a:pt x="293" y="354"/>
                    <a:pt x="252" y="347"/>
                    <a:pt x="210" y="334"/>
                  </a:cubicBezTo>
                  <a:cubicBezTo>
                    <a:pt x="156" y="320"/>
                    <a:pt x="124" y="291"/>
                    <a:pt x="120" y="258"/>
                  </a:cubicBezTo>
                  <a:cubicBezTo>
                    <a:pt x="120" y="215"/>
                    <a:pt x="142" y="179"/>
                    <a:pt x="178" y="157"/>
                  </a:cubicBezTo>
                  <a:cubicBezTo>
                    <a:pt x="232" y="114"/>
                    <a:pt x="301" y="88"/>
                    <a:pt x="369" y="77"/>
                  </a:cubicBezTo>
                  <a:cubicBezTo>
                    <a:pt x="398" y="70"/>
                    <a:pt x="427" y="70"/>
                    <a:pt x="456" y="70"/>
                  </a:cubicBezTo>
                  <a:close/>
                  <a:moveTo>
                    <a:pt x="458" y="0"/>
                  </a:moveTo>
                  <a:cubicBezTo>
                    <a:pt x="427" y="0"/>
                    <a:pt x="393" y="3"/>
                    <a:pt x="359" y="9"/>
                  </a:cubicBezTo>
                  <a:cubicBezTo>
                    <a:pt x="275" y="23"/>
                    <a:pt x="199" y="56"/>
                    <a:pt x="134" y="103"/>
                  </a:cubicBezTo>
                  <a:cubicBezTo>
                    <a:pt x="1" y="175"/>
                    <a:pt x="33" y="378"/>
                    <a:pt x="185" y="399"/>
                  </a:cubicBezTo>
                  <a:cubicBezTo>
                    <a:pt x="232" y="414"/>
                    <a:pt x="279" y="421"/>
                    <a:pt x="330" y="421"/>
                  </a:cubicBezTo>
                  <a:cubicBezTo>
                    <a:pt x="362" y="421"/>
                    <a:pt x="395" y="417"/>
                    <a:pt x="427" y="414"/>
                  </a:cubicBezTo>
                  <a:cubicBezTo>
                    <a:pt x="619" y="378"/>
                    <a:pt x="753" y="265"/>
                    <a:pt x="731" y="153"/>
                  </a:cubicBezTo>
                  <a:cubicBezTo>
                    <a:pt x="716" y="59"/>
                    <a:pt x="604" y="0"/>
                    <a:pt x="4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4047800" y="4596800"/>
              <a:ext cx="16275" cy="9275"/>
            </a:xfrm>
            <a:custGeom>
              <a:rect b="b" l="l" r="r" t="t"/>
              <a:pathLst>
                <a:path extrusionOk="0" h="371" w="651">
                  <a:moveTo>
                    <a:pt x="426" y="1"/>
                  </a:moveTo>
                  <a:cubicBezTo>
                    <a:pt x="380" y="1"/>
                    <a:pt x="330" y="7"/>
                    <a:pt x="279" y="22"/>
                  </a:cubicBezTo>
                  <a:cubicBezTo>
                    <a:pt x="112" y="69"/>
                    <a:pt x="0" y="181"/>
                    <a:pt x="29" y="271"/>
                  </a:cubicBezTo>
                  <a:cubicBezTo>
                    <a:pt x="47" y="334"/>
                    <a:pt x="126" y="370"/>
                    <a:pt x="228" y="370"/>
                  </a:cubicBezTo>
                  <a:cubicBezTo>
                    <a:pt x="274" y="370"/>
                    <a:pt x="325" y="363"/>
                    <a:pt x="376" y="347"/>
                  </a:cubicBezTo>
                  <a:cubicBezTo>
                    <a:pt x="539" y="300"/>
                    <a:pt x="651" y="188"/>
                    <a:pt x="626" y="98"/>
                  </a:cubicBezTo>
                  <a:cubicBezTo>
                    <a:pt x="608" y="35"/>
                    <a:pt x="528" y="1"/>
                    <a:pt x="4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4047350" y="4595950"/>
              <a:ext cx="17725" cy="11000"/>
            </a:xfrm>
            <a:custGeom>
              <a:rect b="b" l="l" r="r" t="t"/>
              <a:pathLst>
                <a:path extrusionOk="0" h="440" w="709">
                  <a:moveTo>
                    <a:pt x="441" y="67"/>
                  </a:moveTo>
                  <a:cubicBezTo>
                    <a:pt x="532" y="67"/>
                    <a:pt x="597" y="99"/>
                    <a:pt x="611" y="143"/>
                  </a:cubicBezTo>
                  <a:cubicBezTo>
                    <a:pt x="629" y="204"/>
                    <a:pt x="542" y="305"/>
                    <a:pt x="387" y="349"/>
                  </a:cubicBezTo>
                  <a:cubicBezTo>
                    <a:pt x="337" y="364"/>
                    <a:pt x="289" y="370"/>
                    <a:pt x="247" y="370"/>
                  </a:cubicBezTo>
                  <a:cubicBezTo>
                    <a:pt x="157" y="370"/>
                    <a:pt x="92" y="340"/>
                    <a:pt x="80" y="298"/>
                  </a:cubicBezTo>
                  <a:cubicBezTo>
                    <a:pt x="76" y="255"/>
                    <a:pt x="94" y="215"/>
                    <a:pt x="127" y="190"/>
                  </a:cubicBezTo>
                  <a:cubicBezTo>
                    <a:pt x="177" y="143"/>
                    <a:pt x="239" y="107"/>
                    <a:pt x="308" y="88"/>
                  </a:cubicBezTo>
                  <a:cubicBezTo>
                    <a:pt x="351" y="74"/>
                    <a:pt x="398" y="67"/>
                    <a:pt x="441" y="67"/>
                  </a:cubicBezTo>
                  <a:close/>
                  <a:moveTo>
                    <a:pt x="443" y="0"/>
                  </a:moveTo>
                  <a:cubicBezTo>
                    <a:pt x="394" y="0"/>
                    <a:pt x="341" y="8"/>
                    <a:pt x="286" y="23"/>
                  </a:cubicBezTo>
                  <a:cubicBezTo>
                    <a:pt x="206" y="45"/>
                    <a:pt x="134" y="85"/>
                    <a:pt x="76" y="143"/>
                  </a:cubicBezTo>
                  <a:cubicBezTo>
                    <a:pt x="26" y="182"/>
                    <a:pt x="0" y="251"/>
                    <a:pt x="15" y="316"/>
                  </a:cubicBezTo>
                  <a:cubicBezTo>
                    <a:pt x="36" y="392"/>
                    <a:pt x="130" y="439"/>
                    <a:pt x="246" y="439"/>
                  </a:cubicBezTo>
                  <a:cubicBezTo>
                    <a:pt x="300" y="439"/>
                    <a:pt x="355" y="432"/>
                    <a:pt x="405" y="414"/>
                  </a:cubicBezTo>
                  <a:cubicBezTo>
                    <a:pt x="586" y="360"/>
                    <a:pt x="709" y="229"/>
                    <a:pt x="676" y="121"/>
                  </a:cubicBezTo>
                  <a:cubicBezTo>
                    <a:pt x="653" y="44"/>
                    <a:pt x="561" y="0"/>
                    <a:pt x="4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4163575" y="4646775"/>
              <a:ext cx="16275" cy="9325"/>
            </a:xfrm>
            <a:custGeom>
              <a:rect b="b" l="l" r="r" t="t"/>
              <a:pathLst>
                <a:path extrusionOk="0" h="373" w="651">
                  <a:moveTo>
                    <a:pt x="423" y="1"/>
                  </a:moveTo>
                  <a:cubicBezTo>
                    <a:pt x="378" y="1"/>
                    <a:pt x="329" y="8"/>
                    <a:pt x="278" y="22"/>
                  </a:cubicBezTo>
                  <a:cubicBezTo>
                    <a:pt x="112" y="73"/>
                    <a:pt x="0" y="185"/>
                    <a:pt x="29" y="275"/>
                  </a:cubicBezTo>
                  <a:cubicBezTo>
                    <a:pt x="47" y="338"/>
                    <a:pt x="126" y="372"/>
                    <a:pt x="228" y="372"/>
                  </a:cubicBezTo>
                  <a:cubicBezTo>
                    <a:pt x="273" y="372"/>
                    <a:pt x="322" y="365"/>
                    <a:pt x="372" y="351"/>
                  </a:cubicBezTo>
                  <a:cubicBezTo>
                    <a:pt x="539" y="300"/>
                    <a:pt x="651" y="188"/>
                    <a:pt x="625" y="98"/>
                  </a:cubicBezTo>
                  <a:cubicBezTo>
                    <a:pt x="605" y="35"/>
                    <a:pt x="525" y="1"/>
                    <a:pt x="4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4163025" y="4645975"/>
              <a:ext cx="18450" cy="10950"/>
            </a:xfrm>
            <a:custGeom>
              <a:rect b="b" l="l" r="r" t="t"/>
              <a:pathLst>
                <a:path extrusionOk="0" h="438" w="738">
                  <a:moveTo>
                    <a:pt x="445" y="68"/>
                  </a:moveTo>
                  <a:cubicBezTo>
                    <a:pt x="467" y="68"/>
                    <a:pt x="492" y="68"/>
                    <a:pt x="517" y="76"/>
                  </a:cubicBezTo>
                  <a:cubicBezTo>
                    <a:pt x="557" y="79"/>
                    <a:pt x="593" y="105"/>
                    <a:pt x="611" y="141"/>
                  </a:cubicBezTo>
                  <a:cubicBezTo>
                    <a:pt x="619" y="181"/>
                    <a:pt x="600" y="224"/>
                    <a:pt x="568" y="249"/>
                  </a:cubicBezTo>
                  <a:cubicBezTo>
                    <a:pt x="517" y="296"/>
                    <a:pt x="456" y="332"/>
                    <a:pt x="387" y="350"/>
                  </a:cubicBezTo>
                  <a:cubicBezTo>
                    <a:pt x="340" y="365"/>
                    <a:pt x="294" y="371"/>
                    <a:pt x="254" y="371"/>
                  </a:cubicBezTo>
                  <a:cubicBezTo>
                    <a:pt x="163" y="371"/>
                    <a:pt x="96" y="339"/>
                    <a:pt x="84" y="296"/>
                  </a:cubicBezTo>
                  <a:cubicBezTo>
                    <a:pt x="76" y="256"/>
                    <a:pt x="94" y="213"/>
                    <a:pt x="127" y="188"/>
                  </a:cubicBezTo>
                  <a:cubicBezTo>
                    <a:pt x="178" y="141"/>
                    <a:pt x="239" y="108"/>
                    <a:pt x="308" y="87"/>
                  </a:cubicBezTo>
                  <a:cubicBezTo>
                    <a:pt x="351" y="76"/>
                    <a:pt x="398" y="68"/>
                    <a:pt x="445" y="68"/>
                  </a:cubicBezTo>
                  <a:close/>
                  <a:moveTo>
                    <a:pt x="442" y="0"/>
                  </a:moveTo>
                  <a:cubicBezTo>
                    <a:pt x="308" y="0"/>
                    <a:pt x="178" y="49"/>
                    <a:pt x="76" y="141"/>
                  </a:cubicBezTo>
                  <a:cubicBezTo>
                    <a:pt x="26" y="184"/>
                    <a:pt x="0" y="249"/>
                    <a:pt x="15" y="318"/>
                  </a:cubicBezTo>
                  <a:cubicBezTo>
                    <a:pt x="37" y="394"/>
                    <a:pt x="131" y="437"/>
                    <a:pt x="246" y="437"/>
                  </a:cubicBezTo>
                  <a:cubicBezTo>
                    <a:pt x="300" y="437"/>
                    <a:pt x="351" y="430"/>
                    <a:pt x="402" y="412"/>
                  </a:cubicBezTo>
                  <a:cubicBezTo>
                    <a:pt x="481" y="390"/>
                    <a:pt x="554" y="350"/>
                    <a:pt x="615" y="296"/>
                  </a:cubicBezTo>
                  <a:cubicBezTo>
                    <a:pt x="738" y="209"/>
                    <a:pt x="680" y="11"/>
                    <a:pt x="528" y="7"/>
                  </a:cubicBezTo>
                  <a:cubicBezTo>
                    <a:pt x="499" y="3"/>
                    <a:pt x="471" y="0"/>
                    <a:pt x="4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p:nvPr/>
          </p:nvSpPr>
          <p:spPr>
            <a:xfrm>
              <a:off x="4176575" y="4609450"/>
              <a:ext cx="15925" cy="10500"/>
            </a:xfrm>
            <a:custGeom>
              <a:rect b="b" l="l" r="r" t="t"/>
              <a:pathLst>
                <a:path extrusionOk="0" h="420" w="637">
                  <a:moveTo>
                    <a:pt x="187" y="1"/>
                  </a:moveTo>
                  <a:cubicBezTo>
                    <a:pt x="120" y="1"/>
                    <a:pt x="66" y="22"/>
                    <a:pt x="44" y="65"/>
                  </a:cubicBezTo>
                  <a:cubicBezTo>
                    <a:pt x="1" y="149"/>
                    <a:pt x="87" y="279"/>
                    <a:pt x="239" y="362"/>
                  </a:cubicBezTo>
                  <a:cubicBezTo>
                    <a:pt x="313" y="400"/>
                    <a:pt x="387" y="419"/>
                    <a:pt x="449" y="419"/>
                  </a:cubicBezTo>
                  <a:cubicBezTo>
                    <a:pt x="516" y="419"/>
                    <a:pt x="569" y="398"/>
                    <a:pt x="594" y="355"/>
                  </a:cubicBezTo>
                  <a:cubicBezTo>
                    <a:pt x="637" y="271"/>
                    <a:pt x="550" y="141"/>
                    <a:pt x="398" y="58"/>
                  </a:cubicBezTo>
                  <a:cubicBezTo>
                    <a:pt x="325" y="20"/>
                    <a:pt x="250" y="1"/>
                    <a:pt x="1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5"/>
            <p:cNvSpPr/>
            <p:nvPr/>
          </p:nvSpPr>
          <p:spPr>
            <a:xfrm>
              <a:off x="4176225" y="4608600"/>
              <a:ext cx="17275" cy="12200"/>
            </a:xfrm>
            <a:custGeom>
              <a:rect b="b" l="l" r="r" t="t"/>
              <a:pathLst>
                <a:path extrusionOk="0" h="488" w="691">
                  <a:moveTo>
                    <a:pt x="186" y="66"/>
                  </a:moveTo>
                  <a:cubicBezTo>
                    <a:pt x="190" y="66"/>
                    <a:pt x="195" y="67"/>
                    <a:pt x="199" y="67"/>
                  </a:cubicBezTo>
                  <a:cubicBezTo>
                    <a:pt x="268" y="71"/>
                    <a:pt x="336" y="89"/>
                    <a:pt x="394" y="121"/>
                  </a:cubicBezTo>
                  <a:cubicBezTo>
                    <a:pt x="539" y="201"/>
                    <a:pt x="608" y="316"/>
                    <a:pt x="575" y="374"/>
                  </a:cubicBezTo>
                  <a:cubicBezTo>
                    <a:pt x="561" y="401"/>
                    <a:pt x="520" y="418"/>
                    <a:pt x="465" y="418"/>
                  </a:cubicBezTo>
                  <a:cubicBezTo>
                    <a:pt x="410" y="418"/>
                    <a:pt x="340" y="401"/>
                    <a:pt x="268" y="363"/>
                  </a:cubicBezTo>
                  <a:cubicBezTo>
                    <a:pt x="206" y="331"/>
                    <a:pt x="152" y="284"/>
                    <a:pt x="109" y="230"/>
                  </a:cubicBezTo>
                  <a:cubicBezTo>
                    <a:pt x="83" y="197"/>
                    <a:pt x="72" y="154"/>
                    <a:pt x="87" y="114"/>
                  </a:cubicBezTo>
                  <a:cubicBezTo>
                    <a:pt x="110" y="81"/>
                    <a:pt x="147" y="66"/>
                    <a:pt x="186" y="66"/>
                  </a:cubicBezTo>
                  <a:close/>
                  <a:moveTo>
                    <a:pt x="198" y="0"/>
                  </a:moveTo>
                  <a:cubicBezTo>
                    <a:pt x="119" y="0"/>
                    <a:pt x="56" y="27"/>
                    <a:pt x="29" y="81"/>
                  </a:cubicBezTo>
                  <a:cubicBezTo>
                    <a:pt x="0" y="143"/>
                    <a:pt x="11" y="215"/>
                    <a:pt x="54" y="266"/>
                  </a:cubicBezTo>
                  <a:cubicBezTo>
                    <a:pt x="148" y="399"/>
                    <a:pt x="300" y="479"/>
                    <a:pt x="467" y="486"/>
                  </a:cubicBezTo>
                  <a:cubicBezTo>
                    <a:pt x="473" y="487"/>
                    <a:pt x="479" y="487"/>
                    <a:pt x="485" y="487"/>
                  </a:cubicBezTo>
                  <a:cubicBezTo>
                    <a:pt x="544" y="487"/>
                    <a:pt x="604" y="456"/>
                    <a:pt x="636" y="407"/>
                  </a:cubicBezTo>
                  <a:cubicBezTo>
                    <a:pt x="691" y="305"/>
                    <a:pt x="600" y="154"/>
                    <a:pt x="427" y="63"/>
                  </a:cubicBezTo>
                  <a:cubicBezTo>
                    <a:pt x="347" y="21"/>
                    <a:pt x="266" y="0"/>
                    <a:pt x="1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5"/>
            <p:cNvSpPr/>
            <p:nvPr/>
          </p:nvSpPr>
          <p:spPr>
            <a:xfrm>
              <a:off x="4125975" y="4644575"/>
              <a:ext cx="16100" cy="8850"/>
            </a:xfrm>
            <a:custGeom>
              <a:rect b="b" l="l" r="r" t="t"/>
              <a:pathLst>
                <a:path extrusionOk="0" h="354" w="644">
                  <a:moveTo>
                    <a:pt x="387" y="1"/>
                  </a:moveTo>
                  <a:cubicBezTo>
                    <a:pt x="357" y="1"/>
                    <a:pt x="325" y="3"/>
                    <a:pt x="293" y="9"/>
                  </a:cubicBezTo>
                  <a:cubicBezTo>
                    <a:pt x="123" y="38"/>
                    <a:pt x="0" y="135"/>
                    <a:pt x="15" y="229"/>
                  </a:cubicBezTo>
                  <a:cubicBezTo>
                    <a:pt x="26" y="305"/>
                    <a:pt x="128" y="353"/>
                    <a:pt x="257" y="353"/>
                  </a:cubicBezTo>
                  <a:cubicBezTo>
                    <a:pt x="287" y="353"/>
                    <a:pt x="319" y="351"/>
                    <a:pt x="351" y="345"/>
                  </a:cubicBezTo>
                  <a:cubicBezTo>
                    <a:pt x="521" y="316"/>
                    <a:pt x="644" y="215"/>
                    <a:pt x="629" y="124"/>
                  </a:cubicBezTo>
                  <a:cubicBezTo>
                    <a:pt x="615" y="48"/>
                    <a:pt x="515"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5"/>
            <p:cNvSpPr/>
            <p:nvPr/>
          </p:nvSpPr>
          <p:spPr>
            <a:xfrm>
              <a:off x="4124975" y="4643725"/>
              <a:ext cx="17650" cy="10475"/>
            </a:xfrm>
            <a:custGeom>
              <a:rect b="b" l="l" r="r" t="t"/>
              <a:pathLst>
                <a:path extrusionOk="0" h="419" w="706">
                  <a:moveTo>
                    <a:pt x="427" y="68"/>
                  </a:moveTo>
                  <a:cubicBezTo>
                    <a:pt x="467" y="68"/>
                    <a:pt x="507" y="72"/>
                    <a:pt x="546" y="86"/>
                  </a:cubicBezTo>
                  <a:cubicBezTo>
                    <a:pt x="593" y="101"/>
                    <a:pt x="626" y="130"/>
                    <a:pt x="633" y="162"/>
                  </a:cubicBezTo>
                  <a:cubicBezTo>
                    <a:pt x="633" y="205"/>
                    <a:pt x="611" y="242"/>
                    <a:pt x="575" y="263"/>
                  </a:cubicBezTo>
                  <a:cubicBezTo>
                    <a:pt x="517" y="307"/>
                    <a:pt x="452" y="332"/>
                    <a:pt x="384" y="343"/>
                  </a:cubicBezTo>
                  <a:cubicBezTo>
                    <a:pt x="353" y="348"/>
                    <a:pt x="323" y="351"/>
                    <a:pt x="296" y="351"/>
                  </a:cubicBezTo>
                  <a:cubicBezTo>
                    <a:pt x="178" y="351"/>
                    <a:pt x="96" y="306"/>
                    <a:pt x="87" y="256"/>
                  </a:cubicBezTo>
                  <a:cubicBezTo>
                    <a:pt x="76" y="195"/>
                    <a:pt x="174" y="104"/>
                    <a:pt x="337" y="75"/>
                  </a:cubicBezTo>
                  <a:cubicBezTo>
                    <a:pt x="366" y="72"/>
                    <a:pt x="395" y="68"/>
                    <a:pt x="427" y="68"/>
                  </a:cubicBezTo>
                  <a:close/>
                  <a:moveTo>
                    <a:pt x="420" y="0"/>
                  </a:moveTo>
                  <a:cubicBezTo>
                    <a:pt x="388" y="0"/>
                    <a:pt x="357" y="3"/>
                    <a:pt x="326" y="10"/>
                  </a:cubicBezTo>
                  <a:cubicBezTo>
                    <a:pt x="134" y="43"/>
                    <a:pt x="1" y="155"/>
                    <a:pt x="22" y="271"/>
                  </a:cubicBezTo>
                  <a:cubicBezTo>
                    <a:pt x="37" y="361"/>
                    <a:pt x="152" y="419"/>
                    <a:pt x="297" y="419"/>
                  </a:cubicBezTo>
                  <a:cubicBezTo>
                    <a:pt x="329" y="419"/>
                    <a:pt x="362" y="419"/>
                    <a:pt x="395" y="412"/>
                  </a:cubicBezTo>
                  <a:cubicBezTo>
                    <a:pt x="474" y="401"/>
                    <a:pt x="554" y="368"/>
                    <a:pt x="619" y="318"/>
                  </a:cubicBezTo>
                  <a:cubicBezTo>
                    <a:pt x="677" y="281"/>
                    <a:pt x="705" y="216"/>
                    <a:pt x="702" y="151"/>
                  </a:cubicBezTo>
                  <a:cubicBezTo>
                    <a:pt x="684" y="86"/>
                    <a:pt x="633" y="36"/>
                    <a:pt x="568" y="21"/>
                  </a:cubicBezTo>
                  <a:cubicBezTo>
                    <a:pt x="520" y="8"/>
                    <a:pt x="470" y="0"/>
                    <a:pt x="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5"/>
            <p:cNvSpPr/>
            <p:nvPr/>
          </p:nvSpPr>
          <p:spPr>
            <a:xfrm>
              <a:off x="4104275" y="4585275"/>
              <a:ext cx="26150" cy="14125"/>
            </a:xfrm>
            <a:custGeom>
              <a:rect b="b" l="l" r="r" t="t"/>
              <a:pathLst>
                <a:path extrusionOk="0" h="565" w="1046">
                  <a:moveTo>
                    <a:pt x="479" y="0"/>
                  </a:moveTo>
                  <a:cubicBezTo>
                    <a:pt x="221" y="0"/>
                    <a:pt x="18" y="107"/>
                    <a:pt x="8" y="252"/>
                  </a:cubicBezTo>
                  <a:cubicBezTo>
                    <a:pt x="1" y="407"/>
                    <a:pt x="225" y="544"/>
                    <a:pt x="507" y="562"/>
                  </a:cubicBezTo>
                  <a:cubicBezTo>
                    <a:pt x="526" y="564"/>
                    <a:pt x="546" y="564"/>
                    <a:pt x="565" y="564"/>
                  </a:cubicBezTo>
                  <a:cubicBezTo>
                    <a:pt x="821" y="564"/>
                    <a:pt x="1028" y="454"/>
                    <a:pt x="1035" y="313"/>
                  </a:cubicBezTo>
                  <a:cubicBezTo>
                    <a:pt x="1045" y="158"/>
                    <a:pt x="821" y="17"/>
                    <a:pt x="539" y="2"/>
                  </a:cubicBezTo>
                  <a:cubicBezTo>
                    <a:pt x="519" y="1"/>
                    <a:pt x="499" y="0"/>
                    <a:pt x="4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5"/>
            <p:cNvSpPr/>
            <p:nvPr/>
          </p:nvSpPr>
          <p:spPr>
            <a:xfrm>
              <a:off x="4103550" y="4584500"/>
              <a:ext cx="27600" cy="15750"/>
            </a:xfrm>
            <a:custGeom>
              <a:rect b="b" l="l" r="r" t="t"/>
              <a:pathLst>
                <a:path extrusionOk="0" h="630" w="1104">
                  <a:moveTo>
                    <a:pt x="491" y="65"/>
                  </a:moveTo>
                  <a:cubicBezTo>
                    <a:pt x="499" y="65"/>
                    <a:pt x="507" y="65"/>
                    <a:pt x="514" y="66"/>
                  </a:cubicBezTo>
                  <a:lnTo>
                    <a:pt x="565" y="66"/>
                  </a:lnTo>
                  <a:cubicBezTo>
                    <a:pt x="684" y="69"/>
                    <a:pt x="803" y="105"/>
                    <a:pt x="908" y="163"/>
                  </a:cubicBezTo>
                  <a:cubicBezTo>
                    <a:pt x="991" y="218"/>
                    <a:pt x="1035" y="279"/>
                    <a:pt x="1031" y="340"/>
                  </a:cubicBezTo>
                  <a:cubicBezTo>
                    <a:pt x="1027" y="402"/>
                    <a:pt x="977" y="460"/>
                    <a:pt x="886" y="503"/>
                  </a:cubicBezTo>
                  <a:cubicBezTo>
                    <a:pt x="789" y="542"/>
                    <a:pt x="686" y="562"/>
                    <a:pt x="584" y="562"/>
                  </a:cubicBezTo>
                  <a:cubicBezTo>
                    <a:pt x="450" y="562"/>
                    <a:pt x="317" y="529"/>
                    <a:pt x="196" y="463"/>
                  </a:cubicBezTo>
                  <a:cubicBezTo>
                    <a:pt x="113" y="409"/>
                    <a:pt x="69" y="348"/>
                    <a:pt x="73" y="286"/>
                  </a:cubicBezTo>
                  <a:cubicBezTo>
                    <a:pt x="77" y="225"/>
                    <a:pt x="127" y="167"/>
                    <a:pt x="214" y="124"/>
                  </a:cubicBezTo>
                  <a:cubicBezTo>
                    <a:pt x="301" y="87"/>
                    <a:pt x="395" y="65"/>
                    <a:pt x="491" y="65"/>
                  </a:cubicBezTo>
                  <a:close/>
                  <a:moveTo>
                    <a:pt x="518" y="0"/>
                  </a:moveTo>
                  <a:cubicBezTo>
                    <a:pt x="405" y="0"/>
                    <a:pt x="292" y="22"/>
                    <a:pt x="185" y="66"/>
                  </a:cubicBezTo>
                  <a:cubicBezTo>
                    <a:pt x="73" y="120"/>
                    <a:pt x="12" y="196"/>
                    <a:pt x="4" y="283"/>
                  </a:cubicBezTo>
                  <a:cubicBezTo>
                    <a:pt x="1" y="373"/>
                    <a:pt x="55" y="456"/>
                    <a:pt x="160" y="521"/>
                  </a:cubicBezTo>
                  <a:cubicBezTo>
                    <a:pt x="272" y="586"/>
                    <a:pt x="402" y="626"/>
                    <a:pt x="532" y="630"/>
                  </a:cubicBezTo>
                  <a:lnTo>
                    <a:pt x="590" y="630"/>
                  </a:lnTo>
                  <a:cubicBezTo>
                    <a:pt x="598" y="630"/>
                    <a:pt x="606" y="630"/>
                    <a:pt x="614" y="630"/>
                  </a:cubicBezTo>
                  <a:cubicBezTo>
                    <a:pt x="718" y="630"/>
                    <a:pt x="821" y="608"/>
                    <a:pt x="915" y="568"/>
                  </a:cubicBezTo>
                  <a:cubicBezTo>
                    <a:pt x="1027" y="514"/>
                    <a:pt x="1092" y="438"/>
                    <a:pt x="1096" y="348"/>
                  </a:cubicBezTo>
                  <a:cubicBezTo>
                    <a:pt x="1103" y="261"/>
                    <a:pt x="1049" y="174"/>
                    <a:pt x="944" y="109"/>
                  </a:cubicBezTo>
                  <a:cubicBezTo>
                    <a:pt x="813" y="37"/>
                    <a:pt x="666" y="0"/>
                    <a:pt x="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5"/>
            <p:cNvSpPr/>
            <p:nvPr/>
          </p:nvSpPr>
          <p:spPr>
            <a:xfrm>
              <a:off x="4057650" y="4553400"/>
              <a:ext cx="188825" cy="86000"/>
            </a:xfrm>
            <a:custGeom>
              <a:rect b="b" l="l" r="r" t="t"/>
              <a:pathLst>
                <a:path extrusionOk="0" h="3440" w="7553">
                  <a:moveTo>
                    <a:pt x="2977" y="0"/>
                  </a:moveTo>
                  <a:cubicBezTo>
                    <a:pt x="1419" y="0"/>
                    <a:pt x="215" y="495"/>
                    <a:pt x="120" y="1252"/>
                  </a:cubicBezTo>
                  <a:cubicBezTo>
                    <a:pt x="0" y="2163"/>
                    <a:pt x="1544" y="3114"/>
                    <a:pt x="3565" y="3374"/>
                  </a:cubicBezTo>
                  <a:cubicBezTo>
                    <a:pt x="3912" y="3419"/>
                    <a:pt x="4251" y="3440"/>
                    <a:pt x="4575" y="3440"/>
                  </a:cubicBezTo>
                  <a:cubicBezTo>
                    <a:pt x="6133" y="3440"/>
                    <a:pt x="7337" y="2945"/>
                    <a:pt x="7433" y="2188"/>
                  </a:cubicBezTo>
                  <a:cubicBezTo>
                    <a:pt x="7552" y="1277"/>
                    <a:pt x="6008" y="326"/>
                    <a:pt x="3988" y="66"/>
                  </a:cubicBezTo>
                  <a:cubicBezTo>
                    <a:pt x="3640" y="21"/>
                    <a:pt x="3301" y="0"/>
                    <a:pt x="2977"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5"/>
            <p:cNvSpPr/>
            <p:nvPr/>
          </p:nvSpPr>
          <p:spPr>
            <a:xfrm>
              <a:off x="4056825" y="4552650"/>
              <a:ext cx="190550" cy="87725"/>
            </a:xfrm>
            <a:custGeom>
              <a:rect b="b" l="l" r="r" t="t"/>
              <a:pathLst>
                <a:path extrusionOk="0" h="3509" w="7622">
                  <a:moveTo>
                    <a:pt x="3012" y="67"/>
                  </a:moveTo>
                  <a:cubicBezTo>
                    <a:pt x="3348" y="67"/>
                    <a:pt x="3684" y="89"/>
                    <a:pt x="4017" y="132"/>
                  </a:cubicBezTo>
                  <a:cubicBezTo>
                    <a:pt x="6016" y="389"/>
                    <a:pt x="7549" y="1325"/>
                    <a:pt x="7433" y="2218"/>
                  </a:cubicBezTo>
                  <a:cubicBezTo>
                    <a:pt x="7379" y="2645"/>
                    <a:pt x="6956" y="3003"/>
                    <a:pt x="6237" y="3223"/>
                  </a:cubicBezTo>
                  <a:cubicBezTo>
                    <a:pt x="5768" y="3365"/>
                    <a:pt x="5212" y="3438"/>
                    <a:pt x="4616" y="3438"/>
                  </a:cubicBezTo>
                  <a:cubicBezTo>
                    <a:pt x="4287" y="3438"/>
                    <a:pt x="3947" y="3416"/>
                    <a:pt x="3601" y="3371"/>
                  </a:cubicBezTo>
                  <a:cubicBezTo>
                    <a:pt x="1606" y="3118"/>
                    <a:pt x="73" y="2182"/>
                    <a:pt x="185" y="1289"/>
                  </a:cubicBezTo>
                  <a:cubicBezTo>
                    <a:pt x="283" y="552"/>
                    <a:pt x="1472" y="67"/>
                    <a:pt x="3012" y="67"/>
                  </a:cubicBezTo>
                  <a:close/>
                  <a:moveTo>
                    <a:pt x="3018" y="1"/>
                  </a:moveTo>
                  <a:cubicBezTo>
                    <a:pt x="1442" y="1"/>
                    <a:pt x="219" y="508"/>
                    <a:pt x="120" y="1282"/>
                  </a:cubicBezTo>
                  <a:cubicBezTo>
                    <a:pt x="1" y="2211"/>
                    <a:pt x="1562" y="3180"/>
                    <a:pt x="3594" y="3440"/>
                  </a:cubicBezTo>
                  <a:cubicBezTo>
                    <a:pt x="3930" y="3483"/>
                    <a:pt x="4270" y="3505"/>
                    <a:pt x="4610" y="3509"/>
                  </a:cubicBezTo>
                  <a:cubicBezTo>
                    <a:pt x="5217" y="3509"/>
                    <a:pt x="5781" y="3433"/>
                    <a:pt x="6258" y="3288"/>
                  </a:cubicBezTo>
                  <a:cubicBezTo>
                    <a:pt x="7003" y="3060"/>
                    <a:pt x="7444" y="2684"/>
                    <a:pt x="7502" y="2229"/>
                  </a:cubicBezTo>
                  <a:cubicBezTo>
                    <a:pt x="7621" y="1296"/>
                    <a:pt x="6063" y="327"/>
                    <a:pt x="4028" y="67"/>
                  </a:cubicBezTo>
                  <a:cubicBezTo>
                    <a:pt x="3681" y="22"/>
                    <a:pt x="3342" y="1"/>
                    <a:pt x="30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5"/>
            <p:cNvSpPr/>
            <p:nvPr/>
          </p:nvSpPr>
          <p:spPr>
            <a:xfrm>
              <a:off x="4098050" y="4594275"/>
              <a:ext cx="26775" cy="15125"/>
            </a:xfrm>
            <a:custGeom>
              <a:rect b="b" l="l" r="r" t="t"/>
              <a:pathLst>
                <a:path extrusionOk="0" h="605" w="1071">
                  <a:moveTo>
                    <a:pt x="387" y="1"/>
                  </a:moveTo>
                  <a:cubicBezTo>
                    <a:pt x="208" y="1"/>
                    <a:pt x="65" y="64"/>
                    <a:pt x="36" y="174"/>
                  </a:cubicBezTo>
                  <a:cubicBezTo>
                    <a:pt x="0" y="322"/>
                    <a:pt x="188" y="503"/>
                    <a:pt x="463" y="575"/>
                  </a:cubicBezTo>
                  <a:cubicBezTo>
                    <a:pt x="539" y="595"/>
                    <a:pt x="614" y="604"/>
                    <a:pt x="682" y="604"/>
                  </a:cubicBezTo>
                  <a:cubicBezTo>
                    <a:pt x="862" y="604"/>
                    <a:pt x="1002" y="540"/>
                    <a:pt x="1031" y="430"/>
                  </a:cubicBezTo>
                  <a:cubicBezTo>
                    <a:pt x="1070" y="282"/>
                    <a:pt x="879" y="101"/>
                    <a:pt x="604" y="29"/>
                  </a:cubicBezTo>
                  <a:cubicBezTo>
                    <a:pt x="529" y="10"/>
                    <a:pt x="45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5"/>
            <p:cNvSpPr/>
            <p:nvPr/>
          </p:nvSpPr>
          <p:spPr>
            <a:xfrm>
              <a:off x="4097675" y="4593400"/>
              <a:ext cx="27600" cy="16800"/>
            </a:xfrm>
            <a:custGeom>
              <a:rect b="b" l="l" r="r" t="t"/>
              <a:pathLst>
                <a:path extrusionOk="0" h="672" w="1104">
                  <a:moveTo>
                    <a:pt x="402" y="71"/>
                  </a:moveTo>
                  <a:cubicBezTo>
                    <a:pt x="471" y="71"/>
                    <a:pt x="543" y="78"/>
                    <a:pt x="612" y="96"/>
                  </a:cubicBezTo>
                  <a:cubicBezTo>
                    <a:pt x="727" y="125"/>
                    <a:pt x="836" y="183"/>
                    <a:pt x="926" y="263"/>
                  </a:cubicBezTo>
                  <a:cubicBezTo>
                    <a:pt x="999" y="328"/>
                    <a:pt x="1027" y="397"/>
                    <a:pt x="1013" y="458"/>
                  </a:cubicBezTo>
                  <a:cubicBezTo>
                    <a:pt x="999" y="519"/>
                    <a:pt x="937" y="566"/>
                    <a:pt x="843" y="588"/>
                  </a:cubicBezTo>
                  <a:cubicBezTo>
                    <a:pt x="792" y="598"/>
                    <a:pt x="741" y="603"/>
                    <a:pt x="689" y="603"/>
                  </a:cubicBezTo>
                  <a:cubicBezTo>
                    <a:pt x="502" y="603"/>
                    <a:pt x="318" y="537"/>
                    <a:pt x="171" y="415"/>
                  </a:cubicBezTo>
                  <a:cubicBezTo>
                    <a:pt x="102" y="346"/>
                    <a:pt x="69" y="277"/>
                    <a:pt x="84" y="216"/>
                  </a:cubicBezTo>
                  <a:cubicBezTo>
                    <a:pt x="102" y="158"/>
                    <a:pt x="163" y="111"/>
                    <a:pt x="257" y="86"/>
                  </a:cubicBezTo>
                  <a:cubicBezTo>
                    <a:pt x="304" y="75"/>
                    <a:pt x="351" y="71"/>
                    <a:pt x="402" y="71"/>
                  </a:cubicBezTo>
                  <a:close/>
                  <a:moveTo>
                    <a:pt x="412" y="1"/>
                  </a:moveTo>
                  <a:cubicBezTo>
                    <a:pt x="355" y="1"/>
                    <a:pt x="299" y="6"/>
                    <a:pt x="243" y="17"/>
                  </a:cubicBezTo>
                  <a:cubicBezTo>
                    <a:pt x="124" y="49"/>
                    <a:pt x="44" y="115"/>
                    <a:pt x="22" y="198"/>
                  </a:cubicBezTo>
                  <a:cubicBezTo>
                    <a:pt x="1" y="281"/>
                    <a:pt x="37" y="375"/>
                    <a:pt x="127" y="462"/>
                  </a:cubicBezTo>
                  <a:cubicBezTo>
                    <a:pt x="225" y="548"/>
                    <a:pt x="344" y="610"/>
                    <a:pt x="471" y="642"/>
                  </a:cubicBezTo>
                  <a:cubicBezTo>
                    <a:pt x="547" y="660"/>
                    <a:pt x="623" y="671"/>
                    <a:pt x="698" y="671"/>
                  </a:cubicBezTo>
                  <a:cubicBezTo>
                    <a:pt x="753" y="671"/>
                    <a:pt x="807" y="664"/>
                    <a:pt x="861" y="653"/>
                  </a:cubicBezTo>
                  <a:cubicBezTo>
                    <a:pt x="980" y="621"/>
                    <a:pt x="1060" y="556"/>
                    <a:pt x="1082" y="472"/>
                  </a:cubicBezTo>
                  <a:cubicBezTo>
                    <a:pt x="1103" y="386"/>
                    <a:pt x="1067" y="292"/>
                    <a:pt x="977" y="209"/>
                  </a:cubicBezTo>
                  <a:cubicBezTo>
                    <a:pt x="818" y="72"/>
                    <a:pt x="617" y="1"/>
                    <a:pt x="4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5"/>
            <p:cNvSpPr/>
            <p:nvPr/>
          </p:nvSpPr>
          <p:spPr>
            <a:xfrm>
              <a:off x="4178750" y="4582050"/>
              <a:ext cx="26875" cy="15050"/>
            </a:xfrm>
            <a:custGeom>
              <a:rect b="b" l="l" r="r" t="t"/>
              <a:pathLst>
                <a:path extrusionOk="0" h="602" w="1075">
                  <a:moveTo>
                    <a:pt x="387" y="0"/>
                  </a:moveTo>
                  <a:cubicBezTo>
                    <a:pt x="209" y="0"/>
                    <a:pt x="69" y="64"/>
                    <a:pt x="40" y="171"/>
                  </a:cubicBezTo>
                  <a:cubicBezTo>
                    <a:pt x="0" y="323"/>
                    <a:pt x="192" y="500"/>
                    <a:pt x="467" y="572"/>
                  </a:cubicBezTo>
                  <a:cubicBezTo>
                    <a:pt x="543" y="592"/>
                    <a:pt x="618" y="602"/>
                    <a:pt x="687" y="602"/>
                  </a:cubicBezTo>
                  <a:cubicBezTo>
                    <a:pt x="866" y="602"/>
                    <a:pt x="1006" y="538"/>
                    <a:pt x="1034" y="431"/>
                  </a:cubicBezTo>
                  <a:cubicBezTo>
                    <a:pt x="1074" y="279"/>
                    <a:pt x="882" y="99"/>
                    <a:pt x="608" y="30"/>
                  </a:cubicBezTo>
                  <a:cubicBezTo>
                    <a:pt x="531" y="10"/>
                    <a:pt x="456" y="0"/>
                    <a:pt x="38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5"/>
            <p:cNvSpPr/>
            <p:nvPr/>
          </p:nvSpPr>
          <p:spPr>
            <a:xfrm>
              <a:off x="4177850" y="4581175"/>
              <a:ext cx="28675" cy="16825"/>
            </a:xfrm>
            <a:custGeom>
              <a:rect b="b" l="l" r="r" t="t"/>
              <a:pathLst>
                <a:path extrusionOk="0" h="673" w="1147">
                  <a:moveTo>
                    <a:pt x="427" y="69"/>
                  </a:moveTo>
                  <a:cubicBezTo>
                    <a:pt x="496" y="69"/>
                    <a:pt x="568" y="79"/>
                    <a:pt x="637" y="97"/>
                  </a:cubicBezTo>
                  <a:cubicBezTo>
                    <a:pt x="886" y="163"/>
                    <a:pt x="1070" y="329"/>
                    <a:pt x="1038" y="459"/>
                  </a:cubicBezTo>
                  <a:cubicBezTo>
                    <a:pt x="1012" y="550"/>
                    <a:pt x="882" y="605"/>
                    <a:pt x="717" y="605"/>
                  </a:cubicBezTo>
                  <a:cubicBezTo>
                    <a:pt x="652" y="605"/>
                    <a:pt x="581" y="597"/>
                    <a:pt x="510" y="578"/>
                  </a:cubicBezTo>
                  <a:cubicBezTo>
                    <a:pt x="261" y="510"/>
                    <a:pt x="76" y="343"/>
                    <a:pt x="109" y="217"/>
                  </a:cubicBezTo>
                  <a:cubicBezTo>
                    <a:pt x="134" y="123"/>
                    <a:pt x="264" y="69"/>
                    <a:pt x="427" y="69"/>
                  </a:cubicBezTo>
                  <a:close/>
                  <a:moveTo>
                    <a:pt x="417" y="0"/>
                  </a:moveTo>
                  <a:cubicBezTo>
                    <a:pt x="223" y="0"/>
                    <a:pt x="73" y="73"/>
                    <a:pt x="44" y="199"/>
                  </a:cubicBezTo>
                  <a:cubicBezTo>
                    <a:pt x="0" y="369"/>
                    <a:pt x="199" y="564"/>
                    <a:pt x="496" y="640"/>
                  </a:cubicBezTo>
                  <a:cubicBezTo>
                    <a:pt x="568" y="661"/>
                    <a:pt x="647" y="672"/>
                    <a:pt x="723" y="672"/>
                  </a:cubicBezTo>
                  <a:cubicBezTo>
                    <a:pt x="918" y="672"/>
                    <a:pt x="1070" y="600"/>
                    <a:pt x="1103" y="473"/>
                  </a:cubicBezTo>
                  <a:cubicBezTo>
                    <a:pt x="1146" y="304"/>
                    <a:pt x="947" y="108"/>
                    <a:pt x="651" y="32"/>
                  </a:cubicBezTo>
                  <a:cubicBezTo>
                    <a:pt x="570" y="11"/>
                    <a:pt x="490" y="0"/>
                    <a:pt x="4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5"/>
            <p:cNvSpPr/>
            <p:nvPr/>
          </p:nvSpPr>
          <p:spPr>
            <a:xfrm>
              <a:off x="4134550" y="4595900"/>
              <a:ext cx="19550" cy="10675"/>
            </a:xfrm>
            <a:custGeom>
              <a:rect b="b" l="l" r="r" t="t"/>
              <a:pathLst>
                <a:path extrusionOk="0" h="427" w="782">
                  <a:moveTo>
                    <a:pt x="403" y="0"/>
                  </a:moveTo>
                  <a:cubicBezTo>
                    <a:pt x="399" y="0"/>
                    <a:pt x="395" y="0"/>
                    <a:pt x="391" y="0"/>
                  </a:cubicBezTo>
                  <a:cubicBezTo>
                    <a:pt x="174" y="0"/>
                    <a:pt x="1" y="98"/>
                    <a:pt x="4" y="217"/>
                  </a:cubicBezTo>
                  <a:cubicBezTo>
                    <a:pt x="4" y="331"/>
                    <a:pt x="175" y="427"/>
                    <a:pt x="383" y="427"/>
                  </a:cubicBezTo>
                  <a:cubicBezTo>
                    <a:pt x="387" y="427"/>
                    <a:pt x="391" y="427"/>
                    <a:pt x="395" y="427"/>
                  </a:cubicBezTo>
                  <a:cubicBezTo>
                    <a:pt x="608" y="427"/>
                    <a:pt x="782" y="329"/>
                    <a:pt x="782" y="210"/>
                  </a:cubicBezTo>
                  <a:cubicBezTo>
                    <a:pt x="782" y="96"/>
                    <a:pt x="611" y="0"/>
                    <a:pt x="40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5"/>
            <p:cNvSpPr/>
            <p:nvPr/>
          </p:nvSpPr>
          <p:spPr>
            <a:xfrm>
              <a:off x="4133750" y="4595075"/>
              <a:ext cx="21175" cy="12325"/>
            </a:xfrm>
            <a:custGeom>
              <a:rect b="b" l="l" r="r" t="t"/>
              <a:pathLst>
                <a:path extrusionOk="0" h="493" w="847">
                  <a:moveTo>
                    <a:pt x="430" y="66"/>
                  </a:moveTo>
                  <a:cubicBezTo>
                    <a:pt x="517" y="66"/>
                    <a:pt x="604" y="84"/>
                    <a:pt x="683" y="123"/>
                  </a:cubicBezTo>
                  <a:cubicBezTo>
                    <a:pt x="745" y="156"/>
                    <a:pt x="781" y="196"/>
                    <a:pt x="781" y="243"/>
                  </a:cubicBezTo>
                  <a:cubicBezTo>
                    <a:pt x="781" y="286"/>
                    <a:pt x="745" y="330"/>
                    <a:pt x="683" y="366"/>
                  </a:cubicBezTo>
                  <a:cubicBezTo>
                    <a:pt x="610" y="403"/>
                    <a:pt x="530" y="424"/>
                    <a:pt x="446" y="424"/>
                  </a:cubicBezTo>
                  <a:cubicBezTo>
                    <a:pt x="440" y="424"/>
                    <a:pt x="433" y="424"/>
                    <a:pt x="427" y="424"/>
                  </a:cubicBezTo>
                  <a:lnTo>
                    <a:pt x="419" y="424"/>
                  </a:lnTo>
                  <a:cubicBezTo>
                    <a:pt x="232" y="424"/>
                    <a:pt x="69" y="344"/>
                    <a:pt x="69" y="246"/>
                  </a:cubicBezTo>
                  <a:cubicBezTo>
                    <a:pt x="69" y="152"/>
                    <a:pt x="232" y="66"/>
                    <a:pt x="423" y="66"/>
                  </a:cubicBezTo>
                  <a:close/>
                  <a:moveTo>
                    <a:pt x="445" y="0"/>
                  </a:moveTo>
                  <a:cubicBezTo>
                    <a:pt x="438" y="0"/>
                    <a:pt x="430" y="0"/>
                    <a:pt x="423" y="1"/>
                  </a:cubicBezTo>
                  <a:cubicBezTo>
                    <a:pt x="185" y="1"/>
                    <a:pt x="0" y="113"/>
                    <a:pt x="0" y="250"/>
                  </a:cubicBezTo>
                  <a:cubicBezTo>
                    <a:pt x="4" y="387"/>
                    <a:pt x="185" y="492"/>
                    <a:pt x="419" y="492"/>
                  </a:cubicBezTo>
                  <a:lnTo>
                    <a:pt x="427" y="492"/>
                  </a:lnTo>
                  <a:cubicBezTo>
                    <a:pt x="433" y="492"/>
                    <a:pt x="439" y="493"/>
                    <a:pt x="446" y="493"/>
                  </a:cubicBezTo>
                  <a:cubicBezTo>
                    <a:pt x="541" y="493"/>
                    <a:pt x="635" y="468"/>
                    <a:pt x="716" y="424"/>
                  </a:cubicBezTo>
                  <a:cubicBezTo>
                    <a:pt x="803" y="380"/>
                    <a:pt x="846" y="315"/>
                    <a:pt x="846" y="243"/>
                  </a:cubicBezTo>
                  <a:cubicBezTo>
                    <a:pt x="846" y="174"/>
                    <a:pt x="799" y="109"/>
                    <a:pt x="716" y="62"/>
                  </a:cubicBezTo>
                  <a:cubicBezTo>
                    <a:pt x="632" y="22"/>
                    <a:pt x="539"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5"/>
            <p:cNvSpPr/>
            <p:nvPr/>
          </p:nvSpPr>
          <p:spPr>
            <a:xfrm>
              <a:off x="4078075" y="4567250"/>
              <a:ext cx="15575" cy="8525"/>
            </a:xfrm>
            <a:custGeom>
              <a:rect b="b" l="l" r="r" t="t"/>
              <a:pathLst>
                <a:path extrusionOk="0" h="341" w="623">
                  <a:moveTo>
                    <a:pt x="323" y="0"/>
                  </a:moveTo>
                  <a:cubicBezTo>
                    <a:pt x="319" y="0"/>
                    <a:pt x="315" y="0"/>
                    <a:pt x="311" y="0"/>
                  </a:cubicBezTo>
                  <a:cubicBezTo>
                    <a:pt x="138" y="0"/>
                    <a:pt x="0" y="80"/>
                    <a:pt x="0" y="174"/>
                  </a:cubicBezTo>
                  <a:cubicBezTo>
                    <a:pt x="0" y="266"/>
                    <a:pt x="131" y="340"/>
                    <a:pt x="303" y="340"/>
                  </a:cubicBezTo>
                  <a:cubicBezTo>
                    <a:pt x="307" y="340"/>
                    <a:pt x="311" y="340"/>
                    <a:pt x="315" y="340"/>
                  </a:cubicBezTo>
                  <a:cubicBezTo>
                    <a:pt x="488" y="340"/>
                    <a:pt x="622" y="260"/>
                    <a:pt x="622" y="166"/>
                  </a:cubicBezTo>
                  <a:cubicBezTo>
                    <a:pt x="622" y="75"/>
                    <a:pt x="491" y="0"/>
                    <a:pt x="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5"/>
            <p:cNvSpPr/>
            <p:nvPr/>
          </p:nvSpPr>
          <p:spPr>
            <a:xfrm>
              <a:off x="4077250" y="4566350"/>
              <a:ext cx="17300" cy="10325"/>
            </a:xfrm>
            <a:custGeom>
              <a:rect b="b" l="l" r="r" t="t"/>
              <a:pathLst>
                <a:path extrusionOk="0" h="413" w="692">
                  <a:moveTo>
                    <a:pt x="348" y="69"/>
                  </a:moveTo>
                  <a:cubicBezTo>
                    <a:pt x="417" y="69"/>
                    <a:pt x="485" y="83"/>
                    <a:pt x="547" y="112"/>
                  </a:cubicBezTo>
                  <a:cubicBezTo>
                    <a:pt x="594" y="137"/>
                    <a:pt x="623" y="170"/>
                    <a:pt x="623" y="202"/>
                  </a:cubicBezTo>
                  <a:cubicBezTo>
                    <a:pt x="623" y="268"/>
                    <a:pt x="511" y="343"/>
                    <a:pt x="348" y="343"/>
                  </a:cubicBezTo>
                  <a:cubicBezTo>
                    <a:pt x="182" y="343"/>
                    <a:pt x="69" y="271"/>
                    <a:pt x="69" y="206"/>
                  </a:cubicBezTo>
                  <a:cubicBezTo>
                    <a:pt x="66" y="177"/>
                    <a:pt x="95" y="145"/>
                    <a:pt x="142" y="116"/>
                  </a:cubicBezTo>
                  <a:cubicBezTo>
                    <a:pt x="203" y="83"/>
                    <a:pt x="272" y="69"/>
                    <a:pt x="344" y="69"/>
                  </a:cubicBezTo>
                  <a:close/>
                  <a:moveTo>
                    <a:pt x="344" y="0"/>
                  </a:moveTo>
                  <a:cubicBezTo>
                    <a:pt x="261" y="0"/>
                    <a:pt x="182" y="18"/>
                    <a:pt x="109" y="58"/>
                  </a:cubicBezTo>
                  <a:cubicBezTo>
                    <a:pt x="48" y="83"/>
                    <a:pt x="4" y="141"/>
                    <a:pt x="1" y="210"/>
                  </a:cubicBezTo>
                  <a:cubicBezTo>
                    <a:pt x="1" y="322"/>
                    <a:pt x="149" y="412"/>
                    <a:pt x="341" y="412"/>
                  </a:cubicBezTo>
                  <a:lnTo>
                    <a:pt x="348" y="412"/>
                  </a:lnTo>
                  <a:cubicBezTo>
                    <a:pt x="539" y="408"/>
                    <a:pt x="691" y="318"/>
                    <a:pt x="691" y="202"/>
                  </a:cubicBezTo>
                  <a:cubicBezTo>
                    <a:pt x="684" y="137"/>
                    <a:pt x="641" y="80"/>
                    <a:pt x="579" y="54"/>
                  </a:cubicBezTo>
                  <a:cubicBezTo>
                    <a:pt x="507" y="18"/>
                    <a:pt x="424" y="0"/>
                    <a:pt x="3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5"/>
            <p:cNvSpPr/>
            <p:nvPr/>
          </p:nvSpPr>
          <p:spPr>
            <a:xfrm>
              <a:off x="4088375" y="4554025"/>
              <a:ext cx="16100" cy="8725"/>
            </a:xfrm>
            <a:custGeom>
              <a:rect b="b" l="l" r="r" t="t"/>
              <a:pathLst>
                <a:path extrusionOk="0" h="349" w="644">
                  <a:moveTo>
                    <a:pt x="372" y="0"/>
                  </a:moveTo>
                  <a:cubicBezTo>
                    <a:pt x="349" y="0"/>
                    <a:pt x="325" y="2"/>
                    <a:pt x="300" y="5"/>
                  </a:cubicBezTo>
                  <a:cubicBezTo>
                    <a:pt x="131" y="27"/>
                    <a:pt x="0" y="117"/>
                    <a:pt x="15" y="211"/>
                  </a:cubicBezTo>
                  <a:cubicBezTo>
                    <a:pt x="24" y="293"/>
                    <a:pt x="140" y="348"/>
                    <a:pt x="282" y="348"/>
                  </a:cubicBezTo>
                  <a:cubicBezTo>
                    <a:pt x="302" y="348"/>
                    <a:pt x="323" y="347"/>
                    <a:pt x="344" y="345"/>
                  </a:cubicBezTo>
                  <a:cubicBezTo>
                    <a:pt x="514" y="323"/>
                    <a:pt x="644" y="229"/>
                    <a:pt x="633" y="135"/>
                  </a:cubicBezTo>
                  <a:cubicBezTo>
                    <a:pt x="621" y="54"/>
                    <a:pt x="512" y="0"/>
                    <a:pt x="3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5"/>
            <p:cNvSpPr/>
            <p:nvPr/>
          </p:nvSpPr>
          <p:spPr>
            <a:xfrm>
              <a:off x="4087825" y="4553200"/>
              <a:ext cx="17200" cy="10350"/>
            </a:xfrm>
            <a:custGeom>
              <a:rect b="b" l="l" r="r" t="t"/>
              <a:pathLst>
                <a:path extrusionOk="0" h="414" w="688">
                  <a:moveTo>
                    <a:pt x="391" y="67"/>
                  </a:moveTo>
                  <a:cubicBezTo>
                    <a:pt x="521" y="67"/>
                    <a:pt x="612" y="118"/>
                    <a:pt x="619" y="172"/>
                  </a:cubicBezTo>
                  <a:cubicBezTo>
                    <a:pt x="619" y="215"/>
                    <a:pt x="594" y="251"/>
                    <a:pt x="557" y="273"/>
                  </a:cubicBezTo>
                  <a:cubicBezTo>
                    <a:pt x="500" y="313"/>
                    <a:pt x="431" y="334"/>
                    <a:pt x="362" y="342"/>
                  </a:cubicBezTo>
                  <a:cubicBezTo>
                    <a:pt x="338" y="345"/>
                    <a:pt x="316" y="346"/>
                    <a:pt x="294" y="346"/>
                  </a:cubicBezTo>
                  <a:cubicBezTo>
                    <a:pt x="166" y="346"/>
                    <a:pt x="76" y="296"/>
                    <a:pt x="69" y="240"/>
                  </a:cubicBezTo>
                  <a:cubicBezTo>
                    <a:pt x="73" y="201"/>
                    <a:pt x="95" y="161"/>
                    <a:pt x="131" y="143"/>
                  </a:cubicBezTo>
                  <a:cubicBezTo>
                    <a:pt x="189" y="103"/>
                    <a:pt x="257" y="78"/>
                    <a:pt x="330" y="71"/>
                  </a:cubicBezTo>
                  <a:cubicBezTo>
                    <a:pt x="348" y="71"/>
                    <a:pt x="369" y="67"/>
                    <a:pt x="391" y="67"/>
                  </a:cubicBezTo>
                  <a:close/>
                  <a:moveTo>
                    <a:pt x="397" y="0"/>
                  </a:moveTo>
                  <a:cubicBezTo>
                    <a:pt x="372" y="0"/>
                    <a:pt x="346" y="2"/>
                    <a:pt x="319" y="5"/>
                  </a:cubicBezTo>
                  <a:cubicBezTo>
                    <a:pt x="239" y="13"/>
                    <a:pt x="160" y="42"/>
                    <a:pt x="95" y="89"/>
                  </a:cubicBezTo>
                  <a:cubicBezTo>
                    <a:pt x="33" y="121"/>
                    <a:pt x="1" y="183"/>
                    <a:pt x="4" y="248"/>
                  </a:cubicBezTo>
                  <a:cubicBezTo>
                    <a:pt x="15" y="349"/>
                    <a:pt x="138" y="414"/>
                    <a:pt x="297" y="414"/>
                  </a:cubicBezTo>
                  <a:cubicBezTo>
                    <a:pt x="322" y="414"/>
                    <a:pt x="344" y="414"/>
                    <a:pt x="369" y="410"/>
                  </a:cubicBezTo>
                  <a:cubicBezTo>
                    <a:pt x="453" y="399"/>
                    <a:pt x="529" y="371"/>
                    <a:pt x="597" y="327"/>
                  </a:cubicBezTo>
                  <a:cubicBezTo>
                    <a:pt x="655" y="295"/>
                    <a:pt x="688" y="230"/>
                    <a:pt x="688" y="165"/>
                  </a:cubicBezTo>
                  <a:cubicBezTo>
                    <a:pt x="675" y="65"/>
                    <a:pt x="553" y="0"/>
                    <a:pt x="3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5"/>
            <p:cNvSpPr/>
            <p:nvPr/>
          </p:nvSpPr>
          <p:spPr>
            <a:xfrm>
              <a:off x="4194375" y="4622175"/>
              <a:ext cx="16125" cy="8700"/>
            </a:xfrm>
            <a:custGeom>
              <a:rect b="b" l="l" r="r" t="t"/>
              <a:pathLst>
                <a:path extrusionOk="0" h="348" w="645">
                  <a:moveTo>
                    <a:pt x="373" y="0"/>
                  </a:moveTo>
                  <a:cubicBezTo>
                    <a:pt x="350" y="0"/>
                    <a:pt x="328" y="2"/>
                    <a:pt x="304" y="5"/>
                  </a:cubicBezTo>
                  <a:cubicBezTo>
                    <a:pt x="131" y="26"/>
                    <a:pt x="1" y="120"/>
                    <a:pt x="15" y="214"/>
                  </a:cubicBezTo>
                  <a:cubicBezTo>
                    <a:pt x="28" y="294"/>
                    <a:pt x="141" y="348"/>
                    <a:pt x="283" y="348"/>
                  </a:cubicBezTo>
                  <a:cubicBezTo>
                    <a:pt x="303" y="348"/>
                    <a:pt x="323" y="347"/>
                    <a:pt x="344" y="344"/>
                  </a:cubicBezTo>
                  <a:cubicBezTo>
                    <a:pt x="514" y="323"/>
                    <a:pt x="644" y="229"/>
                    <a:pt x="633" y="135"/>
                  </a:cubicBezTo>
                  <a:cubicBezTo>
                    <a:pt x="624" y="57"/>
                    <a:pt x="512" y="0"/>
                    <a:pt x="37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5"/>
            <p:cNvSpPr/>
            <p:nvPr/>
          </p:nvSpPr>
          <p:spPr>
            <a:xfrm>
              <a:off x="4192675" y="4621325"/>
              <a:ext cx="18625" cy="10375"/>
            </a:xfrm>
            <a:custGeom>
              <a:rect b="b" l="l" r="r" t="t"/>
              <a:pathLst>
                <a:path extrusionOk="0" h="415" w="745">
                  <a:moveTo>
                    <a:pt x="438" y="68"/>
                  </a:moveTo>
                  <a:cubicBezTo>
                    <a:pt x="568" y="68"/>
                    <a:pt x="662" y="118"/>
                    <a:pt x="665" y="176"/>
                  </a:cubicBezTo>
                  <a:cubicBezTo>
                    <a:pt x="676" y="238"/>
                    <a:pt x="571" y="324"/>
                    <a:pt x="409" y="342"/>
                  </a:cubicBezTo>
                  <a:cubicBezTo>
                    <a:pt x="387" y="346"/>
                    <a:pt x="366" y="347"/>
                    <a:pt x="344" y="347"/>
                  </a:cubicBezTo>
                  <a:cubicBezTo>
                    <a:pt x="296" y="347"/>
                    <a:pt x="247" y="339"/>
                    <a:pt x="203" y="324"/>
                  </a:cubicBezTo>
                  <a:cubicBezTo>
                    <a:pt x="152" y="303"/>
                    <a:pt x="119" y="274"/>
                    <a:pt x="116" y="241"/>
                  </a:cubicBezTo>
                  <a:cubicBezTo>
                    <a:pt x="119" y="201"/>
                    <a:pt x="141" y="162"/>
                    <a:pt x="177" y="144"/>
                  </a:cubicBezTo>
                  <a:cubicBezTo>
                    <a:pt x="239" y="104"/>
                    <a:pt x="304" y="78"/>
                    <a:pt x="376" y="71"/>
                  </a:cubicBezTo>
                  <a:cubicBezTo>
                    <a:pt x="398" y="71"/>
                    <a:pt x="419" y="68"/>
                    <a:pt x="438" y="68"/>
                  </a:cubicBezTo>
                  <a:close/>
                  <a:moveTo>
                    <a:pt x="443" y="1"/>
                  </a:moveTo>
                  <a:cubicBezTo>
                    <a:pt x="418" y="1"/>
                    <a:pt x="392" y="3"/>
                    <a:pt x="365" y="6"/>
                  </a:cubicBezTo>
                  <a:cubicBezTo>
                    <a:pt x="282" y="13"/>
                    <a:pt x="206" y="42"/>
                    <a:pt x="137" y="89"/>
                  </a:cubicBezTo>
                  <a:cubicBezTo>
                    <a:pt x="0" y="154"/>
                    <a:pt x="25" y="357"/>
                    <a:pt x="177" y="386"/>
                  </a:cubicBezTo>
                  <a:cubicBezTo>
                    <a:pt x="228" y="407"/>
                    <a:pt x="286" y="415"/>
                    <a:pt x="344" y="415"/>
                  </a:cubicBezTo>
                  <a:cubicBezTo>
                    <a:pt x="369" y="415"/>
                    <a:pt x="391" y="415"/>
                    <a:pt x="416" y="411"/>
                  </a:cubicBezTo>
                  <a:cubicBezTo>
                    <a:pt x="607" y="386"/>
                    <a:pt x="745" y="281"/>
                    <a:pt x="734" y="165"/>
                  </a:cubicBezTo>
                  <a:cubicBezTo>
                    <a:pt x="722" y="66"/>
                    <a:pt x="599" y="1"/>
                    <a:pt x="4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5"/>
            <p:cNvSpPr/>
            <p:nvPr/>
          </p:nvSpPr>
          <p:spPr>
            <a:xfrm>
              <a:off x="4213550" y="4586525"/>
              <a:ext cx="15200" cy="11675"/>
            </a:xfrm>
            <a:custGeom>
              <a:rect b="b" l="l" r="r" t="t"/>
              <a:pathLst>
                <a:path extrusionOk="0" h="467" w="608">
                  <a:moveTo>
                    <a:pt x="165" y="1"/>
                  </a:moveTo>
                  <a:cubicBezTo>
                    <a:pt x="117" y="1"/>
                    <a:pt x="78" y="16"/>
                    <a:pt x="54" y="46"/>
                  </a:cubicBezTo>
                  <a:cubicBezTo>
                    <a:pt x="0" y="118"/>
                    <a:pt x="65" y="267"/>
                    <a:pt x="199" y="368"/>
                  </a:cubicBezTo>
                  <a:cubicBezTo>
                    <a:pt x="283" y="432"/>
                    <a:pt x="374" y="466"/>
                    <a:pt x="445" y="466"/>
                  </a:cubicBezTo>
                  <a:cubicBezTo>
                    <a:pt x="491" y="466"/>
                    <a:pt x="528" y="452"/>
                    <a:pt x="550" y="422"/>
                  </a:cubicBezTo>
                  <a:cubicBezTo>
                    <a:pt x="608" y="346"/>
                    <a:pt x="542" y="202"/>
                    <a:pt x="405" y="97"/>
                  </a:cubicBezTo>
                  <a:cubicBezTo>
                    <a:pt x="325" y="34"/>
                    <a:pt x="236" y="1"/>
                    <a:pt x="1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5"/>
            <p:cNvSpPr/>
            <p:nvPr/>
          </p:nvSpPr>
          <p:spPr>
            <a:xfrm>
              <a:off x="4212250" y="4585550"/>
              <a:ext cx="16600" cy="13450"/>
            </a:xfrm>
            <a:custGeom>
              <a:rect b="b" l="l" r="r" t="t"/>
              <a:pathLst>
                <a:path extrusionOk="0" h="538" w="664">
                  <a:moveTo>
                    <a:pt x="203" y="74"/>
                  </a:moveTo>
                  <a:cubicBezTo>
                    <a:pt x="207" y="74"/>
                    <a:pt x="211" y="74"/>
                    <a:pt x="215" y="74"/>
                  </a:cubicBezTo>
                  <a:cubicBezTo>
                    <a:pt x="226" y="74"/>
                    <a:pt x="237" y="74"/>
                    <a:pt x="247" y="78"/>
                  </a:cubicBezTo>
                  <a:cubicBezTo>
                    <a:pt x="388" y="107"/>
                    <a:pt x="508" y="197"/>
                    <a:pt x="573" y="324"/>
                  </a:cubicBezTo>
                  <a:cubicBezTo>
                    <a:pt x="594" y="360"/>
                    <a:pt x="594" y="403"/>
                    <a:pt x="576" y="439"/>
                  </a:cubicBezTo>
                  <a:cubicBezTo>
                    <a:pt x="552" y="461"/>
                    <a:pt x="522" y="472"/>
                    <a:pt x="492" y="472"/>
                  </a:cubicBezTo>
                  <a:cubicBezTo>
                    <a:pt x="481" y="472"/>
                    <a:pt x="471" y="471"/>
                    <a:pt x="461" y="468"/>
                  </a:cubicBezTo>
                  <a:cubicBezTo>
                    <a:pt x="392" y="454"/>
                    <a:pt x="327" y="425"/>
                    <a:pt x="273" y="382"/>
                  </a:cubicBezTo>
                  <a:cubicBezTo>
                    <a:pt x="215" y="338"/>
                    <a:pt x="168" y="284"/>
                    <a:pt x="135" y="223"/>
                  </a:cubicBezTo>
                  <a:cubicBezTo>
                    <a:pt x="114" y="186"/>
                    <a:pt x="114" y="143"/>
                    <a:pt x="132" y="103"/>
                  </a:cubicBezTo>
                  <a:cubicBezTo>
                    <a:pt x="151" y="84"/>
                    <a:pt x="175" y="74"/>
                    <a:pt x="203" y="74"/>
                  </a:cubicBezTo>
                  <a:close/>
                  <a:moveTo>
                    <a:pt x="205" y="1"/>
                  </a:moveTo>
                  <a:cubicBezTo>
                    <a:pt x="87" y="1"/>
                    <a:pt x="1" y="140"/>
                    <a:pt x="74" y="248"/>
                  </a:cubicBezTo>
                  <a:cubicBezTo>
                    <a:pt x="150" y="396"/>
                    <a:pt x="287" y="501"/>
                    <a:pt x="450" y="533"/>
                  </a:cubicBezTo>
                  <a:cubicBezTo>
                    <a:pt x="468" y="537"/>
                    <a:pt x="482" y="537"/>
                    <a:pt x="497" y="537"/>
                  </a:cubicBezTo>
                  <a:cubicBezTo>
                    <a:pt x="500" y="537"/>
                    <a:pt x="504" y="537"/>
                    <a:pt x="508" y="537"/>
                  </a:cubicBezTo>
                  <a:cubicBezTo>
                    <a:pt x="554" y="537"/>
                    <a:pt x="597" y="516"/>
                    <a:pt x="627" y="483"/>
                  </a:cubicBezTo>
                  <a:cubicBezTo>
                    <a:pt x="663" y="425"/>
                    <a:pt x="663" y="353"/>
                    <a:pt x="631" y="295"/>
                  </a:cubicBezTo>
                  <a:cubicBezTo>
                    <a:pt x="558" y="147"/>
                    <a:pt x="417" y="42"/>
                    <a:pt x="255" y="9"/>
                  </a:cubicBezTo>
                  <a:cubicBezTo>
                    <a:pt x="238" y="4"/>
                    <a:pt x="221"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5"/>
            <p:cNvSpPr/>
            <p:nvPr/>
          </p:nvSpPr>
          <p:spPr>
            <a:xfrm>
              <a:off x="4157950" y="4613700"/>
              <a:ext cx="15575" cy="8525"/>
            </a:xfrm>
            <a:custGeom>
              <a:rect b="b" l="l" r="r" t="t"/>
              <a:pathLst>
                <a:path extrusionOk="0" h="341" w="623">
                  <a:moveTo>
                    <a:pt x="312" y="0"/>
                  </a:moveTo>
                  <a:cubicBezTo>
                    <a:pt x="138" y="4"/>
                    <a:pt x="1" y="80"/>
                    <a:pt x="1" y="174"/>
                  </a:cubicBezTo>
                  <a:cubicBezTo>
                    <a:pt x="1" y="266"/>
                    <a:pt x="132" y="340"/>
                    <a:pt x="300" y="340"/>
                  </a:cubicBezTo>
                  <a:cubicBezTo>
                    <a:pt x="304" y="340"/>
                    <a:pt x="308" y="340"/>
                    <a:pt x="312" y="340"/>
                  </a:cubicBezTo>
                  <a:cubicBezTo>
                    <a:pt x="489" y="340"/>
                    <a:pt x="623" y="264"/>
                    <a:pt x="623" y="170"/>
                  </a:cubicBezTo>
                  <a:cubicBezTo>
                    <a:pt x="623" y="76"/>
                    <a:pt x="48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5"/>
            <p:cNvSpPr/>
            <p:nvPr/>
          </p:nvSpPr>
          <p:spPr>
            <a:xfrm>
              <a:off x="4157050" y="4612875"/>
              <a:ext cx="18100" cy="10250"/>
            </a:xfrm>
            <a:custGeom>
              <a:rect b="b" l="l" r="r" t="t"/>
              <a:pathLst>
                <a:path extrusionOk="0" h="410" w="724">
                  <a:moveTo>
                    <a:pt x="351" y="66"/>
                  </a:moveTo>
                  <a:cubicBezTo>
                    <a:pt x="420" y="66"/>
                    <a:pt x="489" y="84"/>
                    <a:pt x="550" y="116"/>
                  </a:cubicBezTo>
                  <a:cubicBezTo>
                    <a:pt x="597" y="142"/>
                    <a:pt x="623" y="174"/>
                    <a:pt x="623" y="207"/>
                  </a:cubicBezTo>
                  <a:cubicBezTo>
                    <a:pt x="623" y="239"/>
                    <a:pt x="594" y="272"/>
                    <a:pt x="550" y="297"/>
                  </a:cubicBezTo>
                  <a:cubicBezTo>
                    <a:pt x="492" y="326"/>
                    <a:pt x="430" y="341"/>
                    <a:pt x="368" y="341"/>
                  </a:cubicBezTo>
                  <a:cubicBezTo>
                    <a:pt x="362" y="341"/>
                    <a:pt x="355" y="341"/>
                    <a:pt x="348" y="341"/>
                  </a:cubicBezTo>
                  <a:cubicBezTo>
                    <a:pt x="341" y="341"/>
                    <a:pt x="333" y="341"/>
                    <a:pt x="326" y="341"/>
                  </a:cubicBezTo>
                  <a:cubicBezTo>
                    <a:pt x="262" y="341"/>
                    <a:pt x="200" y="326"/>
                    <a:pt x="142" y="297"/>
                  </a:cubicBezTo>
                  <a:cubicBezTo>
                    <a:pt x="95" y="272"/>
                    <a:pt x="70" y="239"/>
                    <a:pt x="70" y="207"/>
                  </a:cubicBezTo>
                  <a:cubicBezTo>
                    <a:pt x="70" y="142"/>
                    <a:pt x="182" y="69"/>
                    <a:pt x="344" y="69"/>
                  </a:cubicBezTo>
                  <a:lnTo>
                    <a:pt x="348" y="69"/>
                  </a:lnTo>
                  <a:lnTo>
                    <a:pt x="351" y="66"/>
                  </a:lnTo>
                  <a:close/>
                  <a:moveTo>
                    <a:pt x="365" y="0"/>
                  </a:moveTo>
                  <a:cubicBezTo>
                    <a:pt x="358" y="0"/>
                    <a:pt x="351" y="0"/>
                    <a:pt x="344" y="1"/>
                  </a:cubicBezTo>
                  <a:cubicBezTo>
                    <a:pt x="149" y="1"/>
                    <a:pt x="1" y="91"/>
                    <a:pt x="1" y="207"/>
                  </a:cubicBezTo>
                  <a:cubicBezTo>
                    <a:pt x="8" y="272"/>
                    <a:pt x="48" y="330"/>
                    <a:pt x="109" y="355"/>
                  </a:cubicBezTo>
                  <a:cubicBezTo>
                    <a:pt x="182" y="391"/>
                    <a:pt x="261" y="409"/>
                    <a:pt x="344" y="409"/>
                  </a:cubicBezTo>
                  <a:cubicBezTo>
                    <a:pt x="427" y="409"/>
                    <a:pt x="507" y="391"/>
                    <a:pt x="579" y="351"/>
                  </a:cubicBezTo>
                  <a:cubicBezTo>
                    <a:pt x="724" y="304"/>
                    <a:pt x="724" y="98"/>
                    <a:pt x="579" y="51"/>
                  </a:cubicBezTo>
                  <a:cubicBezTo>
                    <a:pt x="513" y="18"/>
                    <a:pt x="441" y="0"/>
                    <a:pt x="3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5"/>
            <p:cNvSpPr/>
            <p:nvPr/>
          </p:nvSpPr>
          <p:spPr>
            <a:xfrm>
              <a:off x="4145125" y="4551925"/>
              <a:ext cx="26775" cy="14900"/>
            </a:xfrm>
            <a:custGeom>
              <a:rect b="b" l="l" r="r" t="t"/>
              <a:pathLst>
                <a:path extrusionOk="0" h="596" w="1071">
                  <a:moveTo>
                    <a:pt x="401" y="1"/>
                  </a:moveTo>
                  <a:cubicBezTo>
                    <a:pt x="210" y="1"/>
                    <a:pt x="60" y="72"/>
                    <a:pt x="33" y="187"/>
                  </a:cubicBezTo>
                  <a:cubicBezTo>
                    <a:pt x="1" y="338"/>
                    <a:pt x="196" y="508"/>
                    <a:pt x="474" y="573"/>
                  </a:cubicBezTo>
                  <a:cubicBezTo>
                    <a:pt x="541" y="588"/>
                    <a:pt x="606" y="595"/>
                    <a:pt x="667" y="595"/>
                  </a:cubicBezTo>
                  <a:cubicBezTo>
                    <a:pt x="858" y="595"/>
                    <a:pt x="1010" y="526"/>
                    <a:pt x="1035" y="411"/>
                  </a:cubicBezTo>
                  <a:cubicBezTo>
                    <a:pt x="1071" y="259"/>
                    <a:pt x="872" y="89"/>
                    <a:pt x="597" y="24"/>
                  </a:cubicBezTo>
                  <a:cubicBezTo>
                    <a:pt x="529" y="8"/>
                    <a:pt x="463" y="1"/>
                    <a:pt x="4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5"/>
            <p:cNvSpPr/>
            <p:nvPr/>
          </p:nvSpPr>
          <p:spPr>
            <a:xfrm>
              <a:off x="4144125" y="4551100"/>
              <a:ext cx="28150" cy="16525"/>
            </a:xfrm>
            <a:custGeom>
              <a:rect b="b" l="l" r="r" t="t"/>
              <a:pathLst>
                <a:path extrusionOk="0" h="661" w="1126">
                  <a:moveTo>
                    <a:pt x="442" y="68"/>
                  </a:moveTo>
                  <a:cubicBezTo>
                    <a:pt x="507" y="68"/>
                    <a:pt x="568" y="75"/>
                    <a:pt x="630" y="89"/>
                  </a:cubicBezTo>
                  <a:cubicBezTo>
                    <a:pt x="749" y="115"/>
                    <a:pt x="858" y="165"/>
                    <a:pt x="952" y="241"/>
                  </a:cubicBezTo>
                  <a:cubicBezTo>
                    <a:pt x="1024" y="306"/>
                    <a:pt x="1056" y="379"/>
                    <a:pt x="1042" y="436"/>
                  </a:cubicBezTo>
                  <a:cubicBezTo>
                    <a:pt x="1028" y="498"/>
                    <a:pt x="970" y="545"/>
                    <a:pt x="876" y="574"/>
                  </a:cubicBezTo>
                  <a:cubicBezTo>
                    <a:pt x="818" y="588"/>
                    <a:pt x="758" y="596"/>
                    <a:pt x="699" y="596"/>
                  </a:cubicBezTo>
                  <a:cubicBezTo>
                    <a:pt x="639" y="596"/>
                    <a:pt x="579" y="588"/>
                    <a:pt x="521" y="574"/>
                  </a:cubicBezTo>
                  <a:cubicBezTo>
                    <a:pt x="268" y="516"/>
                    <a:pt x="77" y="357"/>
                    <a:pt x="106" y="227"/>
                  </a:cubicBezTo>
                  <a:cubicBezTo>
                    <a:pt x="127" y="129"/>
                    <a:pt x="268" y="68"/>
                    <a:pt x="442" y="68"/>
                  </a:cubicBezTo>
                  <a:close/>
                  <a:moveTo>
                    <a:pt x="439" y="0"/>
                  </a:moveTo>
                  <a:cubicBezTo>
                    <a:pt x="232" y="0"/>
                    <a:pt x="71" y="80"/>
                    <a:pt x="41" y="212"/>
                  </a:cubicBezTo>
                  <a:cubicBezTo>
                    <a:pt x="1" y="382"/>
                    <a:pt x="207" y="570"/>
                    <a:pt x="507" y="639"/>
                  </a:cubicBezTo>
                  <a:cubicBezTo>
                    <a:pt x="572" y="653"/>
                    <a:pt x="637" y="661"/>
                    <a:pt x="706" y="661"/>
                  </a:cubicBezTo>
                  <a:cubicBezTo>
                    <a:pt x="771" y="661"/>
                    <a:pt x="832" y="653"/>
                    <a:pt x="894" y="639"/>
                  </a:cubicBezTo>
                  <a:cubicBezTo>
                    <a:pt x="1013" y="603"/>
                    <a:pt x="1089" y="538"/>
                    <a:pt x="1107" y="451"/>
                  </a:cubicBezTo>
                  <a:cubicBezTo>
                    <a:pt x="1125" y="364"/>
                    <a:pt x="1085" y="274"/>
                    <a:pt x="995" y="191"/>
                  </a:cubicBezTo>
                  <a:cubicBezTo>
                    <a:pt x="894" y="108"/>
                    <a:pt x="771" y="50"/>
                    <a:pt x="644" y="24"/>
                  </a:cubicBezTo>
                  <a:cubicBezTo>
                    <a:pt x="573" y="8"/>
                    <a:pt x="504" y="0"/>
                    <a:pt x="4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5"/>
            <p:cNvSpPr/>
            <p:nvPr/>
          </p:nvSpPr>
          <p:spPr>
            <a:xfrm>
              <a:off x="3925975" y="4556525"/>
              <a:ext cx="180325" cy="121425"/>
            </a:xfrm>
            <a:custGeom>
              <a:rect b="b" l="l" r="r" t="t"/>
              <a:pathLst>
                <a:path extrusionOk="0" h="4857" w="7213">
                  <a:moveTo>
                    <a:pt x="5624" y="0"/>
                  </a:moveTo>
                  <a:cubicBezTo>
                    <a:pt x="4832" y="0"/>
                    <a:pt x="3757" y="355"/>
                    <a:pt x="2712" y="1022"/>
                  </a:cubicBezTo>
                  <a:cubicBezTo>
                    <a:pt x="994" y="2114"/>
                    <a:pt x="0" y="3632"/>
                    <a:pt x="496" y="4409"/>
                  </a:cubicBezTo>
                  <a:cubicBezTo>
                    <a:pt x="688" y="4711"/>
                    <a:pt x="1078" y="4857"/>
                    <a:pt x="1586" y="4857"/>
                  </a:cubicBezTo>
                  <a:cubicBezTo>
                    <a:pt x="2378" y="4857"/>
                    <a:pt x="3454" y="4502"/>
                    <a:pt x="4501" y="3834"/>
                  </a:cubicBezTo>
                  <a:cubicBezTo>
                    <a:pt x="6218" y="2743"/>
                    <a:pt x="7212" y="1224"/>
                    <a:pt x="6717" y="451"/>
                  </a:cubicBezTo>
                  <a:cubicBezTo>
                    <a:pt x="6525" y="147"/>
                    <a:pt x="6133" y="0"/>
                    <a:pt x="5624"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5"/>
            <p:cNvSpPr/>
            <p:nvPr/>
          </p:nvSpPr>
          <p:spPr>
            <a:xfrm>
              <a:off x="3924800" y="4556000"/>
              <a:ext cx="175800" cy="123150"/>
            </a:xfrm>
            <a:custGeom>
              <a:rect b="b" l="l" r="r" t="t"/>
              <a:pathLst>
                <a:path extrusionOk="0" h="4926" w="7032">
                  <a:moveTo>
                    <a:pt x="5665" y="67"/>
                  </a:moveTo>
                  <a:cubicBezTo>
                    <a:pt x="6160" y="67"/>
                    <a:pt x="6540" y="208"/>
                    <a:pt x="6728" y="504"/>
                  </a:cubicBezTo>
                  <a:cubicBezTo>
                    <a:pt x="6959" y="866"/>
                    <a:pt x="6862" y="1412"/>
                    <a:pt x="6449" y="2041"/>
                  </a:cubicBezTo>
                  <a:cubicBezTo>
                    <a:pt x="6034" y="2673"/>
                    <a:pt x="5347" y="3313"/>
                    <a:pt x="4523" y="3841"/>
                  </a:cubicBezTo>
                  <a:cubicBezTo>
                    <a:pt x="3695" y="4365"/>
                    <a:pt x="2824" y="4716"/>
                    <a:pt x="2072" y="4824"/>
                  </a:cubicBezTo>
                  <a:cubicBezTo>
                    <a:pt x="1912" y="4847"/>
                    <a:pt x="1762" y="4858"/>
                    <a:pt x="1622" y="4858"/>
                  </a:cubicBezTo>
                  <a:cubicBezTo>
                    <a:pt x="1113" y="4858"/>
                    <a:pt x="742" y="4710"/>
                    <a:pt x="561" y="4423"/>
                  </a:cubicBezTo>
                  <a:cubicBezTo>
                    <a:pt x="76" y="3664"/>
                    <a:pt x="1067" y="2164"/>
                    <a:pt x="2766" y="1083"/>
                  </a:cubicBezTo>
                  <a:cubicBezTo>
                    <a:pt x="3811" y="421"/>
                    <a:pt x="4881" y="67"/>
                    <a:pt x="5665" y="67"/>
                  </a:cubicBezTo>
                  <a:close/>
                  <a:moveTo>
                    <a:pt x="5662" y="1"/>
                  </a:moveTo>
                  <a:cubicBezTo>
                    <a:pt x="4860" y="1"/>
                    <a:pt x="3779" y="357"/>
                    <a:pt x="2730" y="1025"/>
                  </a:cubicBezTo>
                  <a:cubicBezTo>
                    <a:pt x="1002" y="2128"/>
                    <a:pt x="0" y="3667"/>
                    <a:pt x="503" y="4459"/>
                  </a:cubicBezTo>
                  <a:cubicBezTo>
                    <a:pt x="698" y="4766"/>
                    <a:pt x="1088" y="4926"/>
                    <a:pt x="1620" y="4926"/>
                  </a:cubicBezTo>
                  <a:cubicBezTo>
                    <a:pt x="1775" y="4926"/>
                    <a:pt x="1927" y="4911"/>
                    <a:pt x="2083" y="4889"/>
                  </a:cubicBezTo>
                  <a:cubicBezTo>
                    <a:pt x="2842" y="4781"/>
                    <a:pt x="3724" y="4427"/>
                    <a:pt x="4559" y="3895"/>
                  </a:cubicBezTo>
                  <a:cubicBezTo>
                    <a:pt x="5394" y="3364"/>
                    <a:pt x="6084" y="2717"/>
                    <a:pt x="6507" y="2073"/>
                  </a:cubicBezTo>
                  <a:cubicBezTo>
                    <a:pt x="6930" y="1423"/>
                    <a:pt x="7031" y="851"/>
                    <a:pt x="6786" y="465"/>
                  </a:cubicBezTo>
                  <a:cubicBezTo>
                    <a:pt x="6586" y="151"/>
                    <a:pt x="6183" y="1"/>
                    <a:pt x="56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5"/>
            <p:cNvSpPr/>
            <p:nvPr/>
          </p:nvSpPr>
          <p:spPr>
            <a:xfrm>
              <a:off x="3974775" y="4639300"/>
              <a:ext cx="26600" cy="16775"/>
            </a:xfrm>
            <a:custGeom>
              <a:rect b="b" l="l" r="r" t="t"/>
              <a:pathLst>
                <a:path extrusionOk="0" h="671" w="1064">
                  <a:moveTo>
                    <a:pt x="741" y="1"/>
                  </a:moveTo>
                  <a:cubicBezTo>
                    <a:pt x="642" y="1"/>
                    <a:pt x="526" y="27"/>
                    <a:pt x="413" y="82"/>
                  </a:cubicBezTo>
                  <a:cubicBezTo>
                    <a:pt x="156" y="202"/>
                    <a:pt x="0" y="415"/>
                    <a:pt x="65" y="552"/>
                  </a:cubicBezTo>
                  <a:cubicBezTo>
                    <a:pt x="103" y="630"/>
                    <a:pt x="199" y="670"/>
                    <a:pt x="321" y="670"/>
                  </a:cubicBezTo>
                  <a:cubicBezTo>
                    <a:pt x="420" y="670"/>
                    <a:pt x="536" y="644"/>
                    <a:pt x="651" y="589"/>
                  </a:cubicBezTo>
                  <a:cubicBezTo>
                    <a:pt x="904" y="469"/>
                    <a:pt x="1063" y="260"/>
                    <a:pt x="995" y="119"/>
                  </a:cubicBezTo>
                  <a:cubicBezTo>
                    <a:pt x="959" y="41"/>
                    <a:pt x="862"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5"/>
            <p:cNvSpPr/>
            <p:nvPr/>
          </p:nvSpPr>
          <p:spPr>
            <a:xfrm>
              <a:off x="3974775" y="4638550"/>
              <a:ext cx="27575" cy="18375"/>
            </a:xfrm>
            <a:custGeom>
              <a:rect b="b" l="l" r="r" t="t"/>
              <a:pathLst>
                <a:path extrusionOk="0" h="735" w="1103">
                  <a:moveTo>
                    <a:pt x="774" y="65"/>
                  </a:moveTo>
                  <a:cubicBezTo>
                    <a:pt x="872" y="73"/>
                    <a:pt x="937" y="105"/>
                    <a:pt x="966" y="163"/>
                  </a:cubicBezTo>
                  <a:cubicBezTo>
                    <a:pt x="1020" y="282"/>
                    <a:pt x="872" y="478"/>
                    <a:pt x="637" y="590"/>
                  </a:cubicBezTo>
                  <a:cubicBezTo>
                    <a:pt x="527" y="642"/>
                    <a:pt x="415" y="667"/>
                    <a:pt x="320" y="667"/>
                  </a:cubicBezTo>
                  <a:cubicBezTo>
                    <a:pt x="212" y="667"/>
                    <a:pt x="127" y="634"/>
                    <a:pt x="98" y="568"/>
                  </a:cubicBezTo>
                  <a:cubicBezTo>
                    <a:pt x="69" y="514"/>
                    <a:pt x="87" y="438"/>
                    <a:pt x="145" y="358"/>
                  </a:cubicBezTo>
                  <a:cubicBezTo>
                    <a:pt x="221" y="264"/>
                    <a:pt x="315" y="192"/>
                    <a:pt x="427" y="141"/>
                  </a:cubicBezTo>
                  <a:cubicBezTo>
                    <a:pt x="525" y="94"/>
                    <a:pt x="633" y="65"/>
                    <a:pt x="741" y="65"/>
                  </a:cubicBezTo>
                  <a:close/>
                  <a:moveTo>
                    <a:pt x="753" y="0"/>
                  </a:moveTo>
                  <a:cubicBezTo>
                    <a:pt x="628" y="0"/>
                    <a:pt x="507" y="26"/>
                    <a:pt x="398" y="84"/>
                  </a:cubicBezTo>
                  <a:cubicBezTo>
                    <a:pt x="275" y="134"/>
                    <a:pt x="170" y="217"/>
                    <a:pt x="91" y="322"/>
                  </a:cubicBezTo>
                  <a:cubicBezTo>
                    <a:pt x="18" y="420"/>
                    <a:pt x="0" y="521"/>
                    <a:pt x="37" y="600"/>
                  </a:cubicBezTo>
                  <a:cubicBezTo>
                    <a:pt x="80" y="691"/>
                    <a:pt x="185" y="734"/>
                    <a:pt x="319" y="734"/>
                  </a:cubicBezTo>
                  <a:cubicBezTo>
                    <a:pt x="438" y="734"/>
                    <a:pt x="557" y="705"/>
                    <a:pt x="666" y="651"/>
                  </a:cubicBezTo>
                  <a:cubicBezTo>
                    <a:pt x="944" y="521"/>
                    <a:pt x="1103" y="293"/>
                    <a:pt x="1027" y="134"/>
                  </a:cubicBezTo>
                  <a:cubicBezTo>
                    <a:pt x="987" y="55"/>
                    <a:pt x="901" y="8"/>
                    <a:pt x="778" y="0"/>
                  </a:cubicBezTo>
                  <a:cubicBezTo>
                    <a:pt x="769" y="0"/>
                    <a:pt x="761" y="0"/>
                    <a:pt x="7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5"/>
            <p:cNvSpPr/>
            <p:nvPr/>
          </p:nvSpPr>
          <p:spPr>
            <a:xfrm>
              <a:off x="4029000" y="4578200"/>
              <a:ext cx="26600" cy="16775"/>
            </a:xfrm>
            <a:custGeom>
              <a:rect b="b" l="l" r="r" t="t"/>
              <a:pathLst>
                <a:path extrusionOk="0" h="671" w="1064">
                  <a:moveTo>
                    <a:pt x="741" y="1"/>
                  </a:moveTo>
                  <a:cubicBezTo>
                    <a:pt x="642" y="1"/>
                    <a:pt x="526" y="28"/>
                    <a:pt x="413" y="83"/>
                  </a:cubicBezTo>
                  <a:cubicBezTo>
                    <a:pt x="156" y="202"/>
                    <a:pt x="0" y="412"/>
                    <a:pt x="65" y="553"/>
                  </a:cubicBezTo>
                  <a:cubicBezTo>
                    <a:pt x="103" y="630"/>
                    <a:pt x="200" y="671"/>
                    <a:pt x="322" y="671"/>
                  </a:cubicBezTo>
                  <a:cubicBezTo>
                    <a:pt x="422" y="671"/>
                    <a:pt x="538" y="644"/>
                    <a:pt x="651" y="589"/>
                  </a:cubicBezTo>
                  <a:cubicBezTo>
                    <a:pt x="908" y="470"/>
                    <a:pt x="1063" y="260"/>
                    <a:pt x="998" y="119"/>
                  </a:cubicBezTo>
                  <a:cubicBezTo>
                    <a:pt x="960" y="41"/>
                    <a:pt x="863"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5"/>
            <p:cNvSpPr/>
            <p:nvPr/>
          </p:nvSpPr>
          <p:spPr>
            <a:xfrm>
              <a:off x="4028000" y="4577425"/>
              <a:ext cx="27600" cy="18400"/>
            </a:xfrm>
            <a:custGeom>
              <a:rect b="b" l="l" r="r" t="t"/>
              <a:pathLst>
                <a:path extrusionOk="0" h="736" w="1104">
                  <a:moveTo>
                    <a:pt x="814" y="67"/>
                  </a:moveTo>
                  <a:cubicBezTo>
                    <a:pt x="912" y="74"/>
                    <a:pt x="980" y="106"/>
                    <a:pt x="1006" y="164"/>
                  </a:cubicBezTo>
                  <a:cubicBezTo>
                    <a:pt x="1031" y="219"/>
                    <a:pt x="1013" y="294"/>
                    <a:pt x="959" y="370"/>
                  </a:cubicBezTo>
                  <a:cubicBezTo>
                    <a:pt x="883" y="468"/>
                    <a:pt x="785" y="540"/>
                    <a:pt x="677" y="591"/>
                  </a:cubicBezTo>
                  <a:cubicBezTo>
                    <a:pt x="566" y="642"/>
                    <a:pt x="454" y="667"/>
                    <a:pt x="360" y="667"/>
                  </a:cubicBezTo>
                  <a:cubicBezTo>
                    <a:pt x="253" y="667"/>
                    <a:pt x="169" y="634"/>
                    <a:pt x="138" y="569"/>
                  </a:cubicBezTo>
                  <a:cubicBezTo>
                    <a:pt x="80" y="450"/>
                    <a:pt x="232" y="255"/>
                    <a:pt x="467" y="143"/>
                  </a:cubicBezTo>
                  <a:cubicBezTo>
                    <a:pt x="565" y="96"/>
                    <a:pt x="673" y="67"/>
                    <a:pt x="781" y="67"/>
                  </a:cubicBezTo>
                  <a:close/>
                  <a:moveTo>
                    <a:pt x="778" y="1"/>
                  </a:moveTo>
                  <a:cubicBezTo>
                    <a:pt x="661" y="1"/>
                    <a:pt x="545" y="29"/>
                    <a:pt x="438" y="81"/>
                  </a:cubicBezTo>
                  <a:cubicBezTo>
                    <a:pt x="160" y="211"/>
                    <a:pt x="1" y="439"/>
                    <a:pt x="77" y="602"/>
                  </a:cubicBezTo>
                  <a:cubicBezTo>
                    <a:pt x="120" y="692"/>
                    <a:pt x="225" y="735"/>
                    <a:pt x="362" y="735"/>
                  </a:cubicBezTo>
                  <a:cubicBezTo>
                    <a:pt x="481" y="732"/>
                    <a:pt x="597" y="707"/>
                    <a:pt x="706" y="652"/>
                  </a:cubicBezTo>
                  <a:cubicBezTo>
                    <a:pt x="825" y="598"/>
                    <a:pt x="933" y="519"/>
                    <a:pt x="1013" y="414"/>
                  </a:cubicBezTo>
                  <a:cubicBezTo>
                    <a:pt x="1085" y="313"/>
                    <a:pt x="1103" y="215"/>
                    <a:pt x="1067" y="135"/>
                  </a:cubicBezTo>
                  <a:cubicBezTo>
                    <a:pt x="1031" y="56"/>
                    <a:pt x="941" y="9"/>
                    <a:pt x="818" y="2"/>
                  </a:cubicBezTo>
                  <a:cubicBezTo>
                    <a:pt x="804" y="1"/>
                    <a:pt x="791" y="1"/>
                    <a:pt x="7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5"/>
            <p:cNvSpPr/>
            <p:nvPr/>
          </p:nvSpPr>
          <p:spPr>
            <a:xfrm>
              <a:off x="4003600" y="4618650"/>
              <a:ext cx="18725" cy="15050"/>
            </a:xfrm>
            <a:custGeom>
              <a:rect b="b" l="l" r="r" t="t"/>
              <a:pathLst>
                <a:path extrusionOk="0" h="602" w="749">
                  <a:moveTo>
                    <a:pt x="553" y="1"/>
                  </a:moveTo>
                  <a:cubicBezTo>
                    <a:pt x="462" y="1"/>
                    <a:pt x="344" y="50"/>
                    <a:pt x="239" y="138"/>
                  </a:cubicBezTo>
                  <a:cubicBezTo>
                    <a:pt x="73" y="279"/>
                    <a:pt x="1" y="464"/>
                    <a:pt x="80" y="554"/>
                  </a:cubicBezTo>
                  <a:cubicBezTo>
                    <a:pt x="107" y="586"/>
                    <a:pt x="149" y="602"/>
                    <a:pt x="200" y="602"/>
                  </a:cubicBezTo>
                  <a:cubicBezTo>
                    <a:pt x="291" y="602"/>
                    <a:pt x="409" y="552"/>
                    <a:pt x="514" y="464"/>
                  </a:cubicBezTo>
                  <a:cubicBezTo>
                    <a:pt x="677" y="323"/>
                    <a:pt x="749" y="138"/>
                    <a:pt x="673" y="48"/>
                  </a:cubicBezTo>
                  <a:cubicBezTo>
                    <a:pt x="646" y="16"/>
                    <a:pt x="604" y="1"/>
                    <a:pt x="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5"/>
            <p:cNvSpPr/>
            <p:nvPr/>
          </p:nvSpPr>
          <p:spPr>
            <a:xfrm>
              <a:off x="4002600" y="4617875"/>
              <a:ext cx="20725" cy="16650"/>
            </a:xfrm>
            <a:custGeom>
              <a:rect b="b" l="l" r="r" t="t"/>
              <a:pathLst>
                <a:path extrusionOk="0" h="666" w="829">
                  <a:moveTo>
                    <a:pt x="601" y="64"/>
                  </a:moveTo>
                  <a:cubicBezTo>
                    <a:pt x="633" y="64"/>
                    <a:pt x="665" y="78"/>
                    <a:pt x="688" y="101"/>
                  </a:cubicBezTo>
                  <a:cubicBezTo>
                    <a:pt x="749" y="177"/>
                    <a:pt x="677" y="343"/>
                    <a:pt x="532" y="469"/>
                  </a:cubicBezTo>
                  <a:cubicBezTo>
                    <a:pt x="464" y="527"/>
                    <a:pt x="384" y="571"/>
                    <a:pt x="294" y="592"/>
                  </a:cubicBezTo>
                  <a:cubicBezTo>
                    <a:pt x="276" y="596"/>
                    <a:pt x="259" y="598"/>
                    <a:pt x="243" y="598"/>
                  </a:cubicBezTo>
                  <a:cubicBezTo>
                    <a:pt x="198" y="598"/>
                    <a:pt x="164" y="584"/>
                    <a:pt x="145" y="560"/>
                  </a:cubicBezTo>
                  <a:cubicBezTo>
                    <a:pt x="80" y="488"/>
                    <a:pt x="153" y="318"/>
                    <a:pt x="301" y="195"/>
                  </a:cubicBezTo>
                  <a:cubicBezTo>
                    <a:pt x="366" y="133"/>
                    <a:pt x="445" y="94"/>
                    <a:pt x="536" y="72"/>
                  </a:cubicBezTo>
                  <a:cubicBezTo>
                    <a:pt x="554" y="68"/>
                    <a:pt x="572" y="65"/>
                    <a:pt x="590" y="65"/>
                  </a:cubicBezTo>
                  <a:cubicBezTo>
                    <a:pt x="594" y="64"/>
                    <a:pt x="597" y="64"/>
                    <a:pt x="601" y="64"/>
                  </a:cubicBezTo>
                  <a:close/>
                  <a:moveTo>
                    <a:pt x="588" y="0"/>
                  </a:moveTo>
                  <a:cubicBezTo>
                    <a:pt x="567" y="0"/>
                    <a:pt x="545" y="2"/>
                    <a:pt x="521" y="7"/>
                  </a:cubicBezTo>
                  <a:cubicBezTo>
                    <a:pt x="424" y="28"/>
                    <a:pt x="330" y="75"/>
                    <a:pt x="254" y="141"/>
                  </a:cubicBezTo>
                  <a:cubicBezTo>
                    <a:pt x="73" y="296"/>
                    <a:pt x="1" y="498"/>
                    <a:pt x="91" y="603"/>
                  </a:cubicBezTo>
                  <a:cubicBezTo>
                    <a:pt x="128" y="644"/>
                    <a:pt x="177" y="665"/>
                    <a:pt x="228" y="665"/>
                  </a:cubicBezTo>
                  <a:cubicBezTo>
                    <a:pt x="232" y="665"/>
                    <a:pt x="236" y="665"/>
                    <a:pt x="239" y="665"/>
                  </a:cubicBezTo>
                  <a:cubicBezTo>
                    <a:pt x="261" y="665"/>
                    <a:pt x="286" y="661"/>
                    <a:pt x="308" y="657"/>
                  </a:cubicBezTo>
                  <a:cubicBezTo>
                    <a:pt x="406" y="632"/>
                    <a:pt x="500" y="589"/>
                    <a:pt x="576" y="520"/>
                  </a:cubicBezTo>
                  <a:cubicBezTo>
                    <a:pt x="756" y="368"/>
                    <a:pt x="829" y="166"/>
                    <a:pt x="738" y="61"/>
                  </a:cubicBezTo>
                  <a:cubicBezTo>
                    <a:pt x="703" y="20"/>
                    <a:pt x="652" y="0"/>
                    <a:pt x="5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5"/>
            <p:cNvSpPr/>
            <p:nvPr/>
          </p:nvSpPr>
          <p:spPr>
            <a:xfrm>
              <a:off x="3941525" y="4634700"/>
              <a:ext cx="14925" cy="12000"/>
            </a:xfrm>
            <a:custGeom>
              <a:rect b="b" l="l" r="r" t="t"/>
              <a:pathLst>
                <a:path extrusionOk="0" h="480" w="597">
                  <a:moveTo>
                    <a:pt x="441" y="0"/>
                  </a:moveTo>
                  <a:cubicBezTo>
                    <a:pt x="368" y="0"/>
                    <a:pt x="274" y="39"/>
                    <a:pt x="188" y="111"/>
                  </a:cubicBezTo>
                  <a:cubicBezTo>
                    <a:pt x="58" y="219"/>
                    <a:pt x="0" y="368"/>
                    <a:pt x="62" y="440"/>
                  </a:cubicBezTo>
                  <a:cubicBezTo>
                    <a:pt x="84" y="467"/>
                    <a:pt x="120" y="480"/>
                    <a:pt x="162" y="480"/>
                  </a:cubicBezTo>
                  <a:cubicBezTo>
                    <a:pt x="234" y="480"/>
                    <a:pt x="327" y="442"/>
                    <a:pt x="409" y="371"/>
                  </a:cubicBezTo>
                  <a:cubicBezTo>
                    <a:pt x="542" y="259"/>
                    <a:pt x="597" y="111"/>
                    <a:pt x="539" y="39"/>
                  </a:cubicBezTo>
                  <a:cubicBezTo>
                    <a:pt x="517" y="13"/>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5"/>
            <p:cNvSpPr/>
            <p:nvPr/>
          </p:nvSpPr>
          <p:spPr>
            <a:xfrm>
              <a:off x="3940600" y="4633800"/>
              <a:ext cx="16850" cy="13725"/>
            </a:xfrm>
            <a:custGeom>
              <a:rect b="b" l="l" r="r" t="t"/>
              <a:pathLst>
                <a:path extrusionOk="0" h="549" w="674">
                  <a:moveTo>
                    <a:pt x="486" y="70"/>
                  </a:moveTo>
                  <a:cubicBezTo>
                    <a:pt x="510" y="70"/>
                    <a:pt x="531" y="81"/>
                    <a:pt x="547" y="96"/>
                  </a:cubicBezTo>
                  <a:cubicBezTo>
                    <a:pt x="590" y="147"/>
                    <a:pt x="550" y="274"/>
                    <a:pt x="424" y="378"/>
                  </a:cubicBezTo>
                  <a:cubicBezTo>
                    <a:pt x="344" y="449"/>
                    <a:pt x="259" y="481"/>
                    <a:pt x="198" y="481"/>
                  </a:cubicBezTo>
                  <a:cubicBezTo>
                    <a:pt x="165" y="481"/>
                    <a:pt x="139" y="472"/>
                    <a:pt x="124" y="454"/>
                  </a:cubicBezTo>
                  <a:cubicBezTo>
                    <a:pt x="84" y="407"/>
                    <a:pt x="124" y="277"/>
                    <a:pt x="250" y="172"/>
                  </a:cubicBezTo>
                  <a:cubicBezTo>
                    <a:pt x="301" y="125"/>
                    <a:pt x="366" y="93"/>
                    <a:pt x="435" y="75"/>
                  </a:cubicBezTo>
                  <a:cubicBezTo>
                    <a:pt x="446" y="71"/>
                    <a:pt x="460" y="71"/>
                    <a:pt x="475" y="71"/>
                  </a:cubicBezTo>
                  <a:cubicBezTo>
                    <a:pt x="478" y="71"/>
                    <a:pt x="482" y="70"/>
                    <a:pt x="486" y="70"/>
                  </a:cubicBezTo>
                  <a:close/>
                  <a:moveTo>
                    <a:pt x="476" y="1"/>
                  </a:moveTo>
                  <a:cubicBezTo>
                    <a:pt x="458" y="1"/>
                    <a:pt x="439" y="3"/>
                    <a:pt x="420" y="10"/>
                  </a:cubicBezTo>
                  <a:cubicBezTo>
                    <a:pt x="341" y="28"/>
                    <a:pt x="265" y="67"/>
                    <a:pt x="203" y="122"/>
                  </a:cubicBezTo>
                  <a:cubicBezTo>
                    <a:pt x="59" y="245"/>
                    <a:pt x="1" y="411"/>
                    <a:pt x="73" y="498"/>
                  </a:cubicBezTo>
                  <a:cubicBezTo>
                    <a:pt x="103" y="531"/>
                    <a:pt x="142" y="549"/>
                    <a:pt x="184" y="549"/>
                  </a:cubicBezTo>
                  <a:cubicBezTo>
                    <a:pt x="188" y="549"/>
                    <a:pt x="192" y="549"/>
                    <a:pt x="196" y="548"/>
                  </a:cubicBezTo>
                  <a:cubicBezTo>
                    <a:pt x="297" y="541"/>
                    <a:pt x="395" y="501"/>
                    <a:pt x="471" y="433"/>
                  </a:cubicBezTo>
                  <a:cubicBezTo>
                    <a:pt x="619" y="306"/>
                    <a:pt x="673" y="140"/>
                    <a:pt x="601" y="53"/>
                  </a:cubicBezTo>
                  <a:cubicBezTo>
                    <a:pt x="567" y="19"/>
                    <a:pt x="523" y="1"/>
                    <a:pt x="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5"/>
            <p:cNvSpPr/>
            <p:nvPr/>
          </p:nvSpPr>
          <p:spPr>
            <a:xfrm>
              <a:off x="3941700" y="4617475"/>
              <a:ext cx="14125" cy="12775"/>
            </a:xfrm>
            <a:custGeom>
              <a:rect b="b" l="l" r="r" t="t"/>
              <a:pathLst>
                <a:path extrusionOk="0" h="511" w="565">
                  <a:moveTo>
                    <a:pt x="414" y="1"/>
                  </a:moveTo>
                  <a:cubicBezTo>
                    <a:pt x="340" y="1"/>
                    <a:pt x="242" y="50"/>
                    <a:pt x="159" y="138"/>
                  </a:cubicBezTo>
                  <a:cubicBezTo>
                    <a:pt x="40" y="265"/>
                    <a:pt x="0" y="417"/>
                    <a:pt x="69" y="482"/>
                  </a:cubicBezTo>
                  <a:cubicBezTo>
                    <a:pt x="89" y="501"/>
                    <a:pt x="117" y="510"/>
                    <a:pt x="148" y="510"/>
                  </a:cubicBezTo>
                  <a:cubicBezTo>
                    <a:pt x="223" y="510"/>
                    <a:pt x="321" y="459"/>
                    <a:pt x="405" y="370"/>
                  </a:cubicBezTo>
                  <a:cubicBezTo>
                    <a:pt x="525" y="247"/>
                    <a:pt x="564" y="91"/>
                    <a:pt x="496" y="30"/>
                  </a:cubicBezTo>
                  <a:cubicBezTo>
                    <a:pt x="475" y="10"/>
                    <a:pt x="447" y="1"/>
                    <a:pt x="4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5"/>
            <p:cNvSpPr/>
            <p:nvPr/>
          </p:nvSpPr>
          <p:spPr>
            <a:xfrm>
              <a:off x="3941425" y="4616575"/>
              <a:ext cx="14675" cy="14500"/>
            </a:xfrm>
            <a:custGeom>
              <a:rect b="b" l="l" r="r" t="t"/>
              <a:pathLst>
                <a:path extrusionOk="0" h="580" w="587">
                  <a:moveTo>
                    <a:pt x="427" y="70"/>
                  </a:moveTo>
                  <a:cubicBezTo>
                    <a:pt x="449" y="70"/>
                    <a:pt x="467" y="77"/>
                    <a:pt x="481" y="91"/>
                  </a:cubicBezTo>
                  <a:cubicBezTo>
                    <a:pt x="507" y="124"/>
                    <a:pt x="514" y="167"/>
                    <a:pt x="499" y="207"/>
                  </a:cubicBezTo>
                  <a:cubicBezTo>
                    <a:pt x="456" y="341"/>
                    <a:pt x="351" y="449"/>
                    <a:pt x="221" y="503"/>
                  </a:cubicBezTo>
                  <a:cubicBezTo>
                    <a:pt x="204" y="511"/>
                    <a:pt x="187" y="515"/>
                    <a:pt x="170" y="515"/>
                  </a:cubicBezTo>
                  <a:cubicBezTo>
                    <a:pt x="147" y="515"/>
                    <a:pt x="124" y="507"/>
                    <a:pt x="105" y="493"/>
                  </a:cubicBezTo>
                  <a:cubicBezTo>
                    <a:pt x="76" y="460"/>
                    <a:pt x="73" y="417"/>
                    <a:pt x="87" y="377"/>
                  </a:cubicBezTo>
                  <a:cubicBezTo>
                    <a:pt x="109" y="312"/>
                    <a:pt x="145" y="247"/>
                    <a:pt x="192" y="196"/>
                  </a:cubicBezTo>
                  <a:cubicBezTo>
                    <a:pt x="239" y="146"/>
                    <a:pt x="301" y="106"/>
                    <a:pt x="366" y="80"/>
                  </a:cubicBezTo>
                  <a:cubicBezTo>
                    <a:pt x="384" y="73"/>
                    <a:pt x="405" y="70"/>
                    <a:pt x="423" y="70"/>
                  </a:cubicBezTo>
                  <a:close/>
                  <a:moveTo>
                    <a:pt x="417" y="1"/>
                  </a:moveTo>
                  <a:cubicBezTo>
                    <a:pt x="392" y="1"/>
                    <a:pt x="367" y="6"/>
                    <a:pt x="344" y="15"/>
                  </a:cubicBezTo>
                  <a:cubicBezTo>
                    <a:pt x="268" y="44"/>
                    <a:pt x="199" y="91"/>
                    <a:pt x="145" y="153"/>
                  </a:cubicBezTo>
                  <a:cubicBezTo>
                    <a:pt x="87" y="211"/>
                    <a:pt x="44" y="283"/>
                    <a:pt x="22" y="362"/>
                  </a:cubicBezTo>
                  <a:cubicBezTo>
                    <a:pt x="0" y="424"/>
                    <a:pt x="11" y="493"/>
                    <a:pt x="58" y="543"/>
                  </a:cubicBezTo>
                  <a:cubicBezTo>
                    <a:pt x="81" y="566"/>
                    <a:pt x="115" y="580"/>
                    <a:pt x="148" y="580"/>
                  </a:cubicBezTo>
                  <a:cubicBezTo>
                    <a:pt x="152" y="580"/>
                    <a:pt x="156" y="580"/>
                    <a:pt x="160" y="579"/>
                  </a:cubicBezTo>
                  <a:cubicBezTo>
                    <a:pt x="188" y="579"/>
                    <a:pt x="214" y="576"/>
                    <a:pt x="243" y="565"/>
                  </a:cubicBezTo>
                  <a:cubicBezTo>
                    <a:pt x="395" y="507"/>
                    <a:pt x="514" y="381"/>
                    <a:pt x="564" y="221"/>
                  </a:cubicBezTo>
                  <a:cubicBezTo>
                    <a:pt x="586" y="160"/>
                    <a:pt x="572" y="91"/>
                    <a:pt x="528" y="41"/>
                  </a:cubicBezTo>
                  <a:cubicBezTo>
                    <a:pt x="497" y="14"/>
                    <a:pt x="457"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5"/>
            <p:cNvSpPr/>
            <p:nvPr/>
          </p:nvSpPr>
          <p:spPr>
            <a:xfrm>
              <a:off x="4066775" y="4602050"/>
              <a:ext cx="14125" cy="12750"/>
            </a:xfrm>
            <a:custGeom>
              <a:rect b="b" l="l" r="r" t="t"/>
              <a:pathLst>
                <a:path extrusionOk="0" h="510" w="565">
                  <a:moveTo>
                    <a:pt x="418" y="0"/>
                  </a:moveTo>
                  <a:cubicBezTo>
                    <a:pt x="343" y="0"/>
                    <a:pt x="243" y="51"/>
                    <a:pt x="160" y="137"/>
                  </a:cubicBezTo>
                  <a:cubicBezTo>
                    <a:pt x="40" y="264"/>
                    <a:pt x="0" y="416"/>
                    <a:pt x="69" y="481"/>
                  </a:cubicBezTo>
                  <a:cubicBezTo>
                    <a:pt x="90" y="500"/>
                    <a:pt x="117" y="509"/>
                    <a:pt x="149" y="509"/>
                  </a:cubicBezTo>
                  <a:cubicBezTo>
                    <a:pt x="224" y="509"/>
                    <a:pt x="322" y="459"/>
                    <a:pt x="405" y="372"/>
                  </a:cubicBezTo>
                  <a:cubicBezTo>
                    <a:pt x="525" y="246"/>
                    <a:pt x="564" y="94"/>
                    <a:pt x="496" y="29"/>
                  </a:cubicBezTo>
                  <a:cubicBezTo>
                    <a:pt x="476" y="9"/>
                    <a:pt x="449" y="0"/>
                    <a:pt x="4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5"/>
            <p:cNvSpPr/>
            <p:nvPr/>
          </p:nvSpPr>
          <p:spPr>
            <a:xfrm>
              <a:off x="4065875" y="4601175"/>
              <a:ext cx="16025" cy="14525"/>
            </a:xfrm>
            <a:custGeom>
              <a:rect b="b" l="l" r="r" t="t"/>
              <a:pathLst>
                <a:path extrusionOk="0" h="581" w="641">
                  <a:moveTo>
                    <a:pt x="462" y="70"/>
                  </a:moveTo>
                  <a:cubicBezTo>
                    <a:pt x="477" y="70"/>
                    <a:pt x="494" y="77"/>
                    <a:pt x="506" y="89"/>
                  </a:cubicBezTo>
                  <a:cubicBezTo>
                    <a:pt x="553" y="133"/>
                    <a:pt x="528" y="266"/>
                    <a:pt x="416" y="382"/>
                  </a:cubicBezTo>
                  <a:cubicBezTo>
                    <a:pt x="369" y="436"/>
                    <a:pt x="311" y="476"/>
                    <a:pt x="246" y="501"/>
                  </a:cubicBezTo>
                  <a:cubicBezTo>
                    <a:pt x="230" y="509"/>
                    <a:pt x="212" y="513"/>
                    <a:pt x="195" y="513"/>
                  </a:cubicBezTo>
                  <a:cubicBezTo>
                    <a:pt x="171" y="513"/>
                    <a:pt x="148" y="505"/>
                    <a:pt x="127" y="490"/>
                  </a:cubicBezTo>
                  <a:cubicBezTo>
                    <a:pt x="83" y="447"/>
                    <a:pt x="109" y="317"/>
                    <a:pt x="217" y="198"/>
                  </a:cubicBezTo>
                  <a:cubicBezTo>
                    <a:pt x="279" y="125"/>
                    <a:pt x="362" y="82"/>
                    <a:pt x="452" y="71"/>
                  </a:cubicBezTo>
                  <a:cubicBezTo>
                    <a:pt x="455" y="70"/>
                    <a:pt x="458" y="70"/>
                    <a:pt x="462" y="70"/>
                  </a:cubicBezTo>
                  <a:close/>
                  <a:moveTo>
                    <a:pt x="451" y="1"/>
                  </a:moveTo>
                  <a:cubicBezTo>
                    <a:pt x="367" y="1"/>
                    <a:pt x="261" y="55"/>
                    <a:pt x="170" y="151"/>
                  </a:cubicBezTo>
                  <a:cubicBezTo>
                    <a:pt x="36" y="292"/>
                    <a:pt x="0" y="461"/>
                    <a:pt x="83" y="541"/>
                  </a:cubicBezTo>
                  <a:cubicBezTo>
                    <a:pt x="112" y="566"/>
                    <a:pt x="149" y="581"/>
                    <a:pt x="185" y="581"/>
                  </a:cubicBezTo>
                  <a:cubicBezTo>
                    <a:pt x="214" y="577"/>
                    <a:pt x="239" y="574"/>
                    <a:pt x="268" y="566"/>
                  </a:cubicBezTo>
                  <a:cubicBezTo>
                    <a:pt x="344" y="537"/>
                    <a:pt x="412" y="490"/>
                    <a:pt x="467" y="429"/>
                  </a:cubicBezTo>
                  <a:cubicBezTo>
                    <a:pt x="600" y="288"/>
                    <a:pt x="640" y="118"/>
                    <a:pt x="553" y="39"/>
                  </a:cubicBezTo>
                  <a:cubicBezTo>
                    <a:pt x="527" y="13"/>
                    <a:pt x="491" y="1"/>
                    <a:pt x="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5"/>
            <p:cNvSpPr/>
            <p:nvPr/>
          </p:nvSpPr>
          <p:spPr>
            <a:xfrm>
              <a:off x="4058650" y="4565975"/>
              <a:ext cx="15550" cy="8525"/>
            </a:xfrm>
            <a:custGeom>
              <a:rect b="b" l="l" r="r" t="t"/>
              <a:pathLst>
                <a:path extrusionOk="0" h="341" w="622">
                  <a:moveTo>
                    <a:pt x="328" y="0"/>
                  </a:moveTo>
                  <a:cubicBezTo>
                    <a:pt x="320" y="0"/>
                    <a:pt x="312" y="0"/>
                    <a:pt x="304" y="1"/>
                  </a:cubicBezTo>
                  <a:cubicBezTo>
                    <a:pt x="130" y="8"/>
                    <a:pt x="0" y="87"/>
                    <a:pt x="0" y="181"/>
                  </a:cubicBezTo>
                  <a:cubicBezTo>
                    <a:pt x="0" y="274"/>
                    <a:pt x="131" y="341"/>
                    <a:pt x="290" y="341"/>
                  </a:cubicBezTo>
                  <a:cubicBezTo>
                    <a:pt x="298" y="341"/>
                    <a:pt x="306" y="341"/>
                    <a:pt x="315" y="340"/>
                  </a:cubicBezTo>
                  <a:cubicBezTo>
                    <a:pt x="488" y="333"/>
                    <a:pt x="622" y="250"/>
                    <a:pt x="618" y="156"/>
                  </a:cubicBezTo>
                  <a:cubicBezTo>
                    <a:pt x="615" y="67"/>
                    <a:pt x="487" y="0"/>
                    <a:pt x="3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5"/>
            <p:cNvSpPr/>
            <p:nvPr/>
          </p:nvSpPr>
          <p:spPr>
            <a:xfrm>
              <a:off x="4056650" y="4565050"/>
              <a:ext cx="18475" cy="10275"/>
            </a:xfrm>
            <a:custGeom>
              <a:rect b="b" l="l" r="r" t="t"/>
              <a:pathLst>
                <a:path extrusionOk="0" h="411" w="739">
                  <a:moveTo>
                    <a:pt x="424" y="70"/>
                  </a:moveTo>
                  <a:cubicBezTo>
                    <a:pt x="479" y="70"/>
                    <a:pt x="534" y="84"/>
                    <a:pt x="586" y="106"/>
                  </a:cubicBezTo>
                  <a:cubicBezTo>
                    <a:pt x="637" y="132"/>
                    <a:pt x="666" y="164"/>
                    <a:pt x="666" y="193"/>
                  </a:cubicBezTo>
                  <a:cubicBezTo>
                    <a:pt x="669" y="258"/>
                    <a:pt x="557" y="334"/>
                    <a:pt x="395" y="341"/>
                  </a:cubicBezTo>
                  <a:cubicBezTo>
                    <a:pt x="382" y="342"/>
                    <a:pt x="370" y="343"/>
                    <a:pt x="358" y="343"/>
                  </a:cubicBezTo>
                  <a:cubicBezTo>
                    <a:pt x="299" y="343"/>
                    <a:pt x="242" y="329"/>
                    <a:pt x="189" y="305"/>
                  </a:cubicBezTo>
                  <a:cubicBezTo>
                    <a:pt x="142" y="283"/>
                    <a:pt x="113" y="251"/>
                    <a:pt x="113" y="218"/>
                  </a:cubicBezTo>
                  <a:cubicBezTo>
                    <a:pt x="109" y="186"/>
                    <a:pt x="134" y="153"/>
                    <a:pt x="181" y="124"/>
                  </a:cubicBezTo>
                  <a:cubicBezTo>
                    <a:pt x="243" y="88"/>
                    <a:pt x="311" y="70"/>
                    <a:pt x="384" y="70"/>
                  </a:cubicBezTo>
                  <a:lnTo>
                    <a:pt x="405" y="70"/>
                  </a:lnTo>
                  <a:cubicBezTo>
                    <a:pt x="412" y="70"/>
                    <a:pt x="418" y="70"/>
                    <a:pt x="424" y="70"/>
                  </a:cubicBezTo>
                  <a:close/>
                  <a:moveTo>
                    <a:pt x="402" y="1"/>
                  </a:moveTo>
                  <a:cubicBezTo>
                    <a:pt x="313" y="1"/>
                    <a:pt x="225" y="23"/>
                    <a:pt x="145" y="66"/>
                  </a:cubicBezTo>
                  <a:cubicBezTo>
                    <a:pt x="1" y="121"/>
                    <a:pt x="11" y="323"/>
                    <a:pt x="156" y="367"/>
                  </a:cubicBezTo>
                  <a:cubicBezTo>
                    <a:pt x="219" y="393"/>
                    <a:pt x="285" y="410"/>
                    <a:pt x="351" y="410"/>
                  </a:cubicBezTo>
                  <a:cubicBezTo>
                    <a:pt x="357" y="410"/>
                    <a:pt x="363" y="410"/>
                    <a:pt x="369" y="410"/>
                  </a:cubicBezTo>
                  <a:lnTo>
                    <a:pt x="395" y="410"/>
                  </a:lnTo>
                  <a:cubicBezTo>
                    <a:pt x="590" y="403"/>
                    <a:pt x="738" y="305"/>
                    <a:pt x="731" y="193"/>
                  </a:cubicBezTo>
                  <a:cubicBezTo>
                    <a:pt x="724" y="124"/>
                    <a:pt x="680" y="70"/>
                    <a:pt x="615" y="45"/>
                  </a:cubicBezTo>
                  <a:cubicBezTo>
                    <a:pt x="547" y="15"/>
                    <a:pt x="474"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5"/>
            <p:cNvSpPr/>
            <p:nvPr/>
          </p:nvSpPr>
          <p:spPr>
            <a:xfrm>
              <a:off x="4032625" y="4619375"/>
              <a:ext cx="14925" cy="11975"/>
            </a:xfrm>
            <a:custGeom>
              <a:rect b="b" l="l" r="r" t="t"/>
              <a:pathLst>
                <a:path extrusionOk="0" h="479" w="597">
                  <a:moveTo>
                    <a:pt x="441" y="0"/>
                  </a:moveTo>
                  <a:cubicBezTo>
                    <a:pt x="368" y="0"/>
                    <a:pt x="275" y="38"/>
                    <a:pt x="192" y="109"/>
                  </a:cubicBezTo>
                  <a:cubicBezTo>
                    <a:pt x="58" y="222"/>
                    <a:pt x="0" y="370"/>
                    <a:pt x="61" y="442"/>
                  </a:cubicBezTo>
                  <a:cubicBezTo>
                    <a:pt x="84" y="467"/>
                    <a:pt x="118" y="479"/>
                    <a:pt x="159" y="479"/>
                  </a:cubicBezTo>
                  <a:cubicBezTo>
                    <a:pt x="232" y="479"/>
                    <a:pt x="325" y="441"/>
                    <a:pt x="408" y="370"/>
                  </a:cubicBezTo>
                  <a:cubicBezTo>
                    <a:pt x="542" y="258"/>
                    <a:pt x="596" y="109"/>
                    <a:pt x="539" y="37"/>
                  </a:cubicBezTo>
                  <a:cubicBezTo>
                    <a:pt x="516" y="12"/>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5"/>
            <p:cNvSpPr/>
            <p:nvPr/>
          </p:nvSpPr>
          <p:spPr>
            <a:xfrm>
              <a:off x="4032425" y="4618350"/>
              <a:ext cx="16375" cy="13900"/>
            </a:xfrm>
            <a:custGeom>
              <a:rect b="b" l="l" r="r" t="t"/>
              <a:pathLst>
                <a:path extrusionOk="0" h="556" w="655">
                  <a:moveTo>
                    <a:pt x="459" y="74"/>
                  </a:moveTo>
                  <a:cubicBezTo>
                    <a:pt x="481" y="74"/>
                    <a:pt x="502" y="84"/>
                    <a:pt x="518" y="100"/>
                  </a:cubicBezTo>
                  <a:cubicBezTo>
                    <a:pt x="539" y="136"/>
                    <a:pt x="543" y="183"/>
                    <a:pt x="521" y="219"/>
                  </a:cubicBezTo>
                  <a:cubicBezTo>
                    <a:pt x="463" y="349"/>
                    <a:pt x="348" y="443"/>
                    <a:pt x="210" y="479"/>
                  </a:cubicBezTo>
                  <a:cubicBezTo>
                    <a:pt x="195" y="488"/>
                    <a:pt x="179" y="492"/>
                    <a:pt x="164" y="492"/>
                  </a:cubicBezTo>
                  <a:cubicBezTo>
                    <a:pt x="95" y="492"/>
                    <a:pt x="41" y="407"/>
                    <a:pt x="95" y="342"/>
                  </a:cubicBezTo>
                  <a:cubicBezTo>
                    <a:pt x="120" y="277"/>
                    <a:pt x="163" y="219"/>
                    <a:pt x="221" y="176"/>
                  </a:cubicBezTo>
                  <a:cubicBezTo>
                    <a:pt x="272" y="129"/>
                    <a:pt x="337" y="96"/>
                    <a:pt x="406" y="78"/>
                  </a:cubicBezTo>
                  <a:cubicBezTo>
                    <a:pt x="420" y="78"/>
                    <a:pt x="435" y="75"/>
                    <a:pt x="449" y="75"/>
                  </a:cubicBezTo>
                  <a:cubicBezTo>
                    <a:pt x="452" y="74"/>
                    <a:pt x="456" y="74"/>
                    <a:pt x="459" y="74"/>
                  </a:cubicBezTo>
                  <a:close/>
                  <a:moveTo>
                    <a:pt x="452" y="1"/>
                  </a:moveTo>
                  <a:cubicBezTo>
                    <a:pt x="432" y="1"/>
                    <a:pt x="412" y="5"/>
                    <a:pt x="391" y="13"/>
                  </a:cubicBezTo>
                  <a:cubicBezTo>
                    <a:pt x="232" y="53"/>
                    <a:pt x="98" y="165"/>
                    <a:pt x="30" y="317"/>
                  </a:cubicBezTo>
                  <a:cubicBezTo>
                    <a:pt x="1" y="378"/>
                    <a:pt x="4" y="450"/>
                    <a:pt x="44" y="505"/>
                  </a:cubicBezTo>
                  <a:cubicBezTo>
                    <a:pt x="77" y="537"/>
                    <a:pt x="120" y="555"/>
                    <a:pt x="167" y="555"/>
                  </a:cubicBezTo>
                  <a:cubicBezTo>
                    <a:pt x="185" y="552"/>
                    <a:pt x="207" y="552"/>
                    <a:pt x="225" y="548"/>
                  </a:cubicBezTo>
                  <a:cubicBezTo>
                    <a:pt x="384" y="508"/>
                    <a:pt x="518" y="393"/>
                    <a:pt x="586" y="244"/>
                  </a:cubicBezTo>
                  <a:cubicBezTo>
                    <a:pt x="654" y="133"/>
                    <a:pt x="567"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5"/>
            <p:cNvSpPr/>
            <p:nvPr/>
          </p:nvSpPr>
          <p:spPr>
            <a:xfrm>
              <a:off x="3983725" y="4576400"/>
              <a:ext cx="26600" cy="17125"/>
            </a:xfrm>
            <a:custGeom>
              <a:rect b="b" l="l" r="r" t="t"/>
              <a:pathLst>
                <a:path extrusionOk="0" h="685" w="1064">
                  <a:moveTo>
                    <a:pt x="751" y="0"/>
                  </a:moveTo>
                  <a:cubicBezTo>
                    <a:pt x="648" y="0"/>
                    <a:pt x="525" y="31"/>
                    <a:pt x="405" y="93"/>
                  </a:cubicBezTo>
                  <a:cubicBezTo>
                    <a:pt x="152" y="220"/>
                    <a:pt x="0" y="437"/>
                    <a:pt x="76" y="574"/>
                  </a:cubicBezTo>
                  <a:cubicBezTo>
                    <a:pt x="114" y="648"/>
                    <a:pt x="203" y="685"/>
                    <a:pt x="316" y="685"/>
                  </a:cubicBezTo>
                  <a:cubicBezTo>
                    <a:pt x="419" y="685"/>
                    <a:pt x="541" y="654"/>
                    <a:pt x="662" y="592"/>
                  </a:cubicBezTo>
                  <a:cubicBezTo>
                    <a:pt x="915" y="462"/>
                    <a:pt x="1063" y="245"/>
                    <a:pt x="991" y="108"/>
                  </a:cubicBezTo>
                  <a:cubicBezTo>
                    <a:pt x="953" y="36"/>
                    <a:pt x="864"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5"/>
            <p:cNvSpPr/>
            <p:nvPr/>
          </p:nvSpPr>
          <p:spPr>
            <a:xfrm>
              <a:off x="3983900" y="4575525"/>
              <a:ext cx="26425" cy="18850"/>
            </a:xfrm>
            <a:custGeom>
              <a:rect b="b" l="l" r="r" t="t"/>
              <a:pathLst>
                <a:path extrusionOk="0" h="754" w="1057">
                  <a:moveTo>
                    <a:pt x="745" y="67"/>
                  </a:moveTo>
                  <a:lnTo>
                    <a:pt x="745" y="70"/>
                  </a:lnTo>
                  <a:cubicBezTo>
                    <a:pt x="846" y="70"/>
                    <a:pt x="926" y="103"/>
                    <a:pt x="955" y="157"/>
                  </a:cubicBezTo>
                  <a:cubicBezTo>
                    <a:pt x="984" y="215"/>
                    <a:pt x="969" y="287"/>
                    <a:pt x="915" y="370"/>
                  </a:cubicBezTo>
                  <a:cubicBezTo>
                    <a:pt x="767" y="562"/>
                    <a:pt x="539" y="678"/>
                    <a:pt x="297" y="685"/>
                  </a:cubicBezTo>
                  <a:cubicBezTo>
                    <a:pt x="199" y="685"/>
                    <a:pt x="131" y="652"/>
                    <a:pt x="102" y="595"/>
                  </a:cubicBezTo>
                  <a:cubicBezTo>
                    <a:pt x="76" y="540"/>
                    <a:pt x="91" y="464"/>
                    <a:pt x="145" y="385"/>
                  </a:cubicBezTo>
                  <a:cubicBezTo>
                    <a:pt x="214" y="287"/>
                    <a:pt x="308" y="211"/>
                    <a:pt x="416" y="157"/>
                  </a:cubicBezTo>
                  <a:cubicBezTo>
                    <a:pt x="517" y="103"/>
                    <a:pt x="630" y="74"/>
                    <a:pt x="745" y="67"/>
                  </a:cubicBezTo>
                  <a:close/>
                  <a:moveTo>
                    <a:pt x="745" y="0"/>
                  </a:moveTo>
                  <a:cubicBezTo>
                    <a:pt x="637" y="0"/>
                    <a:pt x="509" y="32"/>
                    <a:pt x="384" y="96"/>
                  </a:cubicBezTo>
                  <a:cubicBezTo>
                    <a:pt x="264" y="154"/>
                    <a:pt x="163" y="240"/>
                    <a:pt x="87" y="345"/>
                  </a:cubicBezTo>
                  <a:cubicBezTo>
                    <a:pt x="15" y="450"/>
                    <a:pt x="1" y="548"/>
                    <a:pt x="40" y="627"/>
                  </a:cubicBezTo>
                  <a:cubicBezTo>
                    <a:pt x="80" y="707"/>
                    <a:pt x="170" y="750"/>
                    <a:pt x="293" y="754"/>
                  </a:cubicBezTo>
                  <a:lnTo>
                    <a:pt x="311" y="754"/>
                  </a:lnTo>
                  <a:cubicBezTo>
                    <a:pt x="434" y="750"/>
                    <a:pt x="561" y="718"/>
                    <a:pt x="673" y="656"/>
                  </a:cubicBezTo>
                  <a:cubicBezTo>
                    <a:pt x="789" y="598"/>
                    <a:pt x="890" y="515"/>
                    <a:pt x="969" y="407"/>
                  </a:cubicBezTo>
                  <a:cubicBezTo>
                    <a:pt x="1038" y="305"/>
                    <a:pt x="1056" y="208"/>
                    <a:pt x="1013" y="128"/>
                  </a:cubicBezTo>
                  <a:cubicBezTo>
                    <a:pt x="970" y="43"/>
                    <a:pt x="870"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5"/>
            <p:cNvSpPr/>
            <p:nvPr/>
          </p:nvSpPr>
          <p:spPr>
            <a:xfrm>
              <a:off x="3911775" y="4439550"/>
              <a:ext cx="103325" cy="181025"/>
            </a:xfrm>
            <a:custGeom>
              <a:rect b="b" l="l" r="r" t="t"/>
              <a:pathLst>
                <a:path extrusionOk="0" h="7241" w="4133">
                  <a:moveTo>
                    <a:pt x="2689" y="0"/>
                  </a:moveTo>
                  <a:cubicBezTo>
                    <a:pt x="1829" y="0"/>
                    <a:pt x="849" y="1395"/>
                    <a:pt x="438" y="3261"/>
                  </a:cubicBezTo>
                  <a:cubicBezTo>
                    <a:pt x="1" y="5249"/>
                    <a:pt x="377" y="7024"/>
                    <a:pt x="1273" y="7223"/>
                  </a:cubicBezTo>
                  <a:cubicBezTo>
                    <a:pt x="1328" y="7235"/>
                    <a:pt x="1383" y="7241"/>
                    <a:pt x="1439" y="7241"/>
                  </a:cubicBezTo>
                  <a:cubicBezTo>
                    <a:pt x="2302" y="7241"/>
                    <a:pt x="3284" y="5848"/>
                    <a:pt x="3695" y="3977"/>
                  </a:cubicBezTo>
                  <a:cubicBezTo>
                    <a:pt x="4133" y="1988"/>
                    <a:pt x="3757" y="217"/>
                    <a:pt x="2857" y="18"/>
                  </a:cubicBezTo>
                  <a:cubicBezTo>
                    <a:pt x="2802" y="6"/>
                    <a:pt x="2746" y="0"/>
                    <a:pt x="268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5"/>
            <p:cNvSpPr/>
            <p:nvPr/>
          </p:nvSpPr>
          <p:spPr>
            <a:xfrm>
              <a:off x="3915750" y="4438525"/>
              <a:ext cx="95300" cy="182700"/>
            </a:xfrm>
            <a:custGeom>
              <a:rect b="b" l="l" r="r" t="t"/>
              <a:pathLst>
                <a:path extrusionOk="0" h="7308" w="3812">
                  <a:moveTo>
                    <a:pt x="2531" y="66"/>
                  </a:moveTo>
                  <a:cubicBezTo>
                    <a:pt x="2582" y="66"/>
                    <a:pt x="2636" y="74"/>
                    <a:pt x="2690" y="85"/>
                  </a:cubicBezTo>
                  <a:cubicBezTo>
                    <a:pt x="3113" y="179"/>
                    <a:pt x="3428" y="634"/>
                    <a:pt x="3583" y="1368"/>
                  </a:cubicBezTo>
                  <a:cubicBezTo>
                    <a:pt x="3742" y="2109"/>
                    <a:pt x="3713" y="3049"/>
                    <a:pt x="3500" y="4003"/>
                  </a:cubicBezTo>
                  <a:cubicBezTo>
                    <a:pt x="3096" y="5855"/>
                    <a:pt x="2126" y="7241"/>
                    <a:pt x="1281" y="7241"/>
                  </a:cubicBezTo>
                  <a:cubicBezTo>
                    <a:pt x="1227" y="7241"/>
                    <a:pt x="1174" y="7236"/>
                    <a:pt x="1121" y="7224"/>
                  </a:cubicBezTo>
                  <a:cubicBezTo>
                    <a:pt x="702" y="7130"/>
                    <a:pt x="384" y="6675"/>
                    <a:pt x="229" y="5941"/>
                  </a:cubicBezTo>
                  <a:cubicBezTo>
                    <a:pt x="70" y="5196"/>
                    <a:pt x="98" y="4260"/>
                    <a:pt x="312" y="3302"/>
                  </a:cubicBezTo>
                  <a:cubicBezTo>
                    <a:pt x="717" y="1455"/>
                    <a:pt x="1685" y="66"/>
                    <a:pt x="2531" y="66"/>
                  </a:cubicBezTo>
                  <a:close/>
                  <a:moveTo>
                    <a:pt x="2533" y="1"/>
                  </a:moveTo>
                  <a:cubicBezTo>
                    <a:pt x="1656" y="1"/>
                    <a:pt x="657" y="1409"/>
                    <a:pt x="243" y="3287"/>
                  </a:cubicBezTo>
                  <a:cubicBezTo>
                    <a:pt x="33" y="4256"/>
                    <a:pt x="1" y="5203"/>
                    <a:pt x="160" y="5955"/>
                  </a:cubicBezTo>
                  <a:cubicBezTo>
                    <a:pt x="323" y="6718"/>
                    <a:pt x="659" y="7192"/>
                    <a:pt x="1107" y="7289"/>
                  </a:cubicBezTo>
                  <a:cubicBezTo>
                    <a:pt x="1165" y="7300"/>
                    <a:pt x="1219" y="7307"/>
                    <a:pt x="1277" y="7307"/>
                  </a:cubicBezTo>
                  <a:cubicBezTo>
                    <a:pt x="2155" y="7307"/>
                    <a:pt x="3153" y="5901"/>
                    <a:pt x="3569" y="4018"/>
                  </a:cubicBezTo>
                  <a:cubicBezTo>
                    <a:pt x="3778" y="3052"/>
                    <a:pt x="3811" y="2105"/>
                    <a:pt x="3652" y="1353"/>
                  </a:cubicBezTo>
                  <a:cubicBezTo>
                    <a:pt x="3489" y="591"/>
                    <a:pt x="3153" y="117"/>
                    <a:pt x="2705" y="19"/>
                  </a:cubicBezTo>
                  <a:cubicBezTo>
                    <a:pt x="2648" y="7"/>
                    <a:pt x="2591" y="1"/>
                    <a:pt x="25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5"/>
            <p:cNvSpPr/>
            <p:nvPr/>
          </p:nvSpPr>
          <p:spPr>
            <a:xfrm>
              <a:off x="3956075" y="4558525"/>
              <a:ext cx="18100" cy="24675"/>
            </a:xfrm>
            <a:custGeom>
              <a:rect b="b" l="l" r="r" t="t"/>
              <a:pathLst>
                <a:path extrusionOk="0" h="987" w="724">
                  <a:moveTo>
                    <a:pt x="481" y="1"/>
                  </a:moveTo>
                  <a:cubicBezTo>
                    <a:pt x="343" y="1"/>
                    <a:pt x="181" y="164"/>
                    <a:pt x="98" y="400"/>
                  </a:cubicBezTo>
                  <a:cubicBezTo>
                    <a:pt x="0" y="667"/>
                    <a:pt x="40" y="924"/>
                    <a:pt x="188" y="978"/>
                  </a:cubicBezTo>
                  <a:cubicBezTo>
                    <a:pt x="205" y="984"/>
                    <a:pt x="223" y="987"/>
                    <a:pt x="241" y="987"/>
                  </a:cubicBezTo>
                  <a:cubicBezTo>
                    <a:pt x="377" y="987"/>
                    <a:pt x="539" y="824"/>
                    <a:pt x="626" y="588"/>
                  </a:cubicBezTo>
                  <a:cubicBezTo>
                    <a:pt x="723" y="320"/>
                    <a:pt x="680" y="64"/>
                    <a:pt x="535" y="9"/>
                  </a:cubicBezTo>
                  <a:cubicBezTo>
                    <a:pt x="518" y="3"/>
                    <a:pt x="500" y="1"/>
                    <a:pt x="4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5"/>
            <p:cNvSpPr/>
            <p:nvPr/>
          </p:nvSpPr>
          <p:spPr>
            <a:xfrm>
              <a:off x="3956150" y="4557725"/>
              <a:ext cx="18200" cy="26350"/>
            </a:xfrm>
            <a:custGeom>
              <a:rect b="b" l="l" r="r" t="t"/>
              <a:pathLst>
                <a:path extrusionOk="0" h="1054" w="728">
                  <a:moveTo>
                    <a:pt x="478" y="67"/>
                  </a:moveTo>
                  <a:cubicBezTo>
                    <a:pt x="492" y="67"/>
                    <a:pt x="503" y="70"/>
                    <a:pt x="518" y="74"/>
                  </a:cubicBezTo>
                  <a:cubicBezTo>
                    <a:pt x="576" y="96"/>
                    <a:pt x="619" y="157"/>
                    <a:pt x="633" y="255"/>
                  </a:cubicBezTo>
                  <a:cubicBezTo>
                    <a:pt x="655" y="497"/>
                    <a:pt x="572" y="735"/>
                    <a:pt x="398" y="909"/>
                  </a:cubicBezTo>
                  <a:cubicBezTo>
                    <a:pt x="344" y="958"/>
                    <a:pt x="290" y="982"/>
                    <a:pt x="242" y="982"/>
                  </a:cubicBezTo>
                  <a:cubicBezTo>
                    <a:pt x="226" y="982"/>
                    <a:pt x="210" y="979"/>
                    <a:pt x="196" y="974"/>
                  </a:cubicBezTo>
                  <a:cubicBezTo>
                    <a:pt x="138" y="956"/>
                    <a:pt x="95" y="891"/>
                    <a:pt x="80" y="793"/>
                  </a:cubicBezTo>
                  <a:cubicBezTo>
                    <a:pt x="66" y="674"/>
                    <a:pt x="84" y="555"/>
                    <a:pt x="127" y="443"/>
                  </a:cubicBezTo>
                  <a:cubicBezTo>
                    <a:pt x="207" y="226"/>
                    <a:pt x="355" y="67"/>
                    <a:pt x="478" y="67"/>
                  </a:cubicBezTo>
                  <a:close/>
                  <a:moveTo>
                    <a:pt x="475" y="0"/>
                  </a:moveTo>
                  <a:cubicBezTo>
                    <a:pt x="322" y="0"/>
                    <a:pt x="150" y="170"/>
                    <a:pt x="62" y="421"/>
                  </a:cubicBezTo>
                  <a:cubicBezTo>
                    <a:pt x="15" y="544"/>
                    <a:pt x="1" y="674"/>
                    <a:pt x="15" y="804"/>
                  </a:cubicBezTo>
                  <a:cubicBezTo>
                    <a:pt x="37" y="927"/>
                    <a:pt x="91" y="1010"/>
                    <a:pt x="174" y="1039"/>
                  </a:cubicBezTo>
                  <a:cubicBezTo>
                    <a:pt x="196" y="1046"/>
                    <a:pt x="218" y="1054"/>
                    <a:pt x="239" y="1054"/>
                  </a:cubicBezTo>
                  <a:cubicBezTo>
                    <a:pt x="319" y="1046"/>
                    <a:pt x="391" y="1014"/>
                    <a:pt x="445" y="960"/>
                  </a:cubicBezTo>
                  <a:cubicBezTo>
                    <a:pt x="633" y="772"/>
                    <a:pt x="727" y="511"/>
                    <a:pt x="702" y="247"/>
                  </a:cubicBezTo>
                  <a:cubicBezTo>
                    <a:pt x="680" y="124"/>
                    <a:pt x="626" y="41"/>
                    <a:pt x="543" y="12"/>
                  </a:cubicBezTo>
                  <a:cubicBezTo>
                    <a:pt x="521" y="4"/>
                    <a:pt x="498" y="0"/>
                    <a:pt x="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5"/>
            <p:cNvSpPr/>
            <p:nvPr/>
          </p:nvSpPr>
          <p:spPr>
            <a:xfrm>
              <a:off x="3951000" y="4477000"/>
              <a:ext cx="18100" cy="24625"/>
            </a:xfrm>
            <a:custGeom>
              <a:rect b="b" l="l" r="r" t="t"/>
              <a:pathLst>
                <a:path extrusionOk="0" h="985" w="724">
                  <a:moveTo>
                    <a:pt x="482" y="1"/>
                  </a:moveTo>
                  <a:cubicBezTo>
                    <a:pt x="344" y="1"/>
                    <a:pt x="184" y="163"/>
                    <a:pt x="98" y="396"/>
                  </a:cubicBezTo>
                  <a:cubicBezTo>
                    <a:pt x="1" y="664"/>
                    <a:pt x="40" y="924"/>
                    <a:pt x="189" y="975"/>
                  </a:cubicBezTo>
                  <a:cubicBezTo>
                    <a:pt x="207" y="982"/>
                    <a:pt x="225" y="985"/>
                    <a:pt x="244" y="985"/>
                  </a:cubicBezTo>
                  <a:cubicBezTo>
                    <a:pt x="380" y="985"/>
                    <a:pt x="541" y="822"/>
                    <a:pt x="626" y="588"/>
                  </a:cubicBezTo>
                  <a:cubicBezTo>
                    <a:pt x="724" y="321"/>
                    <a:pt x="680" y="60"/>
                    <a:pt x="536" y="10"/>
                  </a:cubicBezTo>
                  <a:cubicBezTo>
                    <a:pt x="518" y="4"/>
                    <a:pt x="500" y="1"/>
                    <a:pt x="4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5"/>
            <p:cNvSpPr/>
            <p:nvPr/>
          </p:nvSpPr>
          <p:spPr>
            <a:xfrm>
              <a:off x="3950000" y="4476150"/>
              <a:ext cx="20100" cy="26325"/>
            </a:xfrm>
            <a:custGeom>
              <a:rect b="b" l="l" r="r" t="t"/>
              <a:pathLst>
                <a:path extrusionOk="0" h="1053" w="804">
                  <a:moveTo>
                    <a:pt x="521" y="69"/>
                  </a:moveTo>
                  <a:cubicBezTo>
                    <a:pt x="536" y="69"/>
                    <a:pt x="550" y="69"/>
                    <a:pt x="565" y="76"/>
                  </a:cubicBezTo>
                  <a:cubicBezTo>
                    <a:pt x="691" y="120"/>
                    <a:pt x="724" y="365"/>
                    <a:pt x="637" y="611"/>
                  </a:cubicBezTo>
                  <a:cubicBezTo>
                    <a:pt x="557" y="826"/>
                    <a:pt x="406" y="984"/>
                    <a:pt x="284" y="984"/>
                  </a:cubicBezTo>
                  <a:cubicBezTo>
                    <a:pt x="269" y="984"/>
                    <a:pt x="254" y="982"/>
                    <a:pt x="240" y="976"/>
                  </a:cubicBezTo>
                  <a:cubicBezTo>
                    <a:pt x="117" y="933"/>
                    <a:pt x="84" y="687"/>
                    <a:pt x="171" y="445"/>
                  </a:cubicBezTo>
                  <a:cubicBezTo>
                    <a:pt x="250" y="224"/>
                    <a:pt x="399" y="69"/>
                    <a:pt x="521" y="69"/>
                  </a:cubicBezTo>
                  <a:close/>
                  <a:moveTo>
                    <a:pt x="522" y="0"/>
                  </a:moveTo>
                  <a:cubicBezTo>
                    <a:pt x="371" y="0"/>
                    <a:pt x="197" y="167"/>
                    <a:pt x="106" y="420"/>
                  </a:cubicBezTo>
                  <a:cubicBezTo>
                    <a:pt x="1" y="709"/>
                    <a:pt x="52" y="984"/>
                    <a:pt x="218" y="1041"/>
                  </a:cubicBezTo>
                  <a:cubicBezTo>
                    <a:pt x="240" y="1049"/>
                    <a:pt x="261" y="1052"/>
                    <a:pt x="283" y="1052"/>
                  </a:cubicBezTo>
                  <a:cubicBezTo>
                    <a:pt x="438" y="1052"/>
                    <a:pt x="608" y="886"/>
                    <a:pt x="699" y="633"/>
                  </a:cubicBezTo>
                  <a:cubicBezTo>
                    <a:pt x="803" y="344"/>
                    <a:pt x="753" y="73"/>
                    <a:pt x="587" y="11"/>
                  </a:cubicBezTo>
                  <a:cubicBezTo>
                    <a:pt x="566" y="4"/>
                    <a:pt x="544" y="0"/>
                    <a:pt x="5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5"/>
            <p:cNvSpPr/>
            <p:nvPr/>
          </p:nvSpPr>
          <p:spPr>
            <a:xfrm>
              <a:off x="3961675" y="4528275"/>
              <a:ext cx="11500" cy="19475"/>
            </a:xfrm>
            <a:custGeom>
              <a:rect b="b" l="l" r="r" t="t"/>
              <a:pathLst>
                <a:path extrusionOk="0" h="779" w="460">
                  <a:moveTo>
                    <a:pt x="250" y="1"/>
                  </a:moveTo>
                  <a:cubicBezTo>
                    <a:pt x="138" y="1"/>
                    <a:pt x="36" y="163"/>
                    <a:pt x="18" y="373"/>
                  </a:cubicBezTo>
                  <a:cubicBezTo>
                    <a:pt x="0" y="587"/>
                    <a:pt x="80" y="767"/>
                    <a:pt x="199" y="778"/>
                  </a:cubicBezTo>
                  <a:cubicBezTo>
                    <a:pt x="203" y="779"/>
                    <a:pt x="206" y="779"/>
                    <a:pt x="210" y="779"/>
                  </a:cubicBezTo>
                  <a:cubicBezTo>
                    <a:pt x="322" y="779"/>
                    <a:pt x="427" y="616"/>
                    <a:pt x="441" y="406"/>
                  </a:cubicBezTo>
                  <a:cubicBezTo>
                    <a:pt x="459" y="193"/>
                    <a:pt x="380" y="12"/>
                    <a:pt x="261" y="1"/>
                  </a:cubicBezTo>
                  <a:cubicBezTo>
                    <a:pt x="257" y="1"/>
                    <a:pt x="253" y="1"/>
                    <a:pt x="25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5"/>
            <p:cNvSpPr/>
            <p:nvPr/>
          </p:nvSpPr>
          <p:spPr>
            <a:xfrm>
              <a:off x="3960775" y="4527475"/>
              <a:ext cx="13125" cy="21075"/>
            </a:xfrm>
            <a:custGeom>
              <a:rect b="b" l="l" r="r" t="t"/>
              <a:pathLst>
                <a:path extrusionOk="0" h="843" w="525">
                  <a:moveTo>
                    <a:pt x="297" y="66"/>
                  </a:moveTo>
                  <a:cubicBezTo>
                    <a:pt x="340" y="69"/>
                    <a:pt x="380" y="109"/>
                    <a:pt x="409" y="174"/>
                  </a:cubicBezTo>
                  <a:cubicBezTo>
                    <a:pt x="445" y="257"/>
                    <a:pt x="456" y="344"/>
                    <a:pt x="448" y="434"/>
                  </a:cubicBezTo>
                  <a:cubicBezTo>
                    <a:pt x="431" y="622"/>
                    <a:pt x="340" y="774"/>
                    <a:pt x="245" y="774"/>
                  </a:cubicBezTo>
                  <a:cubicBezTo>
                    <a:pt x="243" y="774"/>
                    <a:pt x="241" y="774"/>
                    <a:pt x="239" y="774"/>
                  </a:cubicBezTo>
                  <a:cubicBezTo>
                    <a:pt x="141" y="767"/>
                    <a:pt x="72" y="593"/>
                    <a:pt x="90" y="405"/>
                  </a:cubicBezTo>
                  <a:cubicBezTo>
                    <a:pt x="105" y="217"/>
                    <a:pt x="195" y="66"/>
                    <a:pt x="289" y="66"/>
                  </a:cubicBezTo>
                  <a:close/>
                  <a:moveTo>
                    <a:pt x="288" y="0"/>
                  </a:moveTo>
                  <a:cubicBezTo>
                    <a:pt x="156" y="0"/>
                    <a:pt x="39" y="170"/>
                    <a:pt x="22" y="402"/>
                  </a:cubicBezTo>
                  <a:cubicBezTo>
                    <a:pt x="0" y="637"/>
                    <a:pt x="94" y="832"/>
                    <a:pt x="231" y="843"/>
                  </a:cubicBezTo>
                  <a:lnTo>
                    <a:pt x="246" y="843"/>
                  </a:lnTo>
                  <a:cubicBezTo>
                    <a:pt x="376" y="843"/>
                    <a:pt x="495" y="669"/>
                    <a:pt x="517" y="442"/>
                  </a:cubicBezTo>
                  <a:cubicBezTo>
                    <a:pt x="524" y="340"/>
                    <a:pt x="510" y="239"/>
                    <a:pt x="470" y="145"/>
                  </a:cubicBezTo>
                  <a:cubicBezTo>
                    <a:pt x="430" y="58"/>
                    <a:pt x="369" y="4"/>
                    <a:pt x="300" y="1"/>
                  </a:cubicBezTo>
                  <a:cubicBezTo>
                    <a:pt x="296" y="0"/>
                    <a:pt x="292" y="0"/>
                    <a:pt x="2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5"/>
            <p:cNvSpPr/>
            <p:nvPr/>
          </p:nvSpPr>
          <p:spPr>
            <a:xfrm>
              <a:off x="3928050" y="4585850"/>
              <a:ext cx="9150" cy="15500"/>
            </a:xfrm>
            <a:custGeom>
              <a:rect b="b" l="l" r="r" t="t"/>
              <a:pathLst>
                <a:path extrusionOk="0" h="620" w="366">
                  <a:moveTo>
                    <a:pt x="203" y="1"/>
                  </a:moveTo>
                  <a:cubicBezTo>
                    <a:pt x="112" y="1"/>
                    <a:pt x="29" y="132"/>
                    <a:pt x="15" y="297"/>
                  </a:cubicBezTo>
                  <a:cubicBezTo>
                    <a:pt x="0" y="467"/>
                    <a:pt x="66" y="612"/>
                    <a:pt x="160" y="619"/>
                  </a:cubicBezTo>
                  <a:cubicBezTo>
                    <a:pt x="163" y="619"/>
                    <a:pt x="167" y="620"/>
                    <a:pt x="170" y="620"/>
                  </a:cubicBezTo>
                  <a:cubicBezTo>
                    <a:pt x="260" y="620"/>
                    <a:pt x="341" y="489"/>
                    <a:pt x="355" y="323"/>
                  </a:cubicBezTo>
                  <a:cubicBezTo>
                    <a:pt x="366" y="153"/>
                    <a:pt x="304" y="8"/>
                    <a:pt x="210" y="1"/>
                  </a:cubicBezTo>
                  <a:cubicBezTo>
                    <a:pt x="208" y="1"/>
                    <a:pt x="205" y="1"/>
                    <a:pt x="2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5"/>
            <p:cNvSpPr/>
            <p:nvPr/>
          </p:nvSpPr>
          <p:spPr>
            <a:xfrm>
              <a:off x="3927150" y="4584950"/>
              <a:ext cx="10775" cy="17300"/>
            </a:xfrm>
            <a:custGeom>
              <a:rect b="b" l="l" r="r" t="t"/>
              <a:pathLst>
                <a:path extrusionOk="0" h="692" w="431">
                  <a:moveTo>
                    <a:pt x="243" y="69"/>
                  </a:moveTo>
                  <a:cubicBezTo>
                    <a:pt x="275" y="73"/>
                    <a:pt x="308" y="102"/>
                    <a:pt x="329" y="153"/>
                  </a:cubicBezTo>
                  <a:cubicBezTo>
                    <a:pt x="355" y="218"/>
                    <a:pt x="365" y="286"/>
                    <a:pt x="358" y="359"/>
                  </a:cubicBezTo>
                  <a:cubicBezTo>
                    <a:pt x="344" y="519"/>
                    <a:pt x="267" y="623"/>
                    <a:pt x="202" y="623"/>
                  </a:cubicBezTo>
                  <a:cubicBezTo>
                    <a:pt x="201" y="623"/>
                    <a:pt x="200" y="623"/>
                    <a:pt x="199" y="622"/>
                  </a:cubicBezTo>
                  <a:cubicBezTo>
                    <a:pt x="134" y="619"/>
                    <a:pt x="73" y="500"/>
                    <a:pt x="83" y="337"/>
                  </a:cubicBezTo>
                  <a:cubicBezTo>
                    <a:pt x="87" y="265"/>
                    <a:pt x="109" y="196"/>
                    <a:pt x="149" y="138"/>
                  </a:cubicBezTo>
                  <a:cubicBezTo>
                    <a:pt x="163" y="102"/>
                    <a:pt x="199" y="77"/>
                    <a:pt x="239" y="69"/>
                  </a:cubicBezTo>
                  <a:close/>
                  <a:moveTo>
                    <a:pt x="246" y="1"/>
                  </a:moveTo>
                  <a:cubicBezTo>
                    <a:pt x="181" y="1"/>
                    <a:pt x="120" y="40"/>
                    <a:pt x="87" y="98"/>
                  </a:cubicBezTo>
                  <a:cubicBezTo>
                    <a:pt x="47" y="167"/>
                    <a:pt x="22" y="247"/>
                    <a:pt x="15" y="330"/>
                  </a:cubicBezTo>
                  <a:cubicBezTo>
                    <a:pt x="0" y="525"/>
                    <a:pt x="76" y="680"/>
                    <a:pt x="192" y="691"/>
                  </a:cubicBezTo>
                  <a:lnTo>
                    <a:pt x="203" y="691"/>
                  </a:lnTo>
                  <a:cubicBezTo>
                    <a:pt x="311" y="691"/>
                    <a:pt x="409" y="550"/>
                    <a:pt x="423" y="362"/>
                  </a:cubicBezTo>
                  <a:cubicBezTo>
                    <a:pt x="431" y="279"/>
                    <a:pt x="420" y="200"/>
                    <a:pt x="387" y="124"/>
                  </a:cubicBezTo>
                  <a:cubicBezTo>
                    <a:pt x="365" y="59"/>
                    <a:pt x="311" y="12"/>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5"/>
            <p:cNvSpPr/>
            <p:nvPr/>
          </p:nvSpPr>
          <p:spPr>
            <a:xfrm>
              <a:off x="3916125" y="4574100"/>
              <a:ext cx="8775" cy="15575"/>
            </a:xfrm>
            <a:custGeom>
              <a:rect b="b" l="l" r="r" t="t"/>
              <a:pathLst>
                <a:path extrusionOk="0" h="623" w="351">
                  <a:moveTo>
                    <a:pt x="167" y="1"/>
                  </a:moveTo>
                  <a:cubicBezTo>
                    <a:pt x="165" y="1"/>
                    <a:pt x="164" y="1"/>
                    <a:pt x="163" y="1"/>
                  </a:cubicBezTo>
                  <a:cubicBezTo>
                    <a:pt x="69" y="5"/>
                    <a:pt x="0" y="149"/>
                    <a:pt x="4" y="319"/>
                  </a:cubicBezTo>
                  <a:cubicBezTo>
                    <a:pt x="11" y="487"/>
                    <a:pt x="89" y="623"/>
                    <a:pt x="181" y="623"/>
                  </a:cubicBezTo>
                  <a:cubicBezTo>
                    <a:pt x="182" y="623"/>
                    <a:pt x="183" y="623"/>
                    <a:pt x="185" y="623"/>
                  </a:cubicBezTo>
                  <a:cubicBezTo>
                    <a:pt x="279" y="619"/>
                    <a:pt x="351" y="478"/>
                    <a:pt x="344" y="308"/>
                  </a:cubicBezTo>
                  <a:cubicBezTo>
                    <a:pt x="340" y="137"/>
                    <a:pt x="259" y="1"/>
                    <a:pt x="1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5"/>
            <p:cNvSpPr/>
            <p:nvPr/>
          </p:nvSpPr>
          <p:spPr>
            <a:xfrm>
              <a:off x="3915300" y="4573300"/>
              <a:ext cx="10425" cy="17275"/>
            </a:xfrm>
            <a:custGeom>
              <a:rect b="b" l="l" r="r" t="t"/>
              <a:pathLst>
                <a:path extrusionOk="0" h="691" w="417">
                  <a:moveTo>
                    <a:pt x="200" y="69"/>
                  </a:moveTo>
                  <a:cubicBezTo>
                    <a:pt x="243" y="73"/>
                    <a:pt x="276" y="98"/>
                    <a:pt x="294" y="138"/>
                  </a:cubicBezTo>
                  <a:cubicBezTo>
                    <a:pt x="326" y="199"/>
                    <a:pt x="344" y="268"/>
                    <a:pt x="348" y="340"/>
                  </a:cubicBezTo>
                  <a:cubicBezTo>
                    <a:pt x="351" y="409"/>
                    <a:pt x="337" y="481"/>
                    <a:pt x="308" y="543"/>
                  </a:cubicBezTo>
                  <a:cubicBezTo>
                    <a:pt x="283" y="593"/>
                    <a:pt x="250" y="622"/>
                    <a:pt x="218" y="622"/>
                  </a:cubicBezTo>
                  <a:cubicBezTo>
                    <a:pt x="153" y="622"/>
                    <a:pt x="77" y="514"/>
                    <a:pt x="73" y="351"/>
                  </a:cubicBezTo>
                  <a:cubicBezTo>
                    <a:pt x="69" y="279"/>
                    <a:pt x="80" y="210"/>
                    <a:pt x="109" y="145"/>
                  </a:cubicBezTo>
                  <a:cubicBezTo>
                    <a:pt x="138" y="98"/>
                    <a:pt x="167" y="69"/>
                    <a:pt x="200" y="69"/>
                  </a:cubicBezTo>
                  <a:close/>
                  <a:moveTo>
                    <a:pt x="196" y="0"/>
                  </a:moveTo>
                  <a:cubicBezTo>
                    <a:pt x="131" y="8"/>
                    <a:pt x="73" y="51"/>
                    <a:pt x="48" y="112"/>
                  </a:cubicBezTo>
                  <a:cubicBezTo>
                    <a:pt x="15" y="188"/>
                    <a:pt x="1" y="271"/>
                    <a:pt x="4" y="351"/>
                  </a:cubicBezTo>
                  <a:cubicBezTo>
                    <a:pt x="12" y="543"/>
                    <a:pt x="102" y="691"/>
                    <a:pt x="214" y="691"/>
                  </a:cubicBezTo>
                  <a:lnTo>
                    <a:pt x="221" y="691"/>
                  </a:lnTo>
                  <a:cubicBezTo>
                    <a:pt x="286" y="680"/>
                    <a:pt x="344" y="637"/>
                    <a:pt x="366" y="575"/>
                  </a:cubicBezTo>
                  <a:cubicBezTo>
                    <a:pt x="402" y="503"/>
                    <a:pt x="416" y="420"/>
                    <a:pt x="413" y="337"/>
                  </a:cubicBezTo>
                  <a:cubicBezTo>
                    <a:pt x="409" y="257"/>
                    <a:pt x="388" y="174"/>
                    <a:pt x="351" y="105"/>
                  </a:cubicBezTo>
                  <a:cubicBezTo>
                    <a:pt x="322" y="44"/>
                    <a:pt x="261" y="4"/>
                    <a:pt x="1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5"/>
            <p:cNvSpPr/>
            <p:nvPr/>
          </p:nvSpPr>
          <p:spPr>
            <a:xfrm>
              <a:off x="3993400" y="4474600"/>
              <a:ext cx="8775" cy="15500"/>
            </a:xfrm>
            <a:custGeom>
              <a:rect b="b" l="l" r="r" t="t"/>
              <a:pathLst>
                <a:path extrusionOk="0" h="620" w="351">
                  <a:moveTo>
                    <a:pt x="170" y="1"/>
                  </a:moveTo>
                  <a:cubicBezTo>
                    <a:pt x="169" y="1"/>
                    <a:pt x="168" y="1"/>
                    <a:pt x="166" y="1"/>
                  </a:cubicBezTo>
                  <a:cubicBezTo>
                    <a:pt x="72" y="4"/>
                    <a:pt x="0" y="145"/>
                    <a:pt x="7" y="315"/>
                  </a:cubicBezTo>
                  <a:cubicBezTo>
                    <a:pt x="11" y="483"/>
                    <a:pt x="92" y="619"/>
                    <a:pt x="184" y="619"/>
                  </a:cubicBezTo>
                  <a:cubicBezTo>
                    <a:pt x="186" y="619"/>
                    <a:pt x="187" y="619"/>
                    <a:pt x="188" y="619"/>
                  </a:cubicBezTo>
                  <a:cubicBezTo>
                    <a:pt x="282" y="619"/>
                    <a:pt x="351" y="474"/>
                    <a:pt x="347" y="304"/>
                  </a:cubicBezTo>
                  <a:cubicBezTo>
                    <a:pt x="340" y="137"/>
                    <a:pt x="262" y="1"/>
                    <a:pt x="1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5"/>
            <p:cNvSpPr/>
            <p:nvPr/>
          </p:nvSpPr>
          <p:spPr>
            <a:xfrm>
              <a:off x="3992475" y="4473700"/>
              <a:ext cx="10525" cy="17300"/>
            </a:xfrm>
            <a:custGeom>
              <a:rect b="b" l="l" r="r" t="t"/>
              <a:pathLst>
                <a:path extrusionOk="0" h="692" w="421">
                  <a:moveTo>
                    <a:pt x="207" y="69"/>
                  </a:moveTo>
                  <a:cubicBezTo>
                    <a:pt x="274" y="69"/>
                    <a:pt x="344" y="180"/>
                    <a:pt x="352" y="340"/>
                  </a:cubicBezTo>
                  <a:cubicBezTo>
                    <a:pt x="355" y="409"/>
                    <a:pt x="341" y="481"/>
                    <a:pt x="312" y="547"/>
                  </a:cubicBezTo>
                  <a:cubicBezTo>
                    <a:pt x="287" y="594"/>
                    <a:pt x="254" y="622"/>
                    <a:pt x="221" y="622"/>
                  </a:cubicBezTo>
                  <a:cubicBezTo>
                    <a:pt x="220" y="622"/>
                    <a:pt x="219" y="623"/>
                    <a:pt x="218" y="623"/>
                  </a:cubicBezTo>
                  <a:cubicBezTo>
                    <a:pt x="154" y="623"/>
                    <a:pt x="80" y="511"/>
                    <a:pt x="77" y="351"/>
                  </a:cubicBezTo>
                  <a:cubicBezTo>
                    <a:pt x="70" y="189"/>
                    <a:pt x="138" y="73"/>
                    <a:pt x="203" y="69"/>
                  </a:cubicBezTo>
                  <a:cubicBezTo>
                    <a:pt x="204" y="69"/>
                    <a:pt x="206" y="69"/>
                    <a:pt x="207" y="69"/>
                  </a:cubicBezTo>
                  <a:close/>
                  <a:moveTo>
                    <a:pt x="204" y="1"/>
                  </a:moveTo>
                  <a:cubicBezTo>
                    <a:pt x="203" y="1"/>
                    <a:pt x="201" y="1"/>
                    <a:pt x="200" y="1"/>
                  </a:cubicBezTo>
                  <a:cubicBezTo>
                    <a:pt x="88" y="4"/>
                    <a:pt x="1" y="163"/>
                    <a:pt x="8" y="355"/>
                  </a:cubicBezTo>
                  <a:cubicBezTo>
                    <a:pt x="15" y="543"/>
                    <a:pt x="109" y="691"/>
                    <a:pt x="221" y="691"/>
                  </a:cubicBezTo>
                  <a:lnTo>
                    <a:pt x="225" y="691"/>
                  </a:lnTo>
                  <a:cubicBezTo>
                    <a:pt x="290" y="684"/>
                    <a:pt x="348" y="640"/>
                    <a:pt x="370" y="575"/>
                  </a:cubicBezTo>
                  <a:cubicBezTo>
                    <a:pt x="406" y="503"/>
                    <a:pt x="420" y="420"/>
                    <a:pt x="417" y="340"/>
                  </a:cubicBezTo>
                  <a:cubicBezTo>
                    <a:pt x="410" y="148"/>
                    <a:pt x="318" y="1"/>
                    <a:pt x="2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5"/>
            <p:cNvSpPr/>
            <p:nvPr/>
          </p:nvSpPr>
          <p:spPr>
            <a:xfrm>
              <a:off x="3958325" y="4454475"/>
              <a:ext cx="14025" cy="12850"/>
            </a:xfrm>
            <a:custGeom>
              <a:rect b="b" l="l" r="r" t="t"/>
              <a:pathLst>
                <a:path extrusionOk="0" h="514" w="561">
                  <a:moveTo>
                    <a:pt x="409" y="0"/>
                  </a:moveTo>
                  <a:cubicBezTo>
                    <a:pt x="335" y="0"/>
                    <a:pt x="237" y="52"/>
                    <a:pt x="156" y="141"/>
                  </a:cubicBezTo>
                  <a:cubicBezTo>
                    <a:pt x="40" y="267"/>
                    <a:pt x="0" y="423"/>
                    <a:pt x="69" y="488"/>
                  </a:cubicBezTo>
                  <a:cubicBezTo>
                    <a:pt x="90" y="505"/>
                    <a:pt x="117" y="514"/>
                    <a:pt x="148" y="514"/>
                  </a:cubicBezTo>
                  <a:cubicBezTo>
                    <a:pt x="224" y="514"/>
                    <a:pt x="323" y="462"/>
                    <a:pt x="405" y="372"/>
                  </a:cubicBezTo>
                  <a:cubicBezTo>
                    <a:pt x="521" y="245"/>
                    <a:pt x="561" y="90"/>
                    <a:pt x="489" y="29"/>
                  </a:cubicBezTo>
                  <a:cubicBezTo>
                    <a:pt x="468" y="9"/>
                    <a:pt x="441" y="0"/>
                    <a:pt x="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5"/>
            <p:cNvSpPr/>
            <p:nvPr/>
          </p:nvSpPr>
          <p:spPr>
            <a:xfrm>
              <a:off x="3958050" y="4453475"/>
              <a:ext cx="15300" cy="14550"/>
            </a:xfrm>
            <a:custGeom>
              <a:rect b="b" l="l" r="r" t="t"/>
              <a:pathLst>
                <a:path extrusionOk="0" h="582" w="612">
                  <a:moveTo>
                    <a:pt x="435" y="68"/>
                  </a:moveTo>
                  <a:cubicBezTo>
                    <a:pt x="453" y="68"/>
                    <a:pt x="469" y="75"/>
                    <a:pt x="481" y="87"/>
                  </a:cubicBezTo>
                  <a:cubicBezTo>
                    <a:pt x="532" y="130"/>
                    <a:pt x="507" y="260"/>
                    <a:pt x="395" y="383"/>
                  </a:cubicBezTo>
                  <a:cubicBezTo>
                    <a:pt x="351" y="434"/>
                    <a:pt x="290" y="477"/>
                    <a:pt x="225" y="502"/>
                  </a:cubicBezTo>
                  <a:cubicBezTo>
                    <a:pt x="207" y="516"/>
                    <a:pt x="189" y="522"/>
                    <a:pt x="170" y="522"/>
                  </a:cubicBezTo>
                  <a:cubicBezTo>
                    <a:pt x="106" y="522"/>
                    <a:pt x="49" y="447"/>
                    <a:pt x="91" y="379"/>
                  </a:cubicBezTo>
                  <a:cubicBezTo>
                    <a:pt x="109" y="311"/>
                    <a:pt x="145" y="249"/>
                    <a:pt x="192" y="199"/>
                  </a:cubicBezTo>
                  <a:cubicBezTo>
                    <a:pt x="272" y="112"/>
                    <a:pt x="366" y="69"/>
                    <a:pt x="424" y="69"/>
                  </a:cubicBezTo>
                  <a:cubicBezTo>
                    <a:pt x="427" y="68"/>
                    <a:pt x="431" y="68"/>
                    <a:pt x="435" y="68"/>
                  </a:cubicBezTo>
                  <a:close/>
                  <a:moveTo>
                    <a:pt x="427" y="1"/>
                  </a:moveTo>
                  <a:cubicBezTo>
                    <a:pt x="341" y="1"/>
                    <a:pt x="234" y="56"/>
                    <a:pt x="142" y="155"/>
                  </a:cubicBezTo>
                  <a:cubicBezTo>
                    <a:pt x="87" y="213"/>
                    <a:pt x="44" y="285"/>
                    <a:pt x="22" y="365"/>
                  </a:cubicBezTo>
                  <a:cubicBezTo>
                    <a:pt x="1" y="426"/>
                    <a:pt x="15" y="495"/>
                    <a:pt x="62" y="546"/>
                  </a:cubicBezTo>
                  <a:cubicBezTo>
                    <a:pt x="91" y="571"/>
                    <a:pt x="127" y="582"/>
                    <a:pt x="163" y="582"/>
                  </a:cubicBezTo>
                  <a:cubicBezTo>
                    <a:pt x="192" y="582"/>
                    <a:pt x="218" y="575"/>
                    <a:pt x="246" y="567"/>
                  </a:cubicBezTo>
                  <a:cubicBezTo>
                    <a:pt x="322" y="539"/>
                    <a:pt x="391" y="492"/>
                    <a:pt x="445" y="430"/>
                  </a:cubicBezTo>
                  <a:cubicBezTo>
                    <a:pt x="575" y="285"/>
                    <a:pt x="612" y="116"/>
                    <a:pt x="528" y="36"/>
                  </a:cubicBezTo>
                  <a:cubicBezTo>
                    <a:pt x="501" y="12"/>
                    <a:pt x="466"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5"/>
            <p:cNvSpPr/>
            <p:nvPr/>
          </p:nvSpPr>
          <p:spPr>
            <a:xfrm>
              <a:off x="3981375" y="4510475"/>
              <a:ext cx="9250" cy="15500"/>
            </a:xfrm>
            <a:custGeom>
              <a:rect b="b" l="l" r="r" t="t"/>
              <a:pathLst>
                <a:path extrusionOk="0" h="620" w="370">
                  <a:moveTo>
                    <a:pt x="199" y="0"/>
                  </a:moveTo>
                  <a:cubicBezTo>
                    <a:pt x="109" y="0"/>
                    <a:pt x="29" y="130"/>
                    <a:pt x="15" y="294"/>
                  </a:cubicBezTo>
                  <a:cubicBezTo>
                    <a:pt x="0" y="467"/>
                    <a:pt x="65" y="612"/>
                    <a:pt x="159" y="619"/>
                  </a:cubicBezTo>
                  <a:cubicBezTo>
                    <a:pt x="162" y="619"/>
                    <a:pt x="164" y="619"/>
                    <a:pt x="167" y="619"/>
                  </a:cubicBezTo>
                  <a:cubicBezTo>
                    <a:pt x="258" y="619"/>
                    <a:pt x="340" y="488"/>
                    <a:pt x="355" y="323"/>
                  </a:cubicBezTo>
                  <a:cubicBezTo>
                    <a:pt x="369" y="153"/>
                    <a:pt x="304" y="8"/>
                    <a:pt x="210" y="1"/>
                  </a:cubicBezTo>
                  <a:cubicBezTo>
                    <a:pt x="206" y="1"/>
                    <a:pt x="203" y="0"/>
                    <a:pt x="19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5"/>
            <p:cNvSpPr/>
            <p:nvPr/>
          </p:nvSpPr>
          <p:spPr>
            <a:xfrm>
              <a:off x="3980750" y="4509575"/>
              <a:ext cx="10775" cy="17200"/>
            </a:xfrm>
            <a:custGeom>
              <a:rect b="b" l="l" r="r" t="t"/>
              <a:pathLst>
                <a:path extrusionOk="0" h="688" w="431">
                  <a:moveTo>
                    <a:pt x="231" y="69"/>
                  </a:moveTo>
                  <a:cubicBezTo>
                    <a:pt x="296" y="77"/>
                    <a:pt x="358" y="196"/>
                    <a:pt x="347" y="359"/>
                  </a:cubicBezTo>
                  <a:cubicBezTo>
                    <a:pt x="340" y="427"/>
                    <a:pt x="322" y="496"/>
                    <a:pt x="286" y="554"/>
                  </a:cubicBezTo>
                  <a:cubicBezTo>
                    <a:pt x="268" y="594"/>
                    <a:pt x="228" y="619"/>
                    <a:pt x="188" y="623"/>
                  </a:cubicBezTo>
                  <a:cubicBezTo>
                    <a:pt x="155" y="619"/>
                    <a:pt x="127" y="590"/>
                    <a:pt x="105" y="539"/>
                  </a:cubicBezTo>
                  <a:cubicBezTo>
                    <a:pt x="76" y="474"/>
                    <a:pt x="69" y="406"/>
                    <a:pt x="76" y="333"/>
                  </a:cubicBezTo>
                  <a:cubicBezTo>
                    <a:pt x="87" y="174"/>
                    <a:pt x="166" y="69"/>
                    <a:pt x="228" y="69"/>
                  </a:cubicBezTo>
                  <a:close/>
                  <a:moveTo>
                    <a:pt x="230" y="1"/>
                  </a:moveTo>
                  <a:cubicBezTo>
                    <a:pt x="118" y="1"/>
                    <a:pt x="21" y="143"/>
                    <a:pt x="7" y="330"/>
                  </a:cubicBezTo>
                  <a:cubicBezTo>
                    <a:pt x="0" y="409"/>
                    <a:pt x="11" y="492"/>
                    <a:pt x="43" y="568"/>
                  </a:cubicBezTo>
                  <a:cubicBezTo>
                    <a:pt x="61" y="633"/>
                    <a:pt x="116" y="677"/>
                    <a:pt x="184" y="688"/>
                  </a:cubicBezTo>
                  <a:lnTo>
                    <a:pt x="195" y="688"/>
                  </a:lnTo>
                  <a:cubicBezTo>
                    <a:pt x="257" y="684"/>
                    <a:pt x="311" y="648"/>
                    <a:pt x="340" y="594"/>
                  </a:cubicBezTo>
                  <a:cubicBezTo>
                    <a:pt x="383" y="525"/>
                    <a:pt x="408" y="445"/>
                    <a:pt x="416" y="362"/>
                  </a:cubicBezTo>
                  <a:cubicBezTo>
                    <a:pt x="430" y="171"/>
                    <a:pt x="354" y="12"/>
                    <a:pt x="239" y="1"/>
                  </a:cubicBezTo>
                  <a:cubicBezTo>
                    <a:pt x="236" y="1"/>
                    <a:pt x="233" y="1"/>
                    <a:pt x="2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5"/>
            <p:cNvSpPr/>
            <p:nvPr/>
          </p:nvSpPr>
          <p:spPr>
            <a:xfrm>
              <a:off x="3918100" y="4507775"/>
              <a:ext cx="17750" cy="24875"/>
            </a:xfrm>
            <a:custGeom>
              <a:rect b="b" l="l" r="r" t="t"/>
              <a:pathLst>
                <a:path extrusionOk="0" h="995" w="710">
                  <a:moveTo>
                    <a:pt x="465" y="0"/>
                  </a:moveTo>
                  <a:cubicBezTo>
                    <a:pt x="326" y="0"/>
                    <a:pt x="165" y="170"/>
                    <a:pt x="88" y="413"/>
                  </a:cubicBezTo>
                  <a:cubicBezTo>
                    <a:pt x="1" y="684"/>
                    <a:pt x="51" y="937"/>
                    <a:pt x="200" y="987"/>
                  </a:cubicBezTo>
                  <a:cubicBezTo>
                    <a:pt x="215" y="992"/>
                    <a:pt x="232" y="995"/>
                    <a:pt x="248" y="995"/>
                  </a:cubicBezTo>
                  <a:cubicBezTo>
                    <a:pt x="387" y="995"/>
                    <a:pt x="548" y="825"/>
                    <a:pt x="623" y="583"/>
                  </a:cubicBezTo>
                  <a:cubicBezTo>
                    <a:pt x="709" y="315"/>
                    <a:pt x="659" y="55"/>
                    <a:pt x="514" y="8"/>
                  </a:cubicBezTo>
                  <a:cubicBezTo>
                    <a:pt x="498" y="3"/>
                    <a:pt x="482" y="0"/>
                    <a:pt x="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5"/>
            <p:cNvSpPr/>
            <p:nvPr/>
          </p:nvSpPr>
          <p:spPr>
            <a:xfrm>
              <a:off x="3917750" y="4506925"/>
              <a:ext cx="18550" cy="26550"/>
            </a:xfrm>
            <a:custGeom>
              <a:rect b="b" l="l" r="r" t="t"/>
              <a:pathLst>
                <a:path extrusionOk="0" h="1062" w="742">
                  <a:moveTo>
                    <a:pt x="478" y="67"/>
                  </a:moveTo>
                  <a:lnTo>
                    <a:pt x="478" y="71"/>
                  </a:lnTo>
                  <a:cubicBezTo>
                    <a:pt x="481" y="70"/>
                    <a:pt x="484" y="69"/>
                    <a:pt x="488" y="69"/>
                  </a:cubicBezTo>
                  <a:cubicBezTo>
                    <a:pt x="497" y="69"/>
                    <a:pt x="507" y="72"/>
                    <a:pt x="517" y="74"/>
                  </a:cubicBezTo>
                  <a:cubicBezTo>
                    <a:pt x="575" y="92"/>
                    <a:pt x="619" y="157"/>
                    <a:pt x="637" y="251"/>
                  </a:cubicBezTo>
                  <a:cubicBezTo>
                    <a:pt x="669" y="494"/>
                    <a:pt x="593" y="736"/>
                    <a:pt x="427" y="913"/>
                  </a:cubicBezTo>
                  <a:cubicBezTo>
                    <a:pt x="371" y="964"/>
                    <a:pt x="314" y="992"/>
                    <a:pt x="265" y="992"/>
                  </a:cubicBezTo>
                  <a:cubicBezTo>
                    <a:pt x="251" y="992"/>
                    <a:pt x="237" y="990"/>
                    <a:pt x="224" y="985"/>
                  </a:cubicBezTo>
                  <a:cubicBezTo>
                    <a:pt x="167" y="967"/>
                    <a:pt x="123" y="906"/>
                    <a:pt x="105" y="808"/>
                  </a:cubicBezTo>
                  <a:cubicBezTo>
                    <a:pt x="73" y="566"/>
                    <a:pt x="149" y="324"/>
                    <a:pt x="315" y="150"/>
                  </a:cubicBezTo>
                  <a:cubicBezTo>
                    <a:pt x="358" y="103"/>
                    <a:pt x="416" y="74"/>
                    <a:pt x="478" y="67"/>
                  </a:cubicBezTo>
                  <a:close/>
                  <a:moveTo>
                    <a:pt x="480" y="1"/>
                  </a:moveTo>
                  <a:cubicBezTo>
                    <a:pt x="411" y="1"/>
                    <a:pt x="338" y="35"/>
                    <a:pt x="268" y="100"/>
                  </a:cubicBezTo>
                  <a:cubicBezTo>
                    <a:pt x="84" y="295"/>
                    <a:pt x="0" y="559"/>
                    <a:pt x="37" y="823"/>
                  </a:cubicBezTo>
                  <a:cubicBezTo>
                    <a:pt x="62" y="945"/>
                    <a:pt x="120" y="1025"/>
                    <a:pt x="203" y="1054"/>
                  </a:cubicBezTo>
                  <a:cubicBezTo>
                    <a:pt x="221" y="1058"/>
                    <a:pt x="243" y="1061"/>
                    <a:pt x="264" y="1061"/>
                  </a:cubicBezTo>
                  <a:cubicBezTo>
                    <a:pt x="344" y="1058"/>
                    <a:pt x="420" y="1021"/>
                    <a:pt x="474" y="964"/>
                  </a:cubicBezTo>
                  <a:cubicBezTo>
                    <a:pt x="658" y="768"/>
                    <a:pt x="741" y="504"/>
                    <a:pt x="705" y="241"/>
                  </a:cubicBezTo>
                  <a:cubicBezTo>
                    <a:pt x="684" y="118"/>
                    <a:pt x="626" y="38"/>
                    <a:pt x="539" y="9"/>
                  </a:cubicBezTo>
                  <a:cubicBezTo>
                    <a:pt x="520" y="4"/>
                    <a:pt x="500" y="1"/>
                    <a:pt x="4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5"/>
            <p:cNvSpPr/>
            <p:nvPr/>
          </p:nvSpPr>
          <p:spPr>
            <a:xfrm>
              <a:off x="4132575" y="4393075"/>
              <a:ext cx="117875" cy="171600"/>
            </a:xfrm>
            <a:custGeom>
              <a:rect b="b" l="l" r="r" t="t"/>
              <a:pathLst>
                <a:path extrusionOk="0" h="6864" w="4715">
                  <a:moveTo>
                    <a:pt x="1174" y="1"/>
                  </a:moveTo>
                  <a:cubicBezTo>
                    <a:pt x="1056" y="1"/>
                    <a:pt x="943" y="23"/>
                    <a:pt x="839" y="70"/>
                  </a:cubicBezTo>
                  <a:cubicBezTo>
                    <a:pt x="0" y="449"/>
                    <a:pt x="0" y="2260"/>
                    <a:pt x="835" y="4119"/>
                  </a:cubicBezTo>
                  <a:cubicBezTo>
                    <a:pt x="1569" y="5742"/>
                    <a:pt x="2702" y="6864"/>
                    <a:pt x="3536" y="6864"/>
                  </a:cubicBezTo>
                  <a:cubicBezTo>
                    <a:pt x="3655" y="6864"/>
                    <a:pt x="3767" y="6841"/>
                    <a:pt x="3872" y="6794"/>
                  </a:cubicBezTo>
                  <a:cubicBezTo>
                    <a:pt x="4714" y="6414"/>
                    <a:pt x="4714" y="4603"/>
                    <a:pt x="3875" y="2748"/>
                  </a:cubicBezTo>
                  <a:cubicBezTo>
                    <a:pt x="3144" y="1121"/>
                    <a:pt x="2010" y="1"/>
                    <a:pt x="117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5"/>
            <p:cNvSpPr/>
            <p:nvPr/>
          </p:nvSpPr>
          <p:spPr>
            <a:xfrm>
              <a:off x="4131575" y="4392275"/>
              <a:ext cx="119775" cy="173275"/>
            </a:xfrm>
            <a:custGeom>
              <a:rect b="b" l="l" r="r" t="t"/>
              <a:pathLst>
                <a:path extrusionOk="0" h="6931" w="4791">
                  <a:moveTo>
                    <a:pt x="1215" y="69"/>
                  </a:moveTo>
                  <a:cubicBezTo>
                    <a:pt x="1555" y="69"/>
                    <a:pt x="1956" y="261"/>
                    <a:pt x="2375" y="630"/>
                  </a:cubicBezTo>
                  <a:cubicBezTo>
                    <a:pt x="2947" y="1132"/>
                    <a:pt x="3482" y="1902"/>
                    <a:pt x="3883" y="2795"/>
                  </a:cubicBezTo>
                  <a:cubicBezTo>
                    <a:pt x="4711" y="4631"/>
                    <a:pt x="4718" y="6428"/>
                    <a:pt x="3897" y="6797"/>
                  </a:cubicBezTo>
                  <a:cubicBezTo>
                    <a:pt x="3796" y="6842"/>
                    <a:pt x="3687" y="6864"/>
                    <a:pt x="3572" y="6864"/>
                  </a:cubicBezTo>
                  <a:cubicBezTo>
                    <a:pt x="2752" y="6864"/>
                    <a:pt x="1630" y="5751"/>
                    <a:pt x="904" y="4140"/>
                  </a:cubicBezTo>
                  <a:cubicBezTo>
                    <a:pt x="80" y="2303"/>
                    <a:pt x="69" y="507"/>
                    <a:pt x="893" y="138"/>
                  </a:cubicBezTo>
                  <a:cubicBezTo>
                    <a:pt x="995" y="91"/>
                    <a:pt x="1103" y="69"/>
                    <a:pt x="1215" y="69"/>
                  </a:cubicBezTo>
                  <a:close/>
                  <a:moveTo>
                    <a:pt x="1214" y="0"/>
                  </a:moveTo>
                  <a:cubicBezTo>
                    <a:pt x="1090" y="0"/>
                    <a:pt x="973" y="24"/>
                    <a:pt x="864" y="73"/>
                  </a:cubicBezTo>
                  <a:cubicBezTo>
                    <a:pt x="8" y="460"/>
                    <a:pt x="0" y="2296"/>
                    <a:pt x="843" y="4165"/>
                  </a:cubicBezTo>
                  <a:cubicBezTo>
                    <a:pt x="1580" y="5803"/>
                    <a:pt x="2730" y="6930"/>
                    <a:pt x="3579" y="6930"/>
                  </a:cubicBezTo>
                  <a:cubicBezTo>
                    <a:pt x="3699" y="6930"/>
                    <a:pt x="3814" y="6909"/>
                    <a:pt x="3926" y="6858"/>
                  </a:cubicBezTo>
                  <a:cubicBezTo>
                    <a:pt x="4779" y="6471"/>
                    <a:pt x="4790" y="4639"/>
                    <a:pt x="3944" y="2766"/>
                  </a:cubicBezTo>
                  <a:cubicBezTo>
                    <a:pt x="3539" y="1866"/>
                    <a:pt x="2997" y="1089"/>
                    <a:pt x="2419" y="579"/>
                  </a:cubicBezTo>
                  <a:cubicBezTo>
                    <a:pt x="1987" y="198"/>
                    <a:pt x="1571"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5"/>
            <p:cNvSpPr/>
            <p:nvPr/>
          </p:nvSpPr>
          <p:spPr>
            <a:xfrm>
              <a:off x="4156775" y="4434675"/>
              <a:ext cx="17650" cy="24875"/>
            </a:xfrm>
            <a:custGeom>
              <a:rect b="b" l="l" r="r" t="t"/>
              <a:pathLst>
                <a:path extrusionOk="0" h="995" w="706">
                  <a:moveTo>
                    <a:pt x="249" y="1"/>
                  </a:moveTo>
                  <a:cubicBezTo>
                    <a:pt x="233" y="1"/>
                    <a:pt x="218" y="3"/>
                    <a:pt x="203" y="7"/>
                  </a:cubicBezTo>
                  <a:cubicBezTo>
                    <a:pt x="55" y="54"/>
                    <a:pt x="1" y="311"/>
                    <a:pt x="84" y="582"/>
                  </a:cubicBezTo>
                  <a:cubicBezTo>
                    <a:pt x="159" y="821"/>
                    <a:pt x="317" y="994"/>
                    <a:pt x="456" y="994"/>
                  </a:cubicBezTo>
                  <a:cubicBezTo>
                    <a:pt x="472" y="994"/>
                    <a:pt x="488" y="992"/>
                    <a:pt x="503" y="987"/>
                  </a:cubicBezTo>
                  <a:cubicBezTo>
                    <a:pt x="652" y="943"/>
                    <a:pt x="706" y="687"/>
                    <a:pt x="623" y="416"/>
                  </a:cubicBezTo>
                  <a:cubicBezTo>
                    <a:pt x="548" y="172"/>
                    <a:pt x="388" y="1"/>
                    <a:pt x="24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5"/>
            <p:cNvSpPr/>
            <p:nvPr/>
          </p:nvSpPr>
          <p:spPr>
            <a:xfrm>
              <a:off x="4155800" y="4433800"/>
              <a:ext cx="18550" cy="26550"/>
            </a:xfrm>
            <a:custGeom>
              <a:rect b="b" l="l" r="r" t="t"/>
              <a:pathLst>
                <a:path extrusionOk="0" h="1062" w="742">
                  <a:moveTo>
                    <a:pt x="289" y="68"/>
                  </a:moveTo>
                  <a:cubicBezTo>
                    <a:pt x="412" y="68"/>
                    <a:pt x="561" y="234"/>
                    <a:pt x="629" y="462"/>
                  </a:cubicBezTo>
                  <a:cubicBezTo>
                    <a:pt x="665" y="574"/>
                    <a:pt x="673" y="697"/>
                    <a:pt x="655" y="816"/>
                  </a:cubicBezTo>
                  <a:cubicBezTo>
                    <a:pt x="633" y="910"/>
                    <a:pt x="589" y="971"/>
                    <a:pt x="532" y="989"/>
                  </a:cubicBezTo>
                  <a:cubicBezTo>
                    <a:pt x="519" y="993"/>
                    <a:pt x="506" y="995"/>
                    <a:pt x="492" y="995"/>
                  </a:cubicBezTo>
                  <a:cubicBezTo>
                    <a:pt x="441" y="995"/>
                    <a:pt x="386" y="968"/>
                    <a:pt x="329" y="913"/>
                  </a:cubicBezTo>
                  <a:cubicBezTo>
                    <a:pt x="246" y="827"/>
                    <a:pt x="188" y="722"/>
                    <a:pt x="156" y="606"/>
                  </a:cubicBezTo>
                  <a:cubicBezTo>
                    <a:pt x="80" y="357"/>
                    <a:pt x="123" y="114"/>
                    <a:pt x="250" y="75"/>
                  </a:cubicBezTo>
                  <a:cubicBezTo>
                    <a:pt x="264" y="71"/>
                    <a:pt x="275" y="68"/>
                    <a:pt x="289" y="68"/>
                  </a:cubicBezTo>
                  <a:close/>
                  <a:moveTo>
                    <a:pt x="291" y="0"/>
                  </a:moveTo>
                  <a:cubicBezTo>
                    <a:pt x="271" y="0"/>
                    <a:pt x="251" y="3"/>
                    <a:pt x="232" y="10"/>
                  </a:cubicBezTo>
                  <a:cubicBezTo>
                    <a:pt x="62" y="60"/>
                    <a:pt x="0" y="331"/>
                    <a:pt x="91" y="624"/>
                  </a:cubicBezTo>
                  <a:cubicBezTo>
                    <a:pt x="127" y="751"/>
                    <a:pt x="192" y="866"/>
                    <a:pt x="282" y="960"/>
                  </a:cubicBezTo>
                  <a:cubicBezTo>
                    <a:pt x="336" y="1022"/>
                    <a:pt x="412" y="1058"/>
                    <a:pt x="495" y="1062"/>
                  </a:cubicBezTo>
                  <a:cubicBezTo>
                    <a:pt x="514" y="1062"/>
                    <a:pt x="532" y="1058"/>
                    <a:pt x="550" y="1054"/>
                  </a:cubicBezTo>
                  <a:cubicBezTo>
                    <a:pt x="636" y="1029"/>
                    <a:pt x="694" y="950"/>
                    <a:pt x="720" y="827"/>
                  </a:cubicBezTo>
                  <a:cubicBezTo>
                    <a:pt x="741" y="697"/>
                    <a:pt x="734" y="563"/>
                    <a:pt x="691" y="440"/>
                  </a:cubicBezTo>
                  <a:cubicBezTo>
                    <a:pt x="614" y="180"/>
                    <a:pt x="446"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5"/>
            <p:cNvSpPr/>
            <p:nvPr/>
          </p:nvSpPr>
          <p:spPr>
            <a:xfrm>
              <a:off x="4209575" y="4497050"/>
              <a:ext cx="17550" cy="24850"/>
            </a:xfrm>
            <a:custGeom>
              <a:rect b="b" l="l" r="r" t="t"/>
              <a:pathLst>
                <a:path extrusionOk="0" h="994" w="702">
                  <a:moveTo>
                    <a:pt x="248" y="0"/>
                  </a:moveTo>
                  <a:cubicBezTo>
                    <a:pt x="233" y="0"/>
                    <a:pt x="217" y="2"/>
                    <a:pt x="203" y="7"/>
                  </a:cubicBezTo>
                  <a:cubicBezTo>
                    <a:pt x="54" y="54"/>
                    <a:pt x="0" y="310"/>
                    <a:pt x="83" y="581"/>
                  </a:cubicBezTo>
                  <a:cubicBezTo>
                    <a:pt x="158" y="824"/>
                    <a:pt x="313" y="994"/>
                    <a:pt x="453" y="994"/>
                  </a:cubicBezTo>
                  <a:cubicBezTo>
                    <a:pt x="470" y="994"/>
                    <a:pt x="486" y="991"/>
                    <a:pt x="503" y="986"/>
                  </a:cubicBezTo>
                  <a:cubicBezTo>
                    <a:pt x="651" y="943"/>
                    <a:pt x="701" y="686"/>
                    <a:pt x="618" y="415"/>
                  </a:cubicBezTo>
                  <a:cubicBezTo>
                    <a:pt x="547" y="171"/>
                    <a:pt x="387" y="0"/>
                    <a:pt x="24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5"/>
            <p:cNvSpPr/>
            <p:nvPr/>
          </p:nvSpPr>
          <p:spPr>
            <a:xfrm>
              <a:off x="4209200" y="4496275"/>
              <a:ext cx="18475" cy="26525"/>
            </a:xfrm>
            <a:custGeom>
              <a:rect b="b" l="l" r="r" t="t"/>
              <a:pathLst>
                <a:path extrusionOk="0" h="1061" w="739">
                  <a:moveTo>
                    <a:pt x="265" y="63"/>
                  </a:moveTo>
                  <a:cubicBezTo>
                    <a:pt x="326" y="70"/>
                    <a:pt x="387" y="99"/>
                    <a:pt x="427" y="150"/>
                  </a:cubicBezTo>
                  <a:cubicBezTo>
                    <a:pt x="594" y="327"/>
                    <a:pt x="666" y="573"/>
                    <a:pt x="630" y="811"/>
                  </a:cubicBezTo>
                  <a:cubicBezTo>
                    <a:pt x="612" y="909"/>
                    <a:pt x="568" y="970"/>
                    <a:pt x="507" y="988"/>
                  </a:cubicBezTo>
                  <a:cubicBezTo>
                    <a:pt x="495" y="992"/>
                    <a:pt x="484" y="994"/>
                    <a:pt x="471" y="994"/>
                  </a:cubicBezTo>
                  <a:cubicBezTo>
                    <a:pt x="421" y="994"/>
                    <a:pt x="363" y="964"/>
                    <a:pt x="308" y="909"/>
                  </a:cubicBezTo>
                  <a:cubicBezTo>
                    <a:pt x="145" y="732"/>
                    <a:pt x="69" y="486"/>
                    <a:pt x="106" y="247"/>
                  </a:cubicBezTo>
                  <a:cubicBezTo>
                    <a:pt x="124" y="153"/>
                    <a:pt x="167" y="88"/>
                    <a:pt x="228" y="70"/>
                  </a:cubicBezTo>
                  <a:cubicBezTo>
                    <a:pt x="239" y="66"/>
                    <a:pt x="254" y="66"/>
                    <a:pt x="265" y="66"/>
                  </a:cubicBezTo>
                  <a:lnTo>
                    <a:pt x="265" y="63"/>
                  </a:lnTo>
                  <a:close/>
                  <a:moveTo>
                    <a:pt x="265" y="0"/>
                  </a:moveTo>
                  <a:cubicBezTo>
                    <a:pt x="245" y="0"/>
                    <a:pt x="226" y="3"/>
                    <a:pt x="207" y="9"/>
                  </a:cubicBezTo>
                  <a:cubicBezTo>
                    <a:pt x="124" y="34"/>
                    <a:pt x="62" y="113"/>
                    <a:pt x="37" y="233"/>
                  </a:cubicBezTo>
                  <a:cubicBezTo>
                    <a:pt x="1" y="497"/>
                    <a:pt x="80" y="761"/>
                    <a:pt x="261" y="956"/>
                  </a:cubicBezTo>
                  <a:cubicBezTo>
                    <a:pt x="315" y="1017"/>
                    <a:pt x="391" y="1053"/>
                    <a:pt x="471" y="1061"/>
                  </a:cubicBezTo>
                  <a:cubicBezTo>
                    <a:pt x="489" y="1061"/>
                    <a:pt x="510" y="1057"/>
                    <a:pt x="528" y="1050"/>
                  </a:cubicBezTo>
                  <a:cubicBezTo>
                    <a:pt x="612" y="1028"/>
                    <a:pt x="673" y="945"/>
                    <a:pt x="698" y="826"/>
                  </a:cubicBezTo>
                  <a:cubicBezTo>
                    <a:pt x="738" y="562"/>
                    <a:pt x="655" y="298"/>
                    <a:pt x="474" y="103"/>
                  </a:cubicBezTo>
                  <a:cubicBezTo>
                    <a:pt x="407" y="35"/>
                    <a:pt x="335"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5"/>
            <p:cNvSpPr/>
            <p:nvPr/>
          </p:nvSpPr>
          <p:spPr>
            <a:xfrm>
              <a:off x="4175675" y="4466100"/>
              <a:ext cx="15400" cy="17475"/>
            </a:xfrm>
            <a:custGeom>
              <a:rect b="b" l="l" r="r" t="t"/>
              <a:pathLst>
                <a:path extrusionOk="0" h="699" w="616">
                  <a:moveTo>
                    <a:pt x="169" y="1"/>
                  </a:moveTo>
                  <a:cubicBezTo>
                    <a:pt x="144" y="1"/>
                    <a:pt x="122" y="7"/>
                    <a:pt x="102" y="19"/>
                  </a:cubicBezTo>
                  <a:cubicBezTo>
                    <a:pt x="1" y="81"/>
                    <a:pt x="11" y="279"/>
                    <a:pt x="127" y="464"/>
                  </a:cubicBezTo>
                  <a:cubicBezTo>
                    <a:pt x="219" y="608"/>
                    <a:pt x="346" y="699"/>
                    <a:pt x="445" y="699"/>
                  </a:cubicBezTo>
                  <a:cubicBezTo>
                    <a:pt x="470" y="699"/>
                    <a:pt x="493" y="693"/>
                    <a:pt x="514" y="681"/>
                  </a:cubicBezTo>
                  <a:cubicBezTo>
                    <a:pt x="615" y="616"/>
                    <a:pt x="604" y="420"/>
                    <a:pt x="489" y="236"/>
                  </a:cubicBezTo>
                  <a:cubicBezTo>
                    <a:pt x="396" y="92"/>
                    <a:pt x="267" y="1"/>
                    <a:pt x="16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5"/>
            <p:cNvSpPr/>
            <p:nvPr/>
          </p:nvSpPr>
          <p:spPr>
            <a:xfrm>
              <a:off x="4174775" y="4465275"/>
              <a:ext cx="16375" cy="19125"/>
            </a:xfrm>
            <a:custGeom>
              <a:rect b="b" l="l" r="r" t="t"/>
              <a:pathLst>
                <a:path extrusionOk="0" h="765" w="655">
                  <a:moveTo>
                    <a:pt x="207" y="67"/>
                  </a:moveTo>
                  <a:cubicBezTo>
                    <a:pt x="243" y="70"/>
                    <a:pt x="279" y="81"/>
                    <a:pt x="308" y="99"/>
                  </a:cubicBezTo>
                  <a:cubicBezTo>
                    <a:pt x="384" y="146"/>
                    <a:pt x="449" y="211"/>
                    <a:pt x="496" y="287"/>
                  </a:cubicBezTo>
                  <a:cubicBezTo>
                    <a:pt x="546" y="363"/>
                    <a:pt x="575" y="450"/>
                    <a:pt x="586" y="536"/>
                  </a:cubicBezTo>
                  <a:cubicBezTo>
                    <a:pt x="590" y="609"/>
                    <a:pt x="572" y="659"/>
                    <a:pt x="535" y="685"/>
                  </a:cubicBezTo>
                  <a:cubicBezTo>
                    <a:pt x="519" y="693"/>
                    <a:pt x="501" y="698"/>
                    <a:pt x="480" y="698"/>
                  </a:cubicBezTo>
                  <a:cubicBezTo>
                    <a:pt x="450" y="698"/>
                    <a:pt x="416" y="688"/>
                    <a:pt x="380" y="667"/>
                  </a:cubicBezTo>
                  <a:cubicBezTo>
                    <a:pt x="304" y="620"/>
                    <a:pt x="239" y="555"/>
                    <a:pt x="192" y="479"/>
                  </a:cubicBezTo>
                  <a:cubicBezTo>
                    <a:pt x="91" y="316"/>
                    <a:pt x="73" y="132"/>
                    <a:pt x="156" y="81"/>
                  </a:cubicBezTo>
                  <a:cubicBezTo>
                    <a:pt x="173" y="71"/>
                    <a:pt x="190" y="67"/>
                    <a:pt x="207" y="67"/>
                  </a:cubicBezTo>
                  <a:close/>
                  <a:moveTo>
                    <a:pt x="204" y="0"/>
                  </a:moveTo>
                  <a:cubicBezTo>
                    <a:pt x="173" y="0"/>
                    <a:pt x="144" y="8"/>
                    <a:pt x="120" y="23"/>
                  </a:cubicBezTo>
                  <a:cubicBezTo>
                    <a:pt x="0" y="99"/>
                    <a:pt x="8" y="312"/>
                    <a:pt x="134" y="515"/>
                  </a:cubicBezTo>
                  <a:cubicBezTo>
                    <a:pt x="185" y="602"/>
                    <a:pt x="257" y="674"/>
                    <a:pt x="344" y="724"/>
                  </a:cubicBezTo>
                  <a:cubicBezTo>
                    <a:pt x="387" y="750"/>
                    <a:pt x="431" y="764"/>
                    <a:pt x="481" y="764"/>
                  </a:cubicBezTo>
                  <a:cubicBezTo>
                    <a:pt x="510" y="764"/>
                    <a:pt x="543" y="757"/>
                    <a:pt x="568" y="743"/>
                  </a:cubicBezTo>
                  <a:cubicBezTo>
                    <a:pt x="626" y="703"/>
                    <a:pt x="655" y="630"/>
                    <a:pt x="651" y="533"/>
                  </a:cubicBezTo>
                  <a:cubicBezTo>
                    <a:pt x="629" y="330"/>
                    <a:pt x="514" y="150"/>
                    <a:pt x="340" y="41"/>
                  </a:cubicBezTo>
                  <a:cubicBezTo>
                    <a:pt x="292" y="14"/>
                    <a:pt x="246" y="0"/>
                    <a:pt x="2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5"/>
            <p:cNvSpPr/>
            <p:nvPr/>
          </p:nvSpPr>
          <p:spPr>
            <a:xfrm>
              <a:off x="4171875" y="4402475"/>
              <a:ext cx="12325" cy="13975"/>
            </a:xfrm>
            <a:custGeom>
              <a:rect b="b" l="l" r="r" t="t"/>
              <a:pathLst>
                <a:path extrusionOk="0" h="559" w="493">
                  <a:moveTo>
                    <a:pt x="137" y="0"/>
                  </a:moveTo>
                  <a:cubicBezTo>
                    <a:pt x="117" y="0"/>
                    <a:pt x="97" y="5"/>
                    <a:pt x="80" y="15"/>
                  </a:cubicBezTo>
                  <a:cubicBezTo>
                    <a:pt x="1" y="66"/>
                    <a:pt x="12" y="225"/>
                    <a:pt x="102" y="370"/>
                  </a:cubicBezTo>
                  <a:cubicBezTo>
                    <a:pt x="174" y="485"/>
                    <a:pt x="278" y="559"/>
                    <a:pt x="357" y="559"/>
                  </a:cubicBezTo>
                  <a:cubicBezTo>
                    <a:pt x="378" y="559"/>
                    <a:pt x="396" y="554"/>
                    <a:pt x="413" y="543"/>
                  </a:cubicBezTo>
                  <a:cubicBezTo>
                    <a:pt x="492" y="493"/>
                    <a:pt x="481" y="334"/>
                    <a:pt x="391" y="189"/>
                  </a:cubicBezTo>
                  <a:cubicBezTo>
                    <a:pt x="319" y="74"/>
                    <a:pt x="218" y="0"/>
                    <a:pt x="13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5"/>
            <p:cNvSpPr/>
            <p:nvPr/>
          </p:nvSpPr>
          <p:spPr>
            <a:xfrm>
              <a:off x="4171425" y="4401600"/>
              <a:ext cx="13050" cy="15650"/>
            </a:xfrm>
            <a:custGeom>
              <a:rect b="b" l="l" r="r" t="t"/>
              <a:pathLst>
                <a:path extrusionOk="0" h="626" w="522">
                  <a:moveTo>
                    <a:pt x="156" y="69"/>
                  </a:moveTo>
                  <a:cubicBezTo>
                    <a:pt x="218" y="69"/>
                    <a:pt x="311" y="130"/>
                    <a:pt x="380" y="242"/>
                  </a:cubicBezTo>
                  <a:cubicBezTo>
                    <a:pt x="420" y="300"/>
                    <a:pt x="442" y="369"/>
                    <a:pt x="449" y="437"/>
                  </a:cubicBezTo>
                  <a:cubicBezTo>
                    <a:pt x="456" y="481"/>
                    <a:pt x="442" y="520"/>
                    <a:pt x="413" y="549"/>
                  </a:cubicBezTo>
                  <a:cubicBezTo>
                    <a:pt x="397" y="555"/>
                    <a:pt x="382" y="558"/>
                    <a:pt x="366" y="558"/>
                  </a:cubicBezTo>
                  <a:cubicBezTo>
                    <a:pt x="341" y="558"/>
                    <a:pt x="317" y="550"/>
                    <a:pt x="297" y="535"/>
                  </a:cubicBezTo>
                  <a:cubicBezTo>
                    <a:pt x="174" y="459"/>
                    <a:pt x="95" y="332"/>
                    <a:pt x="80" y="188"/>
                  </a:cubicBezTo>
                  <a:cubicBezTo>
                    <a:pt x="73" y="148"/>
                    <a:pt x="87" y="108"/>
                    <a:pt x="116" y="79"/>
                  </a:cubicBezTo>
                  <a:cubicBezTo>
                    <a:pt x="127" y="72"/>
                    <a:pt x="142" y="69"/>
                    <a:pt x="156" y="69"/>
                  </a:cubicBezTo>
                  <a:close/>
                  <a:moveTo>
                    <a:pt x="155" y="1"/>
                  </a:moveTo>
                  <a:cubicBezTo>
                    <a:pt x="128" y="1"/>
                    <a:pt x="102" y="8"/>
                    <a:pt x="80" y="22"/>
                  </a:cubicBezTo>
                  <a:cubicBezTo>
                    <a:pt x="30" y="61"/>
                    <a:pt x="1" y="126"/>
                    <a:pt x="11" y="195"/>
                  </a:cubicBezTo>
                  <a:cubicBezTo>
                    <a:pt x="19" y="275"/>
                    <a:pt x="48" y="354"/>
                    <a:pt x="91" y="423"/>
                  </a:cubicBezTo>
                  <a:cubicBezTo>
                    <a:pt x="134" y="492"/>
                    <a:pt x="192" y="553"/>
                    <a:pt x="264" y="593"/>
                  </a:cubicBezTo>
                  <a:cubicBezTo>
                    <a:pt x="297" y="614"/>
                    <a:pt x="333" y="625"/>
                    <a:pt x="373" y="625"/>
                  </a:cubicBezTo>
                  <a:cubicBezTo>
                    <a:pt x="398" y="625"/>
                    <a:pt x="427" y="618"/>
                    <a:pt x="449" y="607"/>
                  </a:cubicBezTo>
                  <a:cubicBezTo>
                    <a:pt x="496" y="575"/>
                    <a:pt x="521" y="513"/>
                    <a:pt x="518" y="434"/>
                  </a:cubicBezTo>
                  <a:cubicBezTo>
                    <a:pt x="510" y="354"/>
                    <a:pt x="481" y="275"/>
                    <a:pt x="438" y="206"/>
                  </a:cubicBezTo>
                  <a:cubicBezTo>
                    <a:pt x="360" y="78"/>
                    <a:pt x="247" y="1"/>
                    <a:pt x="1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5"/>
            <p:cNvSpPr/>
            <p:nvPr/>
          </p:nvSpPr>
          <p:spPr>
            <a:xfrm>
              <a:off x="4188050" y="4404975"/>
              <a:ext cx="13400" cy="13275"/>
            </a:xfrm>
            <a:custGeom>
              <a:rect b="b" l="l" r="r" t="t"/>
              <a:pathLst>
                <a:path extrusionOk="0" h="531" w="536">
                  <a:moveTo>
                    <a:pt x="146" y="0"/>
                  </a:moveTo>
                  <a:cubicBezTo>
                    <a:pt x="118" y="0"/>
                    <a:pt x="93" y="8"/>
                    <a:pt x="73" y="24"/>
                  </a:cubicBezTo>
                  <a:cubicBezTo>
                    <a:pt x="1" y="82"/>
                    <a:pt x="26" y="237"/>
                    <a:pt x="135" y="371"/>
                  </a:cubicBezTo>
                  <a:cubicBezTo>
                    <a:pt x="215" y="471"/>
                    <a:pt x="316" y="530"/>
                    <a:pt x="394" y="530"/>
                  </a:cubicBezTo>
                  <a:cubicBezTo>
                    <a:pt x="420" y="530"/>
                    <a:pt x="444" y="523"/>
                    <a:pt x="463" y="508"/>
                  </a:cubicBezTo>
                  <a:cubicBezTo>
                    <a:pt x="536" y="447"/>
                    <a:pt x="507" y="291"/>
                    <a:pt x="402" y="158"/>
                  </a:cubicBezTo>
                  <a:cubicBezTo>
                    <a:pt x="322" y="59"/>
                    <a:pt x="223" y="0"/>
                    <a:pt x="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5"/>
            <p:cNvSpPr/>
            <p:nvPr/>
          </p:nvSpPr>
          <p:spPr>
            <a:xfrm>
              <a:off x="4187150" y="4404100"/>
              <a:ext cx="14675" cy="15050"/>
            </a:xfrm>
            <a:custGeom>
              <a:rect b="b" l="l" r="r" t="t"/>
              <a:pathLst>
                <a:path extrusionOk="0" h="602" w="587">
                  <a:moveTo>
                    <a:pt x="178" y="70"/>
                  </a:moveTo>
                  <a:cubicBezTo>
                    <a:pt x="243" y="70"/>
                    <a:pt x="333" y="117"/>
                    <a:pt x="413" y="214"/>
                  </a:cubicBezTo>
                  <a:cubicBezTo>
                    <a:pt x="456" y="269"/>
                    <a:pt x="489" y="334"/>
                    <a:pt x="503" y="402"/>
                  </a:cubicBezTo>
                  <a:cubicBezTo>
                    <a:pt x="514" y="442"/>
                    <a:pt x="507" y="486"/>
                    <a:pt x="478" y="514"/>
                  </a:cubicBezTo>
                  <a:cubicBezTo>
                    <a:pt x="460" y="525"/>
                    <a:pt x="440" y="531"/>
                    <a:pt x="420" y="531"/>
                  </a:cubicBezTo>
                  <a:cubicBezTo>
                    <a:pt x="400" y="531"/>
                    <a:pt x="380" y="525"/>
                    <a:pt x="362" y="514"/>
                  </a:cubicBezTo>
                  <a:cubicBezTo>
                    <a:pt x="297" y="486"/>
                    <a:pt x="239" y="442"/>
                    <a:pt x="199" y="384"/>
                  </a:cubicBezTo>
                  <a:cubicBezTo>
                    <a:pt x="95" y="258"/>
                    <a:pt x="80" y="124"/>
                    <a:pt x="131" y="84"/>
                  </a:cubicBezTo>
                  <a:cubicBezTo>
                    <a:pt x="145" y="73"/>
                    <a:pt x="163" y="70"/>
                    <a:pt x="178" y="70"/>
                  </a:cubicBezTo>
                  <a:close/>
                  <a:moveTo>
                    <a:pt x="178" y="0"/>
                  </a:moveTo>
                  <a:cubicBezTo>
                    <a:pt x="144" y="0"/>
                    <a:pt x="113" y="10"/>
                    <a:pt x="87" y="30"/>
                  </a:cubicBezTo>
                  <a:cubicBezTo>
                    <a:pt x="1" y="102"/>
                    <a:pt x="22" y="276"/>
                    <a:pt x="145" y="428"/>
                  </a:cubicBezTo>
                  <a:cubicBezTo>
                    <a:pt x="196" y="493"/>
                    <a:pt x="261" y="543"/>
                    <a:pt x="333" y="580"/>
                  </a:cubicBezTo>
                  <a:cubicBezTo>
                    <a:pt x="366" y="590"/>
                    <a:pt x="395" y="598"/>
                    <a:pt x="431" y="601"/>
                  </a:cubicBezTo>
                  <a:cubicBezTo>
                    <a:pt x="463" y="601"/>
                    <a:pt x="492" y="590"/>
                    <a:pt x="521" y="569"/>
                  </a:cubicBezTo>
                  <a:cubicBezTo>
                    <a:pt x="568" y="522"/>
                    <a:pt x="586" y="453"/>
                    <a:pt x="568" y="392"/>
                  </a:cubicBezTo>
                  <a:cubicBezTo>
                    <a:pt x="554" y="312"/>
                    <a:pt x="518" y="236"/>
                    <a:pt x="463" y="171"/>
                  </a:cubicBezTo>
                  <a:cubicBezTo>
                    <a:pt x="377" y="64"/>
                    <a:pt x="267" y="0"/>
                    <a:pt x="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5"/>
            <p:cNvSpPr/>
            <p:nvPr/>
          </p:nvSpPr>
          <p:spPr>
            <a:xfrm>
              <a:off x="4185525" y="4530975"/>
              <a:ext cx="13400" cy="13250"/>
            </a:xfrm>
            <a:custGeom>
              <a:rect b="b" l="l" r="r" t="t"/>
              <a:pathLst>
                <a:path extrusionOk="0" h="530" w="536">
                  <a:moveTo>
                    <a:pt x="145" y="1"/>
                  </a:moveTo>
                  <a:cubicBezTo>
                    <a:pt x="117" y="1"/>
                    <a:pt x="93" y="8"/>
                    <a:pt x="73" y="23"/>
                  </a:cubicBezTo>
                  <a:cubicBezTo>
                    <a:pt x="1" y="81"/>
                    <a:pt x="26" y="240"/>
                    <a:pt x="134" y="374"/>
                  </a:cubicBezTo>
                  <a:cubicBezTo>
                    <a:pt x="215" y="471"/>
                    <a:pt x="316" y="529"/>
                    <a:pt x="393" y="529"/>
                  </a:cubicBezTo>
                  <a:cubicBezTo>
                    <a:pt x="420" y="529"/>
                    <a:pt x="444" y="522"/>
                    <a:pt x="463" y="508"/>
                  </a:cubicBezTo>
                  <a:cubicBezTo>
                    <a:pt x="536" y="450"/>
                    <a:pt x="510" y="294"/>
                    <a:pt x="402" y="157"/>
                  </a:cubicBezTo>
                  <a:cubicBezTo>
                    <a:pt x="322" y="58"/>
                    <a:pt x="222" y="1"/>
                    <a:pt x="1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5"/>
            <p:cNvSpPr/>
            <p:nvPr/>
          </p:nvSpPr>
          <p:spPr>
            <a:xfrm>
              <a:off x="4184575" y="4529950"/>
              <a:ext cx="14725" cy="15175"/>
            </a:xfrm>
            <a:custGeom>
              <a:rect b="b" l="l" r="r" t="t"/>
              <a:pathLst>
                <a:path extrusionOk="0" h="607" w="589">
                  <a:moveTo>
                    <a:pt x="183" y="75"/>
                  </a:moveTo>
                  <a:cubicBezTo>
                    <a:pt x="205" y="75"/>
                    <a:pt x="227" y="82"/>
                    <a:pt x="248" y="93"/>
                  </a:cubicBezTo>
                  <a:cubicBezTo>
                    <a:pt x="378" y="155"/>
                    <a:pt x="469" y="270"/>
                    <a:pt x="505" y="408"/>
                  </a:cubicBezTo>
                  <a:cubicBezTo>
                    <a:pt x="516" y="447"/>
                    <a:pt x="505" y="491"/>
                    <a:pt x="480" y="523"/>
                  </a:cubicBezTo>
                  <a:cubicBezTo>
                    <a:pt x="468" y="533"/>
                    <a:pt x="451" y="538"/>
                    <a:pt x="432" y="538"/>
                  </a:cubicBezTo>
                  <a:cubicBezTo>
                    <a:pt x="370" y="538"/>
                    <a:pt x="277" y="489"/>
                    <a:pt x="198" y="390"/>
                  </a:cubicBezTo>
                  <a:cubicBezTo>
                    <a:pt x="154" y="335"/>
                    <a:pt x="122" y="274"/>
                    <a:pt x="107" y="205"/>
                  </a:cubicBezTo>
                  <a:cubicBezTo>
                    <a:pt x="96" y="165"/>
                    <a:pt x="107" y="122"/>
                    <a:pt x="133" y="90"/>
                  </a:cubicBezTo>
                  <a:cubicBezTo>
                    <a:pt x="147" y="79"/>
                    <a:pt x="165" y="75"/>
                    <a:pt x="183" y="75"/>
                  </a:cubicBezTo>
                  <a:close/>
                  <a:moveTo>
                    <a:pt x="188" y="0"/>
                  </a:moveTo>
                  <a:cubicBezTo>
                    <a:pt x="87" y="0"/>
                    <a:pt x="0" y="104"/>
                    <a:pt x="42" y="216"/>
                  </a:cubicBezTo>
                  <a:cubicBezTo>
                    <a:pt x="57" y="296"/>
                    <a:pt x="93" y="372"/>
                    <a:pt x="147" y="433"/>
                  </a:cubicBezTo>
                  <a:cubicBezTo>
                    <a:pt x="234" y="541"/>
                    <a:pt x="342" y="606"/>
                    <a:pt x="433" y="606"/>
                  </a:cubicBezTo>
                  <a:cubicBezTo>
                    <a:pt x="465" y="606"/>
                    <a:pt x="494" y="596"/>
                    <a:pt x="523" y="578"/>
                  </a:cubicBezTo>
                  <a:cubicBezTo>
                    <a:pt x="570" y="531"/>
                    <a:pt x="588" y="462"/>
                    <a:pt x="570" y="397"/>
                  </a:cubicBezTo>
                  <a:cubicBezTo>
                    <a:pt x="534" y="234"/>
                    <a:pt x="425" y="100"/>
                    <a:pt x="277" y="28"/>
                  </a:cubicBezTo>
                  <a:cubicBezTo>
                    <a:pt x="248" y="9"/>
                    <a:pt x="218" y="0"/>
                    <a:pt x="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5"/>
            <p:cNvSpPr/>
            <p:nvPr/>
          </p:nvSpPr>
          <p:spPr>
            <a:xfrm>
              <a:off x="4226475" y="4527825"/>
              <a:ext cx="9325" cy="15600"/>
            </a:xfrm>
            <a:custGeom>
              <a:rect b="b" l="l" r="r" t="t"/>
              <a:pathLst>
                <a:path extrusionOk="0" h="624" w="373">
                  <a:moveTo>
                    <a:pt x="210" y="1"/>
                  </a:moveTo>
                  <a:cubicBezTo>
                    <a:pt x="118" y="1"/>
                    <a:pt x="32" y="128"/>
                    <a:pt x="18" y="294"/>
                  </a:cubicBezTo>
                  <a:cubicBezTo>
                    <a:pt x="0" y="467"/>
                    <a:pt x="62" y="612"/>
                    <a:pt x="156" y="623"/>
                  </a:cubicBezTo>
                  <a:cubicBezTo>
                    <a:pt x="158" y="623"/>
                    <a:pt x="161" y="623"/>
                    <a:pt x="163" y="623"/>
                  </a:cubicBezTo>
                  <a:cubicBezTo>
                    <a:pt x="254" y="623"/>
                    <a:pt x="340" y="495"/>
                    <a:pt x="354" y="330"/>
                  </a:cubicBezTo>
                  <a:cubicBezTo>
                    <a:pt x="372" y="156"/>
                    <a:pt x="311" y="12"/>
                    <a:pt x="217" y="1"/>
                  </a:cubicBezTo>
                  <a:cubicBezTo>
                    <a:pt x="215" y="1"/>
                    <a:pt x="212" y="1"/>
                    <a:pt x="2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5"/>
            <p:cNvSpPr/>
            <p:nvPr/>
          </p:nvSpPr>
          <p:spPr>
            <a:xfrm>
              <a:off x="4225375" y="4527000"/>
              <a:ext cx="11050" cy="17225"/>
            </a:xfrm>
            <a:custGeom>
              <a:rect b="b" l="l" r="r" t="t"/>
              <a:pathLst>
                <a:path extrusionOk="0" h="689" w="442">
                  <a:moveTo>
                    <a:pt x="257" y="67"/>
                  </a:moveTo>
                  <a:cubicBezTo>
                    <a:pt x="290" y="70"/>
                    <a:pt x="319" y="99"/>
                    <a:pt x="341" y="150"/>
                  </a:cubicBezTo>
                  <a:cubicBezTo>
                    <a:pt x="366" y="215"/>
                    <a:pt x="373" y="287"/>
                    <a:pt x="366" y="356"/>
                  </a:cubicBezTo>
                  <a:cubicBezTo>
                    <a:pt x="352" y="513"/>
                    <a:pt x="273" y="620"/>
                    <a:pt x="209" y="620"/>
                  </a:cubicBezTo>
                  <a:cubicBezTo>
                    <a:pt x="207" y="620"/>
                    <a:pt x="205" y="620"/>
                    <a:pt x="203" y="620"/>
                  </a:cubicBezTo>
                  <a:cubicBezTo>
                    <a:pt x="171" y="616"/>
                    <a:pt x="142" y="587"/>
                    <a:pt x="120" y="540"/>
                  </a:cubicBezTo>
                  <a:cubicBezTo>
                    <a:pt x="69" y="403"/>
                    <a:pt x="88" y="255"/>
                    <a:pt x="160" y="132"/>
                  </a:cubicBezTo>
                  <a:cubicBezTo>
                    <a:pt x="178" y="95"/>
                    <a:pt x="218" y="70"/>
                    <a:pt x="257" y="67"/>
                  </a:cubicBezTo>
                  <a:close/>
                  <a:moveTo>
                    <a:pt x="246" y="1"/>
                  </a:moveTo>
                  <a:cubicBezTo>
                    <a:pt x="188" y="1"/>
                    <a:pt x="130" y="31"/>
                    <a:pt x="102" y="95"/>
                  </a:cubicBezTo>
                  <a:cubicBezTo>
                    <a:pt x="15" y="236"/>
                    <a:pt x="1" y="410"/>
                    <a:pt x="59" y="565"/>
                  </a:cubicBezTo>
                  <a:cubicBezTo>
                    <a:pt x="77" y="627"/>
                    <a:pt x="131" y="674"/>
                    <a:pt x="196" y="688"/>
                  </a:cubicBezTo>
                  <a:lnTo>
                    <a:pt x="210" y="688"/>
                  </a:lnTo>
                  <a:cubicBezTo>
                    <a:pt x="319" y="688"/>
                    <a:pt x="416" y="551"/>
                    <a:pt x="431" y="367"/>
                  </a:cubicBezTo>
                  <a:cubicBezTo>
                    <a:pt x="442" y="283"/>
                    <a:pt x="431" y="200"/>
                    <a:pt x="402" y="124"/>
                  </a:cubicBezTo>
                  <a:cubicBezTo>
                    <a:pt x="384" y="44"/>
                    <a:pt x="315" y="1"/>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5"/>
            <p:cNvSpPr/>
            <p:nvPr/>
          </p:nvSpPr>
          <p:spPr>
            <a:xfrm>
              <a:off x="4174150" y="4494825"/>
              <a:ext cx="12225" cy="14000"/>
            </a:xfrm>
            <a:custGeom>
              <a:rect b="b" l="l" r="r" t="t"/>
              <a:pathLst>
                <a:path extrusionOk="0" h="560" w="489">
                  <a:moveTo>
                    <a:pt x="135" y="1"/>
                  </a:moveTo>
                  <a:cubicBezTo>
                    <a:pt x="115" y="1"/>
                    <a:pt x="96" y="6"/>
                    <a:pt x="80" y="16"/>
                  </a:cubicBezTo>
                  <a:cubicBezTo>
                    <a:pt x="0" y="67"/>
                    <a:pt x="11" y="226"/>
                    <a:pt x="101" y="370"/>
                  </a:cubicBezTo>
                  <a:cubicBezTo>
                    <a:pt x="173" y="485"/>
                    <a:pt x="275" y="559"/>
                    <a:pt x="353" y="559"/>
                  </a:cubicBezTo>
                  <a:cubicBezTo>
                    <a:pt x="374" y="559"/>
                    <a:pt x="392" y="554"/>
                    <a:pt x="409" y="544"/>
                  </a:cubicBezTo>
                  <a:cubicBezTo>
                    <a:pt x="488" y="497"/>
                    <a:pt x="481" y="334"/>
                    <a:pt x="390" y="190"/>
                  </a:cubicBezTo>
                  <a:cubicBezTo>
                    <a:pt x="316" y="75"/>
                    <a:pt x="214" y="1"/>
                    <a:pt x="1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5"/>
            <p:cNvSpPr/>
            <p:nvPr/>
          </p:nvSpPr>
          <p:spPr>
            <a:xfrm>
              <a:off x="4173225" y="4493975"/>
              <a:ext cx="13600" cy="15625"/>
            </a:xfrm>
            <a:custGeom>
              <a:rect b="b" l="l" r="r" t="t"/>
              <a:pathLst>
                <a:path extrusionOk="0" h="625" w="544">
                  <a:moveTo>
                    <a:pt x="171" y="68"/>
                  </a:moveTo>
                  <a:cubicBezTo>
                    <a:pt x="232" y="68"/>
                    <a:pt x="330" y="130"/>
                    <a:pt x="399" y="242"/>
                  </a:cubicBezTo>
                  <a:cubicBezTo>
                    <a:pt x="435" y="299"/>
                    <a:pt x="460" y="368"/>
                    <a:pt x="467" y="437"/>
                  </a:cubicBezTo>
                  <a:cubicBezTo>
                    <a:pt x="474" y="480"/>
                    <a:pt x="460" y="520"/>
                    <a:pt x="427" y="549"/>
                  </a:cubicBezTo>
                  <a:cubicBezTo>
                    <a:pt x="414" y="554"/>
                    <a:pt x="399" y="557"/>
                    <a:pt x="383" y="557"/>
                  </a:cubicBezTo>
                  <a:cubicBezTo>
                    <a:pt x="359" y="557"/>
                    <a:pt x="334" y="550"/>
                    <a:pt x="312" y="534"/>
                  </a:cubicBezTo>
                  <a:cubicBezTo>
                    <a:pt x="254" y="498"/>
                    <a:pt x="203" y="448"/>
                    <a:pt x="167" y="386"/>
                  </a:cubicBezTo>
                  <a:cubicBezTo>
                    <a:pt x="80" y="249"/>
                    <a:pt x="80" y="111"/>
                    <a:pt x="135" y="79"/>
                  </a:cubicBezTo>
                  <a:cubicBezTo>
                    <a:pt x="146" y="72"/>
                    <a:pt x="160" y="68"/>
                    <a:pt x="171" y="68"/>
                  </a:cubicBezTo>
                  <a:close/>
                  <a:moveTo>
                    <a:pt x="172" y="1"/>
                  </a:moveTo>
                  <a:cubicBezTo>
                    <a:pt x="145" y="1"/>
                    <a:pt x="120" y="7"/>
                    <a:pt x="99" y="21"/>
                  </a:cubicBezTo>
                  <a:cubicBezTo>
                    <a:pt x="1" y="83"/>
                    <a:pt x="5" y="260"/>
                    <a:pt x="109" y="422"/>
                  </a:cubicBezTo>
                  <a:cubicBezTo>
                    <a:pt x="149" y="491"/>
                    <a:pt x="211" y="549"/>
                    <a:pt x="279" y="592"/>
                  </a:cubicBezTo>
                  <a:cubicBezTo>
                    <a:pt x="312" y="614"/>
                    <a:pt x="352" y="625"/>
                    <a:pt x="391" y="625"/>
                  </a:cubicBezTo>
                  <a:cubicBezTo>
                    <a:pt x="417" y="625"/>
                    <a:pt x="442" y="618"/>
                    <a:pt x="464" y="607"/>
                  </a:cubicBezTo>
                  <a:cubicBezTo>
                    <a:pt x="518" y="567"/>
                    <a:pt x="543" y="498"/>
                    <a:pt x="536" y="433"/>
                  </a:cubicBezTo>
                  <a:cubicBezTo>
                    <a:pt x="529" y="354"/>
                    <a:pt x="500" y="274"/>
                    <a:pt x="456" y="205"/>
                  </a:cubicBezTo>
                  <a:cubicBezTo>
                    <a:pt x="375" y="79"/>
                    <a:pt x="263" y="1"/>
                    <a:pt x="1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5"/>
            <p:cNvSpPr/>
            <p:nvPr/>
          </p:nvSpPr>
          <p:spPr>
            <a:xfrm>
              <a:off x="4217425" y="4452600"/>
              <a:ext cx="17925" cy="24700"/>
            </a:xfrm>
            <a:custGeom>
              <a:rect b="b" l="l" r="r" t="t"/>
              <a:pathLst>
                <a:path extrusionOk="0" h="988" w="717">
                  <a:moveTo>
                    <a:pt x="245" y="1"/>
                  </a:moveTo>
                  <a:cubicBezTo>
                    <a:pt x="227" y="1"/>
                    <a:pt x="209" y="4"/>
                    <a:pt x="192" y="10"/>
                  </a:cubicBezTo>
                  <a:cubicBezTo>
                    <a:pt x="44" y="60"/>
                    <a:pt x="1" y="317"/>
                    <a:pt x="95" y="584"/>
                  </a:cubicBezTo>
                  <a:cubicBezTo>
                    <a:pt x="175" y="821"/>
                    <a:pt x="337" y="987"/>
                    <a:pt x="473" y="987"/>
                  </a:cubicBezTo>
                  <a:cubicBezTo>
                    <a:pt x="491" y="987"/>
                    <a:pt x="508" y="984"/>
                    <a:pt x="525" y="978"/>
                  </a:cubicBezTo>
                  <a:cubicBezTo>
                    <a:pt x="673" y="928"/>
                    <a:pt x="716" y="671"/>
                    <a:pt x="626" y="404"/>
                  </a:cubicBezTo>
                  <a:cubicBezTo>
                    <a:pt x="543" y="167"/>
                    <a:pt x="383" y="1"/>
                    <a:pt x="2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5"/>
            <p:cNvSpPr/>
            <p:nvPr/>
          </p:nvSpPr>
          <p:spPr>
            <a:xfrm>
              <a:off x="4217150" y="4451750"/>
              <a:ext cx="18200" cy="26400"/>
            </a:xfrm>
            <a:custGeom>
              <a:rect b="b" l="l" r="r" t="t"/>
              <a:pathLst>
                <a:path extrusionOk="0" h="1056" w="728">
                  <a:moveTo>
                    <a:pt x="257" y="69"/>
                  </a:moveTo>
                  <a:cubicBezTo>
                    <a:pt x="380" y="69"/>
                    <a:pt x="529" y="232"/>
                    <a:pt x="608" y="448"/>
                  </a:cubicBezTo>
                  <a:cubicBezTo>
                    <a:pt x="648" y="561"/>
                    <a:pt x="662" y="680"/>
                    <a:pt x="644" y="799"/>
                  </a:cubicBezTo>
                  <a:cubicBezTo>
                    <a:pt x="630" y="897"/>
                    <a:pt x="586" y="962"/>
                    <a:pt x="529" y="980"/>
                  </a:cubicBezTo>
                  <a:cubicBezTo>
                    <a:pt x="515" y="985"/>
                    <a:pt x="501" y="987"/>
                    <a:pt x="486" y="987"/>
                  </a:cubicBezTo>
                  <a:cubicBezTo>
                    <a:pt x="437" y="987"/>
                    <a:pt x="381" y="961"/>
                    <a:pt x="326" y="911"/>
                  </a:cubicBezTo>
                  <a:cubicBezTo>
                    <a:pt x="156" y="738"/>
                    <a:pt x="73" y="495"/>
                    <a:pt x="98" y="257"/>
                  </a:cubicBezTo>
                  <a:cubicBezTo>
                    <a:pt x="116" y="159"/>
                    <a:pt x="156" y="94"/>
                    <a:pt x="218" y="76"/>
                  </a:cubicBezTo>
                  <a:cubicBezTo>
                    <a:pt x="229" y="69"/>
                    <a:pt x="243" y="69"/>
                    <a:pt x="257" y="69"/>
                  </a:cubicBezTo>
                  <a:close/>
                  <a:moveTo>
                    <a:pt x="257" y="0"/>
                  </a:moveTo>
                  <a:cubicBezTo>
                    <a:pt x="235" y="0"/>
                    <a:pt x="213" y="4"/>
                    <a:pt x="192" y="11"/>
                  </a:cubicBezTo>
                  <a:cubicBezTo>
                    <a:pt x="109" y="40"/>
                    <a:pt x="51" y="123"/>
                    <a:pt x="30" y="242"/>
                  </a:cubicBezTo>
                  <a:cubicBezTo>
                    <a:pt x="1" y="506"/>
                    <a:pt x="91" y="770"/>
                    <a:pt x="276" y="962"/>
                  </a:cubicBezTo>
                  <a:cubicBezTo>
                    <a:pt x="330" y="1016"/>
                    <a:pt x="406" y="1052"/>
                    <a:pt x="485" y="1056"/>
                  </a:cubicBezTo>
                  <a:cubicBezTo>
                    <a:pt x="507" y="1056"/>
                    <a:pt x="525" y="1052"/>
                    <a:pt x="547" y="1045"/>
                  </a:cubicBezTo>
                  <a:cubicBezTo>
                    <a:pt x="630" y="1016"/>
                    <a:pt x="688" y="933"/>
                    <a:pt x="709" y="814"/>
                  </a:cubicBezTo>
                  <a:cubicBezTo>
                    <a:pt x="727" y="683"/>
                    <a:pt x="713" y="550"/>
                    <a:pt x="670" y="427"/>
                  </a:cubicBezTo>
                  <a:cubicBezTo>
                    <a:pt x="581" y="171"/>
                    <a:pt x="410" y="0"/>
                    <a:pt x="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5"/>
            <p:cNvSpPr/>
            <p:nvPr/>
          </p:nvSpPr>
          <p:spPr>
            <a:xfrm>
              <a:off x="3982825" y="4447850"/>
              <a:ext cx="183925" cy="114775"/>
            </a:xfrm>
            <a:custGeom>
              <a:rect b="b" l="l" r="r" t="t"/>
              <a:pathLst>
                <a:path extrusionOk="0" h="4591" w="7357">
                  <a:moveTo>
                    <a:pt x="5664" y="1"/>
                  </a:moveTo>
                  <a:cubicBezTo>
                    <a:pt x="4894" y="1"/>
                    <a:pt x="3884" y="284"/>
                    <a:pt x="2881" y="832"/>
                  </a:cubicBezTo>
                  <a:cubicBezTo>
                    <a:pt x="1092" y="1808"/>
                    <a:pt x="0" y="3254"/>
                    <a:pt x="441" y="4064"/>
                  </a:cubicBezTo>
                  <a:cubicBezTo>
                    <a:pt x="635" y="4418"/>
                    <a:pt x="1091" y="4591"/>
                    <a:pt x="1694" y="4591"/>
                  </a:cubicBezTo>
                  <a:cubicBezTo>
                    <a:pt x="2465" y="4591"/>
                    <a:pt x="3475" y="4308"/>
                    <a:pt x="4479" y="3760"/>
                  </a:cubicBezTo>
                  <a:cubicBezTo>
                    <a:pt x="6265" y="2784"/>
                    <a:pt x="7357" y="1335"/>
                    <a:pt x="6916" y="529"/>
                  </a:cubicBezTo>
                  <a:cubicBezTo>
                    <a:pt x="6722" y="173"/>
                    <a:pt x="6266" y="1"/>
                    <a:pt x="566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5"/>
            <p:cNvSpPr/>
            <p:nvPr/>
          </p:nvSpPr>
          <p:spPr>
            <a:xfrm>
              <a:off x="3981725" y="4447200"/>
              <a:ext cx="186025" cy="116350"/>
            </a:xfrm>
            <a:custGeom>
              <a:rect b="b" l="l" r="r" t="t"/>
              <a:pathLst>
                <a:path extrusionOk="0" h="4654" w="7441">
                  <a:moveTo>
                    <a:pt x="5709" y="63"/>
                  </a:moveTo>
                  <a:cubicBezTo>
                    <a:pt x="6294" y="63"/>
                    <a:pt x="6739" y="233"/>
                    <a:pt x="6931" y="573"/>
                  </a:cubicBezTo>
                  <a:cubicBezTo>
                    <a:pt x="7361" y="1364"/>
                    <a:pt x="6273" y="2792"/>
                    <a:pt x="4505" y="3757"/>
                  </a:cubicBezTo>
                  <a:cubicBezTo>
                    <a:pt x="3645" y="4227"/>
                    <a:pt x="2755" y="4520"/>
                    <a:pt x="1996" y="4574"/>
                  </a:cubicBezTo>
                  <a:cubicBezTo>
                    <a:pt x="1903" y="4582"/>
                    <a:pt x="1814" y="4585"/>
                    <a:pt x="1728" y="4585"/>
                  </a:cubicBezTo>
                  <a:cubicBezTo>
                    <a:pt x="1123" y="4585"/>
                    <a:pt x="698" y="4408"/>
                    <a:pt x="518" y="4076"/>
                  </a:cubicBezTo>
                  <a:cubicBezTo>
                    <a:pt x="84" y="3287"/>
                    <a:pt x="1172" y="1856"/>
                    <a:pt x="2940" y="891"/>
                  </a:cubicBezTo>
                  <a:cubicBezTo>
                    <a:pt x="3941" y="345"/>
                    <a:pt x="4946" y="63"/>
                    <a:pt x="5709" y="63"/>
                  </a:cubicBezTo>
                  <a:close/>
                  <a:moveTo>
                    <a:pt x="5705" y="1"/>
                  </a:moveTo>
                  <a:cubicBezTo>
                    <a:pt x="4926" y="1"/>
                    <a:pt x="3911" y="284"/>
                    <a:pt x="2904" y="833"/>
                  </a:cubicBezTo>
                  <a:cubicBezTo>
                    <a:pt x="1103" y="1816"/>
                    <a:pt x="1" y="3284"/>
                    <a:pt x="453" y="4108"/>
                  </a:cubicBezTo>
                  <a:cubicBezTo>
                    <a:pt x="648" y="4466"/>
                    <a:pt x="1096" y="4654"/>
                    <a:pt x="1732" y="4654"/>
                  </a:cubicBezTo>
                  <a:cubicBezTo>
                    <a:pt x="1819" y="4654"/>
                    <a:pt x="1906" y="4650"/>
                    <a:pt x="2000" y="4643"/>
                  </a:cubicBezTo>
                  <a:cubicBezTo>
                    <a:pt x="2766" y="4585"/>
                    <a:pt x="3666" y="4292"/>
                    <a:pt x="4538" y="3819"/>
                  </a:cubicBezTo>
                  <a:cubicBezTo>
                    <a:pt x="6338" y="2836"/>
                    <a:pt x="7440" y="1364"/>
                    <a:pt x="6989" y="540"/>
                  </a:cubicBezTo>
                  <a:cubicBezTo>
                    <a:pt x="6789" y="178"/>
                    <a:pt x="6321" y="1"/>
                    <a:pt x="57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5"/>
            <p:cNvSpPr/>
            <p:nvPr/>
          </p:nvSpPr>
          <p:spPr>
            <a:xfrm>
              <a:off x="4031525" y="4525500"/>
              <a:ext cx="26775" cy="16100"/>
            </a:xfrm>
            <a:custGeom>
              <a:rect b="b" l="l" r="r" t="t"/>
              <a:pathLst>
                <a:path extrusionOk="0" h="644" w="1071">
                  <a:moveTo>
                    <a:pt x="727" y="0"/>
                  </a:moveTo>
                  <a:cubicBezTo>
                    <a:pt x="638" y="0"/>
                    <a:pt x="536" y="19"/>
                    <a:pt x="434" y="58"/>
                  </a:cubicBezTo>
                  <a:cubicBezTo>
                    <a:pt x="171" y="163"/>
                    <a:pt x="1" y="362"/>
                    <a:pt x="58" y="506"/>
                  </a:cubicBezTo>
                  <a:cubicBezTo>
                    <a:pt x="94" y="596"/>
                    <a:pt x="202" y="643"/>
                    <a:pt x="341" y="643"/>
                  </a:cubicBezTo>
                  <a:cubicBezTo>
                    <a:pt x="431" y="643"/>
                    <a:pt x="535" y="623"/>
                    <a:pt x="640" y="582"/>
                  </a:cubicBezTo>
                  <a:cubicBezTo>
                    <a:pt x="904" y="481"/>
                    <a:pt x="1071" y="278"/>
                    <a:pt x="1013" y="134"/>
                  </a:cubicBezTo>
                  <a:cubicBezTo>
                    <a:pt x="980" y="47"/>
                    <a:pt x="869" y="0"/>
                    <a:pt x="72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5"/>
            <p:cNvSpPr/>
            <p:nvPr/>
          </p:nvSpPr>
          <p:spPr>
            <a:xfrm>
              <a:off x="4030625" y="4524625"/>
              <a:ext cx="28675" cy="17800"/>
            </a:xfrm>
            <a:custGeom>
              <a:rect b="b" l="l" r="r" t="t"/>
              <a:pathLst>
                <a:path extrusionOk="0" h="712" w="1147">
                  <a:moveTo>
                    <a:pt x="767" y="68"/>
                  </a:moveTo>
                  <a:lnTo>
                    <a:pt x="767" y="71"/>
                  </a:lnTo>
                  <a:cubicBezTo>
                    <a:pt x="893" y="71"/>
                    <a:pt x="991" y="107"/>
                    <a:pt x="1020" y="183"/>
                  </a:cubicBezTo>
                  <a:cubicBezTo>
                    <a:pt x="1071" y="310"/>
                    <a:pt x="904" y="494"/>
                    <a:pt x="662" y="588"/>
                  </a:cubicBezTo>
                  <a:cubicBezTo>
                    <a:pt x="571" y="626"/>
                    <a:pt x="475" y="645"/>
                    <a:pt x="378" y="645"/>
                  </a:cubicBezTo>
                  <a:cubicBezTo>
                    <a:pt x="356" y="645"/>
                    <a:pt x="334" y="644"/>
                    <a:pt x="311" y="642"/>
                  </a:cubicBezTo>
                  <a:cubicBezTo>
                    <a:pt x="217" y="628"/>
                    <a:pt x="149" y="592"/>
                    <a:pt x="127" y="534"/>
                  </a:cubicBezTo>
                  <a:cubicBezTo>
                    <a:pt x="76" y="407"/>
                    <a:pt x="239" y="219"/>
                    <a:pt x="481" y="125"/>
                  </a:cubicBezTo>
                  <a:cubicBezTo>
                    <a:pt x="572" y="89"/>
                    <a:pt x="669" y="71"/>
                    <a:pt x="767" y="68"/>
                  </a:cubicBezTo>
                  <a:close/>
                  <a:moveTo>
                    <a:pt x="769" y="1"/>
                  </a:moveTo>
                  <a:cubicBezTo>
                    <a:pt x="675" y="1"/>
                    <a:pt x="568" y="21"/>
                    <a:pt x="460" y="64"/>
                  </a:cubicBezTo>
                  <a:cubicBezTo>
                    <a:pt x="174" y="176"/>
                    <a:pt x="0" y="393"/>
                    <a:pt x="62" y="556"/>
                  </a:cubicBezTo>
                  <a:cubicBezTo>
                    <a:pt x="94" y="639"/>
                    <a:pt x="181" y="693"/>
                    <a:pt x="304" y="707"/>
                  </a:cubicBezTo>
                  <a:cubicBezTo>
                    <a:pt x="329" y="711"/>
                    <a:pt x="355" y="711"/>
                    <a:pt x="380" y="711"/>
                  </a:cubicBezTo>
                  <a:cubicBezTo>
                    <a:pt x="485" y="711"/>
                    <a:pt x="590" y="689"/>
                    <a:pt x="687" y="650"/>
                  </a:cubicBezTo>
                  <a:cubicBezTo>
                    <a:pt x="973" y="538"/>
                    <a:pt x="1146" y="321"/>
                    <a:pt x="1081" y="158"/>
                  </a:cubicBezTo>
                  <a:cubicBezTo>
                    <a:pt x="1041" y="55"/>
                    <a:pt x="922" y="1"/>
                    <a:pt x="7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5"/>
            <p:cNvSpPr/>
            <p:nvPr/>
          </p:nvSpPr>
          <p:spPr>
            <a:xfrm>
              <a:off x="4089900" y="4468000"/>
              <a:ext cx="26700" cy="16125"/>
            </a:xfrm>
            <a:custGeom>
              <a:rect b="b" l="l" r="r" t="t"/>
              <a:pathLst>
                <a:path extrusionOk="0" h="645" w="1068">
                  <a:moveTo>
                    <a:pt x="730" y="1"/>
                  </a:moveTo>
                  <a:cubicBezTo>
                    <a:pt x="640" y="1"/>
                    <a:pt x="536" y="21"/>
                    <a:pt x="431" y="62"/>
                  </a:cubicBezTo>
                  <a:cubicBezTo>
                    <a:pt x="167" y="164"/>
                    <a:pt x="1" y="366"/>
                    <a:pt x="55" y="511"/>
                  </a:cubicBezTo>
                  <a:cubicBezTo>
                    <a:pt x="90" y="598"/>
                    <a:pt x="199" y="644"/>
                    <a:pt x="338" y="644"/>
                  </a:cubicBezTo>
                  <a:cubicBezTo>
                    <a:pt x="429" y="644"/>
                    <a:pt x="533" y="624"/>
                    <a:pt x="637" y="583"/>
                  </a:cubicBezTo>
                  <a:cubicBezTo>
                    <a:pt x="901" y="482"/>
                    <a:pt x="1067" y="279"/>
                    <a:pt x="1009" y="135"/>
                  </a:cubicBezTo>
                  <a:cubicBezTo>
                    <a:pt x="977" y="47"/>
                    <a:pt x="869" y="1"/>
                    <a:pt x="73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5"/>
            <p:cNvSpPr/>
            <p:nvPr/>
          </p:nvSpPr>
          <p:spPr>
            <a:xfrm>
              <a:off x="4088725" y="4467275"/>
              <a:ext cx="27950" cy="17850"/>
            </a:xfrm>
            <a:custGeom>
              <a:rect b="b" l="l" r="r" t="t"/>
              <a:pathLst>
                <a:path extrusionOk="0" h="714" w="1118">
                  <a:moveTo>
                    <a:pt x="771" y="70"/>
                  </a:moveTo>
                  <a:cubicBezTo>
                    <a:pt x="897" y="70"/>
                    <a:pt x="995" y="109"/>
                    <a:pt x="1024" y="185"/>
                  </a:cubicBezTo>
                  <a:cubicBezTo>
                    <a:pt x="1046" y="243"/>
                    <a:pt x="1024" y="315"/>
                    <a:pt x="959" y="391"/>
                  </a:cubicBezTo>
                  <a:cubicBezTo>
                    <a:pt x="879" y="478"/>
                    <a:pt x="778" y="547"/>
                    <a:pt x="666" y="590"/>
                  </a:cubicBezTo>
                  <a:cubicBezTo>
                    <a:pt x="568" y="628"/>
                    <a:pt x="469" y="647"/>
                    <a:pt x="384" y="647"/>
                  </a:cubicBezTo>
                  <a:cubicBezTo>
                    <a:pt x="259" y="647"/>
                    <a:pt x="161" y="607"/>
                    <a:pt x="131" y="532"/>
                  </a:cubicBezTo>
                  <a:cubicBezTo>
                    <a:pt x="80" y="406"/>
                    <a:pt x="243" y="221"/>
                    <a:pt x="485" y="128"/>
                  </a:cubicBezTo>
                  <a:cubicBezTo>
                    <a:pt x="576" y="88"/>
                    <a:pt x="673" y="70"/>
                    <a:pt x="771" y="70"/>
                  </a:cubicBezTo>
                  <a:close/>
                  <a:moveTo>
                    <a:pt x="768" y="0"/>
                  </a:moveTo>
                  <a:cubicBezTo>
                    <a:pt x="674" y="0"/>
                    <a:pt x="568" y="20"/>
                    <a:pt x="460" y="62"/>
                  </a:cubicBezTo>
                  <a:cubicBezTo>
                    <a:pt x="174" y="174"/>
                    <a:pt x="1" y="391"/>
                    <a:pt x="66" y="554"/>
                  </a:cubicBezTo>
                  <a:cubicBezTo>
                    <a:pt x="106" y="659"/>
                    <a:pt x="229" y="713"/>
                    <a:pt x="384" y="713"/>
                  </a:cubicBezTo>
                  <a:cubicBezTo>
                    <a:pt x="489" y="710"/>
                    <a:pt x="594" y="688"/>
                    <a:pt x="691" y="652"/>
                  </a:cubicBezTo>
                  <a:cubicBezTo>
                    <a:pt x="814" y="605"/>
                    <a:pt x="923" y="529"/>
                    <a:pt x="1013" y="431"/>
                  </a:cubicBezTo>
                  <a:cubicBezTo>
                    <a:pt x="1093" y="337"/>
                    <a:pt x="1118" y="240"/>
                    <a:pt x="1085" y="156"/>
                  </a:cubicBezTo>
                  <a:cubicBezTo>
                    <a:pt x="1045" y="55"/>
                    <a:pt x="923" y="0"/>
                    <a:pt x="7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5"/>
            <p:cNvSpPr/>
            <p:nvPr/>
          </p:nvSpPr>
          <p:spPr>
            <a:xfrm>
              <a:off x="4061725" y="4506500"/>
              <a:ext cx="19175" cy="14425"/>
            </a:xfrm>
            <a:custGeom>
              <a:rect b="b" l="l" r="r" t="t"/>
              <a:pathLst>
                <a:path extrusionOk="0" h="577" w="767">
                  <a:moveTo>
                    <a:pt x="557" y="0"/>
                  </a:moveTo>
                  <a:cubicBezTo>
                    <a:pt x="469" y="0"/>
                    <a:pt x="358" y="41"/>
                    <a:pt x="257" y="117"/>
                  </a:cubicBezTo>
                  <a:cubicBezTo>
                    <a:pt x="83" y="243"/>
                    <a:pt x="0" y="424"/>
                    <a:pt x="69" y="518"/>
                  </a:cubicBezTo>
                  <a:cubicBezTo>
                    <a:pt x="96" y="557"/>
                    <a:pt x="146" y="576"/>
                    <a:pt x="206" y="576"/>
                  </a:cubicBezTo>
                  <a:cubicBezTo>
                    <a:pt x="294" y="576"/>
                    <a:pt x="406" y="535"/>
                    <a:pt x="510" y="460"/>
                  </a:cubicBezTo>
                  <a:cubicBezTo>
                    <a:pt x="680" y="333"/>
                    <a:pt x="766" y="153"/>
                    <a:pt x="694" y="59"/>
                  </a:cubicBezTo>
                  <a:cubicBezTo>
                    <a:pt x="666" y="19"/>
                    <a:pt x="617" y="0"/>
                    <a:pt x="5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5"/>
            <p:cNvSpPr/>
            <p:nvPr/>
          </p:nvSpPr>
          <p:spPr>
            <a:xfrm>
              <a:off x="4060725" y="4505600"/>
              <a:ext cx="20075" cy="16225"/>
            </a:xfrm>
            <a:custGeom>
              <a:rect b="b" l="l" r="r" t="t"/>
              <a:pathLst>
                <a:path extrusionOk="0" h="649" w="803">
                  <a:moveTo>
                    <a:pt x="608" y="69"/>
                  </a:moveTo>
                  <a:cubicBezTo>
                    <a:pt x="647" y="69"/>
                    <a:pt x="682" y="86"/>
                    <a:pt x="705" y="113"/>
                  </a:cubicBezTo>
                  <a:cubicBezTo>
                    <a:pt x="730" y="149"/>
                    <a:pt x="730" y="203"/>
                    <a:pt x="702" y="268"/>
                  </a:cubicBezTo>
                  <a:cubicBezTo>
                    <a:pt x="615" y="427"/>
                    <a:pt x="463" y="539"/>
                    <a:pt x="282" y="576"/>
                  </a:cubicBezTo>
                  <a:cubicBezTo>
                    <a:pt x="267" y="578"/>
                    <a:pt x="253" y="579"/>
                    <a:pt x="240" y="579"/>
                  </a:cubicBezTo>
                  <a:cubicBezTo>
                    <a:pt x="191" y="579"/>
                    <a:pt x="154" y="564"/>
                    <a:pt x="134" y="536"/>
                  </a:cubicBezTo>
                  <a:cubicBezTo>
                    <a:pt x="76" y="456"/>
                    <a:pt x="159" y="294"/>
                    <a:pt x="315" y="181"/>
                  </a:cubicBezTo>
                  <a:cubicBezTo>
                    <a:pt x="387" y="124"/>
                    <a:pt x="470" y="87"/>
                    <a:pt x="557" y="73"/>
                  </a:cubicBezTo>
                  <a:cubicBezTo>
                    <a:pt x="571" y="69"/>
                    <a:pt x="586" y="69"/>
                    <a:pt x="597" y="69"/>
                  </a:cubicBezTo>
                  <a:cubicBezTo>
                    <a:pt x="600" y="69"/>
                    <a:pt x="604" y="69"/>
                    <a:pt x="608" y="69"/>
                  </a:cubicBezTo>
                  <a:close/>
                  <a:moveTo>
                    <a:pt x="600" y="0"/>
                  </a:moveTo>
                  <a:cubicBezTo>
                    <a:pt x="584" y="0"/>
                    <a:pt x="567" y="2"/>
                    <a:pt x="550" y="4"/>
                  </a:cubicBezTo>
                  <a:cubicBezTo>
                    <a:pt x="449" y="19"/>
                    <a:pt x="355" y="62"/>
                    <a:pt x="275" y="124"/>
                  </a:cubicBezTo>
                  <a:cubicBezTo>
                    <a:pt x="83" y="265"/>
                    <a:pt x="0" y="463"/>
                    <a:pt x="80" y="576"/>
                  </a:cubicBezTo>
                  <a:cubicBezTo>
                    <a:pt x="117" y="620"/>
                    <a:pt x="174" y="648"/>
                    <a:pt x="235" y="648"/>
                  </a:cubicBezTo>
                  <a:cubicBezTo>
                    <a:pt x="239" y="648"/>
                    <a:pt x="242" y="648"/>
                    <a:pt x="246" y="648"/>
                  </a:cubicBezTo>
                  <a:cubicBezTo>
                    <a:pt x="261" y="644"/>
                    <a:pt x="279" y="644"/>
                    <a:pt x="293" y="641"/>
                  </a:cubicBezTo>
                  <a:cubicBezTo>
                    <a:pt x="496" y="604"/>
                    <a:pt x="665" y="474"/>
                    <a:pt x="763" y="294"/>
                  </a:cubicBezTo>
                  <a:cubicBezTo>
                    <a:pt x="803" y="207"/>
                    <a:pt x="803" y="127"/>
                    <a:pt x="763" y="69"/>
                  </a:cubicBezTo>
                  <a:cubicBezTo>
                    <a:pt x="728" y="25"/>
                    <a:pt x="671" y="0"/>
                    <a:pt x="6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5"/>
            <p:cNvSpPr/>
            <p:nvPr/>
          </p:nvSpPr>
          <p:spPr>
            <a:xfrm>
              <a:off x="3998825" y="4518175"/>
              <a:ext cx="15275" cy="11550"/>
            </a:xfrm>
            <a:custGeom>
              <a:rect b="b" l="l" r="r" t="t"/>
              <a:pathLst>
                <a:path extrusionOk="0" h="462" w="611">
                  <a:moveTo>
                    <a:pt x="444" y="1"/>
                  </a:moveTo>
                  <a:cubicBezTo>
                    <a:pt x="374" y="1"/>
                    <a:pt x="287" y="32"/>
                    <a:pt x="206" y="94"/>
                  </a:cubicBezTo>
                  <a:cubicBezTo>
                    <a:pt x="65" y="195"/>
                    <a:pt x="0" y="336"/>
                    <a:pt x="54" y="416"/>
                  </a:cubicBezTo>
                  <a:cubicBezTo>
                    <a:pt x="78" y="447"/>
                    <a:pt x="117" y="461"/>
                    <a:pt x="164" y="461"/>
                  </a:cubicBezTo>
                  <a:cubicBezTo>
                    <a:pt x="235" y="461"/>
                    <a:pt x="323" y="429"/>
                    <a:pt x="405" y="369"/>
                  </a:cubicBezTo>
                  <a:cubicBezTo>
                    <a:pt x="546" y="268"/>
                    <a:pt x="611" y="123"/>
                    <a:pt x="557" y="47"/>
                  </a:cubicBezTo>
                  <a:cubicBezTo>
                    <a:pt x="533" y="16"/>
                    <a:pt x="493" y="1"/>
                    <a:pt x="4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5"/>
            <p:cNvSpPr/>
            <p:nvPr/>
          </p:nvSpPr>
          <p:spPr>
            <a:xfrm>
              <a:off x="3998725" y="4517200"/>
              <a:ext cx="16725" cy="13375"/>
            </a:xfrm>
            <a:custGeom>
              <a:rect b="b" l="l" r="r" t="t"/>
              <a:pathLst>
                <a:path extrusionOk="0" h="535" w="669">
                  <a:moveTo>
                    <a:pt x="461" y="75"/>
                  </a:moveTo>
                  <a:cubicBezTo>
                    <a:pt x="488" y="75"/>
                    <a:pt x="513" y="86"/>
                    <a:pt x="532" y="108"/>
                  </a:cubicBezTo>
                  <a:cubicBezTo>
                    <a:pt x="550" y="144"/>
                    <a:pt x="550" y="187"/>
                    <a:pt x="528" y="224"/>
                  </a:cubicBezTo>
                  <a:cubicBezTo>
                    <a:pt x="496" y="285"/>
                    <a:pt x="449" y="339"/>
                    <a:pt x="391" y="379"/>
                  </a:cubicBezTo>
                  <a:cubicBezTo>
                    <a:pt x="337" y="422"/>
                    <a:pt x="268" y="451"/>
                    <a:pt x="199" y="466"/>
                  </a:cubicBezTo>
                  <a:cubicBezTo>
                    <a:pt x="189" y="469"/>
                    <a:pt x="179" y="470"/>
                    <a:pt x="168" y="470"/>
                  </a:cubicBezTo>
                  <a:cubicBezTo>
                    <a:pt x="138" y="470"/>
                    <a:pt x="109" y="458"/>
                    <a:pt x="87" y="437"/>
                  </a:cubicBezTo>
                  <a:cubicBezTo>
                    <a:pt x="69" y="397"/>
                    <a:pt x="69" y="354"/>
                    <a:pt x="91" y="318"/>
                  </a:cubicBezTo>
                  <a:cubicBezTo>
                    <a:pt x="159" y="191"/>
                    <a:pt x="279" y="104"/>
                    <a:pt x="420" y="75"/>
                  </a:cubicBezTo>
                  <a:lnTo>
                    <a:pt x="449" y="75"/>
                  </a:lnTo>
                  <a:cubicBezTo>
                    <a:pt x="453" y="75"/>
                    <a:pt x="457" y="75"/>
                    <a:pt x="461" y="75"/>
                  </a:cubicBezTo>
                  <a:close/>
                  <a:moveTo>
                    <a:pt x="466" y="1"/>
                  </a:moveTo>
                  <a:cubicBezTo>
                    <a:pt x="449" y="1"/>
                    <a:pt x="431" y="4"/>
                    <a:pt x="412" y="10"/>
                  </a:cubicBezTo>
                  <a:cubicBezTo>
                    <a:pt x="250" y="39"/>
                    <a:pt x="109" y="144"/>
                    <a:pt x="33" y="289"/>
                  </a:cubicBezTo>
                  <a:cubicBezTo>
                    <a:pt x="0" y="346"/>
                    <a:pt x="0" y="419"/>
                    <a:pt x="33" y="477"/>
                  </a:cubicBezTo>
                  <a:cubicBezTo>
                    <a:pt x="63" y="514"/>
                    <a:pt x="109" y="535"/>
                    <a:pt x="159" y="535"/>
                  </a:cubicBezTo>
                  <a:cubicBezTo>
                    <a:pt x="162" y="535"/>
                    <a:pt x="166" y="535"/>
                    <a:pt x="170" y="534"/>
                  </a:cubicBezTo>
                  <a:cubicBezTo>
                    <a:pt x="181" y="534"/>
                    <a:pt x="196" y="534"/>
                    <a:pt x="210" y="531"/>
                  </a:cubicBezTo>
                  <a:cubicBezTo>
                    <a:pt x="373" y="502"/>
                    <a:pt x="514" y="397"/>
                    <a:pt x="590" y="253"/>
                  </a:cubicBezTo>
                  <a:cubicBezTo>
                    <a:pt x="669" y="142"/>
                    <a:pt x="585" y="1"/>
                    <a:pt x="4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5"/>
            <p:cNvSpPr/>
            <p:nvPr/>
          </p:nvSpPr>
          <p:spPr>
            <a:xfrm>
              <a:off x="3999975" y="4500975"/>
              <a:ext cx="14675" cy="12375"/>
            </a:xfrm>
            <a:custGeom>
              <a:rect b="b" l="l" r="r" t="t"/>
              <a:pathLst>
                <a:path extrusionOk="0" h="495" w="587">
                  <a:moveTo>
                    <a:pt x="432" y="0"/>
                  </a:moveTo>
                  <a:cubicBezTo>
                    <a:pt x="358" y="0"/>
                    <a:pt x="262" y="44"/>
                    <a:pt x="178" y="121"/>
                  </a:cubicBezTo>
                  <a:cubicBezTo>
                    <a:pt x="52" y="240"/>
                    <a:pt x="1" y="392"/>
                    <a:pt x="66" y="460"/>
                  </a:cubicBezTo>
                  <a:cubicBezTo>
                    <a:pt x="88" y="483"/>
                    <a:pt x="119" y="494"/>
                    <a:pt x="155" y="494"/>
                  </a:cubicBezTo>
                  <a:cubicBezTo>
                    <a:pt x="229" y="494"/>
                    <a:pt x="325" y="450"/>
                    <a:pt x="409" y="370"/>
                  </a:cubicBezTo>
                  <a:cubicBezTo>
                    <a:pt x="536" y="254"/>
                    <a:pt x="587" y="103"/>
                    <a:pt x="522" y="34"/>
                  </a:cubicBezTo>
                  <a:cubicBezTo>
                    <a:pt x="500" y="11"/>
                    <a:pt x="469" y="0"/>
                    <a:pt x="4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5"/>
            <p:cNvSpPr/>
            <p:nvPr/>
          </p:nvSpPr>
          <p:spPr>
            <a:xfrm>
              <a:off x="3999075" y="4500125"/>
              <a:ext cx="15850" cy="14000"/>
            </a:xfrm>
            <a:custGeom>
              <a:rect b="b" l="l" r="r" t="t"/>
              <a:pathLst>
                <a:path extrusionOk="0" h="560" w="634">
                  <a:moveTo>
                    <a:pt x="467" y="68"/>
                  </a:moveTo>
                  <a:cubicBezTo>
                    <a:pt x="489" y="68"/>
                    <a:pt x="514" y="75"/>
                    <a:pt x="532" y="90"/>
                  </a:cubicBezTo>
                  <a:cubicBezTo>
                    <a:pt x="554" y="126"/>
                    <a:pt x="558" y="169"/>
                    <a:pt x="539" y="209"/>
                  </a:cubicBezTo>
                  <a:cubicBezTo>
                    <a:pt x="514" y="274"/>
                    <a:pt x="474" y="332"/>
                    <a:pt x="424" y="379"/>
                  </a:cubicBezTo>
                  <a:cubicBezTo>
                    <a:pt x="342" y="456"/>
                    <a:pt x="254" y="492"/>
                    <a:pt x="192" y="492"/>
                  </a:cubicBezTo>
                  <a:cubicBezTo>
                    <a:pt x="164" y="492"/>
                    <a:pt x="141" y="484"/>
                    <a:pt x="127" y="469"/>
                  </a:cubicBezTo>
                  <a:cubicBezTo>
                    <a:pt x="84" y="422"/>
                    <a:pt x="117" y="292"/>
                    <a:pt x="236" y="180"/>
                  </a:cubicBezTo>
                  <a:cubicBezTo>
                    <a:pt x="297" y="119"/>
                    <a:pt x="380" y="79"/>
                    <a:pt x="467" y="68"/>
                  </a:cubicBezTo>
                  <a:close/>
                  <a:moveTo>
                    <a:pt x="467" y="0"/>
                  </a:moveTo>
                  <a:cubicBezTo>
                    <a:pt x="384" y="0"/>
                    <a:pt x="281" y="46"/>
                    <a:pt x="189" y="129"/>
                  </a:cubicBezTo>
                  <a:cubicBezTo>
                    <a:pt x="48" y="263"/>
                    <a:pt x="1" y="429"/>
                    <a:pt x="77" y="516"/>
                  </a:cubicBezTo>
                  <a:cubicBezTo>
                    <a:pt x="103" y="543"/>
                    <a:pt x="142" y="560"/>
                    <a:pt x="181" y="560"/>
                  </a:cubicBezTo>
                  <a:cubicBezTo>
                    <a:pt x="185" y="560"/>
                    <a:pt x="189" y="560"/>
                    <a:pt x="192" y="560"/>
                  </a:cubicBezTo>
                  <a:cubicBezTo>
                    <a:pt x="297" y="552"/>
                    <a:pt x="395" y="505"/>
                    <a:pt x="471" y="429"/>
                  </a:cubicBezTo>
                  <a:cubicBezTo>
                    <a:pt x="529" y="375"/>
                    <a:pt x="576" y="306"/>
                    <a:pt x="605" y="227"/>
                  </a:cubicBezTo>
                  <a:cubicBezTo>
                    <a:pt x="633" y="169"/>
                    <a:pt x="623" y="97"/>
                    <a:pt x="583" y="46"/>
                  </a:cubicBezTo>
                  <a:cubicBezTo>
                    <a:pt x="554" y="15"/>
                    <a:pt x="514" y="0"/>
                    <a:pt x="4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5"/>
            <p:cNvSpPr/>
            <p:nvPr/>
          </p:nvSpPr>
          <p:spPr>
            <a:xfrm>
              <a:off x="4125875" y="4493925"/>
              <a:ext cx="14575" cy="12300"/>
            </a:xfrm>
            <a:custGeom>
              <a:rect b="b" l="l" r="r" t="t"/>
              <a:pathLst>
                <a:path extrusionOk="0" h="492" w="583">
                  <a:moveTo>
                    <a:pt x="429" y="0"/>
                  </a:moveTo>
                  <a:cubicBezTo>
                    <a:pt x="356" y="0"/>
                    <a:pt x="259" y="44"/>
                    <a:pt x="174" y="121"/>
                  </a:cubicBezTo>
                  <a:cubicBezTo>
                    <a:pt x="51" y="240"/>
                    <a:pt x="1" y="388"/>
                    <a:pt x="66" y="457"/>
                  </a:cubicBezTo>
                  <a:cubicBezTo>
                    <a:pt x="87" y="480"/>
                    <a:pt x="118" y="491"/>
                    <a:pt x="156" y="491"/>
                  </a:cubicBezTo>
                  <a:cubicBezTo>
                    <a:pt x="229" y="491"/>
                    <a:pt x="326" y="449"/>
                    <a:pt x="409" y="370"/>
                  </a:cubicBezTo>
                  <a:cubicBezTo>
                    <a:pt x="532" y="254"/>
                    <a:pt x="583" y="103"/>
                    <a:pt x="518" y="34"/>
                  </a:cubicBezTo>
                  <a:cubicBezTo>
                    <a:pt x="497" y="11"/>
                    <a:pt x="466" y="0"/>
                    <a:pt x="42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5"/>
            <p:cNvSpPr/>
            <p:nvPr/>
          </p:nvSpPr>
          <p:spPr>
            <a:xfrm>
              <a:off x="4124875" y="4493050"/>
              <a:ext cx="16575" cy="14050"/>
            </a:xfrm>
            <a:custGeom>
              <a:rect b="b" l="l" r="r" t="t"/>
              <a:pathLst>
                <a:path extrusionOk="0" h="562" w="663">
                  <a:moveTo>
                    <a:pt x="477" y="68"/>
                  </a:moveTo>
                  <a:cubicBezTo>
                    <a:pt x="498" y="68"/>
                    <a:pt x="517" y="78"/>
                    <a:pt x="532" y="91"/>
                  </a:cubicBezTo>
                  <a:cubicBezTo>
                    <a:pt x="579" y="138"/>
                    <a:pt x="543" y="268"/>
                    <a:pt x="424" y="380"/>
                  </a:cubicBezTo>
                  <a:cubicBezTo>
                    <a:pt x="342" y="457"/>
                    <a:pt x="255" y="493"/>
                    <a:pt x="194" y="493"/>
                  </a:cubicBezTo>
                  <a:cubicBezTo>
                    <a:pt x="165" y="493"/>
                    <a:pt x="142" y="485"/>
                    <a:pt x="127" y="470"/>
                  </a:cubicBezTo>
                  <a:cubicBezTo>
                    <a:pt x="84" y="423"/>
                    <a:pt x="120" y="293"/>
                    <a:pt x="239" y="181"/>
                  </a:cubicBezTo>
                  <a:cubicBezTo>
                    <a:pt x="297" y="116"/>
                    <a:pt x="380" y="76"/>
                    <a:pt x="467" y="69"/>
                  </a:cubicBezTo>
                  <a:cubicBezTo>
                    <a:pt x="471" y="68"/>
                    <a:pt x="474" y="68"/>
                    <a:pt x="477" y="68"/>
                  </a:cubicBezTo>
                  <a:close/>
                  <a:moveTo>
                    <a:pt x="471" y="0"/>
                  </a:moveTo>
                  <a:cubicBezTo>
                    <a:pt x="388" y="0"/>
                    <a:pt x="283" y="46"/>
                    <a:pt x="192" y="130"/>
                  </a:cubicBezTo>
                  <a:cubicBezTo>
                    <a:pt x="52" y="264"/>
                    <a:pt x="1" y="430"/>
                    <a:pt x="80" y="517"/>
                  </a:cubicBezTo>
                  <a:cubicBezTo>
                    <a:pt x="107" y="544"/>
                    <a:pt x="142" y="561"/>
                    <a:pt x="181" y="561"/>
                  </a:cubicBezTo>
                  <a:cubicBezTo>
                    <a:pt x="185" y="561"/>
                    <a:pt x="189" y="561"/>
                    <a:pt x="192" y="561"/>
                  </a:cubicBezTo>
                  <a:cubicBezTo>
                    <a:pt x="297" y="553"/>
                    <a:pt x="399" y="506"/>
                    <a:pt x="471" y="430"/>
                  </a:cubicBezTo>
                  <a:cubicBezTo>
                    <a:pt x="612" y="297"/>
                    <a:pt x="662" y="130"/>
                    <a:pt x="583" y="44"/>
                  </a:cubicBezTo>
                  <a:cubicBezTo>
                    <a:pt x="556" y="14"/>
                    <a:pt x="517" y="0"/>
                    <a:pt x="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5"/>
            <p:cNvSpPr/>
            <p:nvPr/>
          </p:nvSpPr>
          <p:spPr>
            <a:xfrm>
              <a:off x="4120375" y="4457150"/>
              <a:ext cx="15650" cy="8550"/>
            </a:xfrm>
            <a:custGeom>
              <a:rect b="b" l="l" r="r" t="t"/>
              <a:pathLst>
                <a:path extrusionOk="0" h="342" w="626">
                  <a:moveTo>
                    <a:pt x="306" y="1"/>
                  </a:moveTo>
                  <a:cubicBezTo>
                    <a:pt x="138" y="1"/>
                    <a:pt x="4" y="72"/>
                    <a:pt x="0" y="164"/>
                  </a:cubicBezTo>
                  <a:cubicBezTo>
                    <a:pt x="0" y="258"/>
                    <a:pt x="134" y="337"/>
                    <a:pt x="307" y="341"/>
                  </a:cubicBezTo>
                  <a:cubicBezTo>
                    <a:pt x="312" y="341"/>
                    <a:pt x="316" y="341"/>
                    <a:pt x="320" y="341"/>
                  </a:cubicBezTo>
                  <a:cubicBezTo>
                    <a:pt x="488" y="341"/>
                    <a:pt x="626" y="270"/>
                    <a:pt x="626" y="178"/>
                  </a:cubicBezTo>
                  <a:cubicBezTo>
                    <a:pt x="626" y="84"/>
                    <a:pt x="492" y="5"/>
                    <a:pt x="318" y="1"/>
                  </a:cubicBezTo>
                  <a:cubicBezTo>
                    <a:pt x="314" y="1"/>
                    <a:pt x="310" y="1"/>
                    <a:pt x="3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5"/>
            <p:cNvSpPr/>
            <p:nvPr/>
          </p:nvSpPr>
          <p:spPr>
            <a:xfrm>
              <a:off x="4118550" y="4456300"/>
              <a:ext cx="18300" cy="10300"/>
            </a:xfrm>
            <a:custGeom>
              <a:rect b="b" l="l" r="r" t="t"/>
              <a:pathLst>
                <a:path extrusionOk="0" h="412" w="732">
                  <a:moveTo>
                    <a:pt x="377" y="68"/>
                  </a:moveTo>
                  <a:lnTo>
                    <a:pt x="388" y="71"/>
                  </a:lnTo>
                  <a:cubicBezTo>
                    <a:pt x="460" y="71"/>
                    <a:pt x="529" y="89"/>
                    <a:pt x="590" y="122"/>
                  </a:cubicBezTo>
                  <a:cubicBezTo>
                    <a:pt x="637" y="147"/>
                    <a:pt x="662" y="180"/>
                    <a:pt x="662" y="212"/>
                  </a:cubicBezTo>
                  <a:cubicBezTo>
                    <a:pt x="662" y="245"/>
                    <a:pt x="633" y="277"/>
                    <a:pt x="586" y="303"/>
                  </a:cubicBezTo>
                  <a:cubicBezTo>
                    <a:pt x="525" y="330"/>
                    <a:pt x="460" y="343"/>
                    <a:pt x="395" y="343"/>
                  </a:cubicBezTo>
                  <a:cubicBezTo>
                    <a:pt x="322" y="343"/>
                    <a:pt x="249" y="326"/>
                    <a:pt x="182" y="292"/>
                  </a:cubicBezTo>
                  <a:cubicBezTo>
                    <a:pt x="135" y="266"/>
                    <a:pt x="109" y="234"/>
                    <a:pt x="109" y="198"/>
                  </a:cubicBezTo>
                  <a:cubicBezTo>
                    <a:pt x="109" y="165"/>
                    <a:pt x="138" y="133"/>
                    <a:pt x="185" y="107"/>
                  </a:cubicBezTo>
                  <a:cubicBezTo>
                    <a:pt x="243" y="82"/>
                    <a:pt x="312" y="68"/>
                    <a:pt x="377" y="68"/>
                  </a:cubicBezTo>
                  <a:close/>
                  <a:moveTo>
                    <a:pt x="379" y="1"/>
                  </a:moveTo>
                  <a:cubicBezTo>
                    <a:pt x="302" y="1"/>
                    <a:pt x="225" y="17"/>
                    <a:pt x="153" y="50"/>
                  </a:cubicBezTo>
                  <a:cubicBezTo>
                    <a:pt x="8" y="93"/>
                    <a:pt x="1" y="299"/>
                    <a:pt x="145" y="350"/>
                  </a:cubicBezTo>
                  <a:cubicBezTo>
                    <a:pt x="218" y="389"/>
                    <a:pt x="301" y="407"/>
                    <a:pt x="380" y="411"/>
                  </a:cubicBezTo>
                  <a:lnTo>
                    <a:pt x="395" y="411"/>
                  </a:lnTo>
                  <a:cubicBezTo>
                    <a:pt x="474" y="411"/>
                    <a:pt x="550" y="393"/>
                    <a:pt x="619" y="360"/>
                  </a:cubicBezTo>
                  <a:cubicBezTo>
                    <a:pt x="680" y="335"/>
                    <a:pt x="724" y="281"/>
                    <a:pt x="731" y="212"/>
                  </a:cubicBezTo>
                  <a:cubicBezTo>
                    <a:pt x="727" y="147"/>
                    <a:pt x="688" y="89"/>
                    <a:pt x="626" y="60"/>
                  </a:cubicBezTo>
                  <a:cubicBezTo>
                    <a:pt x="548" y="21"/>
                    <a:pt x="464" y="1"/>
                    <a:pt x="37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5"/>
            <p:cNvSpPr/>
            <p:nvPr/>
          </p:nvSpPr>
          <p:spPr>
            <a:xfrm>
              <a:off x="4090725" y="4508950"/>
              <a:ext cx="15300" cy="11525"/>
            </a:xfrm>
            <a:custGeom>
              <a:rect b="b" l="l" r="r" t="t"/>
              <a:pathLst>
                <a:path extrusionOk="0" h="461" w="612">
                  <a:moveTo>
                    <a:pt x="443" y="1"/>
                  </a:moveTo>
                  <a:cubicBezTo>
                    <a:pt x="373" y="1"/>
                    <a:pt x="286" y="32"/>
                    <a:pt x="203" y="91"/>
                  </a:cubicBezTo>
                  <a:cubicBezTo>
                    <a:pt x="66" y="192"/>
                    <a:pt x="0" y="337"/>
                    <a:pt x="55" y="413"/>
                  </a:cubicBezTo>
                  <a:cubicBezTo>
                    <a:pt x="78" y="445"/>
                    <a:pt x="119" y="461"/>
                    <a:pt x="167" y="461"/>
                  </a:cubicBezTo>
                  <a:cubicBezTo>
                    <a:pt x="237" y="461"/>
                    <a:pt x="324" y="429"/>
                    <a:pt x="405" y="369"/>
                  </a:cubicBezTo>
                  <a:cubicBezTo>
                    <a:pt x="546" y="268"/>
                    <a:pt x="611" y="123"/>
                    <a:pt x="557" y="47"/>
                  </a:cubicBezTo>
                  <a:cubicBezTo>
                    <a:pt x="533" y="16"/>
                    <a:pt x="493" y="1"/>
                    <a:pt x="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5"/>
            <p:cNvSpPr/>
            <p:nvPr/>
          </p:nvSpPr>
          <p:spPr>
            <a:xfrm>
              <a:off x="4090625" y="4508125"/>
              <a:ext cx="16475" cy="13250"/>
            </a:xfrm>
            <a:custGeom>
              <a:rect b="b" l="l" r="r" t="t"/>
              <a:pathLst>
                <a:path extrusionOk="0" h="530" w="659">
                  <a:moveTo>
                    <a:pt x="461" y="69"/>
                  </a:moveTo>
                  <a:cubicBezTo>
                    <a:pt x="490" y="69"/>
                    <a:pt x="517" y="80"/>
                    <a:pt x="536" y="99"/>
                  </a:cubicBezTo>
                  <a:cubicBezTo>
                    <a:pt x="572" y="153"/>
                    <a:pt x="525" y="276"/>
                    <a:pt x="391" y="373"/>
                  </a:cubicBezTo>
                  <a:cubicBezTo>
                    <a:pt x="312" y="433"/>
                    <a:pt x="231" y="460"/>
                    <a:pt x="172" y="460"/>
                  </a:cubicBezTo>
                  <a:cubicBezTo>
                    <a:pt x="133" y="460"/>
                    <a:pt x="103" y="449"/>
                    <a:pt x="88" y="428"/>
                  </a:cubicBezTo>
                  <a:cubicBezTo>
                    <a:pt x="70" y="391"/>
                    <a:pt x="70" y="348"/>
                    <a:pt x="95" y="312"/>
                  </a:cubicBezTo>
                  <a:cubicBezTo>
                    <a:pt x="124" y="250"/>
                    <a:pt x="171" y="196"/>
                    <a:pt x="229" y="153"/>
                  </a:cubicBezTo>
                  <a:cubicBezTo>
                    <a:pt x="294" y="102"/>
                    <a:pt x="370" y="73"/>
                    <a:pt x="449" y="70"/>
                  </a:cubicBezTo>
                  <a:cubicBezTo>
                    <a:pt x="453" y="69"/>
                    <a:pt x="457" y="69"/>
                    <a:pt x="461" y="69"/>
                  </a:cubicBezTo>
                  <a:close/>
                  <a:moveTo>
                    <a:pt x="451" y="0"/>
                  </a:moveTo>
                  <a:cubicBezTo>
                    <a:pt x="374" y="0"/>
                    <a:pt x="280" y="33"/>
                    <a:pt x="192" y="99"/>
                  </a:cubicBezTo>
                  <a:cubicBezTo>
                    <a:pt x="124" y="146"/>
                    <a:pt x="70" y="211"/>
                    <a:pt x="33" y="283"/>
                  </a:cubicBezTo>
                  <a:cubicBezTo>
                    <a:pt x="1" y="341"/>
                    <a:pt x="1" y="413"/>
                    <a:pt x="33" y="467"/>
                  </a:cubicBezTo>
                  <a:cubicBezTo>
                    <a:pt x="64" y="505"/>
                    <a:pt x="110" y="529"/>
                    <a:pt x="160" y="529"/>
                  </a:cubicBezTo>
                  <a:cubicBezTo>
                    <a:pt x="164" y="529"/>
                    <a:pt x="167" y="529"/>
                    <a:pt x="171" y="529"/>
                  </a:cubicBezTo>
                  <a:cubicBezTo>
                    <a:pt x="265" y="522"/>
                    <a:pt x="359" y="489"/>
                    <a:pt x="435" y="428"/>
                  </a:cubicBezTo>
                  <a:cubicBezTo>
                    <a:pt x="590" y="315"/>
                    <a:pt x="659" y="149"/>
                    <a:pt x="590" y="59"/>
                  </a:cubicBezTo>
                  <a:cubicBezTo>
                    <a:pt x="560" y="20"/>
                    <a:pt x="511" y="0"/>
                    <a:pt x="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5"/>
            <p:cNvSpPr/>
            <p:nvPr/>
          </p:nvSpPr>
          <p:spPr>
            <a:xfrm>
              <a:off x="4044725" y="4463275"/>
              <a:ext cx="26775" cy="16450"/>
            </a:xfrm>
            <a:custGeom>
              <a:rect b="b" l="l" r="r" t="t"/>
              <a:pathLst>
                <a:path extrusionOk="0" h="658" w="1071">
                  <a:moveTo>
                    <a:pt x="739" y="1"/>
                  </a:moveTo>
                  <a:cubicBezTo>
                    <a:pt x="644" y="1"/>
                    <a:pt x="534" y="24"/>
                    <a:pt x="423" y="71"/>
                  </a:cubicBezTo>
                  <a:cubicBezTo>
                    <a:pt x="163" y="183"/>
                    <a:pt x="0" y="392"/>
                    <a:pt x="62" y="533"/>
                  </a:cubicBezTo>
                  <a:cubicBezTo>
                    <a:pt x="97" y="615"/>
                    <a:pt x="199" y="658"/>
                    <a:pt x="330" y="658"/>
                  </a:cubicBezTo>
                  <a:cubicBezTo>
                    <a:pt x="425" y="658"/>
                    <a:pt x="536" y="635"/>
                    <a:pt x="647" y="588"/>
                  </a:cubicBezTo>
                  <a:cubicBezTo>
                    <a:pt x="908" y="475"/>
                    <a:pt x="1070" y="269"/>
                    <a:pt x="1009" y="128"/>
                  </a:cubicBezTo>
                  <a:cubicBezTo>
                    <a:pt x="973" y="44"/>
                    <a:pt x="871" y="1"/>
                    <a:pt x="73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5"/>
            <p:cNvSpPr/>
            <p:nvPr/>
          </p:nvSpPr>
          <p:spPr>
            <a:xfrm>
              <a:off x="4044625" y="4462450"/>
              <a:ext cx="26975" cy="18150"/>
            </a:xfrm>
            <a:custGeom>
              <a:rect b="b" l="l" r="r" t="t"/>
              <a:pathLst>
                <a:path extrusionOk="0" h="726" w="1079">
                  <a:moveTo>
                    <a:pt x="745" y="67"/>
                  </a:moveTo>
                  <a:cubicBezTo>
                    <a:pt x="861" y="67"/>
                    <a:pt x="952" y="104"/>
                    <a:pt x="980" y="172"/>
                  </a:cubicBezTo>
                  <a:cubicBezTo>
                    <a:pt x="1002" y="230"/>
                    <a:pt x="984" y="306"/>
                    <a:pt x="923" y="382"/>
                  </a:cubicBezTo>
                  <a:cubicBezTo>
                    <a:pt x="769" y="557"/>
                    <a:pt x="544" y="657"/>
                    <a:pt x="311" y="657"/>
                  </a:cubicBezTo>
                  <a:cubicBezTo>
                    <a:pt x="303" y="657"/>
                    <a:pt x="294" y="657"/>
                    <a:pt x="286" y="657"/>
                  </a:cubicBezTo>
                  <a:cubicBezTo>
                    <a:pt x="189" y="646"/>
                    <a:pt x="124" y="610"/>
                    <a:pt x="98" y="552"/>
                  </a:cubicBezTo>
                  <a:cubicBezTo>
                    <a:pt x="73" y="494"/>
                    <a:pt x="95" y="422"/>
                    <a:pt x="153" y="346"/>
                  </a:cubicBezTo>
                  <a:cubicBezTo>
                    <a:pt x="232" y="252"/>
                    <a:pt x="330" y="180"/>
                    <a:pt x="442" y="136"/>
                  </a:cubicBezTo>
                  <a:cubicBezTo>
                    <a:pt x="536" y="93"/>
                    <a:pt x="641" y="71"/>
                    <a:pt x="742" y="67"/>
                  </a:cubicBezTo>
                  <a:close/>
                  <a:moveTo>
                    <a:pt x="745" y="0"/>
                  </a:moveTo>
                  <a:cubicBezTo>
                    <a:pt x="646" y="0"/>
                    <a:pt x="532" y="24"/>
                    <a:pt x="417" y="75"/>
                  </a:cubicBezTo>
                  <a:cubicBezTo>
                    <a:pt x="294" y="122"/>
                    <a:pt x="185" y="201"/>
                    <a:pt x="102" y="302"/>
                  </a:cubicBezTo>
                  <a:cubicBezTo>
                    <a:pt x="26" y="400"/>
                    <a:pt x="1" y="498"/>
                    <a:pt x="37" y="581"/>
                  </a:cubicBezTo>
                  <a:cubicBezTo>
                    <a:pt x="73" y="660"/>
                    <a:pt x="160" y="711"/>
                    <a:pt x="283" y="722"/>
                  </a:cubicBezTo>
                  <a:cubicBezTo>
                    <a:pt x="301" y="725"/>
                    <a:pt x="319" y="725"/>
                    <a:pt x="337" y="725"/>
                  </a:cubicBezTo>
                  <a:cubicBezTo>
                    <a:pt x="449" y="725"/>
                    <a:pt x="561" y="700"/>
                    <a:pt x="666" y="653"/>
                  </a:cubicBezTo>
                  <a:cubicBezTo>
                    <a:pt x="785" y="602"/>
                    <a:pt x="894" y="523"/>
                    <a:pt x="977" y="422"/>
                  </a:cubicBezTo>
                  <a:cubicBezTo>
                    <a:pt x="1053" y="328"/>
                    <a:pt x="1078" y="227"/>
                    <a:pt x="1042" y="147"/>
                  </a:cubicBezTo>
                  <a:cubicBezTo>
                    <a:pt x="1001" y="51"/>
                    <a:pt x="889"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5"/>
            <p:cNvSpPr/>
            <p:nvPr/>
          </p:nvSpPr>
          <p:spPr>
            <a:xfrm>
              <a:off x="3919000" y="4388325"/>
              <a:ext cx="189200" cy="86825"/>
            </a:xfrm>
            <a:custGeom>
              <a:rect b="b" l="l" r="r" t="t"/>
              <a:pathLst>
                <a:path extrusionOk="0" h="3473" w="7568">
                  <a:moveTo>
                    <a:pt x="2882" y="0"/>
                  </a:moveTo>
                  <a:cubicBezTo>
                    <a:pt x="1389" y="0"/>
                    <a:pt x="242" y="464"/>
                    <a:pt x="135" y="1196"/>
                  </a:cubicBezTo>
                  <a:cubicBezTo>
                    <a:pt x="1" y="2107"/>
                    <a:pt x="1526" y="3087"/>
                    <a:pt x="3540" y="3387"/>
                  </a:cubicBezTo>
                  <a:cubicBezTo>
                    <a:pt x="3934" y="3445"/>
                    <a:pt x="4317" y="3472"/>
                    <a:pt x="4680" y="3472"/>
                  </a:cubicBezTo>
                  <a:cubicBezTo>
                    <a:pt x="6174" y="3472"/>
                    <a:pt x="7322" y="3006"/>
                    <a:pt x="7430" y="2273"/>
                  </a:cubicBezTo>
                  <a:cubicBezTo>
                    <a:pt x="7567" y="1362"/>
                    <a:pt x="6042" y="383"/>
                    <a:pt x="4028" y="86"/>
                  </a:cubicBezTo>
                  <a:cubicBezTo>
                    <a:pt x="3632" y="28"/>
                    <a:pt x="3246" y="0"/>
                    <a:pt x="2882"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5"/>
            <p:cNvSpPr/>
            <p:nvPr/>
          </p:nvSpPr>
          <p:spPr>
            <a:xfrm>
              <a:off x="3919925" y="4387650"/>
              <a:ext cx="187450" cy="88425"/>
            </a:xfrm>
            <a:custGeom>
              <a:rect b="b" l="l" r="r" t="t"/>
              <a:pathLst>
                <a:path extrusionOk="0" h="3537" w="7498">
                  <a:moveTo>
                    <a:pt x="2769" y="66"/>
                  </a:moveTo>
                  <a:cubicBezTo>
                    <a:pt x="2794" y="66"/>
                    <a:pt x="2820" y="66"/>
                    <a:pt x="2845" y="66"/>
                  </a:cubicBezTo>
                  <a:cubicBezTo>
                    <a:pt x="3225" y="66"/>
                    <a:pt x="3608" y="95"/>
                    <a:pt x="3987" y="153"/>
                  </a:cubicBezTo>
                  <a:cubicBezTo>
                    <a:pt x="4956" y="294"/>
                    <a:pt x="5842" y="601"/>
                    <a:pt x="6482" y="1010"/>
                  </a:cubicBezTo>
                  <a:cubicBezTo>
                    <a:pt x="7114" y="1415"/>
                    <a:pt x="7425" y="1874"/>
                    <a:pt x="7364" y="2300"/>
                  </a:cubicBezTo>
                  <a:cubicBezTo>
                    <a:pt x="7255" y="3020"/>
                    <a:pt x="6124" y="3472"/>
                    <a:pt x="4653" y="3472"/>
                  </a:cubicBezTo>
                  <a:cubicBezTo>
                    <a:pt x="4269" y="3468"/>
                    <a:pt x="3886" y="3439"/>
                    <a:pt x="3510" y="3385"/>
                  </a:cubicBezTo>
                  <a:cubicBezTo>
                    <a:pt x="2538" y="3240"/>
                    <a:pt x="1652" y="2937"/>
                    <a:pt x="1016" y="2524"/>
                  </a:cubicBezTo>
                  <a:cubicBezTo>
                    <a:pt x="383" y="2120"/>
                    <a:pt x="69" y="1660"/>
                    <a:pt x="134" y="1234"/>
                  </a:cubicBezTo>
                  <a:cubicBezTo>
                    <a:pt x="195" y="807"/>
                    <a:pt x="626" y="460"/>
                    <a:pt x="1349" y="254"/>
                  </a:cubicBezTo>
                  <a:cubicBezTo>
                    <a:pt x="1812" y="131"/>
                    <a:pt x="2289" y="66"/>
                    <a:pt x="2769" y="66"/>
                  </a:cubicBezTo>
                  <a:close/>
                  <a:moveTo>
                    <a:pt x="2840" y="1"/>
                  </a:moveTo>
                  <a:cubicBezTo>
                    <a:pt x="2288" y="1"/>
                    <a:pt x="1773" y="64"/>
                    <a:pt x="1330" y="189"/>
                  </a:cubicBezTo>
                  <a:cubicBezTo>
                    <a:pt x="582" y="406"/>
                    <a:pt x="134" y="775"/>
                    <a:pt x="65" y="1227"/>
                  </a:cubicBezTo>
                  <a:cubicBezTo>
                    <a:pt x="0" y="1679"/>
                    <a:pt x="322" y="2163"/>
                    <a:pt x="976" y="2582"/>
                  </a:cubicBezTo>
                  <a:cubicBezTo>
                    <a:pt x="1623" y="2998"/>
                    <a:pt x="2520" y="3305"/>
                    <a:pt x="3499" y="3450"/>
                  </a:cubicBezTo>
                  <a:cubicBezTo>
                    <a:pt x="3875" y="3508"/>
                    <a:pt x="4259" y="3537"/>
                    <a:pt x="4638" y="3537"/>
                  </a:cubicBezTo>
                  <a:cubicBezTo>
                    <a:pt x="6153" y="3537"/>
                    <a:pt x="7320" y="3059"/>
                    <a:pt x="7429" y="2311"/>
                  </a:cubicBezTo>
                  <a:cubicBezTo>
                    <a:pt x="7498" y="1859"/>
                    <a:pt x="7172" y="1378"/>
                    <a:pt x="6518" y="956"/>
                  </a:cubicBezTo>
                  <a:cubicBezTo>
                    <a:pt x="5871" y="540"/>
                    <a:pt x="4978" y="233"/>
                    <a:pt x="3998" y="88"/>
                  </a:cubicBezTo>
                  <a:cubicBezTo>
                    <a:pt x="3603" y="30"/>
                    <a:pt x="3213" y="1"/>
                    <a:pt x="28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5"/>
            <p:cNvSpPr/>
            <p:nvPr/>
          </p:nvSpPr>
          <p:spPr>
            <a:xfrm>
              <a:off x="3959400" y="4428825"/>
              <a:ext cx="26875" cy="15225"/>
            </a:xfrm>
            <a:custGeom>
              <a:rect b="b" l="l" r="r" t="t"/>
              <a:pathLst>
                <a:path extrusionOk="0" h="609" w="1075">
                  <a:moveTo>
                    <a:pt x="380" y="0"/>
                  </a:moveTo>
                  <a:cubicBezTo>
                    <a:pt x="208" y="0"/>
                    <a:pt x="75" y="61"/>
                    <a:pt x="44" y="165"/>
                  </a:cubicBezTo>
                  <a:cubicBezTo>
                    <a:pt x="1" y="317"/>
                    <a:pt x="189" y="498"/>
                    <a:pt x="460" y="574"/>
                  </a:cubicBezTo>
                  <a:cubicBezTo>
                    <a:pt x="542" y="598"/>
                    <a:pt x="623" y="609"/>
                    <a:pt x="696" y="609"/>
                  </a:cubicBezTo>
                  <a:cubicBezTo>
                    <a:pt x="869" y="609"/>
                    <a:pt x="1003" y="547"/>
                    <a:pt x="1031" y="444"/>
                  </a:cubicBezTo>
                  <a:cubicBezTo>
                    <a:pt x="1075" y="295"/>
                    <a:pt x="887" y="111"/>
                    <a:pt x="615" y="35"/>
                  </a:cubicBezTo>
                  <a:cubicBezTo>
                    <a:pt x="533" y="11"/>
                    <a:pt x="453" y="0"/>
                    <a:pt x="38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5"/>
            <p:cNvSpPr/>
            <p:nvPr/>
          </p:nvSpPr>
          <p:spPr>
            <a:xfrm>
              <a:off x="3958500" y="4427900"/>
              <a:ext cx="28675" cy="17000"/>
            </a:xfrm>
            <a:custGeom>
              <a:rect b="b" l="l" r="r" t="t"/>
              <a:pathLst>
                <a:path extrusionOk="0" h="680" w="1147">
                  <a:moveTo>
                    <a:pt x="416" y="72"/>
                  </a:moveTo>
                  <a:cubicBezTo>
                    <a:pt x="492" y="72"/>
                    <a:pt x="568" y="83"/>
                    <a:pt x="641" y="105"/>
                  </a:cubicBezTo>
                  <a:cubicBezTo>
                    <a:pt x="890" y="173"/>
                    <a:pt x="1071" y="343"/>
                    <a:pt x="1035" y="470"/>
                  </a:cubicBezTo>
                  <a:cubicBezTo>
                    <a:pt x="1010" y="559"/>
                    <a:pt x="887" y="611"/>
                    <a:pt x="732" y="611"/>
                  </a:cubicBezTo>
                  <a:cubicBezTo>
                    <a:pt x="661" y="611"/>
                    <a:pt x="584" y="601"/>
                    <a:pt x="507" y="578"/>
                  </a:cubicBezTo>
                  <a:cubicBezTo>
                    <a:pt x="254" y="510"/>
                    <a:pt x="77" y="340"/>
                    <a:pt x="113" y="213"/>
                  </a:cubicBezTo>
                  <a:cubicBezTo>
                    <a:pt x="134" y="123"/>
                    <a:pt x="261" y="72"/>
                    <a:pt x="416" y="72"/>
                  </a:cubicBezTo>
                  <a:close/>
                  <a:moveTo>
                    <a:pt x="415" y="1"/>
                  </a:moveTo>
                  <a:cubicBezTo>
                    <a:pt x="227" y="1"/>
                    <a:pt x="81" y="70"/>
                    <a:pt x="48" y="191"/>
                  </a:cubicBezTo>
                  <a:cubicBezTo>
                    <a:pt x="1" y="365"/>
                    <a:pt x="192" y="564"/>
                    <a:pt x="489" y="643"/>
                  </a:cubicBezTo>
                  <a:cubicBezTo>
                    <a:pt x="568" y="669"/>
                    <a:pt x="648" y="679"/>
                    <a:pt x="731" y="679"/>
                  </a:cubicBezTo>
                  <a:cubicBezTo>
                    <a:pt x="919" y="679"/>
                    <a:pt x="1067" y="611"/>
                    <a:pt x="1100" y="488"/>
                  </a:cubicBezTo>
                  <a:cubicBezTo>
                    <a:pt x="1147" y="318"/>
                    <a:pt x="955" y="119"/>
                    <a:pt x="659" y="36"/>
                  </a:cubicBezTo>
                  <a:cubicBezTo>
                    <a:pt x="573" y="12"/>
                    <a:pt x="491" y="1"/>
                    <a:pt x="4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5"/>
            <p:cNvSpPr/>
            <p:nvPr/>
          </p:nvSpPr>
          <p:spPr>
            <a:xfrm>
              <a:off x="4040475" y="4418100"/>
              <a:ext cx="26775" cy="15225"/>
            </a:xfrm>
            <a:custGeom>
              <a:rect b="b" l="l" r="r" t="t"/>
              <a:pathLst>
                <a:path extrusionOk="0" h="609" w="1071">
                  <a:moveTo>
                    <a:pt x="376" y="1"/>
                  </a:moveTo>
                  <a:cubicBezTo>
                    <a:pt x="204" y="1"/>
                    <a:pt x="71" y="60"/>
                    <a:pt x="40" y="164"/>
                  </a:cubicBezTo>
                  <a:cubicBezTo>
                    <a:pt x="1" y="316"/>
                    <a:pt x="185" y="497"/>
                    <a:pt x="460" y="576"/>
                  </a:cubicBezTo>
                  <a:cubicBezTo>
                    <a:pt x="539" y="598"/>
                    <a:pt x="617" y="609"/>
                    <a:pt x="688" y="609"/>
                  </a:cubicBezTo>
                  <a:cubicBezTo>
                    <a:pt x="862" y="609"/>
                    <a:pt x="1000" y="547"/>
                    <a:pt x="1031" y="442"/>
                  </a:cubicBezTo>
                  <a:cubicBezTo>
                    <a:pt x="1071" y="294"/>
                    <a:pt x="883" y="110"/>
                    <a:pt x="611" y="34"/>
                  </a:cubicBezTo>
                  <a:cubicBezTo>
                    <a:pt x="530" y="11"/>
                    <a:pt x="450" y="1"/>
                    <a:pt x="3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5"/>
            <p:cNvSpPr/>
            <p:nvPr/>
          </p:nvSpPr>
          <p:spPr>
            <a:xfrm>
              <a:off x="4040125" y="4417275"/>
              <a:ext cx="27475" cy="16875"/>
            </a:xfrm>
            <a:custGeom>
              <a:rect b="b" l="l" r="r" t="t"/>
              <a:pathLst>
                <a:path extrusionOk="0" h="675" w="1099">
                  <a:moveTo>
                    <a:pt x="390" y="67"/>
                  </a:moveTo>
                  <a:cubicBezTo>
                    <a:pt x="466" y="67"/>
                    <a:pt x="542" y="78"/>
                    <a:pt x="615" y="99"/>
                  </a:cubicBezTo>
                  <a:cubicBezTo>
                    <a:pt x="730" y="128"/>
                    <a:pt x="839" y="186"/>
                    <a:pt x="925" y="269"/>
                  </a:cubicBezTo>
                  <a:cubicBezTo>
                    <a:pt x="994" y="334"/>
                    <a:pt x="1023" y="407"/>
                    <a:pt x="1009" y="468"/>
                  </a:cubicBezTo>
                  <a:cubicBezTo>
                    <a:pt x="991" y="526"/>
                    <a:pt x="929" y="573"/>
                    <a:pt x="835" y="595"/>
                  </a:cubicBezTo>
                  <a:cubicBezTo>
                    <a:pt x="791" y="602"/>
                    <a:pt x="746" y="606"/>
                    <a:pt x="702" y="606"/>
                  </a:cubicBezTo>
                  <a:cubicBezTo>
                    <a:pt x="507" y="606"/>
                    <a:pt x="316" y="536"/>
                    <a:pt x="166" y="407"/>
                  </a:cubicBezTo>
                  <a:cubicBezTo>
                    <a:pt x="98" y="338"/>
                    <a:pt x="69" y="266"/>
                    <a:pt x="87" y="208"/>
                  </a:cubicBezTo>
                  <a:cubicBezTo>
                    <a:pt x="101" y="146"/>
                    <a:pt x="163" y="103"/>
                    <a:pt x="260" y="81"/>
                  </a:cubicBezTo>
                  <a:cubicBezTo>
                    <a:pt x="300" y="71"/>
                    <a:pt x="347" y="67"/>
                    <a:pt x="390" y="67"/>
                  </a:cubicBezTo>
                  <a:close/>
                  <a:moveTo>
                    <a:pt x="391" y="1"/>
                  </a:moveTo>
                  <a:cubicBezTo>
                    <a:pt x="342" y="1"/>
                    <a:pt x="294" y="5"/>
                    <a:pt x="246" y="13"/>
                  </a:cubicBezTo>
                  <a:cubicBezTo>
                    <a:pt x="127" y="42"/>
                    <a:pt x="47" y="103"/>
                    <a:pt x="22" y="190"/>
                  </a:cubicBezTo>
                  <a:cubicBezTo>
                    <a:pt x="0" y="273"/>
                    <a:pt x="33" y="367"/>
                    <a:pt x="123" y="454"/>
                  </a:cubicBezTo>
                  <a:cubicBezTo>
                    <a:pt x="217" y="544"/>
                    <a:pt x="336" y="606"/>
                    <a:pt x="463" y="642"/>
                  </a:cubicBezTo>
                  <a:cubicBezTo>
                    <a:pt x="542" y="663"/>
                    <a:pt x="625" y="674"/>
                    <a:pt x="705" y="674"/>
                  </a:cubicBezTo>
                  <a:cubicBezTo>
                    <a:pt x="756" y="674"/>
                    <a:pt x="803" y="671"/>
                    <a:pt x="853" y="660"/>
                  </a:cubicBezTo>
                  <a:cubicBezTo>
                    <a:pt x="972" y="631"/>
                    <a:pt x="1052" y="569"/>
                    <a:pt x="1074" y="486"/>
                  </a:cubicBezTo>
                  <a:cubicBezTo>
                    <a:pt x="1099" y="400"/>
                    <a:pt x="1066" y="306"/>
                    <a:pt x="976" y="219"/>
                  </a:cubicBezTo>
                  <a:cubicBezTo>
                    <a:pt x="814" y="77"/>
                    <a:pt x="604" y="1"/>
                    <a:pt x="3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5"/>
            <p:cNvSpPr/>
            <p:nvPr/>
          </p:nvSpPr>
          <p:spPr>
            <a:xfrm>
              <a:off x="3996000" y="4431125"/>
              <a:ext cx="19550" cy="10700"/>
            </a:xfrm>
            <a:custGeom>
              <a:rect b="b" l="l" r="r" t="t"/>
              <a:pathLst>
                <a:path extrusionOk="0" h="428" w="782">
                  <a:moveTo>
                    <a:pt x="383" y="1"/>
                  </a:moveTo>
                  <a:cubicBezTo>
                    <a:pt x="172" y="1"/>
                    <a:pt x="5" y="94"/>
                    <a:pt x="5" y="211"/>
                  </a:cubicBezTo>
                  <a:cubicBezTo>
                    <a:pt x="1" y="326"/>
                    <a:pt x="174" y="424"/>
                    <a:pt x="391" y="428"/>
                  </a:cubicBezTo>
                  <a:cubicBezTo>
                    <a:pt x="605" y="428"/>
                    <a:pt x="782" y="334"/>
                    <a:pt x="782" y="218"/>
                  </a:cubicBezTo>
                  <a:cubicBezTo>
                    <a:pt x="782" y="99"/>
                    <a:pt x="608" y="1"/>
                    <a:pt x="395" y="1"/>
                  </a:cubicBezTo>
                  <a:cubicBezTo>
                    <a:pt x="391" y="1"/>
                    <a:pt x="387" y="1"/>
                    <a:pt x="3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5"/>
            <p:cNvSpPr/>
            <p:nvPr/>
          </p:nvSpPr>
          <p:spPr>
            <a:xfrm>
              <a:off x="3995200" y="4430225"/>
              <a:ext cx="21250" cy="12425"/>
            </a:xfrm>
            <a:custGeom>
              <a:rect b="b" l="l" r="r" t="t"/>
              <a:pathLst>
                <a:path extrusionOk="0" h="497" w="850">
                  <a:moveTo>
                    <a:pt x="427" y="70"/>
                  </a:moveTo>
                  <a:cubicBezTo>
                    <a:pt x="619" y="73"/>
                    <a:pt x="781" y="156"/>
                    <a:pt x="781" y="254"/>
                  </a:cubicBezTo>
                  <a:cubicBezTo>
                    <a:pt x="778" y="349"/>
                    <a:pt x="622" y="428"/>
                    <a:pt x="436" y="428"/>
                  </a:cubicBezTo>
                  <a:cubicBezTo>
                    <a:pt x="432" y="428"/>
                    <a:pt x="428" y="427"/>
                    <a:pt x="423" y="427"/>
                  </a:cubicBezTo>
                  <a:cubicBezTo>
                    <a:pt x="228" y="427"/>
                    <a:pt x="69" y="341"/>
                    <a:pt x="69" y="247"/>
                  </a:cubicBezTo>
                  <a:cubicBezTo>
                    <a:pt x="69" y="149"/>
                    <a:pt x="228" y="70"/>
                    <a:pt x="420" y="70"/>
                  </a:cubicBezTo>
                  <a:close/>
                  <a:moveTo>
                    <a:pt x="427" y="1"/>
                  </a:moveTo>
                  <a:cubicBezTo>
                    <a:pt x="192" y="1"/>
                    <a:pt x="4" y="106"/>
                    <a:pt x="0" y="243"/>
                  </a:cubicBezTo>
                  <a:cubicBezTo>
                    <a:pt x="0" y="384"/>
                    <a:pt x="185" y="492"/>
                    <a:pt x="420" y="496"/>
                  </a:cubicBezTo>
                  <a:lnTo>
                    <a:pt x="431" y="496"/>
                  </a:lnTo>
                  <a:cubicBezTo>
                    <a:pt x="662" y="496"/>
                    <a:pt x="846" y="391"/>
                    <a:pt x="846" y="254"/>
                  </a:cubicBezTo>
                  <a:cubicBezTo>
                    <a:pt x="850" y="117"/>
                    <a:pt x="662" y="4"/>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5"/>
            <p:cNvSpPr/>
            <p:nvPr/>
          </p:nvSpPr>
          <p:spPr>
            <a:xfrm>
              <a:off x="3939975" y="4401125"/>
              <a:ext cx="15575" cy="8525"/>
            </a:xfrm>
            <a:custGeom>
              <a:rect b="b" l="l" r="r" t="t"/>
              <a:pathLst>
                <a:path extrusionOk="0" h="341" w="623">
                  <a:moveTo>
                    <a:pt x="303" y="1"/>
                  </a:moveTo>
                  <a:cubicBezTo>
                    <a:pt x="135" y="1"/>
                    <a:pt x="1" y="75"/>
                    <a:pt x="1" y="167"/>
                  </a:cubicBezTo>
                  <a:cubicBezTo>
                    <a:pt x="1" y="261"/>
                    <a:pt x="138" y="337"/>
                    <a:pt x="312" y="341"/>
                  </a:cubicBezTo>
                  <a:cubicBezTo>
                    <a:pt x="481" y="341"/>
                    <a:pt x="622" y="268"/>
                    <a:pt x="622" y="174"/>
                  </a:cubicBezTo>
                  <a:cubicBezTo>
                    <a:pt x="622" y="80"/>
                    <a:pt x="485" y="1"/>
                    <a:pt x="315" y="1"/>
                  </a:cubicBezTo>
                  <a:cubicBezTo>
                    <a:pt x="311" y="1"/>
                    <a:pt x="307" y="1"/>
                    <a:pt x="3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5"/>
            <p:cNvSpPr/>
            <p:nvPr/>
          </p:nvSpPr>
          <p:spPr>
            <a:xfrm>
              <a:off x="3939250" y="4400500"/>
              <a:ext cx="17300" cy="10225"/>
            </a:xfrm>
            <a:custGeom>
              <a:rect b="b" l="l" r="r" t="t"/>
              <a:pathLst>
                <a:path extrusionOk="0" h="409" w="692">
                  <a:moveTo>
                    <a:pt x="323" y="69"/>
                  </a:moveTo>
                  <a:cubicBezTo>
                    <a:pt x="329" y="69"/>
                    <a:pt x="335" y="69"/>
                    <a:pt x="341" y="69"/>
                  </a:cubicBezTo>
                  <a:lnTo>
                    <a:pt x="348" y="69"/>
                  </a:lnTo>
                  <a:cubicBezTo>
                    <a:pt x="510" y="69"/>
                    <a:pt x="623" y="141"/>
                    <a:pt x="623" y="207"/>
                  </a:cubicBezTo>
                  <a:cubicBezTo>
                    <a:pt x="623" y="239"/>
                    <a:pt x="594" y="272"/>
                    <a:pt x="547" y="297"/>
                  </a:cubicBezTo>
                  <a:cubicBezTo>
                    <a:pt x="485" y="329"/>
                    <a:pt x="413" y="344"/>
                    <a:pt x="344" y="344"/>
                  </a:cubicBezTo>
                  <a:cubicBezTo>
                    <a:pt x="181" y="340"/>
                    <a:pt x="69" y="268"/>
                    <a:pt x="69" y="203"/>
                  </a:cubicBezTo>
                  <a:cubicBezTo>
                    <a:pt x="69" y="170"/>
                    <a:pt x="98" y="138"/>
                    <a:pt x="142" y="113"/>
                  </a:cubicBezTo>
                  <a:cubicBezTo>
                    <a:pt x="198" y="86"/>
                    <a:pt x="260" y="69"/>
                    <a:pt x="323" y="69"/>
                  </a:cubicBezTo>
                  <a:close/>
                  <a:moveTo>
                    <a:pt x="327" y="0"/>
                  </a:moveTo>
                  <a:cubicBezTo>
                    <a:pt x="251" y="0"/>
                    <a:pt x="179" y="18"/>
                    <a:pt x="109" y="51"/>
                  </a:cubicBezTo>
                  <a:cubicBezTo>
                    <a:pt x="48" y="76"/>
                    <a:pt x="8" y="134"/>
                    <a:pt x="1" y="203"/>
                  </a:cubicBezTo>
                  <a:cubicBezTo>
                    <a:pt x="1" y="315"/>
                    <a:pt x="149" y="409"/>
                    <a:pt x="344" y="409"/>
                  </a:cubicBezTo>
                  <a:lnTo>
                    <a:pt x="351" y="409"/>
                  </a:lnTo>
                  <a:cubicBezTo>
                    <a:pt x="431" y="409"/>
                    <a:pt x="507" y="395"/>
                    <a:pt x="579" y="358"/>
                  </a:cubicBezTo>
                  <a:cubicBezTo>
                    <a:pt x="641" y="333"/>
                    <a:pt x="684" y="275"/>
                    <a:pt x="691" y="210"/>
                  </a:cubicBezTo>
                  <a:cubicBezTo>
                    <a:pt x="691" y="94"/>
                    <a:pt x="539" y="4"/>
                    <a:pt x="348" y="1"/>
                  </a:cubicBezTo>
                  <a:cubicBezTo>
                    <a:pt x="341" y="0"/>
                    <a:pt x="334" y="0"/>
                    <a:pt x="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5"/>
            <p:cNvSpPr/>
            <p:nvPr/>
          </p:nvSpPr>
          <p:spPr>
            <a:xfrm>
              <a:off x="3950725" y="4388400"/>
              <a:ext cx="15950" cy="8600"/>
            </a:xfrm>
            <a:custGeom>
              <a:rect b="b" l="l" r="r" t="t"/>
              <a:pathLst>
                <a:path extrusionOk="0" h="344" w="638">
                  <a:moveTo>
                    <a:pt x="360" y="1"/>
                  </a:moveTo>
                  <a:cubicBezTo>
                    <a:pt x="341" y="1"/>
                    <a:pt x="321" y="2"/>
                    <a:pt x="301" y="4"/>
                  </a:cubicBezTo>
                  <a:cubicBezTo>
                    <a:pt x="131" y="22"/>
                    <a:pt x="1" y="116"/>
                    <a:pt x="12" y="206"/>
                  </a:cubicBezTo>
                  <a:cubicBezTo>
                    <a:pt x="18" y="286"/>
                    <a:pt x="134" y="343"/>
                    <a:pt x="278" y="343"/>
                  </a:cubicBezTo>
                  <a:cubicBezTo>
                    <a:pt x="297" y="343"/>
                    <a:pt x="317" y="342"/>
                    <a:pt x="337" y="340"/>
                  </a:cubicBezTo>
                  <a:cubicBezTo>
                    <a:pt x="507" y="325"/>
                    <a:pt x="637" y="235"/>
                    <a:pt x="630" y="141"/>
                  </a:cubicBezTo>
                  <a:cubicBezTo>
                    <a:pt x="620" y="58"/>
                    <a:pt x="504" y="1"/>
                    <a:pt x="3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5"/>
            <p:cNvSpPr/>
            <p:nvPr/>
          </p:nvSpPr>
          <p:spPr>
            <a:xfrm>
              <a:off x="3950100" y="4387500"/>
              <a:ext cx="17200" cy="10400"/>
            </a:xfrm>
            <a:custGeom>
              <a:rect b="b" l="l" r="r" t="t"/>
              <a:pathLst>
                <a:path extrusionOk="0" h="416" w="688">
                  <a:moveTo>
                    <a:pt x="384" y="69"/>
                  </a:moveTo>
                  <a:cubicBezTo>
                    <a:pt x="517" y="69"/>
                    <a:pt x="615" y="123"/>
                    <a:pt x="619" y="181"/>
                  </a:cubicBezTo>
                  <a:cubicBezTo>
                    <a:pt x="619" y="220"/>
                    <a:pt x="593" y="257"/>
                    <a:pt x="557" y="278"/>
                  </a:cubicBezTo>
                  <a:cubicBezTo>
                    <a:pt x="496" y="314"/>
                    <a:pt x="427" y="340"/>
                    <a:pt x="358" y="343"/>
                  </a:cubicBezTo>
                  <a:cubicBezTo>
                    <a:pt x="339" y="346"/>
                    <a:pt x="320" y="347"/>
                    <a:pt x="301" y="347"/>
                  </a:cubicBezTo>
                  <a:cubicBezTo>
                    <a:pt x="169" y="347"/>
                    <a:pt x="76" y="293"/>
                    <a:pt x="69" y="239"/>
                  </a:cubicBezTo>
                  <a:cubicBezTo>
                    <a:pt x="69" y="195"/>
                    <a:pt x="95" y="159"/>
                    <a:pt x="131" y="137"/>
                  </a:cubicBezTo>
                  <a:cubicBezTo>
                    <a:pt x="192" y="101"/>
                    <a:pt x="261" y="79"/>
                    <a:pt x="329" y="72"/>
                  </a:cubicBezTo>
                  <a:cubicBezTo>
                    <a:pt x="348" y="69"/>
                    <a:pt x="366" y="69"/>
                    <a:pt x="384" y="69"/>
                  </a:cubicBezTo>
                  <a:close/>
                  <a:moveTo>
                    <a:pt x="380" y="1"/>
                  </a:moveTo>
                  <a:cubicBezTo>
                    <a:pt x="361" y="1"/>
                    <a:pt x="342" y="2"/>
                    <a:pt x="322" y="4"/>
                  </a:cubicBezTo>
                  <a:cubicBezTo>
                    <a:pt x="239" y="11"/>
                    <a:pt x="160" y="40"/>
                    <a:pt x="91" y="83"/>
                  </a:cubicBezTo>
                  <a:cubicBezTo>
                    <a:pt x="33" y="116"/>
                    <a:pt x="1" y="177"/>
                    <a:pt x="1" y="246"/>
                  </a:cubicBezTo>
                  <a:cubicBezTo>
                    <a:pt x="11" y="347"/>
                    <a:pt x="138" y="416"/>
                    <a:pt x="304" y="416"/>
                  </a:cubicBezTo>
                  <a:cubicBezTo>
                    <a:pt x="322" y="416"/>
                    <a:pt x="344" y="412"/>
                    <a:pt x="366" y="412"/>
                  </a:cubicBezTo>
                  <a:cubicBezTo>
                    <a:pt x="445" y="405"/>
                    <a:pt x="525" y="376"/>
                    <a:pt x="593" y="333"/>
                  </a:cubicBezTo>
                  <a:cubicBezTo>
                    <a:pt x="651" y="300"/>
                    <a:pt x="687" y="239"/>
                    <a:pt x="684" y="173"/>
                  </a:cubicBezTo>
                  <a:cubicBezTo>
                    <a:pt x="674" y="70"/>
                    <a:pt x="545" y="1"/>
                    <a:pt x="3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5"/>
            <p:cNvSpPr/>
            <p:nvPr/>
          </p:nvSpPr>
          <p:spPr>
            <a:xfrm>
              <a:off x="4055375" y="4458525"/>
              <a:ext cx="16025" cy="8600"/>
            </a:xfrm>
            <a:custGeom>
              <a:rect b="b" l="l" r="r" t="t"/>
              <a:pathLst>
                <a:path extrusionOk="0" h="344" w="641">
                  <a:moveTo>
                    <a:pt x="361" y="1"/>
                  </a:moveTo>
                  <a:cubicBezTo>
                    <a:pt x="343" y="1"/>
                    <a:pt x="324" y="2"/>
                    <a:pt x="305" y="4"/>
                  </a:cubicBezTo>
                  <a:cubicBezTo>
                    <a:pt x="135" y="22"/>
                    <a:pt x="1" y="116"/>
                    <a:pt x="12" y="206"/>
                  </a:cubicBezTo>
                  <a:cubicBezTo>
                    <a:pt x="21" y="286"/>
                    <a:pt x="135" y="343"/>
                    <a:pt x="281" y="343"/>
                  </a:cubicBezTo>
                  <a:cubicBezTo>
                    <a:pt x="300" y="343"/>
                    <a:pt x="320" y="342"/>
                    <a:pt x="341" y="340"/>
                  </a:cubicBezTo>
                  <a:cubicBezTo>
                    <a:pt x="511" y="322"/>
                    <a:pt x="641" y="232"/>
                    <a:pt x="630" y="141"/>
                  </a:cubicBezTo>
                  <a:cubicBezTo>
                    <a:pt x="624" y="61"/>
                    <a:pt x="506" y="1"/>
                    <a:pt x="3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5"/>
            <p:cNvSpPr/>
            <p:nvPr/>
          </p:nvSpPr>
          <p:spPr>
            <a:xfrm>
              <a:off x="4054750" y="4457700"/>
              <a:ext cx="17200" cy="10325"/>
            </a:xfrm>
            <a:custGeom>
              <a:rect b="b" l="l" r="r" t="t"/>
              <a:pathLst>
                <a:path extrusionOk="0" h="413" w="688">
                  <a:moveTo>
                    <a:pt x="387" y="66"/>
                  </a:moveTo>
                  <a:cubicBezTo>
                    <a:pt x="521" y="66"/>
                    <a:pt x="615" y="120"/>
                    <a:pt x="622" y="178"/>
                  </a:cubicBezTo>
                  <a:cubicBezTo>
                    <a:pt x="619" y="218"/>
                    <a:pt x="597" y="257"/>
                    <a:pt x="557" y="276"/>
                  </a:cubicBezTo>
                  <a:cubicBezTo>
                    <a:pt x="500" y="312"/>
                    <a:pt x="431" y="337"/>
                    <a:pt x="362" y="341"/>
                  </a:cubicBezTo>
                  <a:cubicBezTo>
                    <a:pt x="342" y="343"/>
                    <a:pt x="322" y="344"/>
                    <a:pt x="303" y="344"/>
                  </a:cubicBezTo>
                  <a:cubicBezTo>
                    <a:pt x="170" y="344"/>
                    <a:pt x="76" y="293"/>
                    <a:pt x="69" y="236"/>
                  </a:cubicBezTo>
                  <a:cubicBezTo>
                    <a:pt x="73" y="192"/>
                    <a:pt x="98" y="156"/>
                    <a:pt x="134" y="138"/>
                  </a:cubicBezTo>
                  <a:cubicBezTo>
                    <a:pt x="196" y="98"/>
                    <a:pt x="261" y="77"/>
                    <a:pt x="333" y="69"/>
                  </a:cubicBezTo>
                  <a:cubicBezTo>
                    <a:pt x="351" y="66"/>
                    <a:pt x="369" y="66"/>
                    <a:pt x="387" y="66"/>
                  </a:cubicBezTo>
                  <a:close/>
                  <a:moveTo>
                    <a:pt x="389" y="1"/>
                  </a:moveTo>
                  <a:cubicBezTo>
                    <a:pt x="368" y="1"/>
                    <a:pt x="345" y="2"/>
                    <a:pt x="322" y="4"/>
                  </a:cubicBezTo>
                  <a:cubicBezTo>
                    <a:pt x="243" y="8"/>
                    <a:pt x="163" y="37"/>
                    <a:pt x="95" y="80"/>
                  </a:cubicBezTo>
                  <a:cubicBezTo>
                    <a:pt x="37" y="113"/>
                    <a:pt x="1" y="174"/>
                    <a:pt x="4" y="243"/>
                  </a:cubicBezTo>
                  <a:cubicBezTo>
                    <a:pt x="15" y="344"/>
                    <a:pt x="142" y="413"/>
                    <a:pt x="304" y="413"/>
                  </a:cubicBezTo>
                  <a:cubicBezTo>
                    <a:pt x="326" y="413"/>
                    <a:pt x="348" y="409"/>
                    <a:pt x="366" y="409"/>
                  </a:cubicBezTo>
                  <a:cubicBezTo>
                    <a:pt x="449" y="402"/>
                    <a:pt x="525" y="377"/>
                    <a:pt x="594" y="330"/>
                  </a:cubicBezTo>
                  <a:cubicBezTo>
                    <a:pt x="655" y="297"/>
                    <a:pt x="688" y="236"/>
                    <a:pt x="688" y="171"/>
                  </a:cubicBezTo>
                  <a:cubicBezTo>
                    <a:pt x="678" y="69"/>
                    <a:pt x="55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5"/>
            <p:cNvSpPr/>
            <p:nvPr/>
          </p:nvSpPr>
          <p:spPr>
            <a:xfrm>
              <a:off x="4075175" y="4423150"/>
              <a:ext cx="15125" cy="11725"/>
            </a:xfrm>
            <a:custGeom>
              <a:rect b="b" l="l" r="r" t="t"/>
              <a:pathLst>
                <a:path extrusionOk="0" h="469" w="605">
                  <a:moveTo>
                    <a:pt x="161" y="1"/>
                  </a:moveTo>
                  <a:cubicBezTo>
                    <a:pt x="117" y="1"/>
                    <a:pt x="81" y="14"/>
                    <a:pt x="58" y="42"/>
                  </a:cubicBezTo>
                  <a:cubicBezTo>
                    <a:pt x="1" y="118"/>
                    <a:pt x="62" y="266"/>
                    <a:pt x="196" y="371"/>
                  </a:cubicBezTo>
                  <a:cubicBezTo>
                    <a:pt x="279" y="434"/>
                    <a:pt x="371" y="469"/>
                    <a:pt x="443" y="469"/>
                  </a:cubicBezTo>
                  <a:cubicBezTo>
                    <a:pt x="487" y="469"/>
                    <a:pt x="523" y="456"/>
                    <a:pt x="547" y="428"/>
                  </a:cubicBezTo>
                  <a:cubicBezTo>
                    <a:pt x="604" y="356"/>
                    <a:pt x="543" y="208"/>
                    <a:pt x="406" y="103"/>
                  </a:cubicBezTo>
                  <a:cubicBezTo>
                    <a:pt x="323" y="36"/>
                    <a:pt x="232" y="1"/>
                    <a:pt x="1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5"/>
            <p:cNvSpPr/>
            <p:nvPr/>
          </p:nvSpPr>
          <p:spPr>
            <a:xfrm>
              <a:off x="4073925" y="4422125"/>
              <a:ext cx="16550" cy="13650"/>
            </a:xfrm>
            <a:custGeom>
              <a:rect b="b" l="l" r="r" t="t"/>
              <a:pathLst>
                <a:path extrusionOk="0" h="546" w="662">
                  <a:moveTo>
                    <a:pt x="202" y="75"/>
                  </a:moveTo>
                  <a:cubicBezTo>
                    <a:pt x="206" y="75"/>
                    <a:pt x="210" y="75"/>
                    <a:pt x="213" y="75"/>
                  </a:cubicBezTo>
                  <a:cubicBezTo>
                    <a:pt x="224" y="75"/>
                    <a:pt x="235" y="75"/>
                    <a:pt x="249" y="79"/>
                  </a:cubicBezTo>
                  <a:cubicBezTo>
                    <a:pt x="387" y="112"/>
                    <a:pt x="503" y="202"/>
                    <a:pt x="568" y="332"/>
                  </a:cubicBezTo>
                  <a:cubicBezTo>
                    <a:pt x="589" y="368"/>
                    <a:pt x="589" y="412"/>
                    <a:pt x="568" y="448"/>
                  </a:cubicBezTo>
                  <a:cubicBezTo>
                    <a:pt x="553" y="466"/>
                    <a:pt x="526" y="476"/>
                    <a:pt x="491" y="476"/>
                  </a:cubicBezTo>
                  <a:cubicBezTo>
                    <a:pt x="431" y="476"/>
                    <a:pt x="348" y="447"/>
                    <a:pt x="268" y="383"/>
                  </a:cubicBezTo>
                  <a:cubicBezTo>
                    <a:pt x="210" y="339"/>
                    <a:pt x="166" y="285"/>
                    <a:pt x="134" y="220"/>
                  </a:cubicBezTo>
                  <a:cubicBezTo>
                    <a:pt x="116" y="184"/>
                    <a:pt x="116" y="140"/>
                    <a:pt x="134" y="104"/>
                  </a:cubicBezTo>
                  <a:cubicBezTo>
                    <a:pt x="153" y="85"/>
                    <a:pt x="177" y="75"/>
                    <a:pt x="202" y="75"/>
                  </a:cubicBezTo>
                  <a:close/>
                  <a:moveTo>
                    <a:pt x="205" y="1"/>
                  </a:moveTo>
                  <a:cubicBezTo>
                    <a:pt x="86" y="1"/>
                    <a:pt x="0" y="136"/>
                    <a:pt x="72" y="249"/>
                  </a:cubicBezTo>
                  <a:cubicBezTo>
                    <a:pt x="108" y="321"/>
                    <a:pt x="159" y="386"/>
                    <a:pt x="224" y="437"/>
                  </a:cubicBezTo>
                  <a:cubicBezTo>
                    <a:pt x="300" y="502"/>
                    <a:pt x="394" y="538"/>
                    <a:pt x="492" y="545"/>
                  </a:cubicBezTo>
                  <a:cubicBezTo>
                    <a:pt x="495" y="546"/>
                    <a:pt x="499" y="546"/>
                    <a:pt x="503" y="546"/>
                  </a:cubicBezTo>
                  <a:cubicBezTo>
                    <a:pt x="549" y="546"/>
                    <a:pt x="592" y="525"/>
                    <a:pt x="622" y="491"/>
                  </a:cubicBezTo>
                  <a:cubicBezTo>
                    <a:pt x="658" y="433"/>
                    <a:pt x="662" y="365"/>
                    <a:pt x="629" y="303"/>
                  </a:cubicBezTo>
                  <a:cubicBezTo>
                    <a:pt x="557" y="155"/>
                    <a:pt x="423" y="46"/>
                    <a:pt x="260" y="10"/>
                  </a:cubicBezTo>
                  <a:cubicBezTo>
                    <a:pt x="241" y="4"/>
                    <a:pt x="223"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5"/>
            <p:cNvSpPr/>
            <p:nvPr/>
          </p:nvSpPr>
          <p:spPr>
            <a:xfrm>
              <a:off x="4018975" y="4449300"/>
              <a:ext cx="15650" cy="8625"/>
            </a:xfrm>
            <a:custGeom>
              <a:rect b="b" l="l" r="r" t="t"/>
              <a:pathLst>
                <a:path extrusionOk="0" h="345" w="626">
                  <a:moveTo>
                    <a:pt x="315" y="1"/>
                  </a:moveTo>
                  <a:cubicBezTo>
                    <a:pt x="145" y="1"/>
                    <a:pt x="4" y="77"/>
                    <a:pt x="4" y="171"/>
                  </a:cubicBezTo>
                  <a:cubicBezTo>
                    <a:pt x="0" y="264"/>
                    <a:pt x="138" y="340"/>
                    <a:pt x="311" y="344"/>
                  </a:cubicBezTo>
                  <a:cubicBezTo>
                    <a:pt x="485" y="344"/>
                    <a:pt x="626" y="268"/>
                    <a:pt x="626" y="174"/>
                  </a:cubicBezTo>
                  <a:cubicBezTo>
                    <a:pt x="626" y="80"/>
                    <a:pt x="488" y="4"/>
                    <a:pt x="3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5"/>
            <p:cNvSpPr/>
            <p:nvPr/>
          </p:nvSpPr>
          <p:spPr>
            <a:xfrm>
              <a:off x="4018150" y="4448475"/>
              <a:ext cx="18275" cy="10250"/>
            </a:xfrm>
            <a:custGeom>
              <a:rect b="b" l="l" r="r" t="t"/>
              <a:pathLst>
                <a:path extrusionOk="0" h="410" w="731">
                  <a:moveTo>
                    <a:pt x="351" y="70"/>
                  </a:moveTo>
                  <a:cubicBezTo>
                    <a:pt x="420" y="70"/>
                    <a:pt x="489" y="84"/>
                    <a:pt x="554" y="117"/>
                  </a:cubicBezTo>
                  <a:cubicBezTo>
                    <a:pt x="601" y="142"/>
                    <a:pt x="626" y="175"/>
                    <a:pt x="626" y="207"/>
                  </a:cubicBezTo>
                  <a:cubicBezTo>
                    <a:pt x="626" y="240"/>
                    <a:pt x="597" y="272"/>
                    <a:pt x="550" y="297"/>
                  </a:cubicBezTo>
                  <a:cubicBezTo>
                    <a:pt x="489" y="330"/>
                    <a:pt x="416" y="344"/>
                    <a:pt x="348" y="344"/>
                  </a:cubicBezTo>
                  <a:cubicBezTo>
                    <a:pt x="185" y="341"/>
                    <a:pt x="73" y="269"/>
                    <a:pt x="73" y="204"/>
                  </a:cubicBezTo>
                  <a:cubicBezTo>
                    <a:pt x="73" y="138"/>
                    <a:pt x="181" y="70"/>
                    <a:pt x="344" y="70"/>
                  </a:cubicBezTo>
                  <a:close/>
                  <a:moveTo>
                    <a:pt x="340" y="1"/>
                  </a:moveTo>
                  <a:cubicBezTo>
                    <a:pt x="150" y="1"/>
                    <a:pt x="4" y="90"/>
                    <a:pt x="4" y="200"/>
                  </a:cubicBezTo>
                  <a:cubicBezTo>
                    <a:pt x="1" y="316"/>
                    <a:pt x="152" y="410"/>
                    <a:pt x="344" y="410"/>
                  </a:cubicBezTo>
                  <a:lnTo>
                    <a:pt x="351" y="410"/>
                  </a:lnTo>
                  <a:cubicBezTo>
                    <a:pt x="431" y="410"/>
                    <a:pt x="510" y="391"/>
                    <a:pt x="583" y="359"/>
                  </a:cubicBezTo>
                  <a:cubicBezTo>
                    <a:pt x="727" y="312"/>
                    <a:pt x="731" y="106"/>
                    <a:pt x="586" y="59"/>
                  </a:cubicBezTo>
                  <a:cubicBezTo>
                    <a:pt x="514" y="19"/>
                    <a:pt x="431" y="1"/>
                    <a:pt x="351" y="1"/>
                  </a:cubicBezTo>
                  <a:cubicBezTo>
                    <a:pt x="347" y="1"/>
                    <a:pt x="344" y="1"/>
                    <a:pt x="3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5"/>
            <p:cNvSpPr/>
            <p:nvPr/>
          </p:nvSpPr>
          <p:spPr>
            <a:xfrm>
              <a:off x="4007300" y="4387400"/>
              <a:ext cx="26775" cy="14975"/>
            </a:xfrm>
            <a:custGeom>
              <a:rect b="b" l="l" r="r" t="t"/>
              <a:pathLst>
                <a:path extrusionOk="0" h="599" w="1071">
                  <a:moveTo>
                    <a:pt x="395" y="1"/>
                  </a:moveTo>
                  <a:cubicBezTo>
                    <a:pt x="210" y="1"/>
                    <a:pt x="66" y="65"/>
                    <a:pt x="37" y="177"/>
                  </a:cubicBezTo>
                  <a:cubicBezTo>
                    <a:pt x="1" y="329"/>
                    <a:pt x="196" y="506"/>
                    <a:pt x="471" y="571"/>
                  </a:cubicBezTo>
                  <a:cubicBezTo>
                    <a:pt x="543" y="590"/>
                    <a:pt x="614" y="598"/>
                    <a:pt x="680" y="598"/>
                  </a:cubicBezTo>
                  <a:cubicBezTo>
                    <a:pt x="864" y="598"/>
                    <a:pt x="1008" y="531"/>
                    <a:pt x="1035" y="420"/>
                  </a:cubicBezTo>
                  <a:cubicBezTo>
                    <a:pt x="1071" y="271"/>
                    <a:pt x="879" y="94"/>
                    <a:pt x="605" y="26"/>
                  </a:cubicBezTo>
                  <a:cubicBezTo>
                    <a:pt x="532" y="9"/>
                    <a:pt x="461" y="1"/>
                    <a:pt x="3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5"/>
            <p:cNvSpPr/>
            <p:nvPr/>
          </p:nvSpPr>
          <p:spPr>
            <a:xfrm>
              <a:off x="4006400" y="4386650"/>
              <a:ext cx="28125" cy="16575"/>
            </a:xfrm>
            <a:custGeom>
              <a:rect b="b" l="l" r="r" t="t"/>
              <a:pathLst>
                <a:path extrusionOk="0" h="663" w="1125">
                  <a:moveTo>
                    <a:pt x="431" y="63"/>
                  </a:moveTo>
                  <a:cubicBezTo>
                    <a:pt x="500" y="63"/>
                    <a:pt x="565" y="74"/>
                    <a:pt x="630" y="88"/>
                  </a:cubicBezTo>
                  <a:cubicBezTo>
                    <a:pt x="749" y="113"/>
                    <a:pt x="857" y="168"/>
                    <a:pt x="948" y="247"/>
                  </a:cubicBezTo>
                  <a:cubicBezTo>
                    <a:pt x="1020" y="312"/>
                    <a:pt x="1053" y="381"/>
                    <a:pt x="1038" y="442"/>
                  </a:cubicBezTo>
                  <a:cubicBezTo>
                    <a:pt x="1024" y="504"/>
                    <a:pt x="962" y="551"/>
                    <a:pt x="868" y="576"/>
                  </a:cubicBezTo>
                  <a:cubicBezTo>
                    <a:pt x="814" y="588"/>
                    <a:pt x="758" y="594"/>
                    <a:pt x="702" y="594"/>
                  </a:cubicBezTo>
                  <a:cubicBezTo>
                    <a:pt x="639" y="594"/>
                    <a:pt x="575" y="586"/>
                    <a:pt x="514" y="569"/>
                  </a:cubicBezTo>
                  <a:cubicBezTo>
                    <a:pt x="261" y="508"/>
                    <a:pt x="73" y="345"/>
                    <a:pt x="105" y="215"/>
                  </a:cubicBezTo>
                  <a:cubicBezTo>
                    <a:pt x="120" y="157"/>
                    <a:pt x="181" y="106"/>
                    <a:pt x="275" y="81"/>
                  </a:cubicBezTo>
                  <a:cubicBezTo>
                    <a:pt x="326" y="70"/>
                    <a:pt x="377" y="63"/>
                    <a:pt x="431" y="63"/>
                  </a:cubicBezTo>
                  <a:close/>
                  <a:moveTo>
                    <a:pt x="438" y="1"/>
                  </a:moveTo>
                  <a:cubicBezTo>
                    <a:pt x="378" y="1"/>
                    <a:pt x="317" y="7"/>
                    <a:pt x="257" y="19"/>
                  </a:cubicBezTo>
                  <a:cubicBezTo>
                    <a:pt x="138" y="48"/>
                    <a:pt x="62" y="113"/>
                    <a:pt x="40" y="200"/>
                  </a:cubicBezTo>
                  <a:cubicBezTo>
                    <a:pt x="1" y="370"/>
                    <a:pt x="199" y="562"/>
                    <a:pt x="496" y="634"/>
                  </a:cubicBezTo>
                  <a:cubicBezTo>
                    <a:pt x="568" y="652"/>
                    <a:pt x="641" y="663"/>
                    <a:pt x="713" y="663"/>
                  </a:cubicBezTo>
                  <a:cubicBezTo>
                    <a:pt x="771" y="663"/>
                    <a:pt x="828" y="656"/>
                    <a:pt x="886" y="641"/>
                  </a:cubicBezTo>
                  <a:cubicBezTo>
                    <a:pt x="1006" y="612"/>
                    <a:pt x="1082" y="547"/>
                    <a:pt x="1103" y="461"/>
                  </a:cubicBezTo>
                  <a:cubicBezTo>
                    <a:pt x="1125" y="377"/>
                    <a:pt x="1085" y="283"/>
                    <a:pt x="995" y="200"/>
                  </a:cubicBezTo>
                  <a:cubicBezTo>
                    <a:pt x="836" y="69"/>
                    <a:pt x="639" y="1"/>
                    <a:pt x="4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5"/>
            <p:cNvSpPr/>
            <p:nvPr/>
          </p:nvSpPr>
          <p:spPr>
            <a:xfrm>
              <a:off x="4092450" y="4448950"/>
              <a:ext cx="165125" cy="140050"/>
            </a:xfrm>
            <a:custGeom>
              <a:rect b="b" l="l" r="r" t="t"/>
              <a:pathLst>
                <a:path extrusionOk="0" h="5602" w="6605">
                  <a:moveTo>
                    <a:pt x="6605" y="0"/>
                  </a:moveTo>
                  <a:cubicBezTo>
                    <a:pt x="4495" y="1361"/>
                    <a:pt x="1818" y="1529"/>
                    <a:pt x="624" y="1529"/>
                  </a:cubicBezTo>
                  <a:cubicBezTo>
                    <a:pt x="232" y="1529"/>
                    <a:pt x="0" y="1511"/>
                    <a:pt x="0" y="1511"/>
                  </a:cubicBezTo>
                  <a:lnTo>
                    <a:pt x="0" y="5506"/>
                  </a:lnTo>
                  <a:cubicBezTo>
                    <a:pt x="0" y="5506"/>
                    <a:pt x="610" y="5601"/>
                    <a:pt x="1521" y="5601"/>
                  </a:cubicBezTo>
                  <a:cubicBezTo>
                    <a:pt x="2886" y="5601"/>
                    <a:pt x="4925" y="5387"/>
                    <a:pt x="6605" y="4316"/>
                  </a:cubicBezTo>
                  <a:lnTo>
                    <a:pt x="66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5"/>
            <p:cNvSpPr/>
            <p:nvPr/>
          </p:nvSpPr>
          <p:spPr>
            <a:xfrm>
              <a:off x="4091625" y="4448075"/>
              <a:ext cx="166775" cy="141700"/>
            </a:xfrm>
            <a:custGeom>
              <a:rect b="b" l="l" r="r" t="t"/>
              <a:pathLst>
                <a:path extrusionOk="0" h="5668" w="6671">
                  <a:moveTo>
                    <a:pt x="6602" y="97"/>
                  </a:moveTo>
                  <a:lnTo>
                    <a:pt x="6602" y="4333"/>
                  </a:lnTo>
                  <a:cubicBezTo>
                    <a:pt x="4935" y="5389"/>
                    <a:pt x="2895" y="5598"/>
                    <a:pt x="1536" y="5598"/>
                  </a:cubicBezTo>
                  <a:cubicBezTo>
                    <a:pt x="755" y="5598"/>
                    <a:pt x="199" y="5529"/>
                    <a:pt x="69" y="5512"/>
                  </a:cubicBezTo>
                  <a:lnTo>
                    <a:pt x="69" y="1582"/>
                  </a:lnTo>
                  <a:cubicBezTo>
                    <a:pt x="147" y="1587"/>
                    <a:pt x="345" y="1597"/>
                    <a:pt x="633" y="1597"/>
                  </a:cubicBezTo>
                  <a:cubicBezTo>
                    <a:pt x="1811" y="1597"/>
                    <a:pt x="4493" y="1432"/>
                    <a:pt x="6602" y="97"/>
                  </a:cubicBezTo>
                  <a:close/>
                  <a:moveTo>
                    <a:pt x="6636" y="1"/>
                  </a:moveTo>
                  <a:cubicBezTo>
                    <a:pt x="6630" y="1"/>
                    <a:pt x="6623" y="2"/>
                    <a:pt x="6616" y="6"/>
                  </a:cubicBezTo>
                  <a:cubicBezTo>
                    <a:pt x="4509" y="1367"/>
                    <a:pt x="1797" y="1530"/>
                    <a:pt x="622" y="1530"/>
                  </a:cubicBezTo>
                  <a:cubicBezTo>
                    <a:pt x="261" y="1530"/>
                    <a:pt x="45" y="1515"/>
                    <a:pt x="37" y="1514"/>
                  </a:cubicBezTo>
                  <a:cubicBezTo>
                    <a:pt x="26" y="1514"/>
                    <a:pt x="19" y="1514"/>
                    <a:pt x="11" y="1521"/>
                  </a:cubicBezTo>
                  <a:cubicBezTo>
                    <a:pt x="4" y="1528"/>
                    <a:pt x="1" y="1539"/>
                    <a:pt x="1" y="1546"/>
                  </a:cubicBezTo>
                  <a:lnTo>
                    <a:pt x="1" y="5541"/>
                  </a:lnTo>
                  <a:cubicBezTo>
                    <a:pt x="1" y="5555"/>
                    <a:pt x="11" y="5570"/>
                    <a:pt x="30" y="5573"/>
                  </a:cubicBezTo>
                  <a:cubicBezTo>
                    <a:pt x="503" y="5635"/>
                    <a:pt x="984" y="5668"/>
                    <a:pt x="1464" y="5668"/>
                  </a:cubicBezTo>
                  <a:cubicBezTo>
                    <a:pt x="1490" y="5668"/>
                    <a:pt x="1515" y="5667"/>
                    <a:pt x="1541" y="5667"/>
                  </a:cubicBezTo>
                  <a:cubicBezTo>
                    <a:pt x="2911" y="5667"/>
                    <a:pt x="4971" y="5454"/>
                    <a:pt x="6656" y="4380"/>
                  </a:cubicBezTo>
                  <a:cubicBezTo>
                    <a:pt x="6663" y="4377"/>
                    <a:pt x="6670" y="4366"/>
                    <a:pt x="6670" y="4355"/>
                  </a:cubicBezTo>
                  <a:lnTo>
                    <a:pt x="6670" y="35"/>
                  </a:lnTo>
                  <a:cubicBezTo>
                    <a:pt x="6670" y="14"/>
                    <a:pt x="6655" y="1"/>
                    <a:pt x="66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5"/>
            <p:cNvSpPr/>
            <p:nvPr/>
          </p:nvSpPr>
          <p:spPr>
            <a:xfrm>
              <a:off x="3918375" y="4255450"/>
              <a:ext cx="318875" cy="155100"/>
            </a:xfrm>
            <a:custGeom>
              <a:rect b="b" l="l" r="r" t="t"/>
              <a:pathLst>
                <a:path extrusionOk="0" h="6204" w="12755">
                  <a:moveTo>
                    <a:pt x="6377" y="0"/>
                  </a:moveTo>
                  <a:cubicBezTo>
                    <a:pt x="4678" y="0"/>
                    <a:pt x="3081" y="264"/>
                    <a:pt x="1880" y="742"/>
                  </a:cubicBezTo>
                  <a:cubicBezTo>
                    <a:pt x="669" y="1226"/>
                    <a:pt x="1" y="1869"/>
                    <a:pt x="1" y="2560"/>
                  </a:cubicBezTo>
                  <a:cubicBezTo>
                    <a:pt x="40" y="2628"/>
                    <a:pt x="71" y="2700"/>
                    <a:pt x="94" y="2773"/>
                  </a:cubicBezTo>
                  <a:lnTo>
                    <a:pt x="94" y="2773"/>
                  </a:lnTo>
                  <a:cubicBezTo>
                    <a:pt x="79" y="2703"/>
                    <a:pt x="71" y="2630"/>
                    <a:pt x="69" y="2556"/>
                  </a:cubicBezTo>
                  <a:cubicBezTo>
                    <a:pt x="69" y="1186"/>
                    <a:pt x="2896" y="66"/>
                    <a:pt x="6377" y="66"/>
                  </a:cubicBezTo>
                  <a:cubicBezTo>
                    <a:pt x="9855" y="66"/>
                    <a:pt x="12686" y="1186"/>
                    <a:pt x="12686" y="2556"/>
                  </a:cubicBezTo>
                  <a:cubicBezTo>
                    <a:pt x="12684" y="2634"/>
                    <a:pt x="12675" y="2711"/>
                    <a:pt x="12657" y="2786"/>
                  </a:cubicBezTo>
                  <a:lnTo>
                    <a:pt x="12657" y="2786"/>
                  </a:lnTo>
                  <a:cubicBezTo>
                    <a:pt x="12681" y="2708"/>
                    <a:pt x="12713" y="2632"/>
                    <a:pt x="12754" y="2560"/>
                  </a:cubicBezTo>
                  <a:cubicBezTo>
                    <a:pt x="12754" y="1869"/>
                    <a:pt x="12086" y="1226"/>
                    <a:pt x="10875" y="742"/>
                  </a:cubicBezTo>
                  <a:cubicBezTo>
                    <a:pt x="9671" y="264"/>
                    <a:pt x="8077" y="0"/>
                    <a:pt x="6377" y="0"/>
                  </a:cubicBezTo>
                  <a:close/>
                  <a:moveTo>
                    <a:pt x="12657" y="2786"/>
                  </a:moveTo>
                  <a:cubicBezTo>
                    <a:pt x="12650" y="2809"/>
                    <a:pt x="12644" y="2833"/>
                    <a:pt x="12638" y="2857"/>
                  </a:cubicBezTo>
                  <a:lnTo>
                    <a:pt x="12638" y="2857"/>
                  </a:lnTo>
                  <a:cubicBezTo>
                    <a:pt x="12646" y="2833"/>
                    <a:pt x="12652" y="2809"/>
                    <a:pt x="12657" y="2786"/>
                  </a:cubicBezTo>
                  <a:close/>
                  <a:moveTo>
                    <a:pt x="94" y="2773"/>
                  </a:moveTo>
                  <a:lnTo>
                    <a:pt x="94" y="2773"/>
                  </a:lnTo>
                  <a:cubicBezTo>
                    <a:pt x="101" y="2807"/>
                    <a:pt x="110" y="2841"/>
                    <a:pt x="120" y="2874"/>
                  </a:cubicBezTo>
                  <a:lnTo>
                    <a:pt x="120" y="2874"/>
                  </a:lnTo>
                  <a:cubicBezTo>
                    <a:pt x="113" y="2840"/>
                    <a:pt x="104" y="2807"/>
                    <a:pt x="94" y="2773"/>
                  </a:cubicBezTo>
                  <a:close/>
                  <a:moveTo>
                    <a:pt x="120" y="2874"/>
                  </a:moveTo>
                  <a:cubicBezTo>
                    <a:pt x="152" y="3023"/>
                    <a:pt x="152" y="3178"/>
                    <a:pt x="121" y="3327"/>
                  </a:cubicBezTo>
                  <a:lnTo>
                    <a:pt x="121" y="3327"/>
                  </a:lnTo>
                  <a:cubicBezTo>
                    <a:pt x="144" y="3255"/>
                    <a:pt x="175" y="3184"/>
                    <a:pt x="214" y="3117"/>
                  </a:cubicBezTo>
                  <a:cubicBezTo>
                    <a:pt x="218" y="3106"/>
                    <a:pt x="218" y="3095"/>
                    <a:pt x="214" y="3084"/>
                  </a:cubicBezTo>
                  <a:cubicBezTo>
                    <a:pt x="175" y="3017"/>
                    <a:pt x="143" y="2947"/>
                    <a:pt x="120" y="2874"/>
                  </a:cubicBezTo>
                  <a:close/>
                  <a:moveTo>
                    <a:pt x="12638" y="2857"/>
                  </a:moveTo>
                  <a:lnTo>
                    <a:pt x="12638" y="2857"/>
                  </a:lnTo>
                  <a:cubicBezTo>
                    <a:pt x="12615" y="2936"/>
                    <a:pt x="12582" y="3012"/>
                    <a:pt x="12541" y="3084"/>
                  </a:cubicBezTo>
                  <a:cubicBezTo>
                    <a:pt x="12534" y="3095"/>
                    <a:pt x="12534" y="3106"/>
                    <a:pt x="12541" y="3117"/>
                  </a:cubicBezTo>
                  <a:cubicBezTo>
                    <a:pt x="12581" y="3189"/>
                    <a:pt x="12614" y="3265"/>
                    <a:pt x="12638" y="3344"/>
                  </a:cubicBezTo>
                  <a:lnTo>
                    <a:pt x="12638" y="3344"/>
                  </a:lnTo>
                  <a:cubicBezTo>
                    <a:pt x="12601" y="3184"/>
                    <a:pt x="12602" y="3017"/>
                    <a:pt x="12638" y="2857"/>
                  </a:cubicBezTo>
                  <a:close/>
                  <a:moveTo>
                    <a:pt x="12638" y="3344"/>
                  </a:moveTo>
                  <a:cubicBezTo>
                    <a:pt x="12644" y="3370"/>
                    <a:pt x="12650" y="3396"/>
                    <a:pt x="12658" y="3422"/>
                  </a:cubicBezTo>
                  <a:lnTo>
                    <a:pt x="12658" y="3422"/>
                  </a:lnTo>
                  <a:cubicBezTo>
                    <a:pt x="12652" y="3396"/>
                    <a:pt x="12645" y="3370"/>
                    <a:pt x="12638" y="3344"/>
                  </a:cubicBezTo>
                  <a:close/>
                  <a:moveTo>
                    <a:pt x="121" y="3327"/>
                  </a:moveTo>
                  <a:cubicBezTo>
                    <a:pt x="110" y="3362"/>
                    <a:pt x="101" y="3397"/>
                    <a:pt x="93" y="3433"/>
                  </a:cubicBezTo>
                  <a:lnTo>
                    <a:pt x="93" y="3433"/>
                  </a:lnTo>
                  <a:cubicBezTo>
                    <a:pt x="104" y="3398"/>
                    <a:pt x="113" y="3363"/>
                    <a:pt x="121" y="3327"/>
                  </a:cubicBezTo>
                  <a:close/>
                  <a:moveTo>
                    <a:pt x="12658" y="3422"/>
                  </a:moveTo>
                  <a:cubicBezTo>
                    <a:pt x="12675" y="3495"/>
                    <a:pt x="12684" y="3569"/>
                    <a:pt x="12686" y="3644"/>
                  </a:cubicBezTo>
                  <a:cubicBezTo>
                    <a:pt x="12686" y="5018"/>
                    <a:pt x="9855" y="6135"/>
                    <a:pt x="6377" y="6135"/>
                  </a:cubicBezTo>
                  <a:cubicBezTo>
                    <a:pt x="2900" y="6135"/>
                    <a:pt x="69" y="5018"/>
                    <a:pt x="69" y="3644"/>
                  </a:cubicBezTo>
                  <a:cubicBezTo>
                    <a:pt x="71" y="3573"/>
                    <a:pt x="79" y="3502"/>
                    <a:pt x="93" y="3433"/>
                  </a:cubicBezTo>
                  <a:lnTo>
                    <a:pt x="93" y="3433"/>
                  </a:lnTo>
                  <a:cubicBezTo>
                    <a:pt x="70" y="3506"/>
                    <a:pt x="39" y="3577"/>
                    <a:pt x="1" y="3644"/>
                  </a:cubicBezTo>
                  <a:cubicBezTo>
                    <a:pt x="1" y="4335"/>
                    <a:pt x="669" y="4978"/>
                    <a:pt x="1880" y="5463"/>
                  </a:cubicBezTo>
                  <a:cubicBezTo>
                    <a:pt x="3081" y="5940"/>
                    <a:pt x="4678" y="6204"/>
                    <a:pt x="6377" y="6204"/>
                  </a:cubicBezTo>
                  <a:cubicBezTo>
                    <a:pt x="8077" y="6204"/>
                    <a:pt x="9671" y="5940"/>
                    <a:pt x="10875" y="5463"/>
                  </a:cubicBezTo>
                  <a:cubicBezTo>
                    <a:pt x="12086" y="4978"/>
                    <a:pt x="12754" y="4335"/>
                    <a:pt x="12754" y="3644"/>
                  </a:cubicBezTo>
                  <a:cubicBezTo>
                    <a:pt x="12714" y="3573"/>
                    <a:pt x="12682" y="3498"/>
                    <a:pt x="12658" y="3422"/>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5"/>
            <p:cNvSpPr/>
            <p:nvPr/>
          </p:nvSpPr>
          <p:spPr>
            <a:xfrm>
              <a:off x="3933000" y="4338500"/>
              <a:ext cx="291150" cy="44125"/>
            </a:xfrm>
            <a:custGeom>
              <a:rect b="b" l="l" r="r" t="t"/>
              <a:pathLst>
                <a:path extrusionOk="0" h="1765" w="11646">
                  <a:moveTo>
                    <a:pt x="11609" y="1"/>
                  </a:moveTo>
                  <a:cubicBezTo>
                    <a:pt x="11601" y="1"/>
                    <a:pt x="11593" y="4"/>
                    <a:pt x="11587" y="11"/>
                  </a:cubicBezTo>
                  <a:cubicBezTo>
                    <a:pt x="10586" y="1035"/>
                    <a:pt x="8309" y="1696"/>
                    <a:pt x="5789" y="1696"/>
                  </a:cubicBezTo>
                  <a:cubicBezTo>
                    <a:pt x="3352" y="1696"/>
                    <a:pt x="1107" y="1063"/>
                    <a:pt x="70" y="87"/>
                  </a:cubicBezTo>
                  <a:cubicBezTo>
                    <a:pt x="65" y="81"/>
                    <a:pt x="59" y="78"/>
                    <a:pt x="53" y="78"/>
                  </a:cubicBezTo>
                  <a:cubicBezTo>
                    <a:pt x="29" y="78"/>
                    <a:pt x="1" y="117"/>
                    <a:pt x="27" y="134"/>
                  </a:cubicBezTo>
                  <a:cubicBezTo>
                    <a:pt x="1071" y="1125"/>
                    <a:pt x="3338" y="1765"/>
                    <a:pt x="5792" y="1765"/>
                  </a:cubicBezTo>
                  <a:cubicBezTo>
                    <a:pt x="8330" y="1765"/>
                    <a:pt x="10622" y="1096"/>
                    <a:pt x="11634" y="58"/>
                  </a:cubicBezTo>
                  <a:cubicBezTo>
                    <a:pt x="11645" y="48"/>
                    <a:pt x="11645" y="26"/>
                    <a:pt x="11634" y="11"/>
                  </a:cubicBezTo>
                  <a:cubicBezTo>
                    <a:pt x="11627" y="4"/>
                    <a:pt x="11618" y="1"/>
                    <a:pt x="116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5"/>
            <p:cNvSpPr/>
            <p:nvPr/>
          </p:nvSpPr>
          <p:spPr>
            <a:xfrm>
              <a:off x="3896325" y="4255450"/>
              <a:ext cx="362800" cy="459675"/>
            </a:xfrm>
            <a:custGeom>
              <a:rect b="b" l="l" r="r" t="t"/>
              <a:pathLst>
                <a:path extrusionOk="0" h="18387" w="14512">
                  <a:moveTo>
                    <a:pt x="7263" y="66"/>
                  </a:moveTo>
                  <a:cubicBezTo>
                    <a:pt x="10741" y="66"/>
                    <a:pt x="13571" y="1186"/>
                    <a:pt x="13571" y="2556"/>
                  </a:cubicBezTo>
                  <a:cubicBezTo>
                    <a:pt x="13571" y="2744"/>
                    <a:pt x="13521" y="2925"/>
                    <a:pt x="13427" y="3084"/>
                  </a:cubicBezTo>
                  <a:cubicBezTo>
                    <a:pt x="13423" y="3095"/>
                    <a:pt x="13423" y="3106"/>
                    <a:pt x="13427" y="3117"/>
                  </a:cubicBezTo>
                  <a:cubicBezTo>
                    <a:pt x="13488" y="3225"/>
                    <a:pt x="13528" y="3337"/>
                    <a:pt x="13553" y="3456"/>
                  </a:cubicBezTo>
                  <a:cubicBezTo>
                    <a:pt x="13553" y="3464"/>
                    <a:pt x="13553" y="3467"/>
                    <a:pt x="13557" y="3471"/>
                  </a:cubicBezTo>
                  <a:lnTo>
                    <a:pt x="13817" y="3854"/>
                  </a:lnTo>
                  <a:cubicBezTo>
                    <a:pt x="14211" y="4432"/>
                    <a:pt x="14421" y="5116"/>
                    <a:pt x="14421" y="5813"/>
                  </a:cubicBezTo>
                  <a:lnTo>
                    <a:pt x="14421" y="15816"/>
                  </a:lnTo>
                  <a:cubicBezTo>
                    <a:pt x="14421" y="15820"/>
                    <a:pt x="14421" y="15823"/>
                    <a:pt x="14421" y="15827"/>
                  </a:cubicBezTo>
                  <a:cubicBezTo>
                    <a:pt x="14439" y="15896"/>
                    <a:pt x="14450" y="15964"/>
                    <a:pt x="14450" y="16037"/>
                  </a:cubicBezTo>
                  <a:cubicBezTo>
                    <a:pt x="14450" y="17295"/>
                    <a:pt x="11225" y="18321"/>
                    <a:pt x="7263" y="18321"/>
                  </a:cubicBezTo>
                  <a:cubicBezTo>
                    <a:pt x="3297" y="18321"/>
                    <a:pt x="73" y="17295"/>
                    <a:pt x="73" y="16037"/>
                  </a:cubicBezTo>
                  <a:cubicBezTo>
                    <a:pt x="73" y="16026"/>
                    <a:pt x="73" y="16015"/>
                    <a:pt x="73" y="16008"/>
                  </a:cubicBezTo>
                  <a:lnTo>
                    <a:pt x="73" y="15986"/>
                  </a:lnTo>
                  <a:cubicBezTo>
                    <a:pt x="73" y="15979"/>
                    <a:pt x="73" y="15975"/>
                    <a:pt x="69" y="15971"/>
                  </a:cubicBezTo>
                  <a:lnTo>
                    <a:pt x="77" y="5770"/>
                  </a:lnTo>
                  <a:cubicBezTo>
                    <a:pt x="77" y="4924"/>
                    <a:pt x="380" y="4107"/>
                    <a:pt x="937" y="3474"/>
                  </a:cubicBezTo>
                  <a:lnTo>
                    <a:pt x="948" y="3474"/>
                  </a:lnTo>
                  <a:cubicBezTo>
                    <a:pt x="962" y="3474"/>
                    <a:pt x="977" y="3460"/>
                    <a:pt x="980" y="3446"/>
                  </a:cubicBezTo>
                  <a:cubicBezTo>
                    <a:pt x="1002" y="3330"/>
                    <a:pt x="1045" y="3221"/>
                    <a:pt x="1100" y="3117"/>
                  </a:cubicBezTo>
                  <a:cubicBezTo>
                    <a:pt x="1107" y="3106"/>
                    <a:pt x="1107" y="3095"/>
                    <a:pt x="1100" y="3084"/>
                  </a:cubicBezTo>
                  <a:cubicBezTo>
                    <a:pt x="1009" y="2925"/>
                    <a:pt x="959" y="2744"/>
                    <a:pt x="955" y="2556"/>
                  </a:cubicBezTo>
                  <a:cubicBezTo>
                    <a:pt x="955" y="1186"/>
                    <a:pt x="3785" y="66"/>
                    <a:pt x="7263" y="66"/>
                  </a:cubicBezTo>
                  <a:close/>
                  <a:moveTo>
                    <a:pt x="7256" y="0"/>
                  </a:moveTo>
                  <a:cubicBezTo>
                    <a:pt x="5557" y="0"/>
                    <a:pt x="3963" y="264"/>
                    <a:pt x="2759" y="742"/>
                  </a:cubicBezTo>
                  <a:cubicBezTo>
                    <a:pt x="1548" y="1226"/>
                    <a:pt x="879" y="1869"/>
                    <a:pt x="879" y="2560"/>
                  </a:cubicBezTo>
                  <a:cubicBezTo>
                    <a:pt x="883" y="2748"/>
                    <a:pt x="933" y="2936"/>
                    <a:pt x="1024" y="3102"/>
                  </a:cubicBezTo>
                  <a:cubicBezTo>
                    <a:pt x="973" y="3196"/>
                    <a:pt x="933" y="3297"/>
                    <a:pt x="912" y="3406"/>
                  </a:cubicBezTo>
                  <a:cubicBezTo>
                    <a:pt x="901" y="3406"/>
                    <a:pt x="894" y="3409"/>
                    <a:pt x="890" y="3417"/>
                  </a:cubicBezTo>
                  <a:cubicBezTo>
                    <a:pt x="315" y="4067"/>
                    <a:pt x="1" y="4902"/>
                    <a:pt x="1" y="5770"/>
                  </a:cubicBezTo>
                  <a:lnTo>
                    <a:pt x="1" y="15982"/>
                  </a:lnTo>
                  <a:cubicBezTo>
                    <a:pt x="1" y="15990"/>
                    <a:pt x="1" y="15993"/>
                    <a:pt x="4" y="15997"/>
                  </a:cubicBezTo>
                  <a:lnTo>
                    <a:pt x="4" y="16000"/>
                  </a:lnTo>
                  <a:lnTo>
                    <a:pt x="4" y="16037"/>
                  </a:lnTo>
                  <a:cubicBezTo>
                    <a:pt x="4" y="16673"/>
                    <a:pt x="763" y="17266"/>
                    <a:pt x="2141" y="17710"/>
                  </a:cubicBezTo>
                  <a:cubicBezTo>
                    <a:pt x="3507" y="18148"/>
                    <a:pt x="5325" y="18386"/>
                    <a:pt x="7259" y="18386"/>
                  </a:cubicBezTo>
                  <a:cubicBezTo>
                    <a:pt x="9190" y="18386"/>
                    <a:pt x="11008" y="18148"/>
                    <a:pt x="12375" y="17710"/>
                  </a:cubicBezTo>
                  <a:cubicBezTo>
                    <a:pt x="13752" y="17266"/>
                    <a:pt x="14511" y="16669"/>
                    <a:pt x="14511" y="16037"/>
                  </a:cubicBezTo>
                  <a:cubicBezTo>
                    <a:pt x="14511" y="15961"/>
                    <a:pt x="14500" y="15885"/>
                    <a:pt x="14479" y="15812"/>
                  </a:cubicBezTo>
                  <a:lnTo>
                    <a:pt x="14479" y="5813"/>
                  </a:lnTo>
                  <a:cubicBezTo>
                    <a:pt x="14479" y="5101"/>
                    <a:pt x="14265" y="4404"/>
                    <a:pt x="13864" y="3818"/>
                  </a:cubicBezTo>
                  <a:lnTo>
                    <a:pt x="13607" y="3438"/>
                  </a:lnTo>
                  <a:cubicBezTo>
                    <a:pt x="13586" y="3319"/>
                    <a:pt x="13542" y="3207"/>
                    <a:pt x="13488" y="3102"/>
                  </a:cubicBezTo>
                  <a:cubicBezTo>
                    <a:pt x="13578" y="2936"/>
                    <a:pt x="13629" y="2748"/>
                    <a:pt x="13633" y="2560"/>
                  </a:cubicBezTo>
                  <a:cubicBezTo>
                    <a:pt x="13633" y="1869"/>
                    <a:pt x="12964" y="1226"/>
                    <a:pt x="11753" y="742"/>
                  </a:cubicBezTo>
                  <a:cubicBezTo>
                    <a:pt x="10553" y="264"/>
                    <a:pt x="8955" y="0"/>
                    <a:pt x="72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5"/>
            <p:cNvSpPr/>
            <p:nvPr/>
          </p:nvSpPr>
          <p:spPr>
            <a:xfrm>
              <a:off x="4063600" y="4262600"/>
              <a:ext cx="162625" cy="53775"/>
            </a:xfrm>
            <a:custGeom>
              <a:rect b="b" l="l" r="r" t="t"/>
              <a:pathLst>
                <a:path extrusionOk="0" h="2151" w="6505">
                  <a:moveTo>
                    <a:pt x="5405" y="2097"/>
                  </a:moveTo>
                  <a:lnTo>
                    <a:pt x="6504" y="2151"/>
                  </a:lnTo>
                  <a:cubicBezTo>
                    <a:pt x="5770" y="1074"/>
                    <a:pt x="3403" y="184"/>
                    <a:pt x="554" y="22"/>
                  </a:cubicBezTo>
                  <a:cubicBezTo>
                    <a:pt x="366" y="11"/>
                    <a:pt x="182" y="4"/>
                    <a:pt x="1" y="0"/>
                  </a:cubicBezTo>
                  <a:cubicBezTo>
                    <a:pt x="2607" y="242"/>
                    <a:pt x="4726" y="1085"/>
                    <a:pt x="5405" y="2097"/>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5"/>
            <p:cNvSpPr/>
            <p:nvPr/>
          </p:nvSpPr>
          <p:spPr>
            <a:xfrm>
              <a:off x="4131750" y="4385225"/>
              <a:ext cx="45475" cy="231125"/>
            </a:xfrm>
            <a:custGeom>
              <a:rect b="b" l="l" r="r" t="t"/>
              <a:pathLst>
                <a:path extrusionOk="0" h="9245" w="1819">
                  <a:moveTo>
                    <a:pt x="254" y="583"/>
                  </a:moveTo>
                  <a:cubicBezTo>
                    <a:pt x="615" y="1114"/>
                    <a:pt x="810" y="1743"/>
                    <a:pt x="810" y="2390"/>
                  </a:cubicBezTo>
                  <a:lnTo>
                    <a:pt x="810" y="9244"/>
                  </a:lnTo>
                  <a:lnTo>
                    <a:pt x="1819" y="9013"/>
                  </a:lnTo>
                  <a:lnTo>
                    <a:pt x="1819" y="2386"/>
                  </a:lnTo>
                  <a:cubicBezTo>
                    <a:pt x="1758" y="745"/>
                    <a:pt x="984" y="76"/>
                    <a:pt x="951" y="1"/>
                  </a:cubicBezTo>
                  <a:cubicBezTo>
                    <a:pt x="648" y="69"/>
                    <a:pt x="330" y="123"/>
                    <a:pt x="1" y="167"/>
                  </a:cubicBezTo>
                  <a:cubicBezTo>
                    <a:pt x="4" y="185"/>
                    <a:pt x="11" y="210"/>
                    <a:pt x="15" y="228"/>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5"/>
            <p:cNvSpPr/>
            <p:nvPr/>
          </p:nvSpPr>
          <p:spPr>
            <a:xfrm>
              <a:off x="4054300" y="4238650"/>
              <a:ext cx="47025" cy="47000"/>
            </a:xfrm>
            <a:custGeom>
              <a:rect b="b" l="l" r="r" t="t"/>
              <a:pathLst>
                <a:path extrusionOk="0" h="1880" w="1881">
                  <a:moveTo>
                    <a:pt x="940" y="0"/>
                  </a:moveTo>
                  <a:cubicBezTo>
                    <a:pt x="420" y="0"/>
                    <a:pt x="1" y="419"/>
                    <a:pt x="1" y="940"/>
                  </a:cubicBezTo>
                  <a:cubicBezTo>
                    <a:pt x="1" y="1461"/>
                    <a:pt x="420" y="1880"/>
                    <a:pt x="940" y="1880"/>
                  </a:cubicBezTo>
                  <a:cubicBezTo>
                    <a:pt x="1457" y="1880"/>
                    <a:pt x="1880" y="1461"/>
                    <a:pt x="1880" y="940"/>
                  </a:cubicBezTo>
                  <a:cubicBezTo>
                    <a:pt x="1880" y="419"/>
                    <a:pt x="1457" y="0"/>
                    <a:pt x="940" y="0"/>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5"/>
            <p:cNvSpPr/>
            <p:nvPr/>
          </p:nvSpPr>
          <p:spPr>
            <a:xfrm>
              <a:off x="4060350" y="4238650"/>
              <a:ext cx="42500" cy="45650"/>
            </a:xfrm>
            <a:custGeom>
              <a:rect b="b" l="l" r="r" t="t"/>
              <a:pathLst>
                <a:path extrusionOk="0" h="1826" w="1700">
                  <a:moveTo>
                    <a:pt x="698" y="0"/>
                  </a:moveTo>
                  <a:cubicBezTo>
                    <a:pt x="431" y="0"/>
                    <a:pt x="178" y="112"/>
                    <a:pt x="1" y="311"/>
                  </a:cubicBezTo>
                  <a:cubicBezTo>
                    <a:pt x="406" y="166"/>
                    <a:pt x="858" y="318"/>
                    <a:pt x="1096" y="676"/>
                  </a:cubicBezTo>
                  <a:cubicBezTo>
                    <a:pt x="1335" y="1034"/>
                    <a:pt x="1299" y="1508"/>
                    <a:pt x="1009" y="1826"/>
                  </a:cubicBezTo>
                  <a:cubicBezTo>
                    <a:pt x="1443" y="1674"/>
                    <a:pt x="1700" y="1233"/>
                    <a:pt x="1624" y="781"/>
                  </a:cubicBezTo>
                  <a:cubicBezTo>
                    <a:pt x="1548" y="329"/>
                    <a:pt x="1154" y="0"/>
                    <a:pt x="698" y="0"/>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5"/>
            <p:cNvSpPr/>
            <p:nvPr/>
          </p:nvSpPr>
          <p:spPr>
            <a:xfrm>
              <a:off x="4045175" y="4237725"/>
              <a:ext cx="56950" cy="48750"/>
            </a:xfrm>
            <a:custGeom>
              <a:rect b="b" l="l" r="r" t="t"/>
              <a:pathLst>
                <a:path extrusionOk="0" h="1950" w="2278">
                  <a:moveTo>
                    <a:pt x="1305" y="70"/>
                  </a:moveTo>
                  <a:cubicBezTo>
                    <a:pt x="1804" y="70"/>
                    <a:pt x="2209" y="474"/>
                    <a:pt x="2209" y="973"/>
                  </a:cubicBezTo>
                  <a:cubicBezTo>
                    <a:pt x="2209" y="1519"/>
                    <a:pt x="1762" y="1881"/>
                    <a:pt x="1298" y="1881"/>
                  </a:cubicBezTo>
                  <a:cubicBezTo>
                    <a:pt x="1075" y="1881"/>
                    <a:pt x="849" y="1798"/>
                    <a:pt x="666" y="1613"/>
                  </a:cubicBezTo>
                  <a:cubicBezTo>
                    <a:pt x="94" y="1046"/>
                    <a:pt x="499" y="70"/>
                    <a:pt x="1305" y="70"/>
                  </a:cubicBezTo>
                  <a:close/>
                  <a:moveTo>
                    <a:pt x="1296" y="1"/>
                  </a:moveTo>
                  <a:cubicBezTo>
                    <a:pt x="1057" y="1"/>
                    <a:pt x="813" y="89"/>
                    <a:pt x="615" y="286"/>
                  </a:cubicBezTo>
                  <a:cubicBezTo>
                    <a:pt x="0" y="901"/>
                    <a:pt x="438" y="1949"/>
                    <a:pt x="1305" y="1949"/>
                  </a:cubicBezTo>
                  <a:cubicBezTo>
                    <a:pt x="1841" y="1949"/>
                    <a:pt x="2278" y="1516"/>
                    <a:pt x="2278" y="977"/>
                  </a:cubicBezTo>
                  <a:cubicBezTo>
                    <a:pt x="2278" y="389"/>
                    <a:pt x="1797" y="1"/>
                    <a:pt x="12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5"/>
            <p:cNvSpPr/>
            <p:nvPr/>
          </p:nvSpPr>
          <p:spPr>
            <a:xfrm>
              <a:off x="4114050" y="4484750"/>
              <a:ext cx="100500" cy="87700"/>
            </a:xfrm>
            <a:custGeom>
              <a:rect b="b" l="l" r="r" t="t"/>
              <a:pathLst>
                <a:path extrusionOk="0" h="3508" w="4020">
                  <a:moveTo>
                    <a:pt x="3270" y="624"/>
                  </a:moveTo>
                  <a:cubicBezTo>
                    <a:pt x="3297" y="624"/>
                    <a:pt x="3323" y="631"/>
                    <a:pt x="3348" y="643"/>
                  </a:cubicBezTo>
                  <a:cubicBezTo>
                    <a:pt x="3380" y="665"/>
                    <a:pt x="3402" y="701"/>
                    <a:pt x="3405" y="737"/>
                  </a:cubicBezTo>
                  <a:cubicBezTo>
                    <a:pt x="3420" y="849"/>
                    <a:pt x="3405" y="961"/>
                    <a:pt x="3362" y="1062"/>
                  </a:cubicBezTo>
                  <a:cubicBezTo>
                    <a:pt x="3340" y="1115"/>
                    <a:pt x="3315" y="1167"/>
                    <a:pt x="3289" y="1218"/>
                  </a:cubicBezTo>
                  <a:lnTo>
                    <a:pt x="3289" y="1218"/>
                  </a:lnTo>
                  <a:cubicBezTo>
                    <a:pt x="3173" y="1162"/>
                    <a:pt x="3053" y="1115"/>
                    <a:pt x="2932" y="1077"/>
                  </a:cubicBezTo>
                  <a:cubicBezTo>
                    <a:pt x="2876" y="1059"/>
                    <a:pt x="2820" y="1042"/>
                    <a:pt x="2763" y="1027"/>
                  </a:cubicBezTo>
                  <a:lnTo>
                    <a:pt x="2763" y="1027"/>
                  </a:lnTo>
                  <a:cubicBezTo>
                    <a:pt x="2784" y="1000"/>
                    <a:pt x="2805" y="974"/>
                    <a:pt x="2827" y="947"/>
                  </a:cubicBezTo>
                  <a:cubicBezTo>
                    <a:pt x="2896" y="867"/>
                    <a:pt x="2968" y="795"/>
                    <a:pt x="3048" y="730"/>
                  </a:cubicBezTo>
                  <a:cubicBezTo>
                    <a:pt x="3102" y="683"/>
                    <a:pt x="3163" y="647"/>
                    <a:pt x="3232" y="629"/>
                  </a:cubicBezTo>
                  <a:cubicBezTo>
                    <a:pt x="3245" y="625"/>
                    <a:pt x="3257" y="624"/>
                    <a:pt x="3270" y="624"/>
                  </a:cubicBezTo>
                  <a:close/>
                  <a:moveTo>
                    <a:pt x="2740" y="1058"/>
                  </a:moveTo>
                  <a:cubicBezTo>
                    <a:pt x="2801" y="1073"/>
                    <a:pt x="2861" y="1090"/>
                    <a:pt x="2921" y="1109"/>
                  </a:cubicBezTo>
                  <a:cubicBezTo>
                    <a:pt x="3042" y="1147"/>
                    <a:pt x="3159" y="1194"/>
                    <a:pt x="3272" y="1249"/>
                  </a:cubicBezTo>
                  <a:lnTo>
                    <a:pt x="3272" y="1249"/>
                  </a:lnTo>
                  <a:cubicBezTo>
                    <a:pt x="3234" y="1319"/>
                    <a:pt x="3192" y="1385"/>
                    <a:pt x="3145" y="1449"/>
                  </a:cubicBezTo>
                  <a:cubicBezTo>
                    <a:pt x="3040" y="1594"/>
                    <a:pt x="2921" y="1728"/>
                    <a:pt x="2791" y="1847"/>
                  </a:cubicBezTo>
                  <a:cubicBezTo>
                    <a:pt x="2650" y="1984"/>
                    <a:pt x="2498" y="2107"/>
                    <a:pt x="2339" y="2219"/>
                  </a:cubicBezTo>
                  <a:cubicBezTo>
                    <a:pt x="2328" y="2227"/>
                    <a:pt x="2317" y="2234"/>
                    <a:pt x="2306" y="2242"/>
                  </a:cubicBezTo>
                  <a:lnTo>
                    <a:pt x="2306" y="2242"/>
                  </a:lnTo>
                  <a:cubicBezTo>
                    <a:pt x="2293" y="2143"/>
                    <a:pt x="2297" y="2044"/>
                    <a:pt x="2317" y="1948"/>
                  </a:cubicBezTo>
                  <a:cubicBezTo>
                    <a:pt x="2343" y="1825"/>
                    <a:pt x="2379" y="1706"/>
                    <a:pt x="2429" y="1594"/>
                  </a:cubicBezTo>
                  <a:cubicBezTo>
                    <a:pt x="2480" y="1475"/>
                    <a:pt x="2541" y="1359"/>
                    <a:pt x="2610" y="1247"/>
                  </a:cubicBezTo>
                  <a:cubicBezTo>
                    <a:pt x="2651" y="1182"/>
                    <a:pt x="2694" y="1119"/>
                    <a:pt x="2740" y="1058"/>
                  </a:cubicBezTo>
                  <a:close/>
                  <a:moveTo>
                    <a:pt x="3555" y="39"/>
                  </a:moveTo>
                  <a:cubicBezTo>
                    <a:pt x="3592" y="39"/>
                    <a:pt x="3630" y="43"/>
                    <a:pt x="3666" y="50"/>
                  </a:cubicBezTo>
                  <a:cubicBezTo>
                    <a:pt x="3734" y="65"/>
                    <a:pt x="3799" y="101"/>
                    <a:pt x="3846" y="152"/>
                  </a:cubicBezTo>
                  <a:cubicBezTo>
                    <a:pt x="3904" y="224"/>
                    <a:pt x="3940" y="307"/>
                    <a:pt x="3955" y="397"/>
                  </a:cubicBezTo>
                  <a:cubicBezTo>
                    <a:pt x="3980" y="542"/>
                    <a:pt x="3977" y="690"/>
                    <a:pt x="3951" y="835"/>
                  </a:cubicBezTo>
                  <a:cubicBezTo>
                    <a:pt x="3922" y="994"/>
                    <a:pt x="3875" y="1153"/>
                    <a:pt x="3810" y="1301"/>
                  </a:cubicBezTo>
                  <a:cubicBezTo>
                    <a:pt x="3745" y="1460"/>
                    <a:pt x="3662" y="1608"/>
                    <a:pt x="3572" y="1753"/>
                  </a:cubicBezTo>
                  <a:cubicBezTo>
                    <a:pt x="3485" y="1894"/>
                    <a:pt x="3384" y="2024"/>
                    <a:pt x="3272" y="2143"/>
                  </a:cubicBezTo>
                  <a:cubicBezTo>
                    <a:pt x="3178" y="2252"/>
                    <a:pt x="3069" y="2349"/>
                    <a:pt x="2954" y="2433"/>
                  </a:cubicBezTo>
                  <a:cubicBezTo>
                    <a:pt x="2863" y="2501"/>
                    <a:pt x="2762" y="2548"/>
                    <a:pt x="2650" y="2570"/>
                  </a:cubicBezTo>
                  <a:cubicBezTo>
                    <a:pt x="2632" y="2574"/>
                    <a:pt x="2614" y="2576"/>
                    <a:pt x="2596" y="2576"/>
                  </a:cubicBezTo>
                  <a:cubicBezTo>
                    <a:pt x="2538" y="2576"/>
                    <a:pt x="2480" y="2554"/>
                    <a:pt x="2433" y="2516"/>
                  </a:cubicBezTo>
                  <a:cubicBezTo>
                    <a:pt x="2368" y="2454"/>
                    <a:pt x="2326" y="2374"/>
                    <a:pt x="2312" y="2286"/>
                  </a:cubicBezTo>
                  <a:lnTo>
                    <a:pt x="2312" y="2286"/>
                  </a:lnTo>
                  <a:cubicBezTo>
                    <a:pt x="2331" y="2274"/>
                    <a:pt x="2349" y="2261"/>
                    <a:pt x="2368" y="2248"/>
                  </a:cubicBezTo>
                  <a:cubicBezTo>
                    <a:pt x="2531" y="2133"/>
                    <a:pt x="2686" y="2010"/>
                    <a:pt x="2827" y="1869"/>
                  </a:cubicBezTo>
                  <a:cubicBezTo>
                    <a:pt x="2961" y="1746"/>
                    <a:pt x="3080" y="1608"/>
                    <a:pt x="3185" y="1464"/>
                  </a:cubicBezTo>
                  <a:cubicBezTo>
                    <a:pt x="3231" y="1401"/>
                    <a:pt x="3273" y="1335"/>
                    <a:pt x="3310" y="1268"/>
                  </a:cubicBezTo>
                  <a:lnTo>
                    <a:pt x="3310" y="1268"/>
                  </a:lnTo>
                  <a:cubicBezTo>
                    <a:pt x="3381" y="1304"/>
                    <a:pt x="3450" y="1343"/>
                    <a:pt x="3517" y="1384"/>
                  </a:cubicBezTo>
                  <a:lnTo>
                    <a:pt x="3536" y="1352"/>
                  </a:lnTo>
                  <a:cubicBezTo>
                    <a:pt x="3467" y="1310"/>
                    <a:pt x="3398" y="1272"/>
                    <a:pt x="3327" y="1237"/>
                  </a:cubicBezTo>
                  <a:lnTo>
                    <a:pt x="3327" y="1237"/>
                  </a:lnTo>
                  <a:cubicBezTo>
                    <a:pt x="3355" y="1183"/>
                    <a:pt x="3380" y="1127"/>
                    <a:pt x="3402" y="1070"/>
                  </a:cubicBezTo>
                  <a:cubicBezTo>
                    <a:pt x="3449" y="965"/>
                    <a:pt x="3463" y="849"/>
                    <a:pt x="3449" y="737"/>
                  </a:cubicBezTo>
                  <a:cubicBezTo>
                    <a:pt x="3442" y="690"/>
                    <a:pt x="3416" y="647"/>
                    <a:pt x="3376" y="621"/>
                  </a:cubicBezTo>
                  <a:cubicBezTo>
                    <a:pt x="3344" y="604"/>
                    <a:pt x="3309" y="595"/>
                    <a:pt x="3274" y="595"/>
                  </a:cubicBezTo>
                  <a:cubicBezTo>
                    <a:pt x="3259" y="595"/>
                    <a:pt x="3243" y="597"/>
                    <a:pt x="3228" y="600"/>
                  </a:cubicBezTo>
                  <a:cubicBezTo>
                    <a:pt x="3156" y="618"/>
                    <a:pt x="3087" y="654"/>
                    <a:pt x="3033" y="705"/>
                  </a:cubicBezTo>
                  <a:cubicBezTo>
                    <a:pt x="2950" y="773"/>
                    <a:pt x="2874" y="849"/>
                    <a:pt x="2805" y="932"/>
                  </a:cubicBezTo>
                  <a:cubicBezTo>
                    <a:pt x="2781" y="961"/>
                    <a:pt x="2758" y="990"/>
                    <a:pt x="2735" y="1020"/>
                  </a:cubicBezTo>
                  <a:lnTo>
                    <a:pt x="2735" y="1020"/>
                  </a:lnTo>
                  <a:cubicBezTo>
                    <a:pt x="2584" y="981"/>
                    <a:pt x="2431" y="955"/>
                    <a:pt x="2278" y="941"/>
                  </a:cubicBezTo>
                  <a:lnTo>
                    <a:pt x="2278" y="941"/>
                  </a:lnTo>
                  <a:cubicBezTo>
                    <a:pt x="2375" y="817"/>
                    <a:pt x="2480" y="699"/>
                    <a:pt x="2592" y="589"/>
                  </a:cubicBezTo>
                  <a:cubicBezTo>
                    <a:pt x="2726" y="452"/>
                    <a:pt x="2878" y="332"/>
                    <a:pt x="3037" y="227"/>
                  </a:cubicBezTo>
                  <a:cubicBezTo>
                    <a:pt x="3160" y="141"/>
                    <a:pt x="3301" y="83"/>
                    <a:pt x="3445" y="50"/>
                  </a:cubicBezTo>
                  <a:cubicBezTo>
                    <a:pt x="3481" y="43"/>
                    <a:pt x="3518" y="39"/>
                    <a:pt x="3555" y="39"/>
                  </a:cubicBezTo>
                  <a:close/>
                  <a:moveTo>
                    <a:pt x="2252" y="975"/>
                  </a:moveTo>
                  <a:lnTo>
                    <a:pt x="2252" y="975"/>
                  </a:lnTo>
                  <a:cubicBezTo>
                    <a:pt x="2407" y="988"/>
                    <a:pt x="2561" y="1014"/>
                    <a:pt x="2711" y="1051"/>
                  </a:cubicBezTo>
                  <a:lnTo>
                    <a:pt x="2711" y="1051"/>
                  </a:lnTo>
                  <a:cubicBezTo>
                    <a:pt x="2666" y="1111"/>
                    <a:pt x="2624" y="1175"/>
                    <a:pt x="2585" y="1240"/>
                  </a:cubicBezTo>
                  <a:cubicBezTo>
                    <a:pt x="2516" y="1352"/>
                    <a:pt x="2455" y="1471"/>
                    <a:pt x="2400" y="1594"/>
                  </a:cubicBezTo>
                  <a:cubicBezTo>
                    <a:pt x="2353" y="1713"/>
                    <a:pt x="2314" y="1836"/>
                    <a:pt x="2292" y="1963"/>
                  </a:cubicBezTo>
                  <a:cubicBezTo>
                    <a:pt x="2270" y="2058"/>
                    <a:pt x="2267" y="2160"/>
                    <a:pt x="2279" y="2260"/>
                  </a:cubicBezTo>
                  <a:lnTo>
                    <a:pt x="2279" y="2260"/>
                  </a:lnTo>
                  <a:cubicBezTo>
                    <a:pt x="2134" y="2356"/>
                    <a:pt x="1981" y="2442"/>
                    <a:pt x="1822" y="2512"/>
                  </a:cubicBezTo>
                  <a:cubicBezTo>
                    <a:pt x="1753" y="2544"/>
                    <a:pt x="1682" y="2572"/>
                    <a:pt x="1609" y="2597"/>
                  </a:cubicBezTo>
                  <a:lnTo>
                    <a:pt x="1609" y="2597"/>
                  </a:lnTo>
                  <a:cubicBezTo>
                    <a:pt x="1607" y="2485"/>
                    <a:pt x="1617" y="2373"/>
                    <a:pt x="1638" y="2263"/>
                  </a:cubicBezTo>
                  <a:cubicBezTo>
                    <a:pt x="1681" y="2053"/>
                    <a:pt x="1746" y="1847"/>
                    <a:pt x="1840" y="1655"/>
                  </a:cubicBezTo>
                  <a:cubicBezTo>
                    <a:pt x="1952" y="1414"/>
                    <a:pt x="2091" y="1186"/>
                    <a:pt x="2252" y="975"/>
                  </a:cubicBezTo>
                  <a:close/>
                  <a:moveTo>
                    <a:pt x="1970" y="961"/>
                  </a:moveTo>
                  <a:cubicBezTo>
                    <a:pt x="1983" y="961"/>
                    <a:pt x="1996" y="961"/>
                    <a:pt x="2009" y="962"/>
                  </a:cubicBezTo>
                  <a:lnTo>
                    <a:pt x="2009" y="962"/>
                  </a:lnTo>
                  <a:cubicBezTo>
                    <a:pt x="2002" y="970"/>
                    <a:pt x="1995" y="978"/>
                    <a:pt x="1988" y="987"/>
                  </a:cubicBezTo>
                  <a:cubicBezTo>
                    <a:pt x="1851" y="1153"/>
                    <a:pt x="1732" y="1334"/>
                    <a:pt x="1634" y="1529"/>
                  </a:cubicBezTo>
                  <a:cubicBezTo>
                    <a:pt x="1536" y="1713"/>
                    <a:pt x="1468" y="1912"/>
                    <a:pt x="1428" y="2114"/>
                  </a:cubicBezTo>
                  <a:cubicBezTo>
                    <a:pt x="1392" y="2292"/>
                    <a:pt x="1386" y="2476"/>
                    <a:pt x="1412" y="2655"/>
                  </a:cubicBezTo>
                  <a:lnTo>
                    <a:pt x="1412" y="2655"/>
                  </a:lnTo>
                  <a:cubicBezTo>
                    <a:pt x="1366" y="2667"/>
                    <a:pt x="1320" y="2677"/>
                    <a:pt x="1273" y="2686"/>
                  </a:cubicBezTo>
                  <a:cubicBezTo>
                    <a:pt x="1172" y="2703"/>
                    <a:pt x="1071" y="2712"/>
                    <a:pt x="970" y="2712"/>
                  </a:cubicBezTo>
                  <a:cubicBezTo>
                    <a:pt x="885" y="2712"/>
                    <a:pt x="800" y="2706"/>
                    <a:pt x="716" y="2693"/>
                  </a:cubicBezTo>
                  <a:cubicBezTo>
                    <a:pt x="557" y="2675"/>
                    <a:pt x="405" y="2617"/>
                    <a:pt x="275" y="2527"/>
                  </a:cubicBezTo>
                  <a:cubicBezTo>
                    <a:pt x="163" y="2451"/>
                    <a:pt x="87" y="2331"/>
                    <a:pt x="62" y="2198"/>
                  </a:cubicBezTo>
                  <a:cubicBezTo>
                    <a:pt x="36" y="2060"/>
                    <a:pt x="54" y="1923"/>
                    <a:pt x="112" y="1796"/>
                  </a:cubicBezTo>
                  <a:cubicBezTo>
                    <a:pt x="181" y="1663"/>
                    <a:pt x="278" y="1543"/>
                    <a:pt x="398" y="1449"/>
                  </a:cubicBezTo>
                  <a:cubicBezTo>
                    <a:pt x="542" y="1341"/>
                    <a:pt x="701" y="1247"/>
                    <a:pt x="871" y="1178"/>
                  </a:cubicBezTo>
                  <a:cubicBezTo>
                    <a:pt x="1067" y="1099"/>
                    <a:pt x="1269" y="1041"/>
                    <a:pt x="1475" y="1005"/>
                  </a:cubicBezTo>
                  <a:cubicBezTo>
                    <a:pt x="1639" y="976"/>
                    <a:pt x="1804" y="961"/>
                    <a:pt x="1970" y="961"/>
                  </a:cubicBezTo>
                  <a:close/>
                  <a:moveTo>
                    <a:pt x="3527" y="0"/>
                  </a:moveTo>
                  <a:cubicBezTo>
                    <a:pt x="3489" y="0"/>
                    <a:pt x="3450" y="4"/>
                    <a:pt x="3413" y="11"/>
                  </a:cubicBezTo>
                  <a:cubicBezTo>
                    <a:pt x="3243" y="43"/>
                    <a:pt x="3080" y="105"/>
                    <a:pt x="2928" y="188"/>
                  </a:cubicBezTo>
                  <a:cubicBezTo>
                    <a:pt x="2751" y="285"/>
                    <a:pt x="2588" y="397"/>
                    <a:pt x="2437" y="527"/>
                  </a:cubicBezTo>
                  <a:cubicBezTo>
                    <a:pt x="2294" y="648"/>
                    <a:pt x="2159" y="782"/>
                    <a:pt x="2038" y="926"/>
                  </a:cubicBezTo>
                  <a:lnTo>
                    <a:pt x="2038" y="926"/>
                  </a:lnTo>
                  <a:cubicBezTo>
                    <a:pt x="2016" y="925"/>
                    <a:pt x="1993" y="925"/>
                    <a:pt x="1970" y="925"/>
                  </a:cubicBezTo>
                  <a:cubicBezTo>
                    <a:pt x="1802" y="925"/>
                    <a:pt x="1634" y="940"/>
                    <a:pt x="1468" y="968"/>
                  </a:cubicBezTo>
                  <a:cubicBezTo>
                    <a:pt x="1251" y="1005"/>
                    <a:pt x="1034" y="1066"/>
                    <a:pt x="828" y="1153"/>
                  </a:cubicBezTo>
                  <a:cubicBezTo>
                    <a:pt x="654" y="1222"/>
                    <a:pt x="495" y="1319"/>
                    <a:pt x="351" y="1435"/>
                  </a:cubicBezTo>
                  <a:cubicBezTo>
                    <a:pt x="231" y="1532"/>
                    <a:pt x="134" y="1655"/>
                    <a:pt x="72" y="1796"/>
                  </a:cubicBezTo>
                  <a:cubicBezTo>
                    <a:pt x="15" y="1923"/>
                    <a:pt x="0" y="2064"/>
                    <a:pt x="25" y="2201"/>
                  </a:cubicBezTo>
                  <a:cubicBezTo>
                    <a:pt x="43" y="2306"/>
                    <a:pt x="94" y="2404"/>
                    <a:pt x="166" y="2483"/>
                  </a:cubicBezTo>
                  <a:cubicBezTo>
                    <a:pt x="246" y="2563"/>
                    <a:pt x="344" y="2628"/>
                    <a:pt x="452" y="2668"/>
                  </a:cubicBezTo>
                  <a:cubicBezTo>
                    <a:pt x="575" y="2715"/>
                    <a:pt x="705" y="2743"/>
                    <a:pt x="835" y="2751"/>
                  </a:cubicBezTo>
                  <a:cubicBezTo>
                    <a:pt x="874" y="2754"/>
                    <a:pt x="913" y="2755"/>
                    <a:pt x="951" y="2755"/>
                  </a:cubicBezTo>
                  <a:cubicBezTo>
                    <a:pt x="1061" y="2755"/>
                    <a:pt x="1169" y="2744"/>
                    <a:pt x="1276" y="2725"/>
                  </a:cubicBezTo>
                  <a:cubicBezTo>
                    <a:pt x="1324" y="2717"/>
                    <a:pt x="1372" y="2708"/>
                    <a:pt x="1419" y="2696"/>
                  </a:cubicBezTo>
                  <a:lnTo>
                    <a:pt x="1419" y="2696"/>
                  </a:lnTo>
                  <a:cubicBezTo>
                    <a:pt x="1419" y="2700"/>
                    <a:pt x="1420" y="2704"/>
                    <a:pt x="1421" y="2707"/>
                  </a:cubicBezTo>
                  <a:cubicBezTo>
                    <a:pt x="1442" y="2823"/>
                    <a:pt x="1475" y="2931"/>
                    <a:pt x="1526" y="3036"/>
                  </a:cubicBezTo>
                  <a:cubicBezTo>
                    <a:pt x="1573" y="3137"/>
                    <a:pt x="1638" y="3231"/>
                    <a:pt x="1717" y="3311"/>
                  </a:cubicBezTo>
                  <a:cubicBezTo>
                    <a:pt x="1800" y="3391"/>
                    <a:pt x="1902" y="3448"/>
                    <a:pt x="2014" y="3481"/>
                  </a:cubicBezTo>
                  <a:cubicBezTo>
                    <a:pt x="2086" y="3498"/>
                    <a:pt x="2161" y="3507"/>
                    <a:pt x="2235" y="3507"/>
                  </a:cubicBezTo>
                  <a:cubicBezTo>
                    <a:pt x="2302" y="3507"/>
                    <a:pt x="2368" y="3500"/>
                    <a:pt x="2433" y="3485"/>
                  </a:cubicBezTo>
                  <a:cubicBezTo>
                    <a:pt x="2567" y="3459"/>
                    <a:pt x="2693" y="3416"/>
                    <a:pt x="2813" y="3354"/>
                  </a:cubicBezTo>
                  <a:cubicBezTo>
                    <a:pt x="2946" y="3289"/>
                    <a:pt x="3066" y="3206"/>
                    <a:pt x="3178" y="3112"/>
                  </a:cubicBezTo>
                  <a:cubicBezTo>
                    <a:pt x="3308" y="3004"/>
                    <a:pt x="3423" y="2884"/>
                    <a:pt x="3528" y="2758"/>
                  </a:cubicBezTo>
                  <a:cubicBezTo>
                    <a:pt x="3644" y="2610"/>
                    <a:pt x="3756" y="2454"/>
                    <a:pt x="3854" y="2295"/>
                  </a:cubicBezTo>
                  <a:lnTo>
                    <a:pt x="3969" y="2104"/>
                  </a:lnTo>
                  <a:lnTo>
                    <a:pt x="3937" y="2107"/>
                  </a:lnTo>
                  <a:lnTo>
                    <a:pt x="3821" y="2295"/>
                  </a:lnTo>
                  <a:cubicBezTo>
                    <a:pt x="3724" y="2451"/>
                    <a:pt x="3615" y="2602"/>
                    <a:pt x="3496" y="2747"/>
                  </a:cubicBezTo>
                  <a:cubicBezTo>
                    <a:pt x="3395" y="2870"/>
                    <a:pt x="3282" y="2986"/>
                    <a:pt x="3156" y="3090"/>
                  </a:cubicBezTo>
                  <a:cubicBezTo>
                    <a:pt x="3048" y="3181"/>
                    <a:pt x="2928" y="3260"/>
                    <a:pt x="2802" y="3322"/>
                  </a:cubicBezTo>
                  <a:cubicBezTo>
                    <a:pt x="2682" y="3380"/>
                    <a:pt x="2559" y="3423"/>
                    <a:pt x="2429" y="3445"/>
                  </a:cubicBezTo>
                  <a:cubicBezTo>
                    <a:pt x="2377" y="3457"/>
                    <a:pt x="2322" y="3463"/>
                    <a:pt x="2268" y="3463"/>
                  </a:cubicBezTo>
                  <a:cubicBezTo>
                    <a:pt x="2193" y="3463"/>
                    <a:pt x="2118" y="3451"/>
                    <a:pt x="2046" y="3430"/>
                  </a:cubicBezTo>
                  <a:cubicBezTo>
                    <a:pt x="1938" y="3394"/>
                    <a:pt x="1844" y="3325"/>
                    <a:pt x="1779" y="3231"/>
                  </a:cubicBezTo>
                  <a:cubicBezTo>
                    <a:pt x="1703" y="3116"/>
                    <a:pt x="1652" y="2989"/>
                    <a:pt x="1634" y="2852"/>
                  </a:cubicBezTo>
                  <a:cubicBezTo>
                    <a:pt x="1621" y="2782"/>
                    <a:pt x="1613" y="2711"/>
                    <a:pt x="1610" y="2640"/>
                  </a:cubicBezTo>
                  <a:lnTo>
                    <a:pt x="1610" y="2640"/>
                  </a:lnTo>
                  <a:cubicBezTo>
                    <a:pt x="1688" y="2614"/>
                    <a:pt x="1765" y="2583"/>
                    <a:pt x="1840" y="2548"/>
                  </a:cubicBezTo>
                  <a:cubicBezTo>
                    <a:pt x="1994" y="2479"/>
                    <a:pt x="2144" y="2396"/>
                    <a:pt x="2286" y="2304"/>
                  </a:cubicBezTo>
                  <a:lnTo>
                    <a:pt x="2286" y="2304"/>
                  </a:lnTo>
                  <a:cubicBezTo>
                    <a:pt x="2308" y="2424"/>
                    <a:pt x="2358" y="2509"/>
                    <a:pt x="2429" y="2559"/>
                  </a:cubicBezTo>
                  <a:cubicBezTo>
                    <a:pt x="2480" y="2598"/>
                    <a:pt x="2544" y="2618"/>
                    <a:pt x="2609" y="2618"/>
                  </a:cubicBezTo>
                  <a:cubicBezTo>
                    <a:pt x="2627" y="2618"/>
                    <a:pt x="2646" y="2617"/>
                    <a:pt x="2664" y="2613"/>
                  </a:cubicBezTo>
                  <a:cubicBezTo>
                    <a:pt x="2773" y="2588"/>
                    <a:pt x="2878" y="2541"/>
                    <a:pt x="2972" y="2472"/>
                  </a:cubicBezTo>
                  <a:cubicBezTo>
                    <a:pt x="3091" y="2389"/>
                    <a:pt x="3199" y="2292"/>
                    <a:pt x="3297" y="2180"/>
                  </a:cubicBezTo>
                  <a:cubicBezTo>
                    <a:pt x="3413" y="2057"/>
                    <a:pt x="3514" y="1923"/>
                    <a:pt x="3604" y="1782"/>
                  </a:cubicBezTo>
                  <a:cubicBezTo>
                    <a:pt x="3698" y="1637"/>
                    <a:pt x="3781" y="1485"/>
                    <a:pt x="3850" y="1323"/>
                  </a:cubicBezTo>
                  <a:cubicBezTo>
                    <a:pt x="3915" y="1171"/>
                    <a:pt x="3966" y="1012"/>
                    <a:pt x="3995" y="846"/>
                  </a:cubicBezTo>
                  <a:cubicBezTo>
                    <a:pt x="4020" y="697"/>
                    <a:pt x="4020" y="542"/>
                    <a:pt x="3995" y="394"/>
                  </a:cubicBezTo>
                  <a:cubicBezTo>
                    <a:pt x="3980" y="296"/>
                    <a:pt x="3937" y="202"/>
                    <a:pt x="3872" y="130"/>
                  </a:cubicBezTo>
                  <a:cubicBezTo>
                    <a:pt x="3810" y="72"/>
                    <a:pt x="3738" y="32"/>
                    <a:pt x="3655" y="14"/>
                  </a:cubicBezTo>
                  <a:cubicBezTo>
                    <a:pt x="3613" y="5"/>
                    <a:pt x="3570" y="0"/>
                    <a:pt x="3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5"/>
            <p:cNvSpPr/>
            <p:nvPr/>
          </p:nvSpPr>
          <p:spPr>
            <a:xfrm>
              <a:off x="4220050" y="4508425"/>
              <a:ext cx="24775" cy="36925"/>
            </a:xfrm>
            <a:custGeom>
              <a:rect b="b" l="l" r="r" t="t"/>
              <a:pathLst>
                <a:path extrusionOk="0" h="1477" w="991">
                  <a:moveTo>
                    <a:pt x="691" y="34"/>
                  </a:moveTo>
                  <a:cubicBezTo>
                    <a:pt x="712" y="34"/>
                    <a:pt x="727" y="45"/>
                    <a:pt x="738" y="65"/>
                  </a:cubicBezTo>
                  <a:cubicBezTo>
                    <a:pt x="763" y="112"/>
                    <a:pt x="763" y="184"/>
                    <a:pt x="738" y="285"/>
                  </a:cubicBezTo>
                  <a:cubicBezTo>
                    <a:pt x="731" y="320"/>
                    <a:pt x="722" y="356"/>
                    <a:pt x="712" y="394"/>
                  </a:cubicBezTo>
                  <a:lnTo>
                    <a:pt x="712" y="394"/>
                  </a:lnTo>
                  <a:lnTo>
                    <a:pt x="590" y="455"/>
                  </a:lnTo>
                  <a:cubicBezTo>
                    <a:pt x="568" y="524"/>
                    <a:pt x="557" y="596"/>
                    <a:pt x="554" y="669"/>
                  </a:cubicBezTo>
                  <a:cubicBezTo>
                    <a:pt x="554" y="714"/>
                    <a:pt x="564" y="763"/>
                    <a:pt x="584" y="806"/>
                  </a:cubicBezTo>
                  <a:lnTo>
                    <a:pt x="584" y="806"/>
                  </a:lnTo>
                  <a:cubicBezTo>
                    <a:pt x="556" y="885"/>
                    <a:pt x="527" y="959"/>
                    <a:pt x="499" y="1030"/>
                  </a:cubicBezTo>
                  <a:cubicBezTo>
                    <a:pt x="460" y="1124"/>
                    <a:pt x="413" y="1218"/>
                    <a:pt x="358" y="1305"/>
                  </a:cubicBezTo>
                  <a:cubicBezTo>
                    <a:pt x="326" y="1359"/>
                    <a:pt x="282" y="1406"/>
                    <a:pt x="228" y="1442"/>
                  </a:cubicBezTo>
                  <a:cubicBezTo>
                    <a:pt x="218" y="1451"/>
                    <a:pt x="207" y="1455"/>
                    <a:pt x="196" y="1455"/>
                  </a:cubicBezTo>
                  <a:cubicBezTo>
                    <a:pt x="174" y="1455"/>
                    <a:pt x="152" y="1440"/>
                    <a:pt x="145" y="1413"/>
                  </a:cubicBezTo>
                  <a:cubicBezTo>
                    <a:pt x="123" y="1359"/>
                    <a:pt x="116" y="1301"/>
                    <a:pt x="123" y="1243"/>
                  </a:cubicBezTo>
                  <a:cubicBezTo>
                    <a:pt x="131" y="1157"/>
                    <a:pt x="145" y="1070"/>
                    <a:pt x="167" y="987"/>
                  </a:cubicBezTo>
                  <a:cubicBezTo>
                    <a:pt x="192" y="885"/>
                    <a:pt x="225" y="788"/>
                    <a:pt x="257" y="690"/>
                  </a:cubicBezTo>
                  <a:cubicBezTo>
                    <a:pt x="297" y="593"/>
                    <a:pt x="333" y="495"/>
                    <a:pt x="380" y="405"/>
                  </a:cubicBezTo>
                  <a:cubicBezTo>
                    <a:pt x="416" y="325"/>
                    <a:pt x="463" y="249"/>
                    <a:pt x="514" y="177"/>
                  </a:cubicBezTo>
                  <a:cubicBezTo>
                    <a:pt x="546" y="123"/>
                    <a:pt x="593" y="79"/>
                    <a:pt x="644" y="47"/>
                  </a:cubicBezTo>
                  <a:cubicBezTo>
                    <a:pt x="662" y="38"/>
                    <a:pt x="677" y="34"/>
                    <a:pt x="691" y="34"/>
                  </a:cubicBezTo>
                  <a:close/>
                  <a:moveTo>
                    <a:pt x="695" y="0"/>
                  </a:moveTo>
                  <a:cubicBezTo>
                    <a:pt x="674" y="0"/>
                    <a:pt x="649" y="7"/>
                    <a:pt x="622" y="21"/>
                  </a:cubicBezTo>
                  <a:cubicBezTo>
                    <a:pt x="535" y="68"/>
                    <a:pt x="456" y="130"/>
                    <a:pt x="391" y="206"/>
                  </a:cubicBezTo>
                  <a:cubicBezTo>
                    <a:pt x="315" y="289"/>
                    <a:pt x="246" y="379"/>
                    <a:pt x="196" y="481"/>
                  </a:cubicBezTo>
                  <a:cubicBezTo>
                    <a:pt x="138" y="578"/>
                    <a:pt x="94" y="687"/>
                    <a:pt x="58" y="795"/>
                  </a:cubicBezTo>
                  <a:cubicBezTo>
                    <a:pt x="26" y="896"/>
                    <a:pt x="8" y="998"/>
                    <a:pt x="4" y="1102"/>
                  </a:cubicBezTo>
                  <a:cubicBezTo>
                    <a:pt x="0" y="1189"/>
                    <a:pt x="19" y="1276"/>
                    <a:pt x="55" y="1355"/>
                  </a:cubicBezTo>
                  <a:cubicBezTo>
                    <a:pt x="73" y="1395"/>
                    <a:pt x="102" y="1435"/>
                    <a:pt x="141" y="1460"/>
                  </a:cubicBezTo>
                  <a:cubicBezTo>
                    <a:pt x="155" y="1472"/>
                    <a:pt x="172" y="1477"/>
                    <a:pt x="189" y="1477"/>
                  </a:cubicBezTo>
                  <a:cubicBezTo>
                    <a:pt x="205" y="1477"/>
                    <a:pt x="222" y="1472"/>
                    <a:pt x="235" y="1464"/>
                  </a:cubicBezTo>
                  <a:cubicBezTo>
                    <a:pt x="301" y="1428"/>
                    <a:pt x="351" y="1370"/>
                    <a:pt x="384" y="1305"/>
                  </a:cubicBezTo>
                  <a:cubicBezTo>
                    <a:pt x="441" y="1211"/>
                    <a:pt x="492" y="1113"/>
                    <a:pt x="532" y="1016"/>
                  </a:cubicBezTo>
                  <a:cubicBezTo>
                    <a:pt x="558" y="956"/>
                    <a:pt x="581" y="896"/>
                    <a:pt x="602" y="837"/>
                  </a:cubicBezTo>
                  <a:lnTo>
                    <a:pt x="602" y="837"/>
                  </a:lnTo>
                  <a:cubicBezTo>
                    <a:pt x="624" y="866"/>
                    <a:pt x="649" y="881"/>
                    <a:pt x="680" y="881"/>
                  </a:cubicBezTo>
                  <a:cubicBezTo>
                    <a:pt x="701" y="881"/>
                    <a:pt x="724" y="874"/>
                    <a:pt x="749" y="860"/>
                  </a:cubicBezTo>
                  <a:cubicBezTo>
                    <a:pt x="803" y="828"/>
                    <a:pt x="846" y="777"/>
                    <a:pt x="875" y="719"/>
                  </a:cubicBezTo>
                  <a:cubicBezTo>
                    <a:pt x="919" y="632"/>
                    <a:pt x="955" y="542"/>
                    <a:pt x="980" y="444"/>
                  </a:cubicBezTo>
                  <a:lnTo>
                    <a:pt x="991" y="401"/>
                  </a:lnTo>
                  <a:lnTo>
                    <a:pt x="962" y="416"/>
                  </a:lnTo>
                  <a:lnTo>
                    <a:pt x="944" y="477"/>
                  </a:lnTo>
                  <a:cubicBezTo>
                    <a:pt x="922" y="560"/>
                    <a:pt x="890" y="640"/>
                    <a:pt x="850" y="716"/>
                  </a:cubicBezTo>
                  <a:cubicBezTo>
                    <a:pt x="825" y="766"/>
                    <a:pt x="789" y="810"/>
                    <a:pt x="742" y="842"/>
                  </a:cubicBezTo>
                  <a:cubicBezTo>
                    <a:pt x="732" y="849"/>
                    <a:pt x="722" y="852"/>
                    <a:pt x="712" y="852"/>
                  </a:cubicBezTo>
                  <a:cubicBezTo>
                    <a:pt x="690" y="852"/>
                    <a:pt x="669" y="838"/>
                    <a:pt x="662" y="813"/>
                  </a:cubicBezTo>
                  <a:cubicBezTo>
                    <a:pt x="645" y="783"/>
                    <a:pt x="639" y="748"/>
                    <a:pt x="644" y="714"/>
                  </a:cubicBezTo>
                  <a:lnTo>
                    <a:pt x="644" y="714"/>
                  </a:lnTo>
                  <a:cubicBezTo>
                    <a:pt x="649" y="699"/>
                    <a:pt x="654" y="684"/>
                    <a:pt x="658" y="669"/>
                  </a:cubicBezTo>
                  <a:cubicBezTo>
                    <a:pt x="705" y="520"/>
                    <a:pt x="742" y="390"/>
                    <a:pt x="767" y="282"/>
                  </a:cubicBezTo>
                  <a:cubicBezTo>
                    <a:pt x="792" y="173"/>
                    <a:pt x="792" y="101"/>
                    <a:pt x="767" y="47"/>
                  </a:cubicBezTo>
                  <a:cubicBezTo>
                    <a:pt x="752" y="16"/>
                    <a:pt x="727" y="0"/>
                    <a:pt x="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5"/>
            <p:cNvSpPr/>
            <p:nvPr/>
          </p:nvSpPr>
          <p:spPr>
            <a:xfrm>
              <a:off x="4247800" y="4492275"/>
              <a:ext cx="22425" cy="38325"/>
            </a:xfrm>
            <a:custGeom>
              <a:rect b="b" l="l" r="r" t="t"/>
              <a:pathLst>
                <a:path extrusionOk="0" h="1533" w="897">
                  <a:moveTo>
                    <a:pt x="556" y="33"/>
                  </a:moveTo>
                  <a:cubicBezTo>
                    <a:pt x="574" y="33"/>
                    <a:pt x="589" y="42"/>
                    <a:pt x="600" y="60"/>
                  </a:cubicBezTo>
                  <a:cubicBezTo>
                    <a:pt x="629" y="100"/>
                    <a:pt x="636" y="172"/>
                    <a:pt x="629" y="277"/>
                  </a:cubicBezTo>
                  <a:cubicBezTo>
                    <a:pt x="626" y="312"/>
                    <a:pt x="621" y="349"/>
                    <a:pt x="616" y="389"/>
                  </a:cubicBezTo>
                  <a:lnTo>
                    <a:pt x="616" y="389"/>
                  </a:lnTo>
                  <a:lnTo>
                    <a:pt x="503" y="469"/>
                  </a:lnTo>
                  <a:cubicBezTo>
                    <a:pt x="492" y="537"/>
                    <a:pt x="492" y="610"/>
                    <a:pt x="496" y="682"/>
                  </a:cubicBezTo>
                  <a:cubicBezTo>
                    <a:pt x="503" y="729"/>
                    <a:pt x="517" y="775"/>
                    <a:pt x="545" y="815"/>
                  </a:cubicBezTo>
                  <a:lnTo>
                    <a:pt x="545" y="815"/>
                  </a:lnTo>
                  <a:cubicBezTo>
                    <a:pt x="528" y="897"/>
                    <a:pt x="510" y="975"/>
                    <a:pt x="492" y="1047"/>
                  </a:cubicBezTo>
                  <a:cubicBezTo>
                    <a:pt x="463" y="1145"/>
                    <a:pt x="430" y="1242"/>
                    <a:pt x="387" y="1336"/>
                  </a:cubicBezTo>
                  <a:cubicBezTo>
                    <a:pt x="362" y="1398"/>
                    <a:pt x="326" y="1448"/>
                    <a:pt x="279" y="1492"/>
                  </a:cubicBezTo>
                  <a:cubicBezTo>
                    <a:pt x="267" y="1500"/>
                    <a:pt x="254" y="1504"/>
                    <a:pt x="242" y="1504"/>
                  </a:cubicBezTo>
                  <a:cubicBezTo>
                    <a:pt x="222" y="1504"/>
                    <a:pt x="204" y="1495"/>
                    <a:pt x="195" y="1477"/>
                  </a:cubicBezTo>
                  <a:cubicBezTo>
                    <a:pt x="163" y="1423"/>
                    <a:pt x="148" y="1369"/>
                    <a:pt x="148" y="1307"/>
                  </a:cubicBezTo>
                  <a:cubicBezTo>
                    <a:pt x="145" y="1221"/>
                    <a:pt x="148" y="1134"/>
                    <a:pt x="159" y="1047"/>
                  </a:cubicBezTo>
                  <a:cubicBezTo>
                    <a:pt x="170" y="946"/>
                    <a:pt x="185" y="845"/>
                    <a:pt x="210" y="743"/>
                  </a:cubicBezTo>
                  <a:cubicBezTo>
                    <a:pt x="232" y="642"/>
                    <a:pt x="257" y="545"/>
                    <a:pt x="289" y="447"/>
                  </a:cubicBezTo>
                  <a:cubicBezTo>
                    <a:pt x="318" y="360"/>
                    <a:pt x="351" y="277"/>
                    <a:pt x="394" y="198"/>
                  </a:cubicBezTo>
                  <a:cubicBezTo>
                    <a:pt x="420" y="143"/>
                    <a:pt x="456" y="93"/>
                    <a:pt x="506" y="53"/>
                  </a:cubicBezTo>
                  <a:cubicBezTo>
                    <a:pt x="524" y="40"/>
                    <a:pt x="541" y="33"/>
                    <a:pt x="556" y="33"/>
                  </a:cubicBezTo>
                  <a:close/>
                  <a:moveTo>
                    <a:pt x="556" y="1"/>
                  </a:moveTo>
                  <a:cubicBezTo>
                    <a:pt x="533" y="1"/>
                    <a:pt x="506" y="11"/>
                    <a:pt x="477" y="31"/>
                  </a:cubicBezTo>
                  <a:cubicBezTo>
                    <a:pt x="394" y="89"/>
                    <a:pt x="326" y="161"/>
                    <a:pt x="268" y="245"/>
                  </a:cubicBezTo>
                  <a:cubicBezTo>
                    <a:pt x="206" y="339"/>
                    <a:pt x="152" y="440"/>
                    <a:pt x="112" y="545"/>
                  </a:cubicBezTo>
                  <a:cubicBezTo>
                    <a:pt x="73" y="649"/>
                    <a:pt x="40" y="761"/>
                    <a:pt x="22" y="874"/>
                  </a:cubicBezTo>
                  <a:cubicBezTo>
                    <a:pt x="4" y="978"/>
                    <a:pt x="0" y="1083"/>
                    <a:pt x="11" y="1188"/>
                  </a:cubicBezTo>
                  <a:cubicBezTo>
                    <a:pt x="18" y="1271"/>
                    <a:pt x="47" y="1354"/>
                    <a:pt x="91" y="1427"/>
                  </a:cubicBezTo>
                  <a:cubicBezTo>
                    <a:pt x="116" y="1466"/>
                    <a:pt x="152" y="1499"/>
                    <a:pt x="192" y="1521"/>
                  </a:cubicBezTo>
                  <a:cubicBezTo>
                    <a:pt x="204" y="1528"/>
                    <a:pt x="219" y="1532"/>
                    <a:pt x="234" y="1532"/>
                  </a:cubicBezTo>
                  <a:cubicBezTo>
                    <a:pt x="253" y="1532"/>
                    <a:pt x="273" y="1526"/>
                    <a:pt x="289" y="1513"/>
                  </a:cubicBezTo>
                  <a:cubicBezTo>
                    <a:pt x="344" y="1466"/>
                    <a:pt x="387" y="1405"/>
                    <a:pt x="409" y="1336"/>
                  </a:cubicBezTo>
                  <a:cubicBezTo>
                    <a:pt x="452" y="1235"/>
                    <a:pt x="488" y="1134"/>
                    <a:pt x="517" y="1029"/>
                  </a:cubicBezTo>
                  <a:cubicBezTo>
                    <a:pt x="536" y="966"/>
                    <a:pt x="552" y="903"/>
                    <a:pt x="566" y="839"/>
                  </a:cubicBezTo>
                  <a:lnTo>
                    <a:pt x="566" y="839"/>
                  </a:lnTo>
                  <a:cubicBezTo>
                    <a:pt x="588" y="862"/>
                    <a:pt x="612" y="874"/>
                    <a:pt x="638" y="874"/>
                  </a:cubicBezTo>
                  <a:cubicBezTo>
                    <a:pt x="662" y="874"/>
                    <a:pt x="688" y="864"/>
                    <a:pt x="716" y="845"/>
                  </a:cubicBezTo>
                  <a:cubicBezTo>
                    <a:pt x="767" y="801"/>
                    <a:pt x="803" y="747"/>
                    <a:pt x="821" y="686"/>
                  </a:cubicBezTo>
                  <a:cubicBezTo>
                    <a:pt x="853" y="595"/>
                    <a:pt x="879" y="498"/>
                    <a:pt x="890" y="400"/>
                  </a:cubicBezTo>
                  <a:cubicBezTo>
                    <a:pt x="890" y="386"/>
                    <a:pt x="893" y="371"/>
                    <a:pt x="897" y="357"/>
                  </a:cubicBezTo>
                  <a:lnTo>
                    <a:pt x="897" y="357"/>
                  </a:lnTo>
                  <a:lnTo>
                    <a:pt x="868" y="375"/>
                  </a:lnTo>
                  <a:lnTo>
                    <a:pt x="857" y="436"/>
                  </a:lnTo>
                  <a:cubicBezTo>
                    <a:pt x="846" y="523"/>
                    <a:pt x="828" y="606"/>
                    <a:pt x="796" y="689"/>
                  </a:cubicBezTo>
                  <a:cubicBezTo>
                    <a:pt x="781" y="743"/>
                    <a:pt x="749" y="790"/>
                    <a:pt x="705" y="827"/>
                  </a:cubicBezTo>
                  <a:cubicBezTo>
                    <a:pt x="695" y="837"/>
                    <a:pt x="682" y="842"/>
                    <a:pt x="668" y="842"/>
                  </a:cubicBezTo>
                  <a:cubicBezTo>
                    <a:pt x="649" y="842"/>
                    <a:pt x="631" y="831"/>
                    <a:pt x="622" y="812"/>
                  </a:cubicBezTo>
                  <a:cubicBezTo>
                    <a:pt x="593" y="772"/>
                    <a:pt x="586" y="729"/>
                    <a:pt x="597" y="686"/>
                  </a:cubicBezTo>
                  <a:lnTo>
                    <a:pt x="604" y="628"/>
                  </a:lnTo>
                  <a:lnTo>
                    <a:pt x="604" y="628"/>
                  </a:lnTo>
                  <a:cubicBezTo>
                    <a:pt x="629" y="492"/>
                    <a:pt x="645" y="372"/>
                    <a:pt x="655" y="273"/>
                  </a:cubicBezTo>
                  <a:cubicBezTo>
                    <a:pt x="662" y="161"/>
                    <a:pt x="655" y="89"/>
                    <a:pt x="622" y="38"/>
                  </a:cubicBezTo>
                  <a:cubicBezTo>
                    <a:pt x="605" y="14"/>
                    <a:pt x="582" y="1"/>
                    <a:pt x="5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5"/>
            <p:cNvSpPr/>
            <p:nvPr/>
          </p:nvSpPr>
          <p:spPr>
            <a:xfrm>
              <a:off x="3919275" y="4318175"/>
              <a:ext cx="317075" cy="91375"/>
            </a:xfrm>
            <a:custGeom>
              <a:rect b="b" l="l" r="r" t="t"/>
              <a:pathLst>
                <a:path extrusionOk="0" h="3655" w="12683">
                  <a:moveTo>
                    <a:pt x="12679" y="0"/>
                  </a:moveTo>
                  <a:cubicBezTo>
                    <a:pt x="12617" y="1374"/>
                    <a:pt x="9805" y="2480"/>
                    <a:pt x="6341" y="2480"/>
                  </a:cubicBezTo>
                  <a:cubicBezTo>
                    <a:pt x="2878" y="2480"/>
                    <a:pt x="66" y="1374"/>
                    <a:pt x="1" y="0"/>
                  </a:cubicBezTo>
                  <a:cubicBezTo>
                    <a:pt x="1" y="18"/>
                    <a:pt x="1" y="33"/>
                    <a:pt x="1" y="47"/>
                  </a:cubicBezTo>
                  <a:cubicBezTo>
                    <a:pt x="196" y="380"/>
                    <a:pt x="196" y="796"/>
                    <a:pt x="1" y="1132"/>
                  </a:cubicBezTo>
                  <a:cubicBezTo>
                    <a:pt x="1" y="2527"/>
                    <a:pt x="2839" y="3655"/>
                    <a:pt x="6341" y="3655"/>
                  </a:cubicBezTo>
                  <a:cubicBezTo>
                    <a:pt x="9844" y="3655"/>
                    <a:pt x="12682" y="2527"/>
                    <a:pt x="12682" y="1132"/>
                  </a:cubicBezTo>
                  <a:cubicBezTo>
                    <a:pt x="12483" y="796"/>
                    <a:pt x="12483" y="380"/>
                    <a:pt x="12682" y="47"/>
                  </a:cubicBezTo>
                  <a:cubicBezTo>
                    <a:pt x="12682" y="33"/>
                    <a:pt x="12679" y="18"/>
                    <a:pt x="12679"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75"/>
          <p:cNvGrpSpPr/>
          <p:nvPr/>
        </p:nvGrpSpPr>
        <p:grpSpPr>
          <a:xfrm>
            <a:off x="681000" y="405975"/>
            <a:ext cx="758675" cy="1203262"/>
            <a:chOff x="401225" y="3201250"/>
            <a:chExt cx="758675" cy="1203262"/>
          </a:xfrm>
        </p:grpSpPr>
        <p:sp>
          <p:nvSpPr>
            <p:cNvPr id="10158" name="Google Shape;10158;p75"/>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5"/>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5"/>
            <p:cNvSpPr/>
            <p:nvPr/>
          </p:nvSpPr>
          <p:spPr>
            <a:xfrm flipH="1" rot="-4514075">
              <a:off x="670527" y="4360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5"/>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5"/>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5"/>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5"/>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5"/>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5"/>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7" name="Google Shape;10167;p75"/>
          <p:cNvSpPr txBox="1"/>
          <p:nvPr/>
        </p:nvSpPr>
        <p:spPr>
          <a:xfrm>
            <a:off x="848700" y="3202400"/>
            <a:ext cx="15714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Legal rights Index</a:t>
            </a:r>
            <a:endParaRPr b="1" sz="1800">
              <a:solidFill>
                <a:srgbClr val="0B0A33"/>
              </a:solidFill>
              <a:latin typeface="Barlow"/>
              <a:ea typeface="Barlow"/>
              <a:cs typeface="Barlow"/>
              <a:sym typeface="Barlow"/>
            </a:endParaRPr>
          </a:p>
        </p:txBody>
      </p:sp>
      <p:sp>
        <p:nvSpPr>
          <p:cNvPr id="10168" name="Google Shape;10168;p75"/>
          <p:cNvSpPr txBox="1"/>
          <p:nvPr/>
        </p:nvSpPr>
        <p:spPr>
          <a:xfrm>
            <a:off x="2703125" y="3202400"/>
            <a:ext cx="18018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Share of SME loans in total business loans</a:t>
            </a:r>
            <a:endParaRPr b="1" sz="1800">
              <a:solidFill>
                <a:srgbClr val="0B0A33"/>
              </a:solidFill>
              <a:latin typeface="Barlow"/>
              <a:ea typeface="Barlow"/>
              <a:cs typeface="Barlow"/>
              <a:sym typeface="Barlow"/>
            </a:endParaRPr>
          </a:p>
        </p:txBody>
      </p:sp>
      <p:sp>
        <p:nvSpPr>
          <p:cNvPr id="10169" name="Google Shape;10169;p75"/>
          <p:cNvSpPr txBox="1"/>
          <p:nvPr/>
        </p:nvSpPr>
        <p:spPr>
          <a:xfrm>
            <a:off x="4557724" y="3202400"/>
            <a:ext cx="19620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Interest rate spread between average SME and large firm rate</a:t>
            </a:r>
            <a:endParaRPr b="1" sz="1800">
              <a:solidFill>
                <a:srgbClr val="0B0A33"/>
              </a:solidFill>
              <a:latin typeface="Barlow"/>
              <a:ea typeface="Barlow"/>
              <a:cs typeface="Barlow"/>
              <a:sym typeface="Barlow"/>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3" name="Shape 10173"/>
        <p:cNvGrpSpPr/>
        <p:nvPr/>
      </p:nvGrpSpPr>
      <p:grpSpPr>
        <a:xfrm>
          <a:off x="0" y="0"/>
          <a:ext cx="0" cy="0"/>
          <a:chOff x="0" y="0"/>
          <a:chExt cx="0" cy="0"/>
        </a:xfrm>
      </p:grpSpPr>
      <p:sp>
        <p:nvSpPr>
          <p:cNvPr id="10174" name="Google Shape;10174;p76"/>
          <p:cNvSpPr/>
          <p:nvPr/>
        </p:nvSpPr>
        <p:spPr>
          <a:xfrm>
            <a:off x="1286238" y="2228326"/>
            <a:ext cx="2916600" cy="7134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4941163" y="2228326"/>
            <a:ext cx="2916600" cy="7134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txBox="1"/>
          <p:nvPr>
            <p:ph idx="3" type="subTitle"/>
          </p:nvPr>
        </p:nvSpPr>
        <p:spPr>
          <a:xfrm>
            <a:off x="1473613" y="2228325"/>
            <a:ext cx="2542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Venture capital availability</a:t>
            </a:r>
            <a:endParaRPr b="1" sz="1800"/>
          </a:p>
        </p:txBody>
      </p:sp>
      <p:sp>
        <p:nvSpPr>
          <p:cNvPr id="10177" name="Google Shape;10177;p7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Access to venture capital</a:t>
            </a:r>
            <a:endParaRPr sz="2400"/>
          </a:p>
        </p:txBody>
      </p:sp>
      <p:sp>
        <p:nvSpPr>
          <p:cNvPr id="10178" name="Google Shape;10178;p76"/>
          <p:cNvSpPr txBox="1"/>
          <p:nvPr>
            <p:ph idx="1" type="subTitle"/>
          </p:nvPr>
        </p:nvSpPr>
        <p:spPr>
          <a:xfrm>
            <a:off x="1473613" y="1655625"/>
            <a:ext cx="2542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0179" name="Google Shape;10179;p76"/>
          <p:cNvSpPr txBox="1"/>
          <p:nvPr>
            <p:ph idx="2" type="subTitle"/>
          </p:nvPr>
        </p:nvSpPr>
        <p:spPr>
          <a:xfrm>
            <a:off x="5128363" y="1655625"/>
            <a:ext cx="2542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0180" name="Google Shape;10180;p76"/>
          <p:cNvSpPr txBox="1"/>
          <p:nvPr>
            <p:ph idx="4" type="subTitle"/>
          </p:nvPr>
        </p:nvSpPr>
        <p:spPr>
          <a:xfrm>
            <a:off x="5128363" y="2228325"/>
            <a:ext cx="2542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Venture capital</a:t>
            </a:r>
            <a:endParaRPr b="1" sz="1800"/>
          </a:p>
        </p:txBody>
      </p:sp>
      <p:grpSp>
        <p:nvGrpSpPr>
          <p:cNvPr id="10181" name="Google Shape;10181;p76"/>
          <p:cNvGrpSpPr/>
          <p:nvPr/>
        </p:nvGrpSpPr>
        <p:grpSpPr>
          <a:xfrm flipH="1">
            <a:off x="547873" y="445022"/>
            <a:ext cx="902526" cy="2219353"/>
            <a:chOff x="4511300" y="4003475"/>
            <a:chExt cx="351000" cy="863125"/>
          </a:xfrm>
        </p:grpSpPr>
        <p:sp>
          <p:nvSpPr>
            <p:cNvPr id="10182" name="Google Shape;10182;p76"/>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6"/>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6"/>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6"/>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6"/>
          <p:cNvGrpSpPr/>
          <p:nvPr/>
        </p:nvGrpSpPr>
        <p:grpSpPr>
          <a:xfrm rot="-5400000">
            <a:off x="6875659" y="938161"/>
            <a:ext cx="2769729" cy="880754"/>
            <a:chOff x="3085325" y="2284150"/>
            <a:chExt cx="1452630" cy="461950"/>
          </a:xfrm>
        </p:grpSpPr>
        <p:sp>
          <p:nvSpPr>
            <p:cNvPr id="10188" name="Google Shape;10188;p76"/>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6"/>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6"/>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4017224" y="2520973"/>
              <a:ext cx="520731" cy="2688"/>
            </a:xfrm>
            <a:custGeom>
              <a:rect b="b" l="l" r="r" t="t"/>
              <a:pathLst>
                <a:path extrusionOk="0" h="59" w="9473">
                  <a:moveTo>
                    <a:pt x="0" y="0"/>
                  </a:moveTo>
                  <a:lnTo>
                    <a:pt x="0" y="59"/>
                  </a:lnTo>
                  <a:lnTo>
                    <a:pt x="9472" y="59"/>
                  </a:lnTo>
                  <a:lnTo>
                    <a:pt x="94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6"/>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6"/>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6"/>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6"/>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6"/>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6"/>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6"/>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6"/>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76"/>
          <p:cNvGrpSpPr/>
          <p:nvPr/>
        </p:nvGrpSpPr>
        <p:grpSpPr>
          <a:xfrm>
            <a:off x="161159" y="3860933"/>
            <a:ext cx="977031" cy="1036897"/>
            <a:chOff x="345625" y="3610300"/>
            <a:chExt cx="1115460" cy="1183807"/>
          </a:xfrm>
        </p:grpSpPr>
        <p:sp>
          <p:nvSpPr>
            <p:cNvPr id="10219" name="Google Shape;10219;p76"/>
            <p:cNvSpPr/>
            <p:nvPr/>
          </p:nvSpPr>
          <p:spPr>
            <a:xfrm>
              <a:off x="638277" y="3612762"/>
              <a:ext cx="819962" cy="817171"/>
            </a:xfrm>
            <a:custGeom>
              <a:rect b="b" l="l" r="r" t="t"/>
              <a:pathLst>
                <a:path extrusionOk="0" h="14933" w="14984">
                  <a:moveTo>
                    <a:pt x="8816" y="1"/>
                  </a:moveTo>
                  <a:lnTo>
                    <a:pt x="0" y="9528"/>
                  </a:lnTo>
                  <a:lnTo>
                    <a:pt x="6173" y="14932"/>
                  </a:lnTo>
                  <a:lnTo>
                    <a:pt x="14983" y="5405"/>
                  </a:lnTo>
                  <a:lnTo>
                    <a:pt x="881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6"/>
            <p:cNvSpPr/>
            <p:nvPr/>
          </p:nvSpPr>
          <p:spPr>
            <a:xfrm>
              <a:off x="635705" y="3610300"/>
              <a:ext cx="825379" cy="822151"/>
            </a:xfrm>
            <a:custGeom>
              <a:rect b="b" l="l" r="r" t="t"/>
              <a:pathLst>
                <a:path extrusionOk="0" h="15024" w="15083">
                  <a:moveTo>
                    <a:pt x="8863" y="113"/>
                  </a:moveTo>
                  <a:lnTo>
                    <a:pt x="14963" y="5456"/>
                  </a:lnTo>
                  <a:lnTo>
                    <a:pt x="6215" y="14910"/>
                  </a:lnTo>
                  <a:lnTo>
                    <a:pt x="120" y="9567"/>
                  </a:lnTo>
                  <a:lnTo>
                    <a:pt x="8863" y="113"/>
                  </a:lnTo>
                  <a:close/>
                  <a:moveTo>
                    <a:pt x="8863" y="0"/>
                  </a:moveTo>
                  <a:cubicBezTo>
                    <a:pt x="8850" y="0"/>
                    <a:pt x="8835" y="6"/>
                    <a:pt x="8826" y="15"/>
                  </a:cubicBezTo>
                  <a:lnTo>
                    <a:pt x="16" y="9536"/>
                  </a:lnTo>
                  <a:cubicBezTo>
                    <a:pt x="6" y="9547"/>
                    <a:pt x="1" y="9562"/>
                    <a:pt x="1" y="9573"/>
                  </a:cubicBezTo>
                  <a:cubicBezTo>
                    <a:pt x="1" y="9588"/>
                    <a:pt x="6" y="9598"/>
                    <a:pt x="16" y="9609"/>
                  </a:cubicBezTo>
                  <a:lnTo>
                    <a:pt x="6184" y="15013"/>
                  </a:lnTo>
                  <a:cubicBezTo>
                    <a:pt x="6194" y="15024"/>
                    <a:pt x="6205" y="15024"/>
                    <a:pt x="6220" y="15024"/>
                  </a:cubicBezTo>
                  <a:cubicBezTo>
                    <a:pt x="6231" y="15024"/>
                    <a:pt x="6241" y="15019"/>
                    <a:pt x="6251" y="15013"/>
                  </a:cubicBezTo>
                  <a:lnTo>
                    <a:pt x="15062" y="5487"/>
                  </a:lnTo>
                  <a:cubicBezTo>
                    <a:pt x="15082" y="5466"/>
                    <a:pt x="15082" y="5435"/>
                    <a:pt x="15062" y="5414"/>
                  </a:cubicBezTo>
                  <a:lnTo>
                    <a:pt x="8889" y="9"/>
                  </a:lnTo>
                  <a:cubicBezTo>
                    <a:pt x="8882" y="3"/>
                    <a:pt x="8873" y="0"/>
                    <a:pt x="886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6"/>
            <p:cNvSpPr/>
            <p:nvPr/>
          </p:nvSpPr>
          <p:spPr>
            <a:xfrm>
              <a:off x="382836" y="3666773"/>
              <a:ext cx="693006" cy="848637"/>
            </a:xfrm>
            <a:custGeom>
              <a:rect b="b" l="l" r="r" t="t"/>
              <a:pathLst>
                <a:path extrusionOk="0" h="15508" w="12664">
                  <a:moveTo>
                    <a:pt x="8090" y="0"/>
                  </a:moveTo>
                  <a:lnTo>
                    <a:pt x="1" y="3416"/>
                  </a:lnTo>
                  <a:lnTo>
                    <a:pt x="4570" y="15508"/>
                  </a:lnTo>
                  <a:lnTo>
                    <a:pt x="12663" y="12097"/>
                  </a:lnTo>
                  <a:lnTo>
                    <a:pt x="809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6"/>
            <p:cNvSpPr/>
            <p:nvPr/>
          </p:nvSpPr>
          <p:spPr>
            <a:xfrm>
              <a:off x="379717" y="3664037"/>
              <a:ext cx="698970" cy="854218"/>
            </a:xfrm>
            <a:custGeom>
              <a:rect b="b" l="l" r="r" t="t"/>
              <a:pathLst>
                <a:path extrusionOk="0" h="15610" w="12773">
                  <a:moveTo>
                    <a:pt x="8121" y="118"/>
                  </a:moveTo>
                  <a:lnTo>
                    <a:pt x="12658" y="12121"/>
                  </a:lnTo>
                  <a:lnTo>
                    <a:pt x="4653" y="15495"/>
                  </a:lnTo>
                  <a:lnTo>
                    <a:pt x="120" y="3492"/>
                  </a:lnTo>
                  <a:lnTo>
                    <a:pt x="8121" y="118"/>
                  </a:lnTo>
                  <a:close/>
                  <a:moveTo>
                    <a:pt x="8148" y="0"/>
                  </a:moveTo>
                  <a:cubicBezTo>
                    <a:pt x="8142" y="0"/>
                    <a:pt x="8137" y="1"/>
                    <a:pt x="8131" y="4"/>
                  </a:cubicBezTo>
                  <a:lnTo>
                    <a:pt x="37" y="3414"/>
                  </a:lnTo>
                  <a:cubicBezTo>
                    <a:pt x="11" y="3425"/>
                    <a:pt x="1" y="3456"/>
                    <a:pt x="11" y="3482"/>
                  </a:cubicBezTo>
                  <a:lnTo>
                    <a:pt x="4580" y="15579"/>
                  </a:lnTo>
                  <a:cubicBezTo>
                    <a:pt x="4585" y="15589"/>
                    <a:pt x="4595" y="15599"/>
                    <a:pt x="4606" y="15604"/>
                  </a:cubicBezTo>
                  <a:cubicBezTo>
                    <a:pt x="4616" y="15604"/>
                    <a:pt x="4621" y="15610"/>
                    <a:pt x="4627" y="15610"/>
                  </a:cubicBezTo>
                  <a:cubicBezTo>
                    <a:pt x="4632" y="15610"/>
                    <a:pt x="4637" y="15610"/>
                    <a:pt x="4642" y="15604"/>
                  </a:cubicBezTo>
                  <a:lnTo>
                    <a:pt x="12736" y="12194"/>
                  </a:lnTo>
                  <a:cubicBezTo>
                    <a:pt x="12762" y="12183"/>
                    <a:pt x="12772" y="12152"/>
                    <a:pt x="12762" y="12126"/>
                  </a:cubicBezTo>
                  <a:lnTo>
                    <a:pt x="8193" y="35"/>
                  </a:lnTo>
                  <a:cubicBezTo>
                    <a:pt x="8185" y="14"/>
                    <a:pt x="8167" y="0"/>
                    <a:pt x="81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533978" y="3773864"/>
              <a:ext cx="585585" cy="754623"/>
            </a:xfrm>
            <a:custGeom>
              <a:rect b="b" l="l" r="r" t="t"/>
              <a:pathLst>
                <a:path extrusionOk="0" h="13790" w="10701">
                  <a:moveTo>
                    <a:pt x="1979" y="0"/>
                  </a:moveTo>
                  <a:lnTo>
                    <a:pt x="1" y="12777"/>
                  </a:lnTo>
                  <a:lnTo>
                    <a:pt x="8728" y="13790"/>
                  </a:lnTo>
                  <a:lnTo>
                    <a:pt x="10701" y="1013"/>
                  </a:lnTo>
                  <a:lnTo>
                    <a:pt x="197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531187" y="3771018"/>
              <a:ext cx="591222" cy="760314"/>
            </a:xfrm>
            <a:custGeom>
              <a:rect b="b" l="l" r="r" t="t"/>
              <a:pathLst>
                <a:path extrusionOk="0" h="13894" w="10804">
                  <a:moveTo>
                    <a:pt x="2071" y="104"/>
                  </a:moveTo>
                  <a:lnTo>
                    <a:pt x="10700" y="1106"/>
                  </a:lnTo>
                  <a:lnTo>
                    <a:pt x="8738" y="13790"/>
                  </a:lnTo>
                  <a:lnTo>
                    <a:pt x="109" y="12788"/>
                  </a:lnTo>
                  <a:lnTo>
                    <a:pt x="2071" y="104"/>
                  </a:lnTo>
                  <a:close/>
                  <a:moveTo>
                    <a:pt x="2035" y="1"/>
                  </a:moveTo>
                  <a:cubicBezTo>
                    <a:pt x="2009" y="1"/>
                    <a:pt x="1983" y="16"/>
                    <a:pt x="1978" y="42"/>
                  </a:cubicBezTo>
                  <a:lnTo>
                    <a:pt x="5" y="12824"/>
                  </a:lnTo>
                  <a:cubicBezTo>
                    <a:pt x="0" y="12834"/>
                    <a:pt x="5" y="12850"/>
                    <a:pt x="10" y="12860"/>
                  </a:cubicBezTo>
                  <a:cubicBezTo>
                    <a:pt x="21" y="12871"/>
                    <a:pt x="31" y="12876"/>
                    <a:pt x="47" y="12876"/>
                  </a:cubicBezTo>
                  <a:lnTo>
                    <a:pt x="8774" y="13893"/>
                  </a:lnTo>
                  <a:lnTo>
                    <a:pt x="8779" y="13893"/>
                  </a:lnTo>
                  <a:cubicBezTo>
                    <a:pt x="8800" y="13893"/>
                    <a:pt x="8821" y="13873"/>
                    <a:pt x="8826" y="13852"/>
                  </a:cubicBezTo>
                  <a:lnTo>
                    <a:pt x="10799" y="1070"/>
                  </a:lnTo>
                  <a:cubicBezTo>
                    <a:pt x="10804" y="1060"/>
                    <a:pt x="10799" y="1044"/>
                    <a:pt x="10794" y="1034"/>
                  </a:cubicBezTo>
                  <a:cubicBezTo>
                    <a:pt x="10783" y="1023"/>
                    <a:pt x="10773" y="1018"/>
                    <a:pt x="10757" y="1018"/>
                  </a:cubicBezTo>
                  <a:lnTo>
                    <a:pt x="203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6"/>
            <p:cNvSpPr/>
            <p:nvPr/>
          </p:nvSpPr>
          <p:spPr>
            <a:xfrm>
              <a:off x="731140" y="3828695"/>
              <a:ext cx="604355" cy="783298"/>
            </a:xfrm>
            <a:custGeom>
              <a:rect b="b" l="l" r="r" t="t"/>
              <a:pathLst>
                <a:path extrusionOk="0" h="14314" w="11044">
                  <a:moveTo>
                    <a:pt x="3017" y="0"/>
                  </a:moveTo>
                  <a:lnTo>
                    <a:pt x="1" y="12621"/>
                  </a:lnTo>
                  <a:lnTo>
                    <a:pt x="8027" y="14314"/>
                  </a:lnTo>
                  <a:lnTo>
                    <a:pt x="11044" y="1688"/>
                  </a:lnTo>
                  <a:lnTo>
                    <a:pt x="30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6"/>
            <p:cNvSpPr/>
            <p:nvPr/>
          </p:nvSpPr>
          <p:spPr>
            <a:xfrm>
              <a:off x="728350" y="3826069"/>
              <a:ext cx="609718" cy="788497"/>
            </a:xfrm>
            <a:custGeom>
              <a:rect b="b" l="l" r="r" t="t"/>
              <a:pathLst>
                <a:path extrusionOk="0" h="14409" w="11142">
                  <a:moveTo>
                    <a:pt x="3105" y="106"/>
                  </a:moveTo>
                  <a:lnTo>
                    <a:pt x="11032" y="1777"/>
                  </a:lnTo>
                  <a:lnTo>
                    <a:pt x="8042" y="14300"/>
                  </a:lnTo>
                  <a:lnTo>
                    <a:pt x="114" y="12633"/>
                  </a:lnTo>
                  <a:lnTo>
                    <a:pt x="3105" y="106"/>
                  </a:lnTo>
                  <a:close/>
                  <a:moveTo>
                    <a:pt x="3063" y="1"/>
                  </a:moveTo>
                  <a:cubicBezTo>
                    <a:pt x="3041" y="1"/>
                    <a:pt x="3021" y="15"/>
                    <a:pt x="3016" y="38"/>
                  </a:cubicBezTo>
                  <a:lnTo>
                    <a:pt x="5" y="12664"/>
                  </a:lnTo>
                  <a:cubicBezTo>
                    <a:pt x="0" y="12690"/>
                    <a:pt x="16" y="12716"/>
                    <a:pt x="42" y="12721"/>
                  </a:cubicBezTo>
                  <a:lnTo>
                    <a:pt x="8068" y="14409"/>
                  </a:lnTo>
                  <a:lnTo>
                    <a:pt x="8078" y="14409"/>
                  </a:lnTo>
                  <a:cubicBezTo>
                    <a:pt x="8099" y="14409"/>
                    <a:pt x="8120" y="14393"/>
                    <a:pt x="8125" y="14372"/>
                  </a:cubicBezTo>
                  <a:lnTo>
                    <a:pt x="11136" y="1746"/>
                  </a:lnTo>
                  <a:cubicBezTo>
                    <a:pt x="11141" y="1736"/>
                    <a:pt x="11136" y="1720"/>
                    <a:pt x="11131" y="1710"/>
                  </a:cubicBezTo>
                  <a:cubicBezTo>
                    <a:pt x="11126" y="1699"/>
                    <a:pt x="11115" y="1689"/>
                    <a:pt x="11100" y="1689"/>
                  </a:cubicBezTo>
                  <a:lnTo>
                    <a:pt x="3074" y="2"/>
                  </a:lnTo>
                  <a:cubicBezTo>
                    <a:pt x="3070" y="1"/>
                    <a:pt x="3067" y="1"/>
                    <a:pt x="30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636253" y="3908261"/>
              <a:ext cx="668271" cy="532176"/>
            </a:xfrm>
            <a:custGeom>
              <a:rect b="b" l="l" r="r" t="t"/>
              <a:pathLst>
                <a:path extrusionOk="0" h="9725" w="12212">
                  <a:moveTo>
                    <a:pt x="1756" y="0"/>
                  </a:moveTo>
                  <a:lnTo>
                    <a:pt x="1" y="6661"/>
                  </a:lnTo>
                  <a:lnTo>
                    <a:pt x="10457" y="9724"/>
                  </a:lnTo>
                  <a:lnTo>
                    <a:pt x="12212" y="3063"/>
                  </a:lnTo>
                  <a:lnTo>
                    <a:pt x="17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633462" y="3905580"/>
              <a:ext cx="674181" cy="537375"/>
            </a:xfrm>
            <a:custGeom>
              <a:rect b="b" l="l" r="r" t="t"/>
              <a:pathLst>
                <a:path extrusionOk="0" h="9820" w="12320">
                  <a:moveTo>
                    <a:pt x="1843" y="111"/>
                  </a:moveTo>
                  <a:lnTo>
                    <a:pt x="12206" y="3143"/>
                  </a:lnTo>
                  <a:lnTo>
                    <a:pt x="10472" y="9711"/>
                  </a:lnTo>
                  <a:lnTo>
                    <a:pt x="109" y="6674"/>
                  </a:lnTo>
                  <a:lnTo>
                    <a:pt x="1843" y="111"/>
                  </a:lnTo>
                  <a:close/>
                  <a:moveTo>
                    <a:pt x="1812" y="0"/>
                  </a:moveTo>
                  <a:cubicBezTo>
                    <a:pt x="1803" y="0"/>
                    <a:pt x="1793" y="4"/>
                    <a:pt x="1786" y="8"/>
                  </a:cubicBezTo>
                  <a:cubicBezTo>
                    <a:pt x="1776" y="13"/>
                    <a:pt x="1765" y="23"/>
                    <a:pt x="1760" y="39"/>
                  </a:cubicBezTo>
                  <a:lnTo>
                    <a:pt x="5" y="6694"/>
                  </a:lnTo>
                  <a:cubicBezTo>
                    <a:pt x="0" y="6720"/>
                    <a:pt x="10" y="6746"/>
                    <a:pt x="36" y="6752"/>
                  </a:cubicBezTo>
                  <a:lnTo>
                    <a:pt x="10492" y="9820"/>
                  </a:lnTo>
                  <a:lnTo>
                    <a:pt x="10508" y="9820"/>
                  </a:lnTo>
                  <a:cubicBezTo>
                    <a:pt x="10513" y="9820"/>
                    <a:pt x="10524" y="9815"/>
                    <a:pt x="10529" y="9815"/>
                  </a:cubicBezTo>
                  <a:cubicBezTo>
                    <a:pt x="10544" y="9804"/>
                    <a:pt x="10550" y="9794"/>
                    <a:pt x="10555" y="9784"/>
                  </a:cubicBezTo>
                  <a:lnTo>
                    <a:pt x="12309" y="3123"/>
                  </a:lnTo>
                  <a:cubicBezTo>
                    <a:pt x="12320" y="3097"/>
                    <a:pt x="12304" y="3071"/>
                    <a:pt x="12278" y="3066"/>
                  </a:cubicBezTo>
                  <a:lnTo>
                    <a:pt x="1822" y="2"/>
                  </a:lnTo>
                  <a:cubicBezTo>
                    <a:pt x="1819" y="1"/>
                    <a:pt x="1816" y="0"/>
                    <a:pt x="18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6"/>
            <p:cNvSpPr/>
            <p:nvPr/>
          </p:nvSpPr>
          <p:spPr>
            <a:xfrm>
              <a:off x="474604" y="4048021"/>
              <a:ext cx="879391" cy="743241"/>
            </a:xfrm>
            <a:custGeom>
              <a:rect b="b" l="l" r="r" t="t"/>
              <a:pathLst>
                <a:path extrusionOk="0" h="13582" w="16070">
                  <a:moveTo>
                    <a:pt x="1" y="0"/>
                  </a:moveTo>
                  <a:lnTo>
                    <a:pt x="1" y="13582"/>
                  </a:lnTo>
                  <a:lnTo>
                    <a:pt x="16069" y="13582"/>
                  </a:lnTo>
                  <a:lnTo>
                    <a:pt x="1606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6"/>
            <p:cNvSpPr/>
            <p:nvPr/>
          </p:nvSpPr>
          <p:spPr>
            <a:xfrm>
              <a:off x="474604" y="4048021"/>
              <a:ext cx="879391" cy="743241"/>
            </a:xfrm>
            <a:custGeom>
              <a:rect b="b" l="l" r="r" t="t"/>
              <a:pathLst>
                <a:path extrusionOk="0" h="13582" w="16070">
                  <a:moveTo>
                    <a:pt x="16069" y="13582"/>
                  </a:moveTo>
                  <a:lnTo>
                    <a:pt x="1" y="13582"/>
                  </a:lnTo>
                  <a:lnTo>
                    <a:pt x="1" y="0"/>
                  </a:lnTo>
                  <a:lnTo>
                    <a:pt x="16069"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472087" y="4045449"/>
              <a:ext cx="884425" cy="748659"/>
            </a:xfrm>
            <a:custGeom>
              <a:rect b="b" l="l" r="r" t="t"/>
              <a:pathLst>
                <a:path extrusionOk="0" h="13681" w="16162">
                  <a:moveTo>
                    <a:pt x="16063" y="99"/>
                  </a:moveTo>
                  <a:lnTo>
                    <a:pt x="16063" y="13582"/>
                  </a:lnTo>
                  <a:lnTo>
                    <a:pt x="99" y="13582"/>
                  </a:lnTo>
                  <a:lnTo>
                    <a:pt x="99" y="99"/>
                  </a:lnTo>
                  <a:close/>
                  <a:moveTo>
                    <a:pt x="47" y="1"/>
                  </a:moveTo>
                  <a:cubicBezTo>
                    <a:pt x="21" y="1"/>
                    <a:pt x="0" y="21"/>
                    <a:pt x="0" y="47"/>
                  </a:cubicBezTo>
                  <a:lnTo>
                    <a:pt x="0" y="13629"/>
                  </a:lnTo>
                  <a:cubicBezTo>
                    <a:pt x="0" y="13660"/>
                    <a:pt x="21" y="13681"/>
                    <a:pt x="47" y="13681"/>
                  </a:cubicBezTo>
                  <a:lnTo>
                    <a:pt x="16115" y="13681"/>
                  </a:lnTo>
                  <a:cubicBezTo>
                    <a:pt x="16141" y="13681"/>
                    <a:pt x="16162" y="13660"/>
                    <a:pt x="16162" y="13629"/>
                  </a:cubicBezTo>
                  <a:lnTo>
                    <a:pt x="16162" y="47"/>
                  </a:lnTo>
                  <a:cubicBezTo>
                    <a:pt x="16162" y="21"/>
                    <a:pt x="16141" y="1"/>
                    <a:pt x="161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348471" y="4048295"/>
              <a:ext cx="126190" cy="742967"/>
            </a:xfrm>
            <a:custGeom>
              <a:rect b="b" l="l" r="r" t="t"/>
              <a:pathLst>
                <a:path extrusionOk="0" h="13577" w="2306">
                  <a:moveTo>
                    <a:pt x="2306" y="1"/>
                  </a:moveTo>
                  <a:lnTo>
                    <a:pt x="1" y="104"/>
                  </a:lnTo>
                  <a:lnTo>
                    <a:pt x="1" y="12881"/>
                  </a:lnTo>
                  <a:lnTo>
                    <a:pt x="2306" y="13577"/>
                  </a:lnTo>
                  <a:lnTo>
                    <a:pt x="230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348471" y="4048295"/>
              <a:ext cx="126190" cy="742967"/>
            </a:xfrm>
            <a:custGeom>
              <a:rect b="b" l="l" r="r" t="t"/>
              <a:pathLst>
                <a:path extrusionOk="0" h="13577" w="2306">
                  <a:moveTo>
                    <a:pt x="2306" y="13577"/>
                  </a:moveTo>
                  <a:lnTo>
                    <a:pt x="1" y="12881"/>
                  </a:lnTo>
                  <a:lnTo>
                    <a:pt x="1" y="104"/>
                  </a:lnTo>
                  <a:lnTo>
                    <a:pt x="2306"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345625" y="4045449"/>
              <a:ext cx="131881" cy="748659"/>
            </a:xfrm>
            <a:custGeom>
              <a:rect b="b" l="l" r="r" t="t"/>
              <a:pathLst>
                <a:path extrusionOk="0" h="13681" w="2410">
                  <a:moveTo>
                    <a:pt x="2311" y="99"/>
                  </a:moveTo>
                  <a:lnTo>
                    <a:pt x="2311" y="13567"/>
                  </a:lnTo>
                  <a:lnTo>
                    <a:pt x="99" y="12902"/>
                  </a:lnTo>
                  <a:lnTo>
                    <a:pt x="99" y="203"/>
                  </a:lnTo>
                  <a:lnTo>
                    <a:pt x="2311" y="99"/>
                  </a:lnTo>
                  <a:close/>
                  <a:moveTo>
                    <a:pt x="2358" y="1"/>
                  </a:moveTo>
                  <a:lnTo>
                    <a:pt x="48" y="105"/>
                  </a:lnTo>
                  <a:cubicBezTo>
                    <a:pt x="22" y="110"/>
                    <a:pt x="1" y="131"/>
                    <a:pt x="1" y="156"/>
                  </a:cubicBezTo>
                  <a:lnTo>
                    <a:pt x="1" y="12938"/>
                  </a:lnTo>
                  <a:cubicBezTo>
                    <a:pt x="1" y="12959"/>
                    <a:pt x="16" y="12975"/>
                    <a:pt x="37" y="12985"/>
                  </a:cubicBezTo>
                  <a:lnTo>
                    <a:pt x="2347" y="13681"/>
                  </a:lnTo>
                  <a:lnTo>
                    <a:pt x="2358" y="13681"/>
                  </a:lnTo>
                  <a:cubicBezTo>
                    <a:pt x="2389" y="13681"/>
                    <a:pt x="2410" y="13660"/>
                    <a:pt x="2410" y="13629"/>
                  </a:cubicBezTo>
                  <a:lnTo>
                    <a:pt x="2410" y="47"/>
                  </a:lnTo>
                  <a:cubicBezTo>
                    <a:pt x="2410" y="37"/>
                    <a:pt x="2405" y="27"/>
                    <a:pt x="2394" y="16"/>
                  </a:cubicBezTo>
                  <a:cubicBezTo>
                    <a:pt x="2384" y="6"/>
                    <a:pt x="2368" y="1"/>
                    <a:pt x="23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6"/>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6"/>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a:off x="831172" y="4123866"/>
              <a:ext cx="227591" cy="65120"/>
            </a:xfrm>
            <a:custGeom>
              <a:rect b="b" l="l" r="r" t="t"/>
              <a:pathLst>
                <a:path extrusionOk="0" h="1190" w="4159">
                  <a:moveTo>
                    <a:pt x="572" y="1"/>
                  </a:moveTo>
                  <a:cubicBezTo>
                    <a:pt x="255" y="11"/>
                    <a:pt x="0" y="276"/>
                    <a:pt x="0" y="598"/>
                  </a:cubicBezTo>
                  <a:cubicBezTo>
                    <a:pt x="0" y="914"/>
                    <a:pt x="255" y="1179"/>
                    <a:pt x="572" y="1190"/>
                  </a:cubicBezTo>
                  <a:lnTo>
                    <a:pt x="3567" y="1190"/>
                  </a:lnTo>
                  <a:cubicBezTo>
                    <a:pt x="3894" y="1190"/>
                    <a:pt x="4159" y="925"/>
                    <a:pt x="4159" y="598"/>
                  </a:cubicBezTo>
                  <a:cubicBezTo>
                    <a:pt x="4159" y="265"/>
                    <a:pt x="3894" y="1"/>
                    <a:pt x="35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828600" y="4121294"/>
              <a:ext cx="231914" cy="70264"/>
            </a:xfrm>
            <a:custGeom>
              <a:rect b="b" l="l" r="r" t="t"/>
              <a:pathLst>
                <a:path extrusionOk="0" h="1284" w="4238">
                  <a:moveTo>
                    <a:pt x="3614" y="100"/>
                  </a:moveTo>
                  <a:cubicBezTo>
                    <a:pt x="3910" y="110"/>
                    <a:pt x="4144" y="349"/>
                    <a:pt x="4144" y="645"/>
                  </a:cubicBezTo>
                  <a:cubicBezTo>
                    <a:pt x="4144" y="935"/>
                    <a:pt x="3910" y="1179"/>
                    <a:pt x="3614"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614" y="1283"/>
                  </a:lnTo>
                  <a:cubicBezTo>
                    <a:pt x="3962" y="1273"/>
                    <a:pt x="4237" y="987"/>
                    <a:pt x="4237" y="645"/>
                  </a:cubicBezTo>
                  <a:cubicBezTo>
                    <a:pt x="4237" y="297"/>
                    <a:pt x="3962" y="11"/>
                    <a:pt x="36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421792" y="2927710"/>
            <a:ext cx="576250" cy="946534"/>
            <a:chOff x="660135" y="2741801"/>
            <a:chExt cx="657895" cy="1080642"/>
          </a:xfrm>
        </p:grpSpPr>
        <p:sp>
          <p:nvSpPr>
            <p:cNvPr id="10244" name="Google Shape;10244;p76"/>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6"/>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6"/>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6"/>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6"/>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6"/>
          <p:cNvGrpSpPr/>
          <p:nvPr/>
        </p:nvGrpSpPr>
        <p:grpSpPr>
          <a:xfrm>
            <a:off x="7883066" y="4763478"/>
            <a:ext cx="1260939" cy="409494"/>
            <a:chOff x="3099775" y="2031950"/>
            <a:chExt cx="513600" cy="166800"/>
          </a:xfrm>
        </p:grpSpPr>
        <p:sp>
          <p:nvSpPr>
            <p:cNvPr id="10254" name="Google Shape;10254;p76"/>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6"/>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6"/>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6"/>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6"/>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6"/>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6"/>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6"/>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6"/>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6"/>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6"/>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6"/>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6"/>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6"/>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6"/>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6"/>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6"/>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6"/>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6"/>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6"/>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86" name="Shape 10286"/>
        <p:cNvGrpSpPr/>
        <p:nvPr/>
      </p:nvGrpSpPr>
      <p:grpSpPr>
        <a:xfrm>
          <a:off x="0" y="0"/>
          <a:ext cx="0" cy="0"/>
          <a:chOff x="0" y="0"/>
          <a:chExt cx="0" cy="0"/>
        </a:xfrm>
      </p:grpSpPr>
      <p:sp>
        <p:nvSpPr>
          <p:cNvPr id="10287" name="Google Shape;10287;p77"/>
          <p:cNvSpPr/>
          <p:nvPr/>
        </p:nvSpPr>
        <p:spPr>
          <a:xfrm>
            <a:off x="3810750" y="1625661"/>
            <a:ext cx="2245500" cy="1066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288" name="Google Shape;10288;p77"/>
          <p:cNvSpPr/>
          <p:nvPr/>
        </p:nvSpPr>
        <p:spPr>
          <a:xfrm>
            <a:off x="3267675" y="3248550"/>
            <a:ext cx="3203700" cy="1066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289" name="Google Shape;10289;p77"/>
          <p:cNvSpPr/>
          <p:nvPr/>
        </p:nvSpPr>
        <p:spPr>
          <a:xfrm>
            <a:off x="649350" y="1625661"/>
            <a:ext cx="2245500" cy="1066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290" name="Google Shape;10290;p77"/>
          <p:cNvSpPr/>
          <p:nvPr/>
        </p:nvSpPr>
        <p:spPr>
          <a:xfrm>
            <a:off x="649350" y="3248550"/>
            <a:ext cx="2245500" cy="1066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291" name="Google Shape;10291;p7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rgbClr val="000000"/>
                </a:solidFill>
                <a:latin typeface="Arial"/>
                <a:ea typeface="Arial"/>
                <a:cs typeface="Arial"/>
                <a:sym typeface="Arial"/>
              </a:rPr>
              <a:t>Stock markets</a:t>
            </a:r>
            <a:endParaRPr sz="2800"/>
          </a:p>
        </p:txBody>
      </p:sp>
      <p:sp>
        <p:nvSpPr>
          <p:cNvPr id="10292" name="Google Shape;10292;p77"/>
          <p:cNvSpPr txBox="1"/>
          <p:nvPr/>
        </p:nvSpPr>
        <p:spPr>
          <a:xfrm>
            <a:off x="791250" y="1175138"/>
            <a:ext cx="19617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800">
                <a:solidFill>
                  <a:srgbClr val="191919"/>
                </a:solidFill>
                <a:latin typeface="Lalezar"/>
                <a:ea typeface="Lalezar"/>
                <a:cs typeface="Lalezar"/>
                <a:sym typeface="Lalezar"/>
              </a:rPr>
              <a:t>01</a:t>
            </a:r>
            <a:endParaRPr sz="2800">
              <a:solidFill>
                <a:srgbClr val="191919"/>
              </a:solidFill>
              <a:latin typeface="Lalezar"/>
              <a:ea typeface="Lalezar"/>
              <a:cs typeface="Lalezar"/>
              <a:sym typeface="Lalezar"/>
            </a:endParaRPr>
          </a:p>
        </p:txBody>
      </p:sp>
      <p:sp>
        <p:nvSpPr>
          <p:cNvPr id="10293" name="Google Shape;10293;p77"/>
          <p:cNvSpPr txBox="1"/>
          <p:nvPr/>
        </p:nvSpPr>
        <p:spPr>
          <a:xfrm>
            <a:off x="791250" y="2797925"/>
            <a:ext cx="19617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800">
                <a:solidFill>
                  <a:srgbClr val="191919"/>
                </a:solidFill>
                <a:latin typeface="Lalezar"/>
                <a:ea typeface="Lalezar"/>
                <a:cs typeface="Lalezar"/>
                <a:sym typeface="Lalezar"/>
              </a:rPr>
              <a:t>03</a:t>
            </a:r>
            <a:endParaRPr sz="2800">
              <a:solidFill>
                <a:srgbClr val="191919"/>
              </a:solidFill>
              <a:latin typeface="Lalezar"/>
              <a:ea typeface="Lalezar"/>
              <a:cs typeface="Lalezar"/>
              <a:sym typeface="Lalezar"/>
            </a:endParaRPr>
          </a:p>
        </p:txBody>
      </p:sp>
      <p:sp>
        <p:nvSpPr>
          <p:cNvPr id="10294" name="Google Shape;10294;p77"/>
          <p:cNvSpPr txBox="1"/>
          <p:nvPr/>
        </p:nvSpPr>
        <p:spPr>
          <a:xfrm>
            <a:off x="3952650" y="1175138"/>
            <a:ext cx="19617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800">
                <a:solidFill>
                  <a:srgbClr val="191919"/>
                </a:solidFill>
                <a:latin typeface="Lalezar"/>
                <a:ea typeface="Lalezar"/>
                <a:cs typeface="Lalezar"/>
                <a:sym typeface="Lalezar"/>
              </a:rPr>
              <a:t>02</a:t>
            </a:r>
            <a:endParaRPr sz="2800">
              <a:solidFill>
                <a:srgbClr val="191919"/>
              </a:solidFill>
              <a:latin typeface="Lalezar"/>
              <a:ea typeface="Lalezar"/>
              <a:cs typeface="Lalezar"/>
              <a:sym typeface="Lalezar"/>
            </a:endParaRPr>
          </a:p>
        </p:txBody>
      </p:sp>
      <p:sp>
        <p:nvSpPr>
          <p:cNvPr id="10295" name="Google Shape;10295;p77"/>
          <p:cNvSpPr txBox="1"/>
          <p:nvPr/>
        </p:nvSpPr>
        <p:spPr>
          <a:xfrm>
            <a:off x="3952650" y="2797925"/>
            <a:ext cx="19617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800">
                <a:solidFill>
                  <a:srgbClr val="191919"/>
                </a:solidFill>
                <a:latin typeface="Lalezar"/>
                <a:ea typeface="Lalezar"/>
                <a:cs typeface="Lalezar"/>
                <a:sym typeface="Lalezar"/>
              </a:rPr>
              <a:t>04</a:t>
            </a:r>
            <a:endParaRPr sz="2800">
              <a:solidFill>
                <a:srgbClr val="191919"/>
              </a:solidFill>
              <a:latin typeface="Lalezar"/>
              <a:ea typeface="Lalezar"/>
              <a:cs typeface="Lalezar"/>
              <a:sym typeface="Lalezar"/>
            </a:endParaRPr>
          </a:p>
        </p:txBody>
      </p:sp>
      <p:grpSp>
        <p:nvGrpSpPr>
          <p:cNvPr id="10296" name="Google Shape;10296;p77"/>
          <p:cNvGrpSpPr/>
          <p:nvPr/>
        </p:nvGrpSpPr>
        <p:grpSpPr>
          <a:xfrm>
            <a:off x="8257049" y="4448900"/>
            <a:ext cx="693162" cy="512216"/>
            <a:chOff x="4256075" y="2554975"/>
            <a:chExt cx="2138727" cy="1580425"/>
          </a:xfrm>
        </p:grpSpPr>
        <p:sp>
          <p:nvSpPr>
            <p:cNvPr id="10297" name="Google Shape;10297;p77"/>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7"/>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7"/>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7"/>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7"/>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7"/>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7"/>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7"/>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7"/>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7"/>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7"/>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7"/>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77"/>
          <p:cNvGrpSpPr/>
          <p:nvPr/>
        </p:nvGrpSpPr>
        <p:grpSpPr>
          <a:xfrm>
            <a:off x="34379" y="-260341"/>
            <a:ext cx="932262" cy="2838322"/>
            <a:chOff x="973775" y="2233375"/>
            <a:chExt cx="404575" cy="1231750"/>
          </a:xfrm>
        </p:grpSpPr>
        <p:sp>
          <p:nvSpPr>
            <p:cNvPr id="10312" name="Google Shape;10312;p77"/>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7"/>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7"/>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7"/>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7"/>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7"/>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7"/>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7"/>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7"/>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7"/>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7"/>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7"/>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7"/>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7"/>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7"/>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7"/>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7"/>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7"/>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7"/>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7"/>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7"/>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7"/>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7"/>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7"/>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7"/>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7"/>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7"/>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7"/>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7"/>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7"/>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7"/>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7"/>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7"/>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7"/>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7"/>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7"/>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7"/>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7"/>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7"/>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7"/>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7"/>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7"/>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7"/>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7"/>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7"/>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7"/>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7"/>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7"/>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7"/>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7"/>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7"/>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7"/>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7"/>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7"/>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7"/>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7"/>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7"/>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7"/>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7"/>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7"/>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7"/>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7"/>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7"/>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7"/>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7"/>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7"/>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7"/>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7"/>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7"/>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7"/>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7"/>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7"/>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7"/>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7"/>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7"/>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7"/>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7"/>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7"/>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7"/>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7"/>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7"/>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7"/>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7"/>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7"/>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7"/>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7"/>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7"/>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7"/>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7"/>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7"/>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7"/>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7"/>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7"/>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7"/>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7"/>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7"/>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7"/>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7"/>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7"/>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7"/>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2" name="Google Shape;10412;p77"/>
          <p:cNvSpPr txBox="1"/>
          <p:nvPr/>
        </p:nvSpPr>
        <p:spPr>
          <a:xfrm>
            <a:off x="791250" y="1934613"/>
            <a:ext cx="19617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Capitalization of primary stock market</a:t>
            </a:r>
            <a:endParaRPr b="1" sz="1800">
              <a:solidFill>
                <a:srgbClr val="0B0A33"/>
              </a:solidFill>
              <a:latin typeface="Barlow"/>
              <a:ea typeface="Barlow"/>
              <a:cs typeface="Barlow"/>
              <a:sym typeface="Barlow"/>
            </a:endParaRPr>
          </a:p>
        </p:txBody>
      </p:sp>
      <p:sp>
        <p:nvSpPr>
          <p:cNvPr id="10413" name="Google Shape;10413;p77"/>
          <p:cNvSpPr txBox="1"/>
          <p:nvPr/>
        </p:nvSpPr>
        <p:spPr>
          <a:xfrm>
            <a:off x="3952650" y="1934613"/>
            <a:ext cx="19617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Capitalization of secondary stock</a:t>
            </a:r>
            <a:endParaRPr b="1" sz="1800">
              <a:solidFill>
                <a:srgbClr val="0B0A33"/>
              </a:solidFill>
              <a:latin typeface="Barlow"/>
              <a:ea typeface="Barlow"/>
              <a:cs typeface="Barlow"/>
              <a:sym typeface="Barlow"/>
            </a:endParaRPr>
          </a:p>
        </p:txBody>
      </p:sp>
      <p:sp>
        <p:nvSpPr>
          <p:cNvPr id="10414" name="Google Shape;10414;p77"/>
          <p:cNvSpPr txBox="1"/>
          <p:nvPr/>
        </p:nvSpPr>
        <p:spPr>
          <a:xfrm>
            <a:off x="791250" y="3557400"/>
            <a:ext cx="19617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t>Investor protection</a:t>
            </a:r>
            <a:endParaRPr b="1" sz="1800">
              <a:solidFill>
                <a:srgbClr val="0B0A33"/>
              </a:solidFill>
              <a:latin typeface="Barlow"/>
              <a:ea typeface="Barlow"/>
              <a:cs typeface="Barlow"/>
              <a:sym typeface="Barlow"/>
            </a:endParaRPr>
          </a:p>
        </p:txBody>
      </p:sp>
      <p:sp>
        <p:nvSpPr>
          <p:cNvPr id="10415" name="Google Shape;10415;p77"/>
          <p:cNvSpPr txBox="1"/>
          <p:nvPr/>
        </p:nvSpPr>
        <p:spPr>
          <a:xfrm>
            <a:off x="3420075" y="3557400"/>
            <a:ext cx="2913300" cy="484800"/>
          </a:xfrm>
          <a:prstGeom prst="rect">
            <a:avLst/>
          </a:prstGeom>
          <a:noFill/>
          <a:ln>
            <a:noFill/>
          </a:ln>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1800">
                <a:solidFill>
                  <a:srgbClr val="0B0A33"/>
                </a:solidFill>
                <a:latin typeface="Barlow"/>
                <a:ea typeface="Barlow"/>
                <a:cs typeface="Barlow"/>
                <a:sym typeface="Barlow"/>
              </a:rPr>
              <a:t>Market capitalization of newly listed companies </a:t>
            </a:r>
            <a:endParaRPr>
              <a:solidFill>
                <a:srgbClr val="0B0A33"/>
              </a:solidFill>
              <a:latin typeface="Barlow"/>
              <a:ea typeface="Barlow"/>
              <a:cs typeface="Barlow"/>
              <a:sym typeface="Barlow"/>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9" name="Shape 10419"/>
        <p:cNvGrpSpPr/>
        <p:nvPr/>
      </p:nvGrpSpPr>
      <p:grpSpPr>
        <a:xfrm>
          <a:off x="0" y="0"/>
          <a:ext cx="0" cy="0"/>
          <a:chOff x="0" y="0"/>
          <a:chExt cx="0" cy="0"/>
        </a:xfrm>
      </p:grpSpPr>
      <p:sp>
        <p:nvSpPr>
          <p:cNvPr id="10420" name="Google Shape;10420;p78"/>
          <p:cNvSpPr/>
          <p:nvPr/>
        </p:nvSpPr>
        <p:spPr>
          <a:xfrm>
            <a:off x="2295150" y="3374951"/>
            <a:ext cx="2057400" cy="1537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4791450" y="3374947"/>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1042950" y="1657798"/>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3543300" y="1657798"/>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6043650" y="1657798"/>
            <a:ext cx="2057400" cy="1021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8"/>
          <p:cNvSpPr/>
          <p:nvPr/>
        </p:nvSpPr>
        <p:spPr>
          <a:xfrm flipH="1">
            <a:off x="7738027" y="3520009"/>
            <a:ext cx="201596" cy="176426"/>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6" name="Google Shape;10426;p78"/>
          <p:cNvGrpSpPr/>
          <p:nvPr/>
        </p:nvGrpSpPr>
        <p:grpSpPr>
          <a:xfrm>
            <a:off x="7586191" y="3275619"/>
            <a:ext cx="1136357" cy="1706564"/>
            <a:chOff x="7586191" y="3275619"/>
            <a:chExt cx="1136357" cy="1706564"/>
          </a:xfrm>
        </p:grpSpPr>
        <p:grpSp>
          <p:nvGrpSpPr>
            <p:cNvPr id="10427" name="Google Shape;10427;p78"/>
            <p:cNvGrpSpPr/>
            <p:nvPr/>
          </p:nvGrpSpPr>
          <p:grpSpPr>
            <a:xfrm>
              <a:off x="7586191" y="3275619"/>
              <a:ext cx="1136357" cy="1706564"/>
              <a:chOff x="7586191" y="3275619"/>
              <a:chExt cx="1136357" cy="1706564"/>
            </a:xfrm>
          </p:grpSpPr>
          <p:sp>
            <p:nvSpPr>
              <p:cNvPr id="10428" name="Google Shape;10428;p78"/>
              <p:cNvSpPr/>
              <p:nvPr/>
            </p:nvSpPr>
            <p:spPr>
              <a:xfrm flipH="1">
                <a:off x="7698699" y="4893747"/>
                <a:ext cx="793514"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flipH="1">
                <a:off x="7698699" y="4893747"/>
                <a:ext cx="793514"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8"/>
              <p:cNvSpPr/>
              <p:nvPr/>
            </p:nvSpPr>
            <p:spPr>
              <a:xfrm flipH="1">
                <a:off x="7696924" y="4892138"/>
                <a:ext cx="797120" cy="90044"/>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flipH="1">
                <a:off x="7699476" y="4875106"/>
                <a:ext cx="792571" cy="38226"/>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8"/>
              <p:cNvSpPr/>
              <p:nvPr/>
            </p:nvSpPr>
            <p:spPr>
              <a:xfrm flipH="1">
                <a:off x="7699476" y="4875106"/>
                <a:ext cx="792571" cy="38226"/>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8"/>
              <p:cNvSpPr/>
              <p:nvPr/>
            </p:nvSpPr>
            <p:spPr>
              <a:xfrm flipH="1">
                <a:off x="7697812" y="4873275"/>
                <a:ext cx="795900" cy="41721"/>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8"/>
              <p:cNvSpPr/>
              <p:nvPr/>
            </p:nvSpPr>
            <p:spPr>
              <a:xfrm flipH="1">
                <a:off x="8091298" y="3310905"/>
                <a:ext cx="631250" cy="1590334"/>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8"/>
              <p:cNvSpPr/>
              <p:nvPr/>
            </p:nvSpPr>
            <p:spPr>
              <a:xfrm flipH="1">
                <a:off x="7631459" y="3277450"/>
                <a:ext cx="535445" cy="525396"/>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8"/>
              <p:cNvSpPr/>
              <p:nvPr/>
            </p:nvSpPr>
            <p:spPr>
              <a:xfrm flipH="1">
                <a:off x="7631459" y="3277450"/>
                <a:ext cx="535445" cy="525396"/>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8"/>
              <p:cNvSpPr/>
              <p:nvPr/>
            </p:nvSpPr>
            <p:spPr>
              <a:xfrm flipH="1">
                <a:off x="7629794" y="3275619"/>
                <a:ext cx="538773" cy="529057"/>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8"/>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8"/>
              <p:cNvSpPr/>
              <p:nvPr/>
            </p:nvSpPr>
            <p:spPr>
              <a:xfrm flipH="1">
                <a:off x="7601391" y="3435789"/>
                <a:ext cx="499830" cy="393464"/>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8"/>
              <p:cNvSpPr/>
              <p:nvPr/>
            </p:nvSpPr>
            <p:spPr>
              <a:xfrm flipH="1">
                <a:off x="7768702" y="3511409"/>
                <a:ext cx="201596" cy="198341"/>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2" name="Google Shape;10442;p78"/>
            <p:cNvSpPr/>
            <p:nvPr/>
          </p:nvSpPr>
          <p:spPr>
            <a:xfrm flipH="1">
              <a:off x="7771224" y="3509689"/>
              <a:ext cx="200875" cy="180144"/>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78"/>
          <p:cNvSpPr txBox="1"/>
          <p:nvPr>
            <p:ph type="title"/>
          </p:nvPr>
        </p:nvSpPr>
        <p:spPr>
          <a:xfrm>
            <a:off x="437525" y="445025"/>
            <a:ext cx="7986600" cy="572700"/>
          </a:xfrm>
          <a:prstGeom prst="rect">
            <a:avLst/>
          </a:prstGeom>
        </p:spPr>
        <p:txBody>
          <a:bodyPr anchorCtr="0" anchor="ctr" bIns="91425" lIns="91425" spcFirstLastPara="1" rIns="91425" wrap="square" tIns="91425">
            <a:noAutofit/>
          </a:bodyPr>
          <a:lstStyle/>
          <a:p>
            <a:pPr indent="0" lvl="0" marL="457200" rtl="0" algn="ctr">
              <a:spcBef>
                <a:spcPts val="0"/>
              </a:spcBef>
              <a:spcAft>
                <a:spcPts val="0"/>
              </a:spcAft>
              <a:buNone/>
            </a:pPr>
            <a:r>
              <a:rPr lang="en" sz="2400"/>
              <a:t>4. </a:t>
            </a:r>
            <a:r>
              <a:rPr b="1" lang="en" sz="2400">
                <a:solidFill>
                  <a:srgbClr val="000000"/>
                </a:solidFill>
                <a:latin typeface="Arial"/>
                <a:ea typeface="Arial"/>
                <a:cs typeface="Arial"/>
                <a:sym typeface="Arial"/>
              </a:rPr>
              <a:t>CREATION AND DIFFUSION OF KNOWLEDGE (R&amp;D Activity)</a:t>
            </a:r>
            <a:endParaRPr sz="2400"/>
          </a:p>
        </p:txBody>
      </p:sp>
      <p:sp>
        <p:nvSpPr>
          <p:cNvPr id="10444" name="Google Shape;10444;p78"/>
          <p:cNvSpPr/>
          <p:nvPr/>
        </p:nvSpPr>
        <p:spPr>
          <a:xfrm>
            <a:off x="17853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solidFill>
                <a:schemeClr val="dk1"/>
              </a:solidFill>
              <a:latin typeface="Lalezar"/>
              <a:ea typeface="Lalezar"/>
              <a:cs typeface="Lalezar"/>
              <a:sym typeface="Lalezar"/>
            </a:endParaRPr>
          </a:p>
        </p:txBody>
      </p:sp>
      <p:sp>
        <p:nvSpPr>
          <p:cNvPr id="10445" name="Google Shape;10445;p78"/>
          <p:cNvSpPr/>
          <p:nvPr/>
        </p:nvSpPr>
        <p:spPr>
          <a:xfrm>
            <a:off x="428565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p>
        </p:txBody>
      </p:sp>
      <p:sp>
        <p:nvSpPr>
          <p:cNvPr id="10446" name="Google Shape;10446;p78"/>
          <p:cNvSpPr/>
          <p:nvPr/>
        </p:nvSpPr>
        <p:spPr>
          <a:xfrm>
            <a:off x="67860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10447" name="Google Shape;10447;p78"/>
          <p:cNvSpPr/>
          <p:nvPr/>
        </p:nvSpPr>
        <p:spPr>
          <a:xfrm>
            <a:off x="30375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10448" name="Google Shape;10448;p78"/>
          <p:cNvSpPr/>
          <p:nvPr/>
        </p:nvSpPr>
        <p:spPr>
          <a:xfrm>
            <a:off x="55338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10449" name="Google Shape;10449;p78"/>
          <p:cNvGrpSpPr/>
          <p:nvPr/>
        </p:nvGrpSpPr>
        <p:grpSpPr>
          <a:xfrm flipH="1">
            <a:off x="608769" y="3023367"/>
            <a:ext cx="1228090" cy="1975347"/>
            <a:chOff x="4678300" y="1270125"/>
            <a:chExt cx="439750" cy="707325"/>
          </a:xfrm>
        </p:grpSpPr>
        <p:sp>
          <p:nvSpPr>
            <p:cNvPr id="10450" name="Google Shape;10450;p78"/>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8"/>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8"/>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8"/>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8"/>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8"/>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8"/>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8"/>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8"/>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8"/>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8"/>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78"/>
          <p:cNvGrpSpPr/>
          <p:nvPr/>
        </p:nvGrpSpPr>
        <p:grpSpPr>
          <a:xfrm flipH="1">
            <a:off x="7555497" y="186841"/>
            <a:ext cx="1868005" cy="1677810"/>
            <a:chOff x="-211928" y="306216"/>
            <a:chExt cx="1868005" cy="1677810"/>
          </a:xfrm>
        </p:grpSpPr>
        <p:sp>
          <p:nvSpPr>
            <p:cNvPr id="10486" name="Google Shape;10486;p78"/>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8"/>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8"/>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78"/>
          <p:cNvGrpSpPr/>
          <p:nvPr/>
        </p:nvGrpSpPr>
        <p:grpSpPr>
          <a:xfrm>
            <a:off x="291108" y="378826"/>
            <a:ext cx="727272" cy="1537842"/>
            <a:chOff x="590758" y="2741801"/>
            <a:chExt cx="727272" cy="1537842"/>
          </a:xfrm>
        </p:grpSpPr>
        <p:sp>
          <p:nvSpPr>
            <p:cNvPr id="10500" name="Google Shape;10500;p78"/>
            <p:cNvSpPr/>
            <p:nvPr/>
          </p:nvSpPr>
          <p:spPr>
            <a:xfrm flipH="1" rot="-1130306">
              <a:off x="970288" y="3757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flipH="1" rot="3364212">
              <a:off x="963858" y="42321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flipH="1" rot="-1154972">
              <a:off x="595938" y="4016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8"/>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8"/>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78"/>
          <p:cNvGrpSpPr/>
          <p:nvPr/>
        </p:nvGrpSpPr>
        <p:grpSpPr>
          <a:xfrm>
            <a:off x="8208985" y="2658601"/>
            <a:ext cx="663573" cy="1824941"/>
            <a:chOff x="8208985" y="2658601"/>
            <a:chExt cx="663573" cy="1824941"/>
          </a:xfrm>
        </p:grpSpPr>
        <p:grpSp>
          <p:nvGrpSpPr>
            <p:cNvPr id="10510" name="Google Shape;10510;p78"/>
            <p:cNvGrpSpPr/>
            <p:nvPr/>
          </p:nvGrpSpPr>
          <p:grpSpPr>
            <a:xfrm>
              <a:off x="8305185" y="2658601"/>
              <a:ext cx="351210" cy="1614450"/>
              <a:chOff x="660135" y="2741801"/>
              <a:chExt cx="351210" cy="1614450"/>
            </a:xfrm>
          </p:grpSpPr>
          <p:sp>
            <p:nvSpPr>
              <p:cNvPr id="10511" name="Google Shape;10511;p78"/>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8"/>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8"/>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9" name="Google Shape;10519;p78"/>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8"/>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8"/>
          <p:cNvGrpSpPr/>
          <p:nvPr/>
        </p:nvGrpSpPr>
        <p:grpSpPr>
          <a:xfrm>
            <a:off x="291110" y="2173717"/>
            <a:ext cx="415425" cy="1556900"/>
            <a:chOff x="291110" y="2173717"/>
            <a:chExt cx="415425" cy="1556900"/>
          </a:xfrm>
        </p:grpSpPr>
        <p:sp>
          <p:nvSpPr>
            <p:cNvPr id="10524" name="Google Shape;10524;p78"/>
            <p:cNvSpPr/>
            <p:nvPr/>
          </p:nvSpPr>
          <p:spPr>
            <a:xfrm flipH="1" rot="-1154972">
              <a:off x="454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8"/>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8"/>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flipH="1" rot="-1130306">
              <a:off x="6759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8"/>
            <p:cNvSpPr/>
            <p:nvPr/>
          </p:nvSpPr>
          <p:spPr>
            <a:xfrm flipH="1" rot="-1130306">
              <a:off x="511388" y="23723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8"/>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78"/>
          <p:cNvSpPr/>
          <p:nvPr/>
        </p:nvSpPr>
        <p:spPr>
          <a:xfrm flipH="1" rot="-1154972">
            <a:off x="1171338" y="333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8"/>
          <p:cNvSpPr txBox="1"/>
          <p:nvPr/>
        </p:nvSpPr>
        <p:spPr>
          <a:xfrm>
            <a:off x="185190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01</a:t>
            </a:r>
            <a:endParaRPr sz="1800">
              <a:solidFill>
                <a:srgbClr val="0B0A33"/>
              </a:solidFill>
              <a:latin typeface="Lalezar"/>
              <a:ea typeface="Lalezar"/>
              <a:cs typeface="Lalezar"/>
              <a:sym typeface="Lalezar"/>
            </a:endParaRPr>
          </a:p>
        </p:txBody>
      </p:sp>
      <p:sp>
        <p:nvSpPr>
          <p:cNvPr id="10533" name="Google Shape;10533;p78"/>
          <p:cNvSpPr txBox="1"/>
          <p:nvPr/>
        </p:nvSpPr>
        <p:spPr>
          <a:xfrm>
            <a:off x="435225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02</a:t>
            </a:r>
            <a:endParaRPr sz="1800">
              <a:solidFill>
                <a:srgbClr val="0B0A33"/>
              </a:solidFill>
              <a:latin typeface="Lalezar"/>
              <a:ea typeface="Lalezar"/>
              <a:cs typeface="Lalezar"/>
              <a:sym typeface="Lalezar"/>
            </a:endParaRPr>
          </a:p>
        </p:txBody>
      </p:sp>
      <p:sp>
        <p:nvSpPr>
          <p:cNvPr id="10534" name="Google Shape;10534;p78"/>
          <p:cNvSpPr txBox="1"/>
          <p:nvPr/>
        </p:nvSpPr>
        <p:spPr>
          <a:xfrm>
            <a:off x="685260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03</a:t>
            </a:r>
            <a:endParaRPr sz="1800">
              <a:solidFill>
                <a:srgbClr val="0B0A33"/>
              </a:solidFill>
              <a:latin typeface="Lalezar"/>
              <a:ea typeface="Lalezar"/>
              <a:cs typeface="Lalezar"/>
              <a:sym typeface="Lalezar"/>
            </a:endParaRPr>
          </a:p>
        </p:txBody>
      </p:sp>
      <p:sp>
        <p:nvSpPr>
          <p:cNvPr id="10535" name="Google Shape;10535;p78"/>
          <p:cNvSpPr txBox="1"/>
          <p:nvPr/>
        </p:nvSpPr>
        <p:spPr>
          <a:xfrm>
            <a:off x="3104100" y="296071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04</a:t>
            </a:r>
            <a:endParaRPr sz="1800">
              <a:solidFill>
                <a:srgbClr val="0B0A33"/>
              </a:solidFill>
              <a:latin typeface="Lalezar"/>
              <a:ea typeface="Lalezar"/>
              <a:cs typeface="Lalezar"/>
              <a:sym typeface="Lalezar"/>
            </a:endParaRPr>
          </a:p>
        </p:txBody>
      </p:sp>
      <p:sp>
        <p:nvSpPr>
          <p:cNvPr id="10536" name="Google Shape;10536;p78"/>
          <p:cNvSpPr txBox="1"/>
          <p:nvPr/>
        </p:nvSpPr>
        <p:spPr>
          <a:xfrm>
            <a:off x="5600400" y="296071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05</a:t>
            </a:r>
            <a:endParaRPr sz="1800">
              <a:solidFill>
                <a:srgbClr val="0B0A33"/>
              </a:solidFill>
              <a:latin typeface="Lalezar"/>
              <a:ea typeface="Lalezar"/>
              <a:cs typeface="Lalezar"/>
              <a:sym typeface="Lalezar"/>
            </a:endParaRPr>
          </a:p>
        </p:txBody>
      </p:sp>
      <p:sp>
        <p:nvSpPr>
          <p:cNvPr id="10537" name="Google Shape;10537;p78"/>
          <p:cNvSpPr txBox="1"/>
          <p:nvPr>
            <p:ph idx="4" type="subTitle"/>
          </p:nvPr>
        </p:nvSpPr>
        <p:spPr>
          <a:xfrm>
            <a:off x="2353200" y="389080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International co-operation between patent applications at PCT</a:t>
            </a:r>
            <a:endParaRPr sz="1800"/>
          </a:p>
        </p:txBody>
      </p:sp>
      <p:sp>
        <p:nvSpPr>
          <p:cNvPr id="10538" name="Google Shape;10538;p78"/>
          <p:cNvSpPr txBox="1"/>
          <p:nvPr>
            <p:ph idx="2" type="subTitle"/>
          </p:nvPr>
        </p:nvSpPr>
        <p:spPr>
          <a:xfrm>
            <a:off x="1101000"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Business expenditure on R&amp;D BERD</a:t>
            </a:r>
            <a:endParaRPr sz="1800"/>
          </a:p>
        </p:txBody>
      </p:sp>
      <p:sp>
        <p:nvSpPr>
          <p:cNvPr id="10539" name="Google Shape;10539;p78"/>
          <p:cNvSpPr txBox="1"/>
          <p:nvPr>
            <p:ph idx="5" type="subTitle"/>
          </p:nvPr>
        </p:nvSpPr>
        <p:spPr>
          <a:xfrm>
            <a:off x="4849501" y="3662200"/>
            <a:ext cx="1941300" cy="484800"/>
          </a:xfrm>
          <a:prstGeom prst="rect">
            <a:avLst/>
          </a:prstGeom>
        </p:spPr>
        <p:txBody>
          <a:bodyPr anchorCtr="0" anchor="ctr" bIns="91425" lIns="91425" spcFirstLastPara="1" rIns="91425" wrap="square" tIns="91425">
            <a:noAutofit/>
          </a:bodyPr>
          <a:lstStyle/>
          <a:p>
            <a:pPr indent="0" lvl="0" marL="0" rtl="0" algn="ctr">
              <a:lnSpc>
                <a:spcPct val="115000"/>
              </a:lnSpc>
              <a:spcBef>
                <a:spcPts val="1200"/>
              </a:spcBef>
              <a:spcAft>
                <a:spcPts val="0"/>
              </a:spcAft>
              <a:buNone/>
            </a:pPr>
            <a:r>
              <a:rPr lang="en" sz="1800">
                <a:solidFill>
                  <a:srgbClr val="000000"/>
                </a:solidFill>
                <a:latin typeface="Arial"/>
                <a:ea typeface="Arial"/>
                <a:cs typeface="Arial"/>
                <a:sym typeface="Arial"/>
              </a:rPr>
              <a:t>Patients awarded</a:t>
            </a:r>
            <a:endParaRPr sz="1800">
              <a:solidFill>
                <a:srgbClr val="000000"/>
              </a:solidFill>
              <a:latin typeface="Arial"/>
              <a:ea typeface="Arial"/>
              <a:cs typeface="Arial"/>
              <a:sym typeface="Arial"/>
            </a:endParaRPr>
          </a:p>
          <a:p>
            <a:pPr indent="0" lvl="0" marL="0" rtl="0" algn="ctr">
              <a:spcBef>
                <a:spcPts val="0"/>
              </a:spcBef>
              <a:spcAft>
                <a:spcPts val="0"/>
              </a:spcAft>
              <a:buNone/>
            </a:pPr>
            <a:r>
              <a:t/>
            </a:r>
            <a:endParaRPr sz="1200">
              <a:solidFill>
                <a:srgbClr val="000000"/>
              </a:solidFill>
              <a:latin typeface="Arial"/>
              <a:ea typeface="Arial"/>
              <a:cs typeface="Arial"/>
              <a:sym typeface="Arial"/>
            </a:endParaRPr>
          </a:p>
        </p:txBody>
      </p:sp>
      <p:sp>
        <p:nvSpPr>
          <p:cNvPr id="10540" name="Google Shape;10540;p78"/>
          <p:cNvSpPr txBox="1"/>
          <p:nvPr>
            <p:ph idx="3" type="subTitle"/>
          </p:nvPr>
        </p:nvSpPr>
        <p:spPr>
          <a:xfrm>
            <a:off x="6101701"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Higher education expenditure on R&amp;D HERD</a:t>
            </a:r>
            <a:endParaRPr sz="1800"/>
          </a:p>
        </p:txBody>
      </p:sp>
      <p:sp>
        <p:nvSpPr>
          <p:cNvPr id="10541" name="Google Shape;10541;p78"/>
          <p:cNvSpPr txBox="1"/>
          <p:nvPr>
            <p:ph idx="9" type="subTitle"/>
          </p:nvPr>
        </p:nvSpPr>
        <p:spPr>
          <a:xfrm>
            <a:off x="3601351" y="19452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Gross domestic expenditure on R&amp;D GERD</a:t>
            </a:r>
            <a:endParaRPr sz="1800"/>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5" name="Shape 10545"/>
        <p:cNvGrpSpPr/>
        <p:nvPr/>
      </p:nvGrpSpPr>
      <p:grpSpPr>
        <a:xfrm>
          <a:off x="0" y="0"/>
          <a:ext cx="0" cy="0"/>
          <a:chOff x="0" y="0"/>
          <a:chExt cx="0" cy="0"/>
        </a:xfrm>
      </p:grpSpPr>
      <p:grpSp>
        <p:nvGrpSpPr>
          <p:cNvPr id="10546" name="Google Shape;10546;p79"/>
          <p:cNvGrpSpPr/>
          <p:nvPr/>
        </p:nvGrpSpPr>
        <p:grpSpPr>
          <a:xfrm>
            <a:off x="7546061" y="333452"/>
            <a:ext cx="1298255" cy="969292"/>
            <a:chOff x="3333225" y="4153150"/>
            <a:chExt cx="601350" cy="448975"/>
          </a:xfrm>
        </p:grpSpPr>
        <p:sp>
          <p:nvSpPr>
            <p:cNvPr id="10547" name="Google Shape;10547;p79"/>
            <p:cNvSpPr/>
            <p:nvPr/>
          </p:nvSpPr>
          <p:spPr>
            <a:xfrm>
              <a:off x="3333975" y="4153950"/>
              <a:ext cx="599775" cy="447450"/>
            </a:xfrm>
            <a:custGeom>
              <a:rect b="b" l="l" r="r" t="t"/>
              <a:pathLst>
                <a:path extrusionOk="0" h="17898" w="23991">
                  <a:moveTo>
                    <a:pt x="0" y="1"/>
                  </a:moveTo>
                  <a:lnTo>
                    <a:pt x="0" y="17897"/>
                  </a:lnTo>
                  <a:lnTo>
                    <a:pt x="23991" y="17897"/>
                  </a:lnTo>
                  <a:lnTo>
                    <a:pt x="23991"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9"/>
            <p:cNvSpPr/>
            <p:nvPr/>
          </p:nvSpPr>
          <p:spPr>
            <a:xfrm>
              <a:off x="3333225" y="4153150"/>
              <a:ext cx="601350" cy="448975"/>
            </a:xfrm>
            <a:custGeom>
              <a:rect b="b" l="l" r="r" t="t"/>
              <a:pathLst>
                <a:path extrusionOk="0" h="17959" w="24054">
                  <a:moveTo>
                    <a:pt x="23992" y="62"/>
                  </a:moveTo>
                  <a:lnTo>
                    <a:pt x="23992" y="17897"/>
                  </a:lnTo>
                  <a:lnTo>
                    <a:pt x="60" y="17897"/>
                  </a:lnTo>
                  <a:lnTo>
                    <a:pt x="60" y="62"/>
                  </a:lnTo>
                  <a:close/>
                  <a:moveTo>
                    <a:pt x="30" y="0"/>
                  </a:moveTo>
                  <a:cubicBezTo>
                    <a:pt x="14" y="0"/>
                    <a:pt x="1" y="17"/>
                    <a:pt x="1" y="33"/>
                  </a:cubicBezTo>
                  <a:lnTo>
                    <a:pt x="1" y="17929"/>
                  </a:lnTo>
                  <a:cubicBezTo>
                    <a:pt x="1" y="17946"/>
                    <a:pt x="14" y="17959"/>
                    <a:pt x="30" y="17959"/>
                  </a:cubicBezTo>
                  <a:lnTo>
                    <a:pt x="24021" y="17959"/>
                  </a:lnTo>
                  <a:cubicBezTo>
                    <a:pt x="24041" y="17959"/>
                    <a:pt x="24054" y="17946"/>
                    <a:pt x="24054" y="17929"/>
                  </a:cubicBezTo>
                  <a:lnTo>
                    <a:pt x="24054" y="33"/>
                  </a:lnTo>
                  <a:cubicBezTo>
                    <a:pt x="24054" y="17"/>
                    <a:pt x="24041" y="0"/>
                    <a:pt x="2402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9"/>
            <p:cNvSpPr/>
            <p:nvPr/>
          </p:nvSpPr>
          <p:spPr>
            <a:xfrm>
              <a:off x="3356975" y="4180225"/>
              <a:ext cx="23775" cy="20350"/>
            </a:xfrm>
            <a:custGeom>
              <a:rect b="b" l="l" r="r" t="t"/>
              <a:pathLst>
                <a:path extrusionOk="0" h="814" w="951">
                  <a:moveTo>
                    <a:pt x="543" y="1"/>
                  </a:moveTo>
                  <a:cubicBezTo>
                    <a:pt x="183" y="1"/>
                    <a:pt x="1" y="438"/>
                    <a:pt x="255" y="693"/>
                  </a:cubicBezTo>
                  <a:cubicBezTo>
                    <a:pt x="339" y="776"/>
                    <a:pt x="441" y="814"/>
                    <a:pt x="541" y="814"/>
                  </a:cubicBezTo>
                  <a:cubicBezTo>
                    <a:pt x="749" y="814"/>
                    <a:pt x="948" y="652"/>
                    <a:pt x="951" y="409"/>
                  </a:cubicBezTo>
                  <a:cubicBezTo>
                    <a:pt x="951" y="184"/>
                    <a:pt x="768" y="1"/>
                    <a:pt x="543"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9"/>
            <p:cNvSpPr/>
            <p:nvPr/>
          </p:nvSpPr>
          <p:spPr>
            <a:xfrm>
              <a:off x="3887225" y="4180225"/>
              <a:ext cx="23775" cy="20350"/>
            </a:xfrm>
            <a:custGeom>
              <a:rect b="b" l="l" r="r" t="t"/>
              <a:pathLst>
                <a:path extrusionOk="0" h="814" w="951">
                  <a:moveTo>
                    <a:pt x="542" y="1"/>
                  </a:moveTo>
                  <a:cubicBezTo>
                    <a:pt x="183" y="1"/>
                    <a:pt x="0" y="438"/>
                    <a:pt x="258" y="693"/>
                  </a:cubicBezTo>
                  <a:cubicBezTo>
                    <a:pt x="341" y="776"/>
                    <a:pt x="443" y="814"/>
                    <a:pt x="542" y="814"/>
                  </a:cubicBezTo>
                  <a:cubicBezTo>
                    <a:pt x="750" y="814"/>
                    <a:pt x="950" y="652"/>
                    <a:pt x="950" y="409"/>
                  </a:cubicBezTo>
                  <a:cubicBezTo>
                    <a:pt x="950" y="184"/>
                    <a:pt x="767" y="1"/>
                    <a:pt x="542"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9"/>
            <p:cNvSpPr/>
            <p:nvPr/>
          </p:nvSpPr>
          <p:spPr>
            <a:xfrm>
              <a:off x="3381450" y="4234000"/>
              <a:ext cx="511175" cy="340550"/>
            </a:xfrm>
            <a:custGeom>
              <a:rect b="b" l="l" r="r" t="t"/>
              <a:pathLst>
                <a:path extrusionOk="0" h="13622" w="20447">
                  <a:moveTo>
                    <a:pt x="11947" y="1"/>
                  </a:moveTo>
                  <a:lnTo>
                    <a:pt x="9506" y="2233"/>
                  </a:lnTo>
                  <a:lnTo>
                    <a:pt x="8700" y="4019"/>
                  </a:lnTo>
                  <a:lnTo>
                    <a:pt x="8700" y="5328"/>
                  </a:lnTo>
                  <a:lnTo>
                    <a:pt x="6656" y="5328"/>
                  </a:lnTo>
                  <a:lnTo>
                    <a:pt x="6294" y="5759"/>
                  </a:lnTo>
                  <a:lnTo>
                    <a:pt x="6294" y="11089"/>
                  </a:lnTo>
                  <a:lnTo>
                    <a:pt x="4531" y="11089"/>
                  </a:lnTo>
                  <a:lnTo>
                    <a:pt x="4531" y="4153"/>
                  </a:lnTo>
                  <a:lnTo>
                    <a:pt x="3040" y="4153"/>
                  </a:lnTo>
                  <a:lnTo>
                    <a:pt x="3040" y="4149"/>
                  </a:lnTo>
                  <a:lnTo>
                    <a:pt x="2677" y="4580"/>
                  </a:lnTo>
                  <a:lnTo>
                    <a:pt x="2677" y="11089"/>
                  </a:lnTo>
                  <a:lnTo>
                    <a:pt x="2459" y="11089"/>
                  </a:lnTo>
                  <a:lnTo>
                    <a:pt x="2459" y="2188"/>
                  </a:lnTo>
                  <a:lnTo>
                    <a:pt x="17" y="2188"/>
                  </a:lnTo>
                  <a:lnTo>
                    <a:pt x="17" y="11089"/>
                  </a:lnTo>
                  <a:lnTo>
                    <a:pt x="1" y="11089"/>
                  </a:lnTo>
                  <a:lnTo>
                    <a:pt x="1" y="13622"/>
                  </a:lnTo>
                  <a:lnTo>
                    <a:pt x="20447" y="13622"/>
                  </a:lnTo>
                  <a:lnTo>
                    <a:pt x="20447" y="11089"/>
                  </a:lnTo>
                  <a:lnTo>
                    <a:pt x="20447" y="5328"/>
                  </a:lnTo>
                  <a:lnTo>
                    <a:pt x="18009" y="5328"/>
                  </a:lnTo>
                  <a:lnTo>
                    <a:pt x="17646" y="5759"/>
                  </a:lnTo>
                  <a:lnTo>
                    <a:pt x="17646" y="11089"/>
                  </a:lnTo>
                  <a:lnTo>
                    <a:pt x="17075" y="11089"/>
                  </a:lnTo>
                  <a:lnTo>
                    <a:pt x="17075" y="2703"/>
                  </a:lnTo>
                  <a:lnTo>
                    <a:pt x="15587" y="2703"/>
                  </a:lnTo>
                  <a:lnTo>
                    <a:pt x="15371" y="3337"/>
                  </a:lnTo>
                  <a:lnTo>
                    <a:pt x="15371" y="11089"/>
                  </a:lnTo>
                  <a:lnTo>
                    <a:pt x="15029" y="11089"/>
                  </a:lnTo>
                  <a:lnTo>
                    <a:pt x="15029" y="2703"/>
                  </a:lnTo>
                  <a:lnTo>
                    <a:pt x="13537" y="2703"/>
                  </a:lnTo>
                  <a:lnTo>
                    <a:pt x="13325" y="3337"/>
                  </a:lnTo>
                  <a:lnTo>
                    <a:pt x="13325" y="11089"/>
                  </a:lnTo>
                  <a:lnTo>
                    <a:pt x="11947" y="11089"/>
                  </a:lnTo>
                  <a:lnTo>
                    <a:pt x="119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2" name="Google Shape;10552;p79"/>
          <p:cNvSpPr/>
          <p:nvPr/>
        </p:nvSpPr>
        <p:spPr>
          <a:xfrm>
            <a:off x="772500" y="1964378"/>
            <a:ext cx="1801800" cy="1905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9"/>
          <p:cNvSpPr/>
          <p:nvPr/>
        </p:nvSpPr>
        <p:spPr>
          <a:xfrm>
            <a:off x="2703250" y="1964378"/>
            <a:ext cx="1801800" cy="1905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9"/>
          <p:cNvSpPr/>
          <p:nvPr/>
        </p:nvSpPr>
        <p:spPr>
          <a:xfrm>
            <a:off x="4634050" y="1964378"/>
            <a:ext cx="1801800" cy="1905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9"/>
          <p:cNvSpPr/>
          <p:nvPr/>
        </p:nvSpPr>
        <p:spPr>
          <a:xfrm>
            <a:off x="6565150" y="1964378"/>
            <a:ext cx="1801200" cy="1905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Transfer of non-commercial knowledge</a:t>
            </a:r>
            <a:endParaRPr sz="1800"/>
          </a:p>
        </p:txBody>
      </p:sp>
      <p:sp>
        <p:nvSpPr>
          <p:cNvPr id="10557" name="Google Shape;10557;p79"/>
          <p:cNvSpPr/>
          <p:nvPr/>
        </p:nvSpPr>
        <p:spPr>
          <a:xfrm>
            <a:off x="1257500" y="10298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10558" name="Google Shape;10558;p79"/>
          <p:cNvSpPr txBox="1"/>
          <p:nvPr/>
        </p:nvSpPr>
        <p:spPr>
          <a:xfrm>
            <a:off x="1339388" y="12050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01</a:t>
            </a:r>
            <a:endParaRPr sz="3000">
              <a:solidFill>
                <a:srgbClr val="0B0A33"/>
              </a:solidFill>
              <a:latin typeface="Lalezar"/>
              <a:ea typeface="Lalezar"/>
              <a:cs typeface="Lalezar"/>
              <a:sym typeface="Lalezar"/>
            </a:endParaRPr>
          </a:p>
        </p:txBody>
      </p:sp>
      <p:sp>
        <p:nvSpPr>
          <p:cNvPr id="10559" name="Google Shape;10559;p79"/>
          <p:cNvSpPr/>
          <p:nvPr/>
        </p:nvSpPr>
        <p:spPr>
          <a:xfrm>
            <a:off x="3188269" y="10298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10560" name="Google Shape;10560;p79"/>
          <p:cNvSpPr txBox="1"/>
          <p:nvPr/>
        </p:nvSpPr>
        <p:spPr>
          <a:xfrm>
            <a:off x="3270169" y="12050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02</a:t>
            </a:r>
            <a:endParaRPr sz="3000">
              <a:solidFill>
                <a:srgbClr val="0B0A33"/>
              </a:solidFill>
              <a:latin typeface="Lalezar"/>
              <a:ea typeface="Lalezar"/>
              <a:cs typeface="Lalezar"/>
              <a:sym typeface="Lalezar"/>
            </a:endParaRPr>
          </a:p>
        </p:txBody>
      </p:sp>
      <p:sp>
        <p:nvSpPr>
          <p:cNvPr id="10561" name="Google Shape;10561;p79"/>
          <p:cNvSpPr/>
          <p:nvPr/>
        </p:nvSpPr>
        <p:spPr>
          <a:xfrm>
            <a:off x="5119037" y="10298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10562" name="Google Shape;10562;p79"/>
          <p:cNvSpPr txBox="1"/>
          <p:nvPr/>
        </p:nvSpPr>
        <p:spPr>
          <a:xfrm>
            <a:off x="5200937" y="12050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03</a:t>
            </a:r>
            <a:endParaRPr sz="3000">
              <a:solidFill>
                <a:srgbClr val="0B0A33"/>
              </a:solidFill>
              <a:latin typeface="Lalezar"/>
              <a:ea typeface="Lalezar"/>
              <a:cs typeface="Lalezar"/>
              <a:sym typeface="Lalezar"/>
            </a:endParaRPr>
          </a:p>
        </p:txBody>
      </p:sp>
      <p:sp>
        <p:nvSpPr>
          <p:cNvPr id="10563" name="Google Shape;10563;p79"/>
          <p:cNvSpPr/>
          <p:nvPr/>
        </p:nvSpPr>
        <p:spPr>
          <a:xfrm>
            <a:off x="7049800" y="10298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10564" name="Google Shape;10564;p79"/>
          <p:cNvSpPr txBox="1"/>
          <p:nvPr/>
        </p:nvSpPr>
        <p:spPr>
          <a:xfrm>
            <a:off x="7131688" y="12050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04</a:t>
            </a:r>
            <a:endParaRPr sz="3000">
              <a:solidFill>
                <a:srgbClr val="0B0A33"/>
              </a:solidFill>
              <a:latin typeface="Lalezar"/>
              <a:ea typeface="Lalezar"/>
              <a:cs typeface="Lalezar"/>
              <a:sym typeface="Lalezar"/>
            </a:endParaRPr>
          </a:p>
        </p:txBody>
      </p:sp>
      <p:cxnSp>
        <p:nvCxnSpPr>
          <p:cNvPr id="10565" name="Google Shape;10565;p79"/>
          <p:cNvCxnSpPr>
            <a:stCxn id="10557" idx="4"/>
            <a:endCxn id="10566" idx="0"/>
          </p:cNvCxnSpPr>
          <p:nvPr/>
        </p:nvCxnSpPr>
        <p:spPr>
          <a:xfrm>
            <a:off x="1673450" y="18617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10567" name="Google Shape;10567;p79"/>
          <p:cNvCxnSpPr>
            <a:stCxn id="10559" idx="4"/>
            <a:endCxn id="10568" idx="0"/>
          </p:cNvCxnSpPr>
          <p:nvPr/>
        </p:nvCxnSpPr>
        <p:spPr>
          <a:xfrm>
            <a:off x="3604219" y="18617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10569" name="Google Shape;10569;p79"/>
          <p:cNvCxnSpPr>
            <a:stCxn id="10561" idx="4"/>
            <a:endCxn id="10570" idx="0"/>
          </p:cNvCxnSpPr>
          <p:nvPr/>
        </p:nvCxnSpPr>
        <p:spPr>
          <a:xfrm>
            <a:off x="5534987" y="18617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10571" name="Google Shape;10571;p79"/>
          <p:cNvCxnSpPr>
            <a:stCxn id="10563" idx="4"/>
            <a:endCxn id="10572" idx="0"/>
          </p:cNvCxnSpPr>
          <p:nvPr/>
        </p:nvCxnSpPr>
        <p:spPr>
          <a:xfrm>
            <a:off x="7465750" y="1861738"/>
            <a:ext cx="0" cy="307800"/>
          </a:xfrm>
          <a:prstGeom prst="straightConnector1">
            <a:avLst/>
          </a:prstGeom>
          <a:noFill/>
          <a:ln cap="flat" cmpd="sng" w="9525">
            <a:solidFill>
              <a:schemeClr val="dk2"/>
            </a:solidFill>
            <a:prstDash val="solid"/>
            <a:round/>
            <a:headEnd len="med" w="med" type="none"/>
            <a:tailEnd len="med" w="med" type="oval"/>
          </a:ln>
        </p:spPr>
      </p:cxnSp>
      <p:cxnSp>
        <p:nvCxnSpPr>
          <p:cNvPr id="10573" name="Google Shape;10573;p79"/>
          <p:cNvCxnSpPr>
            <a:stCxn id="10557" idx="6"/>
            <a:endCxn id="10559" idx="2"/>
          </p:cNvCxnSpPr>
          <p:nvPr/>
        </p:nvCxnSpPr>
        <p:spPr>
          <a:xfrm>
            <a:off x="2089400" y="1445788"/>
            <a:ext cx="1098900" cy="0"/>
          </a:xfrm>
          <a:prstGeom prst="straightConnector1">
            <a:avLst/>
          </a:prstGeom>
          <a:noFill/>
          <a:ln cap="flat" cmpd="sng" w="9525">
            <a:solidFill>
              <a:schemeClr val="dk2"/>
            </a:solidFill>
            <a:prstDash val="solid"/>
            <a:round/>
            <a:headEnd len="med" w="med" type="none"/>
            <a:tailEnd len="med" w="med" type="none"/>
          </a:ln>
        </p:spPr>
      </p:cxnSp>
      <p:cxnSp>
        <p:nvCxnSpPr>
          <p:cNvPr id="10574" name="Google Shape;10574;p79"/>
          <p:cNvCxnSpPr>
            <a:stCxn id="10559" idx="6"/>
            <a:endCxn id="10561" idx="2"/>
          </p:cNvCxnSpPr>
          <p:nvPr/>
        </p:nvCxnSpPr>
        <p:spPr>
          <a:xfrm>
            <a:off x="4020169" y="1445788"/>
            <a:ext cx="1098900" cy="0"/>
          </a:xfrm>
          <a:prstGeom prst="straightConnector1">
            <a:avLst/>
          </a:prstGeom>
          <a:noFill/>
          <a:ln cap="flat" cmpd="sng" w="9525">
            <a:solidFill>
              <a:schemeClr val="dk2"/>
            </a:solidFill>
            <a:prstDash val="solid"/>
            <a:round/>
            <a:headEnd len="med" w="med" type="none"/>
            <a:tailEnd len="med" w="med" type="none"/>
          </a:ln>
        </p:spPr>
      </p:cxnSp>
      <p:cxnSp>
        <p:nvCxnSpPr>
          <p:cNvPr id="10575" name="Google Shape;10575;p79"/>
          <p:cNvCxnSpPr>
            <a:stCxn id="10561" idx="6"/>
            <a:endCxn id="10563" idx="2"/>
          </p:cNvCxnSpPr>
          <p:nvPr/>
        </p:nvCxnSpPr>
        <p:spPr>
          <a:xfrm>
            <a:off x="5950937" y="1445788"/>
            <a:ext cx="1098900" cy="0"/>
          </a:xfrm>
          <a:prstGeom prst="straightConnector1">
            <a:avLst/>
          </a:prstGeom>
          <a:noFill/>
          <a:ln cap="flat" cmpd="sng" w="9525">
            <a:solidFill>
              <a:schemeClr val="dk2"/>
            </a:solidFill>
            <a:prstDash val="solid"/>
            <a:round/>
            <a:headEnd len="med" w="med" type="none"/>
            <a:tailEnd len="med" w="med" type="none"/>
          </a:ln>
        </p:spPr>
      </p:cxnSp>
      <p:grpSp>
        <p:nvGrpSpPr>
          <p:cNvPr id="10576" name="Google Shape;10576;p79"/>
          <p:cNvGrpSpPr/>
          <p:nvPr/>
        </p:nvGrpSpPr>
        <p:grpSpPr>
          <a:xfrm>
            <a:off x="284178" y="4203511"/>
            <a:ext cx="618805" cy="798910"/>
            <a:chOff x="3896325" y="4237725"/>
            <a:chExt cx="373900" cy="482725"/>
          </a:xfrm>
        </p:grpSpPr>
        <p:sp>
          <p:nvSpPr>
            <p:cNvPr id="10577" name="Google Shape;10577;p79"/>
            <p:cNvSpPr/>
            <p:nvPr/>
          </p:nvSpPr>
          <p:spPr>
            <a:xfrm>
              <a:off x="3896425" y="4612600"/>
              <a:ext cx="359700" cy="107850"/>
            </a:xfrm>
            <a:custGeom>
              <a:rect b="b" l="l" r="r" t="t"/>
              <a:pathLst>
                <a:path extrusionOk="0" h="4314" w="14388">
                  <a:moveTo>
                    <a:pt x="7194" y="1"/>
                  </a:moveTo>
                  <a:cubicBezTo>
                    <a:pt x="3221" y="1"/>
                    <a:pt x="0" y="966"/>
                    <a:pt x="0" y="2159"/>
                  </a:cubicBezTo>
                  <a:cubicBezTo>
                    <a:pt x="0" y="3348"/>
                    <a:pt x="3221" y="4314"/>
                    <a:pt x="7194" y="4314"/>
                  </a:cubicBezTo>
                  <a:cubicBezTo>
                    <a:pt x="11171" y="4314"/>
                    <a:pt x="14388" y="3348"/>
                    <a:pt x="14388" y="2159"/>
                  </a:cubicBezTo>
                  <a:cubicBezTo>
                    <a:pt x="14388" y="966"/>
                    <a:pt x="11171" y="1"/>
                    <a:pt x="71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9"/>
            <p:cNvSpPr/>
            <p:nvPr/>
          </p:nvSpPr>
          <p:spPr>
            <a:xfrm>
              <a:off x="3897225" y="4256250"/>
              <a:ext cx="361175" cy="458050"/>
            </a:xfrm>
            <a:custGeom>
              <a:rect b="b" l="l" r="r" t="t"/>
              <a:pathLst>
                <a:path extrusionOk="0" h="18322" w="14447">
                  <a:moveTo>
                    <a:pt x="7223" y="1"/>
                  </a:moveTo>
                  <a:cubicBezTo>
                    <a:pt x="3721" y="1"/>
                    <a:pt x="883" y="1132"/>
                    <a:pt x="883" y="2528"/>
                  </a:cubicBezTo>
                  <a:cubicBezTo>
                    <a:pt x="883" y="2716"/>
                    <a:pt x="933" y="2904"/>
                    <a:pt x="1031" y="3070"/>
                  </a:cubicBezTo>
                  <a:cubicBezTo>
                    <a:pt x="970" y="3175"/>
                    <a:pt x="930" y="3287"/>
                    <a:pt x="905" y="3406"/>
                  </a:cubicBezTo>
                  <a:lnTo>
                    <a:pt x="883" y="3406"/>
                  </a:lnTo>
                  <a:cubicBezTo>
                    <a:pt x="312" y="4050"/>
                    <a:pt x="1" y="4878"/>
                    <a:pt x="1" y="5738"/>
                  </a:cubicBezTo>
                  <a:lnTo>
                    <a:pt x="1" y="15950"/>
                  </a:lnTo>
                  <a:lnTo>
                    <a:pt x="4" y="15950"/>
                  </a:lnTo>
                  <a:cubicBezTo>
                    <a:pt x="4" y="15968"/>
                    <a:pt x="1" y="15986"/>
                    <a:pt x="1" y="16005"/>
                  </a:cubicBezTo>
                  <a:cubicBezTo>
                    <a:pt x="1" y="17284"/>
                    <a:pt x="3233" y="18322"/>
                    <a:pt x="7223" y="18322"/>
                  </a:cubicBezTo>
                  <a:cubicBezTo>
                    <a:pt x="11211" y="18322"/>
                    <a:pt x="14446" y="17284"/>
                    <a:pt x="14446" y="16005"/>
                  </a:cubicBezTo>
                  <a:cubicBezTo>
                    <a:pt x="14446" y="15929"/>
                    <a:pt x="14432" y="15856"/>
                    <a:pt x="14414" y="15784"/>
                  </a:cubicBezTo>
                  <a:lnTo>
                    <a:pt x="14414" y="5781"/>
                  </a:lnTo>
                  <a:cubicBezTo>
                    <a:pt x="14410" y="5076"/>
                    <a:pt x="14200" y="4386"/>
                    <a:pt x="13803" y="3804"/>
                  </a:cubicBezTo>
                  <a:lnTo>
                    <a:pt x="13542" y="3421"/>
                  </a:lnTo>
                  <a:cubicBezTo>
                    <a:pt x="13521" y="3298"/>
                    <a:pt x="13477" y="3179"/>
                    <a:pt x="13416" y="3070"/>
                  </a:cubicBezTo>
                  <a:cubicBezTo>
                    <a:pt x="13510" y="2904"/>
                    <a:pt x="13561" y="2716"/>
                    <a:pt x="13564" y="2528"/>
                  </a:cubicBezTo>
                  <a:cubicBezTo>
                    <a:pt x="13564" y="1132"/>
                    <a:pt x="10726" y="1"/>
                    <a:pt x="7223"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9"/>
            <p:cNvSpPr/>
            <p:nvPr/>
          </p:nvSpPr>
          <p:spPr>
            <a:xfrm>
              <a:off x="3906550" y="4599950"/>
              <a:ext cx="339550" cy="106050"/>
            </a:xfrm>
            <a:custGeom>
              <a:rect b="b" l="l" r="r" t="t"/>
              <a:pathLst>
                <a:path extrusionOk="0" h="4242" w="13582">
                  <a:moveTo>
                    <a:pt x="6789" y="1"/>
                  </a:moveTo>
                  <a:cubicBezTo>
                    <a:pt x="3040" y="1"/>
                    <a:pt x="0" y="952"/>
                    <a:pt x="0" y="2123"/>
                  </a:cubicBezTo>
                  <a:cubicBezTo>
                    <a:pt x="0" y="3290"/>
                    <a:pt x="3040" y="4241"/>
                    <a:pt x="6789" y="4241"/>
                  </a:cubicBezTo>
                  <a:cubicBezTo>
                    <a:pt x="10541" y="4241"/>
                    <a:pt x="13582" y="3290"/>
                    <a:pt x="13582" y="2123"/>
                  </a:cubicBezTo>
                  <a:cubicBezTo>
                    <a:pt x="13582" y="952"/>
                    <a:pt x="10541" y="1"/>
                    <a:pt x="6789" y="1"/>
                  </a:cubicBezTo>
                  <a:close/>
                </a:path>
              </a:pathLst>
            </a:custGeom>
            <a:gradFill>
              <a:gsLst>
                <a:gs pos="0">
                  <a:schemeClr val="accent1"/>
                </a:gs>
                <a:gs pos="35000">
                  <a:schemeClr val="accent1"/>
                </a:gs>
                <a:gs pos="100000">
                  <a:schemeClr val="accent3"/>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9"/>
            <p:cNvSpPr/>
            <p:nvPr/>
          </p:nvSpPr>
          <p:spPr>
            <a:xfrm>
              <a:off x="3905725" y="4599150"/>
              <a:ext cx="341275" cy="107650"/>
            </a:xfrm>
            <a:custGeom>
              <a:rect b="b" l="l" r="r" t="t"/>
              <a:pathLst>
                <a:path extrusionOk="0" h="4306" w="13651">
                  <a:moveTo>
                    <a:pt x="6826" y="69"/>
                  </a:moveTo>
                  <a:cubicBezTo>
                    <a:pt x="10549" y="69"/>
                    <a:pt x="13586" y="1005"/>
                    <a:pt x="13586" y="2155"/>
                  </a:cubicBezTo>
                  <a:cubicBezTo>
                    <a:pt x="13586" y="3304"/>
                    <a:pt x="10553" y="4241"/>
                    <a:pt x="6826" y="4241"/>
                  </a:cubicBezTo>
                  <a:cubicBezTo>
                    <a:pt x="3099" y="4241"/>
                    <a:pt x="69" y="3304"/>
                    <a:pt x="69" y="2155"/>
                  </a:cubicBezTo>
                  <a:cubicBezTo>
                    <a:pt x="69" y="1005"/>
                    <a:pt x="3099" y="69"/>
                    <a:pt x="6826" y="69"/>
                  </a:cubicBezTo>
                  <a:close/>
                  <a:moveTo>
                    <a:pt x="6826" y="0"/>
                  </a:moveTo>
                  <a:cubicBezTo>
                    <a:pt x="5007" y="0"/>
                    <a:pt x="3301" y="221"/>
                    <a:pt x="2014" y="622"/>
                  </a:cubicBezTo>
                  <a:cubicBezTo>
                    <a:pt x="716" y="1027"/>
                    <a:pt x="1" y="1573"/>
                    <a:pt x="1" y="2155"/>
                  </a:cubicBezTo>
                  <a:cubicBezTo>
                    <a:pt x="1" y="2737"/>
                    <a:pt x="716" y="3279"/>
                    <a:pt x="2014" y="3684"/>
                  </a:cubicBezTo>
                  <a:cubicBezTo>
                    <a:pt x="3301" y="4085"/>
                    <a:pt x="5007" y="4306"/>
                    <a:pt x="6826" y="4306"/>
                  </a:cubicBezTo>
                  <a:cubicBezTo>
                    <a:pt x="8640" y="4306"/>
                    <a:pt x="10350" y="4085"/>
                    <a:pt x="11637" y="3684"/>
                  </a:cubicBezTo>
                  <a:cubicBezTo>
                    <a:pt x="12939" y="3279"/>
                    <a:pt x="13651" y="2737"/>
                    <a:pt x="13651" y="2155"/>
                  </a:cubicBezTo>
                  <a:cubicBezTo>
                    <a:pt x="13651" y="1573"/>
                    <a:pt x="12939" y="1031"/>
                    <a:pt x="11637" y="622"/>
                  </a:cubicBezTo>
                  <a:cubicBezTo>
                    <a:pt x="10350" y="221"/>
                    <a:pt x="8644" y="0"/>
                    <a:pt x="68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9"/>
            <p:cNvSpPr/>
            <p:nvPr/>
          </p:nvSpPr>
          <p:spPr>
            <a:xfrm>
              <a:off x="4024025" y="4588250"/>
              <a:ext cx="185925" cy="83625"/>
            </a:xfrm>
            <a:custGeom>
              <a:rect b="b" l="l" r="r" t="t"/>
              <a:pathLst>
                <a:path extrusionOk="0" h="3345" w="7437">
                  <a:moveTo>
                    <a:pt x="3952" y="1"/>
                  </a:moveTo>
                  <a:cubicBezTo>
                    <a:pt x="3855" y="1"/>
                    <a:pt x="3758" y="3"/>
                    <a:pt x="3659" y="6"/>
                  </a:cubicBezTo>
                  <a:cubicBezTo>
                    <a:pt x="1624" y="78"/>
                    <a:pt x="1" y="881"/>
                    <a:pt x="33" y="1803"/>
                  </a:cubicBezTo>
                  <a:cubicBezTo>
                    <a:pt x="64" y="2680"/>
                    <a:pt x="1584" y="3344"/>
                    <a:pt x="3485" y="3344"/>
                  </a:cubicBezTo>
                  <a:cubicBezTo>
                    <a:pt x="3582" y="3344"/>
                    <a:pt x="3680" y="3343"/>
                    <a:pt x="3778" y="3339"/>
                  </a:cubicBezTo>
                  <a:cubicBezTo>
                    <a:pt x="5813" y="3267"/>
                    <a:pt x="7437" y="2461"/>
                    <a:pt x="7404" y="1539"/>
                  </a:cubicBezTo>
                  <a:cubicBezTo>
                    <a:pt x="7373" y="665"/>
                    <a:pt x="5853" y="1"/>
                    <a:pt x="3952"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9"/>
            <p:cNvSpPr/>
            <p:nvPr/>
          </p:nvSpPr>
          <p:spPr>
            <a:xfrm>
              <a:off x="4023675" y="4587350"/>
              <a:ext cx="186825" cy="85300"/>
            </a:xfrm>
            <a:custGeom>
              <a:rect b="b" l="l" r="r" t="t"/>
              <a:pathLst>
                <a:path extrusionOk="0" h="3412" w="7473">
                  <a:moveTo>
                    <a:pt x="3969" y="67"/>
                  </a:moveTo>
                  <a:cubicBezTo>
                    <a:pt x="5849" y="67"/>
                    <a:pt x="7357" y="718"/>
                    <a:pt x="7386" y="1575"/>
                  </a:cubicBezTo>
                  <a:cubicBezTo>
                    <a:pt x="7404" y="2005"/>
                    <a:pt x="7042" y="2428"/>
                    <a:pt x="6370" y="2761"/>
                  </a:cubicBezTo>
                  <a:cubicBezTo>
                    <a:pt x="5686" y="3097"/>
                    <a:pt x="4772" y="3303"/>
                    <a:pt x="3792" y="3339"/>
                  </a:cubicBezTo>
                  <a:cubicBezTo>
                    <a:pt x="3695" y="3343"/>
                    <a:pt x="3597" y="3343"/>
                    <a:pt x="3499" y="3343"/>
                  </a:cubicBezTo>
                  <a:cubicBezTo>
                    <a:pt x="1620" y="3343"/>
                    <a:pt x="116" y="2692"/>
                    <a:pt x="83" y="1835"/>
                  </a:cubicBezTo>
                  <a:cubicBezTo>
                    <a:pt x="69" y="1405"/>
                    <a:pt x="430" y="982"/>
                    <a:pt x="1103" y="649"/>
                  </a:cubicBezTo>
                  <a:cubicBezTo>
                    <a:pt x="1782" y="313"/>
                    <a:pt x="2697" y="107"/>
                    <a:pt x="3677" y="75"/>
                  </a:cubicBezTo>
                  <a:cubicBezTo>
                    <a:pt x="3778" y="67"/>
                    <a:pt x="3875" y="67"/>
                    <a:pt x="3969" y="67"/>
                  </a:cubicBezTo>
                  <a:close/>
                  <a:moveTo>
                    <a:pt x="3966" y="1"/>
                  </a:moveTo>
                  <a:cubicBezTo>
                    <a:pt x="3871" y="1"/>
                    <a:pt x="3774" y="2"/>
                    <a:pt x="3677" y="6"/>
                  </a:cubicBezTo>
                  <a:cubicBezTo>
                    <a:pt x="2686" y="42"/>
                    <a:pt x="1761" y="248"/>
                    <a:pt x="1074" y="592"/>
                  </a:cubicBezTo>
                  <a:cubicBezTo>
                    <a:pt x="376" y="935"/>
                    <a:pt x="0" y="1380"/>
                    <a:pt x="18" y="1839"/>
                  </a:cubicBezTo>
                  <a:cubicBezTo>
                    <a:pt x="47" y="2732"/>
                    <a:pt x="1587" y="3411"/>
                    <a:pt x="3503" y="3411"/>
                  </a:cubicBezTo>
                  <a:cubicBezTo>
                    <a:pt x="3601" y="3411"/>
                    <a:pt x="3698" y="3411"/>
                    <a:pt x="3796" y="3408"/>
                  </a:cubicBezTo>
                  <a:cubicBezTo>
                    <a:pt x="4786" y="3371"/>
                    <a:pt x="5708" y="3162"/>
                    <a:pt x="6399" y="2822"/>
                  </a:cubicBezTo>
                  <a:cubicBezTo>
                    <a:pt x="7096" y="2479"/>
                    <a:pt x="7472" y="2034"/>
                    <a:pt x="7454" y="1575"/>
                  </a:cubicBezTo>
                  <a:cubicBezTo>
                    <a:pt x="7423" y="680"/>
                    <a:pt x="5884" y="1"/>
                    <a:pt x="3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9"/>
            <p:cNvSpPr/>
            <p:nvPr/>
          </p:nvSpPr>
          <p:spPr>
            <a:xfrm>
              <a:off x="4064700" y="4634750"/>
              <a:ext cx="26225" cy="14225"/>
            </a:xfrm>
            <a:custGeom>
              <a:rect b="b" l="l" r="r" t="t"/>
              <a:pathLst>
                <a:path extrusionOk="0" h="569" w="1049">
                  <a:moveTo>
                    <a:pt x="466" y="0"/>
                  </a:moveTo>
                  <a:cubicBezTo>
                    <a:pt x="222" y="0"/>
                    <a:pt x="24" y="99"/>
                    <a:pt x="11" y="239"/>
                  </a:cubicBezTo>
                  <a:cubicBezTo>
                    <a:pt x="0" y="395"/>
                    <a:pt x="214" y="539"/>
                    <a:pt x="499" y="564"/>
                  </a:cubicBezTo>
                  <a:cubicBezTo>
                    <a:pt x="528" y="567"/>
                    <a:pt x="557" y="568"/>
                    <a:pt x="585" y="568"/>
                  </a:cubicBezTo>
                  <a:cubicBezTo>
                    <a:pt x="828" y="568"/>
                    <a:pt x="1021" y="473"/>
                    <a:pt x="1034" y="333"/>
                  </a:cubicBezTo>
                  <a:cubicBezTo>
                    <a:pt x="1049" y="178"/>
                    <a:pt x="832" y="29"/>
                    <a:pt x="550" y="4"/>
                  </a:cubicBezTo>
                  <a:cubicBezTo>
                    <a:pt x="522" y="2"/>
                    <a:pt x="494" y="0"/>
                    <a:pt x="4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9"/>
            <p:cNvSpPr/>
            <p:nvPr/>
          </p:nvSpPr>
          <p:spPr>
            <a:xfrm>
              <a:off x="4063700" y="4634000"/>
              <a:ext cx="27850" cy="15875"/>
            </a:xfrm>
            <a:custGeom>
              <a:rect b="b" l="l" r="r" t="t"/>
              <a:pathLst>
                <a:path extrusionOk="0" h="635" w="1114">
                  <a:moveTo>
                    <a:pt x="507" y="67"/>
                  </a:moveTo>
                  <a:cubicBezTo>
                    <a:pt x="532" y="67"/>
                    <a:pt x="561" y="67"/>
                    <a:pt x="586" y="70"/>
                  </a:cubicBezTo>
                  <a:cubicBezTo>
                    <a:pt x="705" y="78"/>
                    <a:pt x="821" y="114"/>
                    <a:pt x="926" y="179"/>
                  </a:cubicBezTo>
                  <a:cubicBezTo>
                    <a:pt x="1006" y="233"/>
                    <a:pt x="1045" y="298"/>
                    <a:pt x="1042" y="360"/>
                  </a:cubicBezTo>
                  <a:cubicBezTo>
                    <a:pt x="1034" y="421"/>
                    <a:pt x="984" y="479"/>
                    <a:pt x="893" y="515"/>
                  </a:cubicBezTo>
                  <a:cubicBezTo>
                    <a:pt x="807" y="548"/>
                    <a:pt x="716" y="567"/>
                    <a:pt x="624" y="567"/>
                  </a:cubicBezTo>
                  <a:cubicBezTo>
                    <a:pt x="597" y="567"/>
                    <a:pt x="570" y="565"/>
                    <a:pt x="543" y="562"/>
                  </a:cubicBezTo>
                  <a:cubicBezTo>
                    <a:pt x="283" y="537"/>
                    <a:pt x="73" y="407"/>
                    <a:pt x="87" y="273"/>
                  </a:cubicBezTo>
                  <a:cubicBezTo>
                    <a:pt x="98" y="153"/>
                    <a:pt x="279" y="67"/>
                    <a:pt x="507" y="67"/>
                  </a:cubicBezTo>
                  <a:close/>
                  <a:moveTo>
                    <a:pt x="500" y="1"/>
                  </a:moveTo>
                  <a:cubicBezTo>
                    <a:pt x="238" y="1"/>
                    <a:pt x="32" y="113"/>
                    <a:pt x="19" y="269"/>
                  </a:cubicBezTo>
                  <a:cubicBezTo>
                    <a:pt x="1" y="443"/>
                    <a:pt x="228" y="602"/>
                    <a:pt x="532" y="631"/>
                  </a:cubicBezTo>
                  <a:cubicBezTo>
                    <a:pt x="564" y="634"/>
                    <a:pt x="593" y="634"/>
                    <a:pt x="622" y="634"/>
                  </a:cubicBezTo>
                  <a:cubicBezTo>
                    <a:pt x="724" y="634"/>
                    <a:pt x="825" y="616"/>
                    <a:pt x="919" y="580"/>
                  </a:cubicBezTo>
                  <a:cubicBezTo>
                    <a:pt x="1031" y="529"/>
                    <a:pt x="1100" y="454"/>
                    <a:pt x="1107" y="367"/>
                  </a:cubicBezTo>
                  <a:cubicBezTo>
                    <a:pt x="1114" y="280"/>
                    <a:pt x="1063" y="193"/>
                    <a:pt x="962" y="125"/>
                  </a:cubicBezTo>
                  <a:cubicBezTo>
                    <a:pt x="850" y="56"/>
                    <a:pt x="724" y="12"/>
                    <a:pt x="590" y="5"/>
                  </a:cubicBezTo>
                  <a:cubicBezTo>
                    <a:pt x="559" y="2"/>
                    <a:pt x="529"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9"/>
            <p:cNvSpPr/>
            <p:nvPr/>
          </p:nvSpPr>
          <p:spPr>
            <a:xfrm>
              <a:off x="4142325" y="4609525"/>
              <a:ext cx="26325" cy="14225"/>
            </a:xfrm>
            <a:custGeom>
              <a:rect b="b" l="l" r="r" t="t"/>
              <a:pathLst>
                <a:path extrusionOk="0" h="569" w="1053">
                  <a:moveTo>
                    <a:pt x="470" y="1"/>
                  </a:moveTo>
                  <a:cubicBezTo>
                    <a:pt x="225" y="1"/>
                    <a:pt x="28" y="100"/>
                    <a:pt x="15" y="240"/>
                  </a:cubicBezTo>
                  <a:cubicBezTo>
                    <a:pt x="1" y="391"/>
                    <a:pt x="221" y="540"/>
                    <a:pt x="503" y="565"/>
                  </a:cubicBezTo>
                  <a:cubicBezTo>
                    <a:pt x="531" y="567"/>
                    <a:pt x="559" y="569"/>
                    <a:pt x="587" y="569"/>
                  </a:cubicBezTo>
                  <a:cubicBezTo>
                    <a:pt x="831" y="569"/>
                    <a:pt x="1025" y="470"/>
                    <a:pt x="1038" y="334"/>
                  </a:cubicBezTo>
                  <a:cubicBezTo>
                    <a:pt x="1053" y="178"/>
                    <a:pt x="836" y="30"/>
                    <a:pt x="554" y="5"/>
                  </a:cubicBezTo>
                  <a:cubicBezTo>
                    <a:pt x="525" y="2"/>
                    <a:pt x="498" y="1"/>
                    <a:pt x="4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9"/>
            <p:cNvSpPr/>
            <p:nvPr/>
          </p:nvSpPr>
          <p:spPr>
            <a:xfrm>
              <a:off x="4141525" y="4608700"/>
              <a:ext cx="27850" cy="15950"/>
            </a:xfrm>
            <a:custGeom>
              <a:rect b="b" l="l" r="r" t="t"/>
              <a:pathLst>
                <a:path extrusionOk="0" h="638" w="1114">
                  <a:moveTo>
                    <a:pt x="503" y="67"/>
                  </a:moveTo>
                  <a:cubicBezTo>
                    <a:pt x="528" y="67"/>
                    <a:pt x="557" y="70"/>
                    <a:pt x="582" y="70"/>
                  </a:cubicBezTo>
                  <a:cubicBezTo>
                    <a:pt x="701" y="81"/>
                    <a:pt x="817" y="117"/>
                    <a:pt x="918" y="182"/>
                  </a:cubicBezTo>
                  <a:cubicBezTo>
                    <a:pt x="1001" y="236"/>
                    <a:pt x="1041" y="301"/>
                    <a:pt x="1038" y="363"/>
                  </a:cubicBezTo>
                  <a:cubicBezTo>
                    <a:pt x="1025" y="483"/>
                    <a:pt x="839" y="569"/>
                    <a:pt x="614" y="569"/>
                  </a:cubicBezTo>
                  <a:cubicBezTo>
                    <a:pt x="590" y="569"/>
                    <a:pt x="564" y="568"/>
                    <a:pt x="539" y="565"/>
                  </a:cubicBezTo>
                  <a:cubicBezTo>
                    <a:pt x="278" y="540"/>
                    <a:pt x="69" y="410"/>
                    <a:pt x="83" y="273"/>
                  </a:cubicBezTo>
                  <a:cubicBezTo>
                    <a:pt x="94" y="153"/>
                    <a:pt x="275" y="67"/>
                    <a:pt x="503" y="67"/>
                  </a:cubicBezTo>
                  <a:close/>
                  <a:moveTo>
                    <a:pt x="496" y="1"/>
                  </a:moveTo>
                  <a:cubicBezTo>
                    <a:pt x="232" y="1"/>
                    <a:pt x="27" y="110"/>
                    <a:pt x="15" y="269"/>
                  </a:cubicBezTo>
                  <a:cubicBezTo>
                    <a:pt x="0" y="442"/>
                    <a:pt x="224" y="605"/>
                    <a:pt x="531" y="630"/>
                  </a:cubicBezTo>
                  <a:cubicBezTo>
                    <a:pt x="560" y="634"/>
                    <a:pt x="589" y="638"/>
                    <a:pt x="622" y="638"/>
                  </a:cubicBezTo>
                  <a:cubicBezTo>
                    <a:pt x="886" y="638"/>
                    <a:pt x="1088" y="526"/>
                    <a:pt x="1103" y="367"/>
                  </a:cubicBezTo>
                  <a:cubicBezTo>
                    <a:pt x="1113" y="280"/>
                    <a:pt x="1059" y="193"/>
                    <a:pt x="958" y="124"/>
                  </a:cubicBezTo>
                  <a:cubicBezTo>
                    <a:pt x="846" y="56"/>
                    <a:pt x="719" y="12"/>
                    <a:pt x="589" y="5"/>
                  </a:cubicBezTo>
                  <a:cubicBezTo>
                    <a:pt x="558" y="2"/>
                    <a:pt x="527" y="1"/>
                    <a:pt x="4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9"/>
            <p:cNvSpPr/>
            <p:nvPr/>
          </p:nvSpPr>
          <p:spPr>
            <a:xfrm>
              <a:off x="4100125" y="4630425"/>
              <a:ext cx="20175" cy="11025"/>
            </a:xfrm>
            <a:custGeom>
              <a:rect b="b" l="l" r="r" t="t"/>
              <a:pathLst>
                <a:path extrusionOk="0" h="441" w="807">
                  <a:moveTo>
                    <a:pt x="485" y="1"/>
                  </a:moveTo>
                  <a:cubicBezTo>
                    <a:pt x="447" y="1"/>
                    <a:pt x="407" y="4"/>
                    <a:pt x="366" y="11"/>
                  </a:cubicBezTo>
                  <a:cubicBezTo>
                    <a:pt x="156" y="47"/>
                    <a:pt x="0" y="170"/>
                    <a:pt x="18" y="286"/>
                  </a:cubicBezTo>
                  <a:cubicBezTo>
                    <a:pt x="36" y="380"/>
                    <a:pt x="164" y="440"/>
                    <a:pt x="325" y="440"/>
                  </a:cubicBezTo>
                  <a:cubicBezTo>
                    <a:pt x="362" y="440"/>
                    <a:pt x="401" y="437"/>
                    <a:pt x="441" y="430"/>
                  </a:cubicBezTo>
                  <a:cubicBezTo>
                    <a:pt x="651" y="394"/>
                    <a:pt x="807" y="271"/>
                    <a:pt x="788" y="155"/>
                  </a:cubicBezTo>
                  <a:cubicBezTo>
                    <a:pt x="771" y="59"/>
                    <a:pt x="645" y="1"/>
                    <a:pt x="4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9"/>
            <p:cNvSpPr/>
            <p:nvPr/>
          </p:nvSpPr>
          <p:spPr>
            <a:xfrm>
              <a:off x="4099500" y="4629525"/>
              <a:ext cx="21425" cy="12750"/>
            </a:xfrm>
            <a:custGeom>
              <a:rect b="b" l="l" r="r" t="t"/>
              <a:pathLst>
                <a:path extrusionOk="0" h="510" w="857">
                  <a:moveTo>
                    <a:pt x="510" y="69"/>
                  </a:moveTo>
                  <a:cubicBezTo>
                    <a:pt x="651" y="69"/>
                    <a:pt x="766" y="119"/>
                    <a:pt x="777" y="191"/>
                  </a:cubicBezTo>
                  <a:cubicBezTo>
                    <a:pt x="785" y="238"/>
                    <a:pt x="759" y="282"/>
                    <a:pt x="705" y="329"/>
                  </a:cubicBezTo>
                  <a:cubicBezTo>
                    <a:pt x="601" y="402"/>
                    <a:pt x="478" y="440"/>
                    <a:pt x="354" y="440"/>
                  </a:cubicBezTo>
                  <a:cubicBezTo>
                    <a:pt x="301" y="440"/>
                    <a:pt x="247" y="433"/>
                    <a:pt x="195" y="419"/>
                  </a:cubicBezTo>
                  <a:cubicBezTo>
                    <a:pt x="127" y="398"/>
                    <a:pt x="87" y="361"/>
                    <a:pt x="80" y="314"/>
                  </a:cubicBezTo>
                  <a:cubicBezTo>
                    <a:pt x="72" y="271"/>
                    <a:pt x="98" y="224"/>
                    <a:pt x="152" y="181"/>
                  </a:cubicBezTo>
                  <a:cubicBezTo>
                    <a:pt x="224" y="126"/>
                    <a:pt x="307" y="94"/>
                    <a:pt x="398" y="79"/>
                  </a:cubicBezTo>
                  <a:cubicBezTo>
                    <a:pt x="434" y="72"/>
                    <a:pt x="474" y="69"/>
                    <a:pt x="510" y="69"/>
                  </a:cubicBezTo>
                  <a:close/>
                  <a:moveTo>
                    <a:pt x="509" y="0"/>
                  </a:moveTo>
                  <a:cubicBezTo>
                    <a:pt x="470" y="0"/>
                    <a:pt x="429" y="4"/>
                    <a:pt x="387" y="11"/>
                  </a:cubicBezTo>
                  <a:cubicBezTo>
                    <a:pt x="286" y="29"/>
                    <a:pt x="192" y="69"/>
                    <a:pt x="112" y="126"/>
                  </a:cubicBezTo>
                  <a:cubicBezTo>
                    <a:pt x="36" y="188"/>
                    <a:pt x="0" y="260"/>
                    <a:pt x="11" y="329"/>
                  </a:cubicBezTo>
                  <a:cubicBezTo>
                    <a:pt x="25" y="398"/>
                    <a:pt x="83" y="452"/>
                    <a:pt x="174" y="484"/>
                  </a:cubicBezTo>
                  <a:cubicBezTo>
                    <a:pt x="228" y="502"/>
                    <a:pt x="289" y="510"/>
                    <a:pt x="347" y="510"/>
                  </a:cubicBezTo>
                  <a:cubicBezTo>
                    <a:pt x="387" y="510"/>
                    <a:pt x="430" y="506"/>
                    <a:pt x="470" y="499"/>
                  </a:cubicBezTo>
                  <a:cubicBezTo>
                    <a:pt x="571" y="484"/>
                    <a:pt x="665" y="445"/>
                    <a:pt x="748" y="383"/>
                  </a:cubicBezTo>
                  <a:cubicBezTo>
                    <a:pt x="821" y="325"/>
                    <a:pt x="857" y="253"/>
                    <a:pt x="846" y="184"/>
                  </a:cubicBezTo>
                  <a:cubicBezTo>
                    <a:pt x="825" y="72"/>
                    <a:pt x="688" y="0"/>
                    <a:pt x="5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9"/>
            <p:cNvSpPr/>
            <p:nvPr/>
          </p:nvSpPr>
          <p:spPr>
            <a:xfrm>
              <a:off x="4039575" y="4611675"/>
              <a:ext cx="16200" cy="8850"/>
            </a:xfrm>
            <a:custGeom>
              <a:rect b="b" l="l" r="r" t="t"/>
              <a:pathLst>
                <a:path extrusionOk="0" h="354" w="648">
                  <a:moveTo>
                    <a:pt x="387" y="1"/>
                  </a:moveTo>
                  <a:cubicBezTo>
                    <a:pt x="357" y="1"/>
                    <a:pt x="325" y="3"/>
                    <a:pt x="293" y="9"/>
                  </a:cubicBezTo>
                  <a:cubicBezTo>
                    <a:pt x="127" y="38"/>
                    <a:pt x="0" y="135"/>
                    <a:pt x="18" y="229"/>
                  </a:cubicBezTo>
                  <a:cubicBezTo>
                    <a:pt x="30" y="306"/>
                    <a:pt x="132" y="353"/>
                    <a:pt x="261" y="353"/>
                  </a:cubicBezTo>
                  <a:cubicBezTo>
                    <a:pt x="291" y="353"/>
                    <a:pt x="322" y="351"/>
                    <a:pt x="355" y="345"/>
                  </a:cubicBezTo>
                  <a:cubicBezTo>
                    <a:pt x="521" y="316"/>
                    <a:pt x="647" y="215"/>
                    <a:pt x="629" y="125"/>
                  </a:cubicBezTo>
                  <a:cubicBezTo>
                    <a:pt x="618" y="49"/>
                    <a:pt x="51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9"/>
            <p:cNvSpPr/>
            <p:nvPr/>
          </p:nvSpPr>
          <p:spPr>
            <a:xfrm>
              <a:off x="4037850" y="4610775"/>
              <a:ext cx="18825" cy="10525"/>
            </a:xfrm>
            <a:custGeom>
              <a:rect b="b" l="l" r="r" t="t"/>
              <a:pathLst>
                <a:path extrusionOk="0" h="421" w="753">
                  <a:moveTo>
                    <a:pt x="456" y="70"/>
                  </a:moveTo>
                  <a:cubicBezTo>
                    <a:pt x="575" y="70"/>
                    <a:pt x="659" y="114"/>
                    <a:pt x="669" y="164"/>
                  </a:cubicBezTo>
                  <a:cubicBezTo>
                    <a:pt x="680" y="226"/>
                    <a:pt x="579" y="316"/>
                    <a:pt x="420" y="345"/>
                  </a:cubicBezTo>
                  <a:cubicBezTo>
                    <a:pt x="391" y="351"/>
                    <a:pt x="363" y="354"/>
                    <a:pt x="335" y="354"/>
                  </a:cubicBezTo>
                  <a:cubicBezTo>
                    <a:pt x="293" y="354"/>
                    <a:pt x="252" y="347"/>
                    <a:pt x="210" y="334"/>
                  </a:cubicBezTo>
                  <a:cubicBezTo>
                    <a:pt x="156" y="320"/>
                    <a:pt x="124" y="291"/>
                    <a:pt x="120" y="258"/>
                  </a:cubicBezTo>
                  <a:cubicBezTo>
                    <a:pt x="120" y="215"/>
                    <a:pt x="142" y="179"/>
                    <a:pt x="178" y="157"/>
                  </a:cubicBezTo>
                  <a:cubicBezTo>
                    <a:pt x="232" y="114"/>
                    <a:pt x="301" y="88"/>
                    <a:pt x="369" y="77"/>
                  </a:cubicBezTo>
                  <a:cubicBezTo>
                    <a:pt x="398" y="70"/>
                    <a:pt x="427" y="70"/>
                    <a:pt x="456" y="70"/>
                  </a:cubicBezTo>
                  <a:close/>
                  <a:moveTo>
                    <a:pt x="458" y="0"/>
                  </a:moveTo>
                  <a:cubicBezTo>
                    <a:pt x="427" y="0"/>
                    <a:pt x="393" y="3"/>
                    <a:pt x="359" y="9"/>
                  </a:cubicBezTo>
                  <a:cubicBezTo>
                    <a:pt x="275" y="23"/>
                    <a:pt x="199" y="56"/>
                    <a:pt x="134" y="103"/>
                  </a:cubicBezTo>
                  <a:cubicBezTo>
                    <a:pt x="1" y="175"/>
                    <a:pt x="33" y="378"/>
                    <a:pt x="185" y="399"/>
                  </a:cubicBezTo>
                  <a:cubicBezTo>
                    <a:pt x="232" y="414"/>
                    <a:pt x="279" y="421"/>
                    <a:pt x="330" y="421"/>
                  </a:cubicBezTo>
                  <a:cubicBezTo>
                    <a:pt x="362" y="421"/>
                    <a:pt x="395" y="417"/>
                    <a:pt x="427" y="414"/>
                  </a:cubicBezTo>
                  <a:cubicBezTo>
                    <a:pt x="619" y="378"/>
                    <a:pt x="753" y="265"/>
                    <a:pt x="731" y="153"/>
                  </a:cubicBezTo>
                  <a:cubicBezTo>
                    <a:pt x="716" y="59"/>
                    <a:pt x="604" y="0"/>
                    <a:pt x="4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9"/>
            <p:cNvSpPr/>
            <p:nvPr/>
          </p:nvSpPr>
          <p:spPr>
            <a:xfrm>
              <a:off x="4047800" y="4596800"/>
              <a:ext cx="16275" cy="9275"/>
            </a:xfrm>
            <a:custGeom>
              <a:rect b="b" l="l" r="r" t="t"/>
              <a:pathLst>
                <a:path extrusionOk="0" h="371" w="651">
                  <a:moveTo>
                    <a:pt x="426" y="1"/>
                  </a:moveTo>
                  <a:cubicBezTo>
                    <a:pt x="380" y="1"/>
                    <a:pt x="330" y="7"/>
                    <a:pt x="279" y="22"/>
                  </a:cubicBezTo>
                  <a:cubicBezTo>
                    <a:pt x="112" y="69"/>
                    <a:pt x="0" y="181"/>
                    <a:pt x="29" y="271"/>
                  </a:cubicBezTo>
                  <a:cubicBezTo>
                    <a:pt x="47" y="334"/>
                    <a:pt x="126" y="370"/>
                    <a:pt x="228" y="370"/>
                  </a:cubicBezTo>
                  <a:cubicBezTo>
                    <a:pt x="274" y="370"/>
                    <a:pt x="325" y="363"/>
                    <a:pt x="376" y="347"/>
                  </a:cubicBezTo>
                  <a:cubicBezTo>
                    <a:pt x="539" y="300"/>
                    <a:pt x="651" y="188"/>
                    <a:pt x="626" y="98"/>
                  </a:cubicBezTo>
                  <a:cubicBezTo>
                    <a:pt x="608" y="35"/>
                    <a:pt x="528" y="1"/>
                    <a:pt x="4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9"/>
            <p:cNvSpPr/>
            <p:nvPr/>
          </p:nvSpPr>
          <p:spPr>
            <a:xfrm>
              <a:off x="4047350" y="4595950"/>
              <a:ext cx="17725" cy="11000"/>
            </a:xfrm>
            <a:custGeom>
              <a:rect b="b" l="l" r="r" t="t"/>
              <a:pathLst>
                <a:path extrusionOk="0" h="440" w="709">
                  <a:moveTo>
                    <a:pt x="441" y="67"/>
                  </a:moveTo>
                  <a:cubicBezTo>
                    <a:pt x="532" y="67"/>
                    <a:pt x="597" y="99"/>
                    <a:pt x="611" y="143"/>
                  </a:cubicBezTo>
                  <a:cubicBezTo>
                    <a:pt x="629" y="204"/>
                    <a:pt x="542" y="305"/>
                    <a:pt x="387" y="349"/>
                  </a:cubicBezTo>
                  <a:cubicBezTo>
                    <a:pt x="337" y="364"/>
                    <a:pt x="289" y="370"/>
                    <a:pt x="247" y="370"/>
                  </a:cubicBezTo>
                  <a:cubicBezTo>
                    <a:pt x="157" y="370"/>
                    <a:pt x="92" y="340"/>
                    <a:pt x="80" y="298"/>
                  </a:cubicBezTo>
                  <a:cubicBezTo>
                    <a:pt x="76" y="255"/>
                    <a:pt x="94" y="215"/>
                    <a:pt x="127" y="190"/>
                  </a:cubicBezTo>
                  <a:cubicBezTo>
                    <a:pt x="177" y="143"/>
                    <a:pt x="239" y="107"/>
                    <a:pt x="308" y="88"/>
                  </a:cubicBezTo>
                  <a:cubicBezTo>
                    <a:pt x="351" y="74"/>
                    <a:pt x="398" y="67"/>
                    <a:pt x="441" y="67"/>
                  </a:cubicBezTo>
                  <a:close/>
                  <a:moveTo>
                    <a:pt x="443" y="0"/>
                  </a:moveTo>
                  <a:cubicBezTo>
                    <a:pt x="394" y="0"/>
                    <a:pt x="341" y="8"/>
                    <a:pt x="286" y="23"/>
                  </a:cubicBezTo>
                  <a:cubicBezTo>
                    <a:pt x="206" y="45"/>
                    <a:pt x="134" y="85"/>
                    <a:pt x="76" y="143"/>
                  </a:cubicBezTo>
                  <a:cubicBezTo>
                    <a:pt x="26" y="182"/>
                    <a:pt x="0" y="251"/>
                    <a:pt x="15" y="316"/>
                  </a:cubicBezTo>
                  <a:cubicBezTo>
                    <a:pt x="36" y="392"/>
                    <a:pt x="130" y="439"/>
                    <a:pt x="246" y="439"/>
                  </a:cubicBezTo>
                  <a:cubicBezTo>
                    <a:pt x="300" y="439"/>
                    <a:pt x="355" y="432"/>
                    <a:pt x="405" y="414"/>
                  </a:cubicBezTo>
                  <a:cubicBezTo>
                    <a:pt x="586" y="360"/>
                    <a:pt x="709" y="229"/>
                    <a:pt x="676" y="121"/>
                  </a:cubicBezTo>
                  <a:cubicBezTo>
                    <a:pt x="653" y="44"/>
                    <a:pt x="561" y="0"/>
                    <a:pt x="4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9"/>
            <p:cNvSpPr/>
            <p:nvPr/>
          </p:nvSpPr>
          <p:spPr>
            <a:xfrm>
              <a:off x="4163575" y="4646775"/>
              <a:ext cx="16275" cy="9325"/>
            </a:xfrm>
            <a:custGeom>
              <a:rect b="b" l="l" r="r" t="t"/>
              <a:pathLst>
                <a:path extrusionOk="0" h="373" w="651">
                  <a:moveTo>
                    <a:pt x="423" y="1"/>
                  </a:moveTo>
                  <a:cubicBezTo>
                    <a:pt x="378" y="1"/>
                    <a:pt x="329" y="8"/>
                    <a:pt x="278" y="22"/>
                  </a:cubicBezTo>
                  <a:cubicBezTo>
                    <a:pt x="112" y="73"/>
                    <a:pt x="0" y="185"/>
                    <a:pt x="29" y="275"/>
                  </a:cubicBezTo>
                  <a:cubicBezTo>
                    <a:pt x="47" y="338"/>
                    <a:pt x="126" y="372"/>
                    <a:pt x="228" y="372"/>
                  </a:cubicBezTo>
                  <a:cubicBezTo>
                    <a:pt x="273" y="372"/>
                    <a:pt x="322" y="365"/>
                    <a:pt x="372" y="351"/>
                  </a:cubicBezTo>
                  <a:cubicBezTo>
                    <a:pt x="539" y="300"/>
                    <a:pt x="651" y="188"/>
                    <a:pt x="625" y="98"/>
                  </a:cubicBezTo>
                  <a:cubicBezTo>
                    <a:pt x="605" y="35"/>
                    <a:pt x="525" y="1"/>
                    <a:pt x="4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9"/>
            <p:cNvSpPr/>
            <p:nvPr/>
          </p:nvSpPr>
          <p:spPr>
            <a:xfrm>
              <a:off x="4163025" y="4645975"/>
              <a:ext cx="18450" cy="10950"/>
            </a:xfrm>
            <a:custGeom>
              <a:rect b="b" l="l" r="r" t="t"/>
              <a:pathLst>
                <a:path extrusionOk="0" h="438" w="738">
                  <a:moveTo>
                    <a:pt x="445" y="68"/>
                  </a:moveTo>
                  <a:cubicBezTo>
                    <a:pt x="467" y="68"/>
                    <a:pt x="492" y="68"/>
                    <a:pt x="517" y="76"/>
                  </a:cubicBezTo>
                  <a:cubicBezTo>
                    <a:pt x="557" y="79"/>
                    <a:pt x="593" y="105"/>
                    <a:pt x="611" y="141"/>
                  </a:cubicBezTo>
                  <a:cubicBezTo>
                    <a:pt x="619" y="181"/>
                    <a:pt x="600" y="224"/>
                    <a:pt x="568" y="249"/>
                  </a:cubicBezTo>
                  <a:cubicBezTo>
                    <a:pt x="517" y="296"/>
                    <a:pt x="456" y="332"/>
                    <a:pt x="387" y="350"/>
                  </a:cubicBezTo>
                  <a:cubicBezTo>
                    <a:pt x="340" y="365"/>
                    <a:pt x="294" y="371"/>
                    <a:pt x="254" y="371"/>
                  </a:cubicBezTo>
                  <a:cubicBezTo>
                    <a:pt x="163" y="371"/>
                    <a:pt x="96" y="339"/>
                    <a:pt x="84" y="296"/>
                  </a:cubicBezTo>
                  <a:cubicBezTo>
                    <a:pt x="76" y="256"/>
                    <a:pt x="94" y="213"/>
                    <a:pt x="127" y="188"/>
                  </a:cubicBezTo>
                  <a:cubicBezTo>
                    <a:pt x="178" y="141"/>
                    <a:pt x="239" y="108"/>
                    <a:pt x="308" y="87"/>
                  </a:cubicBezTo>
                  <a:cubicBezTo>
                    <a:pt x="351" y="76"/>
                    <a:pt x="398" y="68"/>
                    <a:pt x="445" y="68"/>
                  </a:cubicBezTo>
                  <a:close/>
                  <a:moveTo>
                    <a:pt x="442" y="0"/>
                  </a:moveTo>
                  <a:cubicBezTo>
                    <a:pt x="308" y="0"/>
                    <a:pt x="178" y="49"/>
                    <a:pt x="76" y="141"/>
                  </a:cubicBezTo>
                  <a:cubicBezTo>
                    <a:pt x="26" y="184"/>
                    <a:pt x="0" y="249"/>
                    <a:pt x="15" y="318"/>
                  </a:cubicBezTo>
                  <a:cubicBezTo>
                    <a:pt x="37" y="394"/>
                    <a:pt x="131" y="437"/>
                    <a:pt x="246" y="437"/>
                  </a:cubicBezTo>
                  <a:cubicBezTo>
                    <a:pt x="300" y="437"/>
                    <a:pt x="351" y="430"/>
                    <a:pt x="402" y="412"/>
                  </a:cubicBezTo>
                  <a:cubicBezTo>
                    <a:pt x="481" y="390"/>
                    <a:pt x="554" y="350"/>
                    <a:pt x="615" y="296"/>
                  </a:cubicBezTo>
                  <a:cubicBezTo>
                    <a:pt x="738" y="209"/>
                    <a:pt x="680" y="11"/>
                    <a:pt x="528" y="7"/>
                  </a:cubicBezTo>
                  <a:cubicBezTo>
                    <a:pt x="499" y="3"/>
                    <a:pt x="471" y="0"/>
                    <a:pt x="4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9"/>
            <p:cNvSpPr/>
            <p:nvPr/>
          </p:nvSpPr>
          <p:spPr>
            <a:xfrm>
              <a:off x="4176575" y="4609450"/>
              <a:ext cx="15925" cy="10500"/>
            </a:xfrm>
            <a:custGeom>
              <a:rect b="b" l="l" r="r" t="t"/>
              <a:pathLst>
                <a:path extrusionOk="0" h="420" w="637">
                  <a:moveTo>
                    <a:pt x="187" y="1"/>
                  </a:moveTo>
                  <a:cubicBezTo>
                    <a:pt x="120" y="1"/>
                    <a:pt x="66" y="22"/>
                    <a:pt x="44" y="65"/>
                  </a:cubicBezTo>
                  <a:cubicBezTo>
                    <a:pt x="1" y="149"/>
                    <a:pt x="87" y="279"/>
                    <a:pt x="239" y="362"/>
                  </a:cubicBezTo>
                  <a:cubicBezTo>
                    <a:pt x="313" y="400"/>
                    <a:pt x="387" y="419"/>
                    <a:pt x="449" y="419"/>
                  </a:cubicBezTo>
                  <a:cubicBezTo>
                    <a:pt x="516" y="419"/>
                    <a:pt x="569" y="398"/>
                    <a:pt x="594" y="355"/>
                  </a:cubicBezTo>
                  <a:cubicBezTo>
                    <a:pt x="637" y="271"/>
                    <a:pt x="550" y="141"/>
                    <a:pt x="398" y="58"/>
                  </a:cubicBezTo>
                  <a:cubicBezTo>
                    <a:pt x="325" y="20"/>
                    <a:pt x="250" y="1"/>
                    <a:pt x="1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9"/>
            <p:cNvSpPr/>
            <p:nvPr/>
          </p:nvSpPr>
          <p:spPr>
            <a:xfrm>
              <a:off x="4176225" y="4608600"/>
              <a:ext cx="17275" cy="12200"/>
            </a:xfrm>
            <a:custGeom>
              <a:rect b="b" l="l" r="r" t="t"/>
              <a:pathLst>
                <a:path extrusionOk="0" h="488" w="691">
                  <a:moveTo>
                    <a:pt x="186" y="66"/>
                  </a:moveTo>
                  <a:cubicBezTo>
                    <a:pt x="190" y="66"/>
                    <a:pt x="195" y="67"/>
                    <a:pt x="199" y="67"/>
                  </a:cubicBezTo>
                  <a:cubicBezTo>
                    <a:pt x="268" y="71"/>
                    <a:pt x="336" y="89"/>
                    <a:pt x="394" y="121"/>
                  </a:cubicBezTo>
                  <a:cubicBezTo>
                    <a:pt x="539" y="201"/>
                    <a:pt x="608" y="316"/>
                    <a:pt x="575" y="374"/>
                  </a:cubicBezTo>
                  <a:cubicBezTo>
                    <a:pt x="561" y="401"/>
                    <a:pt x="520" y="418"/>
                    <a:pt x="465" y="418"/>
                  </a:cubicBezTo>
                  <a:cubicBezTo>
                    <a:pt x="410" y="418"/>
                    <a:pt x="340" y="401"/>
                    <a:pt x="268" y="363"/>
                  </a:cubicBezTo>
                  <a:cubicBezTo>
                    <a:pt x="206" y="331"/>
                    <a:pt x="152" y="284"/>
                    <a:pt x="109" y="230"/>
                  </a:cubicBezTo>
                  <a:cubicBezTo>
                    <a:pt x="83" y="197"/>
                    <a:pt x="72" y="154"/>
                    <a:pt x="87" y="114"/>
                  </a:cubicBezTo>
                  <a:cubicBezTo>
                    <a:pt x="110" y="81"/>
                    <a:pt x="147" y="66"/>
                    <a:pt x="186" y="66"/>
                  </a:cubicBezTo>
                  <a:close/>
                  <a:moveTo>
                    <a:pt x="198" y="0"/>
                  </a:moveTo>
                  <a:cubicBezTo>
                    <a:pt x="119" y="0"/>
                    <a:pt x="56" y="27"/>
                    <a:pt x="29" y="81"/>
                  </a:cubicBezTo>
                  <a:cubicBezTo>
                    <a:pt x="0" y="143"/>
                    <a:pt x="11" y="215"/>
                    <a:pt x="54" y="266"/>
                  </a:cubicBezTo>
                  <a:cubicBezTo>
                    <a:pt x="148" y="399"/>
                    <a:pt x="300" y="479"/>
                    <a:pt x="467" y="486"/>
                  </a:cubicBezTo>
                  <a:cubicBezTo>
                    <a:pt x="473" y="487"/>
                    <a:pt x="479" y="487"/>
                    <a:pt x="485" y="487"/>
                  </a:cubicBezTo>
                  <a:cubicBezTo>
                    <a:pt x="544" y="487"/>
                    <a:pt x="604" y="456"/>
                    <a:pt x="636" y="407"/>
                  </a:cubicBezTo>
                  <a:cubicBezTo>
                    <a:pt x="691" y="305"/>
                    <a:pt x="600" y="154"/>
                    <a:pt x="427" y="63"/>
                  </a:cubicBezTo>
                  <a:cubicBezTo>
                    <a:pt x="347" y="21"/>
                    <a:pt x="266" y="0"/>
                    <a:pt x="1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9"/>
            <p:cNvSpPr/>
            <p:nvPr/>
          </p:nvSpPr>
          <p:spPr>
            <a:xfrm>
              <a:off x="4125975" y="4644575"/>
              <a:ext cx="16100" cy="8850"/>
            </a:xfrm>
            <a:custGeom>
              <a:rect b="b" l="l" r="r" t="t"/>
              <a:pathLst>
                <a:path extrusionOk="0" h="354" w="644">
                  <a:moveTo>
                    <a:pt x="387" y="1"/>
                  </a:moveTo>
                  <a:cubicBezTo>
                    <a:pt x="357" y="1"/>
                    <a:pt x="325" y="3"/>
                    <a:pt x="293" y="9"/>
                  </a:cubicBezTo>
                  <a:cubicBezTo>
                    <a:pt x="123" y="38"/>
                    <a:pt x="0" y="135"/>
                    <a:pt x="15" y="229"/>
                  </a:cubicBezTo>
                  <a:cubicBezTo>
                    <a:pt x="26" y="305"/>
                    <a:pt x="128" y="353"/>
                    <a:pt x="257" y="353"/>
                  </a:cubicBezTo>
                  <a:cubicBezTo>
                    <a:pt x="287" y="353"/>
                    <a:pt x="319" y="351"/>
                    <a:pt x="351" y="345"/>
                  </a:cubicBezTo>
                  <a:cubicBezTo>
                    <a:pt x="521" y="316"/>
                    <a:pt x="644" y="215"/>
                    <a:pt x="629" y="124"/>
                  </a:cubicBezTo>
                  <a:cubicBezTo>
                    <a:pt x="615" y="48"/>
                    <a:pt x="515"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9"/>
            <p:cNvSpPr/>
            <p:nvPr/>
          </p:nvSpPr>
          <p:spPr>
            <a:xfrm>
              <a:off x="4124975" y="4643725"/>
              <a:ext cx="17650" cy="10475"/>
            </a:xfrm>
            <a:custGeom>
              <a:rect b="b" l="l" r="r" t="t"/>
              <a:pathLst>
                <a:path extrusionOk="0" h="419" w="706">
                  <a:moveTo>
                    <a:pt x="427" y="68"/>
                  </a:moveTo>
                  <a:cubicBezTo>
                    <a:pt x="467" y="68"/>
                    <a:pt x="507" y="72"/>
                    <a:pt x="546" y="86"/>
                  </a:cubicBezTo>
                  <a:cubicBezTo>
                    <a:pt x="593" y="101"/>
                    <a:pt x="626" y="130"/>
                    <a:pt x="633" y="162"/>
                  </a:cubicBezTo>
                  <a:cubicBezTo>
                    <a:pt x="633" y="205"/>
                    <a:pt x="611" y="242"/>
                    <a:pt x="575" y="263"/>
                  </a:cubicBezTo>
                  <a:cubicBezTo>
                    <a:pt x="517" y="307"/>
                    <a:pt x="452" y="332"/>
                    <a:pt x="384" y="343"/>
                  </a:cubicBezTo>
                  <a:cubicBezTo>
                    <a:pt x="353" y="348"/>
                    <a:pt x="323" y="351"/>
                    <a:pt x="296" y="351"/>
                  </a:cubicBezTo>
                  <a:cubicBezTo>
                    <a:pt x="178" y="351"/>
                    <a:pt x="96" y="306"/>
                    <a:pt x="87" y="256"/>
                  </a:cubicBezTo>
                  <a:cubicBezTo>
                    <a:pt x="76" y="195"/>
                    <a:pt x="174" y="104"/>
                    <a:pt x="337" y="75"/>
                  </a:cubicBezTo>
                  <a:cubicBezTo>
                    <a:pt x="366" y="72"/>
                    <a:pt x="395" y="68"/>
                    <a:pt x="427" y="68"/>
                  </a:cubicBezTo>
                  <a:close/>
                  <a:moveTo>
                    <a:pt x="420" y="0"/>
                  </a:moveTo>
                  <a:cubicBezTo>
                    <a:pt x="388" y="0"/>
                    <a:pt x="357" y="3"/>
                    <a:pt x="326" y="10"/>
                  </a:cubicBezTo>
                  <a:cubicBezTo>
                    <a:pt x="134" y="43"/>
                    <a:pt x="1" y="155"/>
                    <a:pt x="22" y="271"/>
                  </a:cubicBezTo>
                  <a:cubicBezTo>
                    <a:pt x="37" y="361"/>
                    <a:pt x="152" y="419"/>
                    <a:pt x="297" y="419"/>
                  </a:cubicBezTo>
                  <a:cubicBezTo>
                    <a:pt x="329" y="419"/>
                    <a:pt x="362" y="419"/>
                    <a:pt x="395" y="412"/>
                  </a:cubicBezTo>
                  <a:cubicBezTo>
                    <a:pt x="474" y="401"/>
                    <a:pt x="554" y="368"/>
                    <a:pt x="619" y="318"/>
                  </a:cubicBezTo>
                  <a:cubicBezTo>
                    <a:pt x="677" y="281"/>
                    <a:pt x="705" y="216"/>
                    <a:pt x="702" y="151"/>
                  </a:cubicBezTo>
                  <a:cubicBezTo>
                    <a:pt x="684" y="86"/>
                    <a:pt x="633" y="36"/>
                    <a:pt x="568" y="21"/>
                  </a:cubicBezTo>
                  <a:cubicBezTo>
                    <a:pt x="520" y="8"/>
                    <a:pt x="470" y="0"/>
                    <a:pt x="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9"/>
            <p:cNvSpPr/>
            <p:nvPr/>
          </p:nvSpPr>
          <p:spPr>
            <a:xfrm>
              <a:off x="4104275" y="4585275"/>
              <a:ext cx="26150" cy="14125"/>
            </a:xfrm>
            <a:custGeom>
              <a:rect b="b" l="l" r="r" t="t"/>
              <a:pathLst>
                <a:path extrusionOk="0" h="565" w="1046">
                  <a:moveTo>
                    <a:pt x="479" y="0"/>
                  </a:moveTo>
                  <a:cubicBezTo>
                    <a:pt x="221" y="0"/>
                    <a:pt x="18" y="107"/>
                    <a:pt x="8" y="252"/>
                  </a:cubicBezTo>
                  <a:cubicBezTo>
                    <a:pt x="1" y="407"/>
                    <a:pt x="225" y="544"/>
                    <a:pt x="507" y="562"/>
                  </a:cubicBezTo>
                  <a:cubicBezTo>
                    <a:pt x="526" y="564"/>
                    <a:pt x="546" y="564"/>
                    <a:pt x="565" y="564"/>
                  </a:cubicBezTo>
                  <a:cubicBezTo>
                    <a:pt x="821" y="564"/>
                    <a:pt x="1028" y="454"/>
                    <a:pt x="1035" y="313"/>
                  </a:cubicBezTo>
                  <a:cubicBezTo>
                    <a:pt x="1045" y="158"/>
                    <a:pt x="821" y="17"/>
                    <a:pt x="539" y="2"/>
                  </a:cubicBezTo>
                  <a:cubicBezTo>
                    <a:pt x="519" y="1"/>
                    <a:pt x="499" y="0"/>
                    <a:pt x="4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9"/>
            <p:cNvSpPr/>
            <p:nvPr/>
          </p:nvSpPr>
          <p:spPr>
            <a:xfrm>
              <a:off x="4103550" y="4584500"/>
              <a:ext cx="27600" cy="15750"/>
            </a:xfrm>
            <a:custGeom>
              <a:rect b="b" l="l" r="r" t="t"/>
              <a:pathLst>
                <a:path extrusionOk="0" h="630" w="1104">
                  <a:moveTo>
                    <a:pt x="491" y="65"/>
                  </a:moveTo>
                  <a:cubicBezTo>
                    <a:pt x="499" y="65"/>
                    <a:pt x="507" y="65"/>
                    <a:pt x="514" y="66"/>
                  </a:cubicBezTo>
                  <a:lnTo>
                    <a:pt x="565" y="66"/>
                  </a:lnTo>
                  <a:cubicBezTo>
                    <a:pt x="684" y="69"/>
                    <a:pt x="803" y="105"/>
                    <a:pt x="908" y="163"/>
                  </a:cubicBezTo>
                  <a:cubicBezTo>
                    <a:pt x="991" y="218"/>
                    <a:pt x="1035" y="279"/>
                    <a:pt x="1031" y="340"/>
                  </a:cubicBezTo>
                  <a:cubicBezTo>
                    <a:pt x="1027" y="402"/>
                    <a:pt x="977" y="460"/>
                    <a:pt x="886" y="503"/>
                  </a:cubicBezTo>
                  <a:cubicBezTo>
                    <a:pt x="789" y="542"/>
                    <a:pt x="686" y="562"/>
                    <a:pt x="584" y="562"/>
                  </a:cubicBezTo>
                  <a:cubicBezTo>
                    <a:pt x="450" y="562"/>
                    <a:pt x="317" y="529"/>
                    <a:pt x="196" y="463"/>
                  </a:cubicBezTo>
                  <a:cubicBezTo>
                    <a:pt x="113" y="409"/>
                    <a:pt x="69" y="348"/>
                    <a:pt x="73" y="286"/>
                  </a:cubicBezTo>
                  <a:cubicBezTo>
                    <a:pt x="77" y="225"/>
                    <a:pt x="127" y="167"/>
                    <a:pt x="214" y="124"/>
                  </a:cubicBezTo>
                  <a:cubicBezTo>
                    <a:pt x="301" y="87"/>
                    <a:pt x="395" y="65"/>
                    <a:pt x="491" y="65"/>
                  </a:cubicBezTo>
                  <a:close/>
                  <a:moveTo>
                    <a:pt x="518" y="0"/>
                  </a:moveTo>
                  <a:cubicBezTo>
                    <a:pt x="405" y="0"/>
                    <a:pt x="292" y="22"/>
                    <a:pt x="185" y="66"/>
                  </a:cubicBezTo>
                  <a:cubicBezTo>
                    <a:pt x="73" y="120"/>
                    <a:pt x="12" y="196"/>
                    <a:pt x="4" y="283"/>
                  </a:cubicBezTo>
                  <a:cubicBezTo>
                    <a:pt x="1" y="373"/>
                    <a:pt x="55" y="456"/>
                    <a:pt x="160" y="521"/>
                  </a:cubicBezTo>
                  <a:cubicBezTo>
                    <a:pt x="272" y="586"/>
                    <a:pt x="402" y="626"/>
                    <a:pt x="532" y="630"/>
                  </a:cubicBezTo>
                  <a:lnTo>
                    <a:pt x="590" y="630"/>
                  </a:lnTo>
                  <a:cubicBezTo>
                    <a:pt x="598" y="630"/>
                    <a:pt x="606" y="630"/>
                    <a:pt x="614" y="630"/>
                  </a:cubicBezTo>
                  <a:cubicBezTo>
                    <a:pt x="718" y="630"/>
                    <a:pt x="821" y="608"/>
                    <a:pt x="915" y="568"/>
                  </a:cubicBezTo>
                  <a:cubicBezTo>
                    <a:pt x="1027" y="514"/>
                    <a:pt x="1092" y="438"/>
                    <a:pt x="1096" y="348"/>
                  </a:cubicBezTo>
                  <a:cubicBezTo>
                    <a:pt x="1103" y="261"/>
                    <a:pt x="1049" y="174"/>
                    <a:pt x="944" y="109"/>
                  </a:cubicBezTo>
                  <a:cubicBezTo>
                    <a:pt x="813" y="37"/>
                    <a:pt x="666" y="0"/>
                    <a:pt x="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9"/>
            <p:cNvSpPr/>
            <p:nvPr/>
          </p:nvSpPr>
          <p:spPr>
            <a:xfrm>
              <a:off x="4057650" y="4553400"/>
              <a:ext cx="188825" cy="86000"/>
            </a:xfrm>
            <a:custGeom>
              <a:rect b="b" l="l" r="r" t="t"/>
              <a:pathLst>
                <a:path extrusionOk="0" h="3440" w="7553">
                  <a:moveTo>
                    <a:pt x="2977" y="0"/>
                  </a:moveTo>
                  <a:cubicBezTo>
                    <a:pt x="1419" y="0"/>
                    <a:pt x="215" y="495"/>
                    <a:pt x="120" y="1252"/>
                  </a:cubicBezTo>
                  <a:cubicBezTo>
                    <a:pt x="0" y="2163"/>
                    <a:pt x="1544" y="3114"/>
                    <a:pt x="3565" y="3374"/>
                  </a:cubicBezTo>
                  <a:cubicBezTo>
                    <a:pt x="3912" y="3419"/>
                    <a:pt x="4251" y="3440"/>
                    <a:pt x="4575" y="3440"/>
                  </a:cubicBezTo>
                  <a:cubicBezTo>
                    <a:pt x="6133" y="3440"/>
                    <a:pt x="7337" y="2945"/>
                    <a:pt x="7433" y="2188"/>
                  </a:cubicBezTo>
                  <a:cubicBezTo>
                    <a:pt x="7552" y="1277"/>
                    <a:pt x="6008" y="326"/>
                    <a:pt x="3988" y="66"/>
                  </a:cubicBezTo>
                  <a:cubicBezTo>
                    <a:pt x="3640" y="21"/>
                    <a:pt x="3301" y="0"/>
                    <a:pt x="2977"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9"/>
            <p:cNvSpPr/>
            <p:nvPr/>
          </p:nvSpPr>
          <p:spPr>
            <a:xfrm>
              <a:off x="4056825" y="4552650"/>
              <a:ext cx="190550" cy="87725"/>
            </a:xfrm>
            <a:custGeom>
              <a:rect b="b" l="l" r="r" t="t"/>
              <a:pathLst>
                <a:path extrusionOk="0" h="3509" w="7622">
                  <a:moveTo>
                    <a:pt x="3012" y="67"/>
                  </a:moveTo>
                  <a:cubicBezTo>
                    <a:pt x="3348" y="67"/>
                    <a:pt x="3684" y="89"/>
                    <a:pt x="4017" y="132"/>
                  </a:cubicBezTo>
                  <a:cubicBezTo>
                    <a:pt x="6016" y="389"/>
                    <a:pt x="7549" y="1325"/>
                    <a:pt x="7433" y="2218"/>
                  </a:cubicBezTo>
                  <a:cubicBezTo>
                    <a:pt x="7379" y="2645"/>
                    <a:pt x="6956" y="3003"/>
                    <a:pt x="6237" y="3223"/>
                  </a:cubicBezTo>
                  <a:cubicBezTo>
                    <a:pt x="5768" y="3365"/>
                    <a:pt x="5212" y="3438"/>
                    <a:pt x="4616" y="3438"/>
                  </a:cubicBezTo>
                  <a:cubicBezTo>
                    <a:pt x="4287" y="3438"/>
                    <a:pt x="3947" y="3416"/>
                    <a:pt x="3601" y="3371"/>
                  </a:cubicBezTo>
                  <a:cubicBezTo>
                    <a:pt x="1606" y="3118"/>
                    <a:pt x="73" y="2182"/>
                    <a:pt x="185" y="1289"/>
                  </a:cubicBezTo>
                  <a:cubicBezTo>
                    <a:pt x="283" y="552"/>
                    <a:pt x="1472" y="67"/>
                    <a:pt x="3012" y="67"/>
                  </a:cubicBezTo>
                  <a:close/>
                  <a:moveTo>
                    <a:pt x="3018" y="1"/>
                  </a:moveTo>
                  <a:cubicBezTo>
                    <a:pt x="1442" y="1"/>
                    <a:pt x="219" y="508"/>
                    <a:pt x="120" y="1282"/>
                  </a:cubicBezTo>
                  <a:cubicBezTo>
                    <a:pt x="1" y="2211"/>
                    <a:pt x="1562" y="3180"/>
                    <a:pt x="3594" y="3440"/>
                  </a:cubicBezTo>
                  <a:cubicBezTo>
                    <a:pt x="3930" y="3483"/>
                    <a:pt x="4270" y="3505"/>
                    <a:pt x="4610" y="3509"/>
                  </a:cubicBezTo>
                  <a:cubicBezTo>
                    <a:pt x="5217" y="3509"/>
                    <a:pt x="5781" y="3433"/>
                    <a:pt x="6258" y="3288"/>
                  </a:cubicBezTo>
                  <a:cubicBezTo>
                    <a:pt x="7003" y="3060"/>
                    <a:pt x="7444" y="2684"/>
                    <a:pt x="7502" y="2229"/>
                  </a:cubicBezTo>
                  <a:cubicBezTo>
                    <a:pt x="7621" y="1296"/>
                    <a:pt x="6063" y="327"/>
                    <a:pt x="4028" y="67"/>
                  </a:cubicBezTo>
                  <a:cubicBezTo>
                    <a:pt x="3681" y="22"/>
                    <a:pt x="3342" y="1"/>
                    <a:pt x="30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9"/>
            <p:cNvSpPr/>
            <p:nvPr/>
          </p:nvSpPr>
          <p:spPr>
            <a:xfrm>
              <a:off x="4098050" y="4594275"/>
              <a:ext cx="26775" cy="15125"/>
            </a:xfrm>
            <a:custGeom>
              <a:rect b="b" l="l" r="r" t="t"/>
              <a:pathLst>
                <a:path extrusionOk="0" h="605" w="1071">
                  <a:moveTo>
                    <a:pt x="387" y="1"/>
                  </a:moveTo>
                  <a:cubicBezTo>
                    <a:pt x="208" y="1"/>
                    <a:pt x="65" y="64"/>
                    <a:pt x="36" y="174"/>
                  </a:cubicBezTo>
                  <a:cubicBezTo>
                    <a:pt x="0" y="322"/>
                    <a:pt x="188" y="503"/>
                    <a:pt x="463" y="575"/>
                  </a:cubicBezTo>
                  <a:cubicBezTo>
                    <a:pt x="539" y="595"/>
                    <a:pt x="614" y="604"/>
                    <a:pt x="682" y="604"/>
                  </a:cubicBezTo>
                  <a:cubicBezTo>
                    <a:pt x="862" y="604"/>
                    <a:pt x="1002" y="540"/>
                    <a:pt x="1031" y="430"/>
                  </a:cubicBezTo>
                  <a:cubicBezTo>
                    <a:pt x="1070" y="282"/>
                    <a:pt x="879" y="101"/>
                    <a:pt x="604" y="29"/>
                  </a:cubicBezTo>
                  <a:cubicBezTo>
                    <a:pt x="529" y="10"/>
                    <a:pt x="45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9"/>
            <p:cNvSpPr/>
            <p:nvPr/>
          </p:nvSpPr>
          <p:spPr>
            <a:xfrm>
              <a:off x="4097675" y="4593400"/>
              <a:ext cx="27600" cy="16800"/>
            </a:xfrm>
            <a:custGeom>
              <a:rect b="b" l="l" r="r" t="t"/>
              <a:pathLst>
                <a:path extrusionOk="0" h="672" w="1104">
                  <a:moveTo>
                    <a:pt x="402" y="71"/>
                  </a:moveTo>
                  <a:cubicBezTo>
                    <a:pt x="471" y="71"/>
                    <a:pt x="543" y="78"/>
                    <a:pt x="612" y="96"/>
                  </a:cubicBezTo>
                  <a:cubicBezTo>
                    <a:pt x="727" y="125"/>
                    <a:pt x="836" y="183"/>
                    <a:pt x="926" y="263"/>
                  </a:cubicBezTo>
                  <a:cubicBezTo>
                    <a:pt x="999" y="328"/>
                    <a:pt x="1027" y="397"/>
                    <a:pt x="1013" y="458"/>
                  </a:cubicBezTo>
                  <a:cubicBezTo>
                    <a:pt x="999" y="519"/>
                    <a:pt x="937" y="566"/>
                    <a:pt x="843" y="588"/>
                  </a:cubicBezTo>
                  <a:cubicBezTo>
                    <a:pt x="792" y="598"/>
                    <a:pt x="741" y="603"/>
                    <a:pt x="689" y="603"/>
                  </a:cubicBezTo>
                  <a:cubicBezTo>
                    <a:pt x="502" y="603"/>
                    <a:pt x="318" y="537"/>
                    <a:pt x="171" y="415"/>
                  </a:cubicBezTo>
                  <a:cubicBezTo>
                    <a:pt x="102" y="346"/>
                    <a:pt x="69" y="277"/>
                    <a:pt x="84" y="216"/>
                  </a:cubicBezTo>
                  <a:cubicBezTo>
                    <a:pt x="102" y="158"/>
                    <a:pt x="163" y="111"/>
                    <a:pt x="257" y="86"/>
                  </a:cubicBezTo>
                  <a:cubicBezTo>
                    <a:pt x="304" y="75"/>
                    <a:pt x="351" y="71"/>
                    <a:pt x="402" y="71"/>
                  </a:cubicBezTo>
                  <a:close/>
                  <a:moveTo>
                    <a:pt x="412" y="1"/>
                  </a:moveTo>
                  <a:cubicBezTo>
                    <a:pt x="355" y="1"/>
                    <a:pt x="299" y="6"/>
                    <a:pt x="243" y="17"/>
                  </a:cubicBezTo>
                  <a:cubicBezTo>
                    <a:pt x="124" y="49"/>
                    <a:pt x="44" y="115"/>
                    <a:pt x="22" y="198"/>
                  </a:cubicBezTo>
                  <a:cubicBezTo>
                    <a:pt x="1" y="281"/>
                    <a:pt x="37" y="375"/>
                    <a:pt x="127" y="462"/>
                  </a:cubicBezTo>
                  <a:cubicBezTo>
                    <a:pt x="225" y="548"/>
                    <a:pt x="344" y="610"/>
                    <a:pt x="471" y="642"/>
                  </a:cubicBezTo>
                  <a:cubicBezTo>
                    <a:pt x="547" y="660"/>
                    <a:pt x="623" y="671"/>
                    <a:pt x="698" y="671"/>
                  </a:cubicBezTo>
                  <a:cubicBezTo>
                    <a:pt x="753" y="671"/>
                    <a:pt x="807" y="664"/>
                    <a:pt x="861" y="653"/>
                  </a:cubicBezTo>
                  <a:cubicBezTo>
                    <a:pt x="980" y="621"/>
                    <a:pt x="1060" y="556"/>
                    <a:pt x="1082" y="472"/>
                  </a:cubicBezTo>
                  <a:cubicBezTo>
                    <a:pt x="1103" y="386"/>
                    <a:pt x="1067" y="292"/>
                    <a:pt x="977" y="209"/>
                  </a:cubicBezTo>
                  <a:cubicBezTo>
                    <a:pt x="818" y="72"/>
                    <a:pt x="617" y="1"/>
                    <a:pt x="4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9"/>
            <p:cNvSpPr/>
            <p:nvPr/>
          </p:nvSpPr>
          <p:spPr>
            <a:xfrm>
              <a:off x="4178750" y="4582050"/>
              <a:ext cx="26875" cy="15050"/>
            </a:xfrm>
            <a:custGeom>
              <a:rect b="b" l="l" r="r" t="t"/>
              <a:pathLst>
                <a:path extrusionOk="0" h="602" w="1075">
                  <a:moveTo>
                    <a:pt x="387" y="0"/>
                  </a:moveTo>
                  <a:cubicBezTo>
                    <a:pt x="209" y="0"/>
                    <a:pt x="69" y="64"/>
                    <a:pt x="40" y="171"/>
                  </a:cubicBezTo>
                  <a:cubicBezTo>
                    <a:pt x="0" y="323"/>
                    <a:pt x="192" y="500"/>
                    <a:pt x="467" y="572"/>
                  </a:cubicBezTo>
                  <a:cubicBezTo>
                    <a:pt x="543" y="592"/>
                    <a:pt x="618" y="602"/>
                    <a:pt x="687" y="602"/>
                  </a:cubicBezTo>
                  <a:cubicBezTo>
                    <a:pt x="866" y="602"/>
                    <a:pt x="1006" y="538"/>
                    <a:pt x="1034" y="431"/>
                  </a:cubicBezTo>
                  <a:cubicBezTo>
                    <a:pt x="1074" y="279"/>
                    <a:pt x="882" y="99"/>
                    <a:pt x="608" y="30"/>
                  </a:cubicBezTo>
                  <a:cubicBezTo>
                    <a:pt x="531" y="10"/>
                    <a:pt x="456" y="0"/>
                    <a:pt x="38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9"/>
            <p:cNvSpPr/>
            <p:nvPr/>
          </p:nvSpPr>
          <p:spPr>
            <a:xfrm>
              <a:off x="4177850" y="4581175"/>
              <a:ext cx="28675" cy="16825"/>
            </a:xfrm>
            <a:custGeom>
              <a:rect b="b" l="l" r="r" t="t"/>
              <a:pathLst>
                <a:path extrusionOk="0" h="673" w="1147">
                  <a:moveTo>
                    <a:pt x="427" y="69"/>
                  </a:moveTo>
                  <a:cubicBezTo>
                    <a:pt x="496" y="69"/>
                    <a:pt x="568" y="79"/>
                    <a:pt x="637" y="97"/>
                  </a:cubicBezTo>
                  <a:cubicBezTo>
                    <a:pt x="886" y="163"/>
                    <a:pt x="1070" y="329"/>
                    <a:pt x="1038" y="459"/>
                  </a:cubicBezTo>
                  <a:cubicBezTo>
                    <a:pt x="1012" y="550"/>
                    <a:pt x="882" y="605"/>
                    <a:pt x="717" y="605"/>
                  </a:cubicBezTo>
                  <a:cubicBezTo>
                    <a:pt x="652" y="605"/>
                    <a:pt x="581" y="597"/>
                    <a:pt x="510" y="578"/>
                  </a:cubicBezTo>
                  <a:cubicBezTo>
                    <a:pt x="261" y="510"/>
                    <a:pt x="76" y="343"/>
                    <a:pt x="109" y="217"/>
                  </a:cubicBezTo>
                  <a:cubicBezTo>
                    <a:pt x="134" y="123"/>
                    <a:pt x="264" y="69"/>
                    <a:pt x="427" y="69"/>
                  </a:cubicBezTo>
                  <a:close/>
                  <a:moveTo>
                    <a:pt x="417" y="0"/>
                  </a:moveTo>
                  <a:cubicBezTo>
                    <a:pt x="223" y="0"/>
                    <a:pt x="73" y="73"/>
                    <a:pt x="44" y="199"/>
                  </a:cubicBezTo>
                  <a:cubicBezTo>
                    <a:pt x="0" y="369"/>
                    <a:pt x="199" y="564"/>
                    <a:pt x="496" y="640"/>
                  </a:cubicBezTo>
                  <a:cubicBezTo>
                    <a:pt x="568" y="661"/>
                    <a:pt x="647" y="672"/>
                    <a:pt x="723" y="672"/>
                  </a:cubicBezTo>
                  <a:cubicBezTo>
                    <a:pt x="918" y="672"/>
                    <a:pt x="1070" y="600"/>
                    <a:pt x="1103" y="473"/>
                  </a:cubicBezTo>
                  <a:cubicBezTo>
                    <a:pt x="1146" y="304"/>
                    <a:pt x="947" y="108"/>
                    <a:pt x="651" y="32"/>
                  </a:cubicBezTo>
                  <a:cubicBezTo>
                    <a:pt x="570" y="11"/>
                    <a:pt x="490" y="0"/>
                    <a:pt x="4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9"/>
            <p:cNvSpPr/>
            <p:nvPr/>
          </p:nvSpPr>
          <p:spPr>
            <a:xfrm>
              <a:off x="4134550" y="4595900"/>
              <a:ext cx="19550" cy="10675"/>
            </a:xfrm>
            <a:custGeom>
              <a:rect b="b" l="l" r="r" t="t"/>
              <a:pathLst>
                <a:path extrusionOk="0" h="427" w="782">
                  <a:moveTo>
                    <a:pt x="403" y="0"/>
                  </a:moveTo>
                  <a:cubicBezTo>
                    <a:pt x="399" y="0"/>
                    <a:pt x="395" y="0"/>
                    <a:pt x="391" y="0"/>
                  </a:cubicBezTo>
                  <a:cubicBezTo>
                    <a:pt x="174" y="0"/>
                    <a:pt x="1" y="98"/>
                    <a:pt x="4" y="217"/>
                  </a:cubicBezTo>
                  <a:cubicBezTo>
                    <a:pt x="4" y="331"/>
                    <a:pt x="175" y="427"/>
                    <a:pt x="383" y="427"/>
                  </a:cubicBezTo>
                  <a:cubicBezTo>
                    <a:pt x="387" y="427"/>
                    <a:pt x="391" y="427"/>
                    <a:pt x="395" y="427"/>
                  </a:cubicBezTo>
                  <a:cubicBezTo>
                    <a:pt x="608" y="427"/>
                    <a:pt x="782" y="329"/>
                    <a:pt x="782" y="210"/>
                  </a:cubicBezTo>
                  <a:cubicBezTo>
                    <a:pt x="782" y="96"/>
                    <a:pt x="611" y="0"/>
                    <a:pt x="40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9"/>
            <p:cNvSpPr/>
            <p:nvPr/>
          </p:nvSpPr>
          <p:spPr>
            <a:xfrm>
              <a:off x="4133750" y="4595075"/>
              <a:ext cx="21175" cy="12325"/>
            </a:xfrm>
            <a:custGeom>
              <a:rect b="b" l="l" r="r" t="t"/>
              <a:pathLst>
                <a:path extrusionOk="0" h="493" w="847">
                  <a:moveTo>
                    <a:pt x="430" y="66"/>
                  </a:moveTo>
                  <a:cubicBezTo>
                    <a:pt x="517" y="66"/>
                    <a:pt x="604" y="84"/>
                    <a:pt x="683" y="123"/>
                  </a:cubicBezTo>
                  <a:cubicBezTo>
                    <a:pt x="745" y="156"/>
                    <a:pt x="781" y="196"/>
                    <a:pt x="781" y="243"/>
                  </a:cubicBezTo>
                  <a:cubicBezTo>
                    <a:pt x="781" y="286"/>
                    <a:pt x="745" y="330"/>
                    <a:pt x="683" y="366"/>
                  </a:cubicBezTo>
                  <a:cubicBezTo>
                    <a:pt x="610" y="403"/>
                    <a:pt x="530" y="424"/>
                    <a:pt x="446" y="424"/>
                  </a:cubicBezTo>
                  <a:cubicBezTo>
                    <a:pt x="440" y="424"/>
                    <a:pt x="433" y="424"/>
                    <a:pt x="427" y="424"/>
                  </a:cubicBezTo>
                  <a:lnTo>
                    <a:pt x="419" y="424"/>
                  </a:lnTo>
                  <a:cubicBezTo>
                    <a:pt x="232" y="424"/>
                    <a:pt x="69" y="344"/>
                    <a:pt x="69" y="246"/>
                  </a:cubicBezTo>
                  <a:cubicBezTo>
                    <a:pt x="69" y="152"/>
                    <a:pt x="232" y="66"/>
                    <a:pt x="423" y="66"/>
                  </a:cubicBezTo>
                  <a:close/>
                  <a:moveTo>
                    <a:pt x="445" y="0"/>
                  </a:moveTo>
                  <a:cubicBezTo>
                    <a:pt x="438" y="0"/>
                    <a:pt x="430" y="0"/>
                    <a:pt x="423" y="1"/>
                  </a:cubicBezTo>
                  <a:cubicBezTo>
                    <a:pt x="185" y="1"/>
                    <a:pt x="0" y="113"/>
                    <a:pt x="0" y="250"/>
                  </a:cubicBezTo>
                  <a:cubicBezTo>
                    <a:pt x="4" y="387"/>
                    <a:pt x="185" y="492"/>
                    <a:pt x="419" y="492"/>
                  </a:cubicBezTo>
                  <a:lnTo>
                    <a:pt x="427" y="492"/>
                  </a:lnTo>
                  <a:cubicBezTo>
                    <a:pt x="433" y="492"/>
                    <a:pt x="439" y="493"/>
                    <a:pt x="446" y="493"/>
                  </a:cubicBezTo>
                  <a:cubicBezTo>
                    <a:pt x="541" y="493"/>
                    <a:pt x="635" y="468"/>
                    <a:pt x="716" y="424"/>
                  </a:cubicBezTo>
                  <a:cubicBezTo>
                    <a:pt x="803" y="380"/>
                    <a:pt x="846" y="315"/>
                    <a:pt x="846" y="243"/>
                  </a:cubicBezTo>
                  <a:cubicBezTo>
                    <a:pt x="846" y="174"/>
                    <a:pt x="799" y="109"/>
                    <a:pt x="716" y="62"/>
                  </a:cubicBezTo>
                  <a:cubicBezTo>
                    <a:pt x="632" y="22"/>
                    <a:pt x="539"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9"/>
            <p:cNvSpPr/>
            <p:nvPr/>
          </p:nvSpPr>
          <p:spPr>
            <a:xfrm>
              <a:off x="4078075" y="4567250"/>
              <a:ext cx="15575" cy="8525"/>
            </a:xfrm>
            <a:custGeom>
              <a:rect b="b" l="l" r="r" t="t"/>
              <a:pathLst>
                <a:path extrusionOk="0" h="341" w="623">
                  <a:moveTo>
                    <a:pt x="323" y="0"/>
                  </a:moveTo>
                  <a:cubicBezTo>
                    <a:pt x="319" y="0"/>
                    <a:pt x="315" y="0"/>
                    <a:pt x="311" y="0"/>
                  </a:cubicBezTo>
                  <a:cubicBezTo>
                    <a:pt x="138" y="0"/>
                    <a:pt x="0" y="80"/>
                    <a:pt x="0" y="174"/>
                  </a:cubicBezTo>
                  <a:cubicBezTo>
                    <a:pt x="0" y="266"/>
                    <a:pt x="131" y="340"/>
                    <a:pt x="303" y="340"/>
                  </a:cubicBezTo>
                  <a:cubicBezTo>
                    <a:pt x="307" y="340"/>
                    <a:pt x="311" y="340"/>
                    <a:pt x="315" y="340"/>
                  </a:cubicBezTo>
                  <a:cubicBezTo>
                    <a:pt x="488" y="340"/>
                    <a:pt x="622" y="260"/>
                    <a:pt x="622" y="166"/>
                  </a:cubicBezTo>
                  <a:cubicBezTo>
                    <a:pt x="622" y="75"/>
                    <a:pt x="491" y="0"/>
                    <a:pt x="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9"/>
            <p:cNvSpPr/>
            <p:nvPr/>
          </p:nvSpPr>
          <p:spPr>
            <a:xfrm>
              <a:off x="4077250" y="4566350"/>
              <a:ext cx="17300" cy="10325"/>
            </a:xfrm>
            <a:custGeom>
              <a:rect b="b" l="l" r="r" t="t"/>
              <a:pathLst>
                <a:path extrusionOk="0" h="413" w="692">
                  <a:moveTo>
                    <a:pt x="348" y="69"/>
                  </a:moveTo>
                  <a:cubicBezTo>
                    <a:pt x="417" y="69"/>
                    <a:pt x="485" y="83"/>
                    <a:pt x="547" y="112"/>
                  </a:cubicBezTo>
                  <a:cubicBezTo>
                    <a:pt x="594" y="137"/>
                    <a:pt x="623" y="170"/>
                    <a:pt x="623" y="202"/>
                  </a:cubicBezTo>
                  <a:cubicBezTo>
                    <a:pt x="623" y="268"/>
                    <a:pt x="511" y="343"/>
                    <a:pt x="348" y="343"/>
                  </a:cubicBezTo>
                  <a:cubicBezTo>
                    <a:pt x="182" y="343"/>
                    <a:pt x="69" y="271"/>
                    <a:pt x="69" y="206"/>
                  </a:cubicBezTo>
                  <a:cubicBezTo>
                    <a:pt x="66" y="177"/>
                    <a:pt x="95" y="145"/>
                    <a:pt x="142" y="116"/>
                  </a:cubicBezTo>
                  <a:cubicBezTo>
                    <a:pt x="203" y="83"/>
                    <a:pt x="272" y="69"/>
                    <a:pt x="344" y="69"/>
                  </a:cubicBezTo>
                  <a:close/>
                  <a:moveTo>
                    <a:pt x="344" y="0"/>
                  </a:moveTo>
                  <a:cubicBezTo>
                    <a:pt x="261" y="0"/>
                    <a:pt x="182" y="18"/>
                    <a:pt x="109" y="58"/>
                  </a:cubicBezTo>
                  <a:cubicBezTo>
                    <a:pt x="48" y="83"/>
                    <a:pt x="4" y="141"/>
                    <a:pt x="1" y="210"/>
                  </a:cubicBezTo>
                  <a:cubicBezTo>
                    <a:pt x="1" y="322"/>
                    <a:pt x="149" y="412"/>
                    <a:pt x="341" y="412"/>
                  </a:cubicBezTo>
                  <a:lnTo>
                    <a:pt x="348" y="412"/>
                  </a:lnTo>
                  <a:cubicBezTo>
                    <a:pt x="539" y="408"/>
                    <a:pt x="691" y="318"/>
                    <a:pt x="691" y="202"/>
                  </a:cubicBezTo>
                  <a:cubicBezTo>
                    <a:pt x="684" y="137"/>
                    <a:pt x="641" y="80"/>
                    <a:pt x="579" y="54"/>
                  </a:cubicBezTo>
                  <a:cubicBezTo>
                    <a:pt x="507" y="18"/>
                    <a:pt x="424" y="0"/>
                    <a:pt x="3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9"/>
            <p:cNvSpPr/>
            <p:nvPr/>
          </p:nvSpPr>
          <p:spPr>
            <a:xfrm>
              <a:off x="4088375" y="4554025"/>
              <a:ext cx="16100" cy="8725"/>
            </a:xfrm>
            <a:custGeom>
              <a:rect b="b" l="l" r="r" t="t"/>
              <a:pathLst>
                <a:path extrusionOk="0" h="349" w="644">
                  <a:moveTo>
                    <a:pt x="372" y="0"/>
                  </a:moveTo>
                  <a:cubicBezTo>
                    <a:pt x="349" y="0"/>
                    <a:pt x="325" y="2"/>
                    <a:pt x="300" y="5"/>
                  </a:cubicBezTo>
                  <a:cubicBezTo>
                    <a:pt x="131" y="27"/>
                    <a:pt x="0" y="117"/>
                    <a:pt x="15" y="211"/>
                  </a:cubicBezTo>
                  <a:cubicBezTo>
                    <a:pt x="24" y="293"/>
                    <a:pt x="140" y="348"/>
                    <a:pt x="282" y="348"/>
                  </a:cubicBezTo>
                  <a:cubicBezTo>
                    <a:pt x="302" y="348"/>
                    <a:pt x="323" y="347"/>
                    <a:pt x="344" y="345"/>
                  </a:cubicBezTo>
                  <a:cubicBezTo>
                    <a:pt x="514" y="323"/>
                    <a:pt x="644" y="229"/>
                    <a:pt x="633" y="135"/>
                  </a:cubicBezTo>
                  <a:cubicBezTo>
                    <a:pt x="621" y="54"/>
                    <a:pt x="512" y="0"/>
                    <a:pt x="3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9"/>
            <p:cNvSpPr/>
            <p:nvPr/>
          </p:nvSpPr>
          <p:spPr>
            <a:xfrm>
              <a:off x="4087825" y="4553200"/>
              <a:ext cx="17200" cy="10350"/>
            </a:xfrm>
            <a:custGeom>
              <a:rect b="b" l="l" r="r" t="t"/>
              <a:pathLst>
                <a:path extrusionOk="0" h="414" w="688">
                  <a:moveTo>
                    <a:pt x="391" y="67"/>
                  </a:moveTo>
                  <a:cubicBezTo>
                    <a:pt x="521" y="67"/>
                    <a:pt x="612" y="118"/>
                    <a:pt x="619" y="172"/>
                  </a:cubicBezTo>
                  <a:cubicBezTo>
                    <a:pt x="619" y="215"/>
                    <a:pt x="594" y="251"/>
                    <a:pt x="557" y="273"/>
                  </a:cubicBezTo>
                  <a:cubicBezTo>
                    <a:pt x="500" y="313"/>
                    <a:pt x="431" y="334"/>
                    <a:pt x="362" y="342"/>
                  </a:cubicBezTo>
                  <a:cubicBezTo>
                    <a:pt x="338" y="345"/>
                    <a:pt x="316" y="346"/>
                    <a:pt x="294" y="346"/>
                  </a:cubicBezTo>
                  <a:cubicBezTo>
                    <a:pt x="166" y="346"/>
                    <a:pt x="76" y="296"/>
                    <a:pt x="69" y="240"/>
                  </a:cubicBezTo>
                  <a:cubicBezTo>
                    <a:pt x="73" y="201"/>
                    <a:pt x="95" y="161"/>
                    <a:pt x="131" y="143"/>
                  </a:cubicBezTo>
                  <a:cubicBezTo>
                    <a:pt x="189" y="103"/>
                    <a:pt x="257" y="78"/>
                    <a:pt x="330" y="71"/>
                  </a:cubicBezTo>
                  <a:cubicBezTo>
                    <a:pt x="348" y="71"/>
                    <a:pt x="369" y="67"/>
                    <a:pt x="391" y="67"/>
                  </a:cubicBezTo>
                  <a:close/>
                  <a:moveTo>
                    <a:pt x="397" y="0"/>
                  </a:moveTo>
                  <a:cubicBezTo>
                    <a:pt x="372" y="0"/>
                    <a:pt x="346" y="2"/>
                    <a:pt x="319" y="5"/>
                  </a:cubicBezTo>
                  <a:cubicBezTo>
                    <a:pt x="239" y="13"/>
                    <a:pt x="160" y="42"/>
                    <a:pt x="95" y="89"/>
                  </a:cubicBezTo>
                  <a:cubicBezTo>
                    <a:pt x="33" y="121"/>
                    <a:pt x="1" y="183"/>
                    <a:pt x="4" y="248"/>
                  </a:cubicBezTo>
                  <a:cubicBezTo>
                    <a:pt x="15" y="349"/>
                    <a:pt x="138" y="414"/>
                    <a:pt x="297" y="414"/>
                  </a:cubicBezTo>
                  <a:cubicBezTo>
                    <a:pt x="322" y="414"/>
                    <a:pt x="344" y="414"/>
                    <a:pt x="369" y="410"/>
                  </a:cubicBezTo>
                  <a:cubicBezTo>
                    <a:pt x="453" y="399"/>
                    <a:pt x="529" y="371"/>
                    <a:pt x="597" y="327"/>
                  </a:cubicBezTo>
                  <a:cubicBezTo>
                    <a:pt x="655" y="295"/>
                    <a:pt x="688" y="230"/>
                    <a:pt x="688" y="165"/>
                  </a:cubicBezTo>
                  <a:cubicBezTo>
                    <a:pt x="675" y="65"/>
                    <a:pt x="553" y="0"/>
                    <a:pt x="3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9"/>
            <p:cNvSpPr/>
            <p:nvPr/>
          </p:nvSpPr>
          <p:spPr>
            <a:xfrm>
              <a:off x="4194375" y="4622175"/>
              <a:ext cx="16125" cy="8700"/>
            </a:xfrm>
            <a:custGeom>
              <a:rect b="b" l="l" r="r" t="t"/>
              <a:pathLst>
                <a:path extrusionOk="0" h="348" w="645">
                  <a:moveTo>
                    <a:pt x="373" y="0"/>
                  </a:moveTo>
                  <a:cubicBezTo>
                    <a:pt x="350" y="0"/>
                    <a:pt x="328" y="2"/>
                    <a:pt x="304" y="5"/>
                  </a:cubicBezTo>
                  <a:cubicBezTo>
                    <a:pt x="131" y="26"/>
                    <a:pt x="1" y="120"/>
                    <a:pt x="15" y="214"/>
                  </a:cubicBezTo>
                  <a:cubicBezTo>
                    <a:pt x="28" y="294"/>
                    <a:pt x="141" y="348"/>
                    <a:pt x="283" y="348"/>
                  </a:cubicBezTo>
                  <a:cubicBezTo>
                    <a:pt x="303" y="348"/>
                    <a:pt x="323" y="347"/>
                    <a:pt x="344" y="344"/>
                  </a:cubicBezTo>
                  <a:cubicBezTo>
                    <a:pt x="514" y="323"/>
                    <a:pt x="644" y="229"/>
                    <a:pt x="633" y="135"/>
                  </a:cubicBezTo>
                  <a:cubicBezTo>
                    <a:pt x="624" y="57"/>
                    <a:pt x="512" y="0"/>
                    <a:pt x="37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9"/>
            <p:cNvSpPr/>
            <p:nvPr/>
          </p:nvSpPr>
          <p:spPr>
            <a:xfrm>
              <a:off x="4192675" y="4621325"/>
              <a:ext cx="18625" cy="10375"/>
            </a:xfrm>
            <a:custGeom>
              <a:rect b="b" l="l" r="r" t="t"/>
              <a:pathLst>
                <a:path extrusionOk="0" h="415" w="745">
                  <a:moveTo>
                    <a:pt x="438" y="68"/>
                  </a:moveTo>
                  <a:cubicBezTo>
                    <a:pt x="568" y="68"/>
                    <a:pt x="662" y="118"/>
                    <a:pt x="665" y="176"/>
                  </a:cubicBezTo>
                  <a:cubicBezTo>
                    <a:pt x="676" y="238"/>
                    <a:pt x="571" y="324"/>
                    <a:pt x="409" y="342"/>
                  </a:cubicBezTo>
                  <a:cubicBezTo>
                    <a:pt x="387" y="346"/>
                    <a:pt x="366" y="347"/>
                    <a:pt x="344" y="347"/>
                  </a:cubicBezTo>
                  <a:cubicBezTo>
                    <a:pt x="296" y="347"/>
                    <a:pt x="247" y="339"/>
                    <a:pt x="203" y="324"/>
                  </a:cubicBezTo>
                  <a:cubicBezTo>
                    <a:pt x="152" y="303"/>
                    <a:pt x="119" y="274"/>
                    <a:pt x="116" y="241"/>
                  </a:cubicBezTo>
                  <a:cubicBezTo>
                    <a:pt x="119" y="201"/>
                    <a:pt x="141" y="162"/>
                    <a:pt x="177" y="144"/>
                  </a:cubicBezTo>
                  <a:cubicBezTo>
                    <a:pt x="239" y="104"/>
                    <a:pt x="304" y="78"/>
                    <a:pt x="376" y="71"/>
                  </a:cubicBezTo>
                  <a:cubicBezTo>
                    <a:pt x="398" y="71"/>
                    <a:pt x="419" y="68"/>
                    <a:pt x="438" y="68"/>
                  </a:cubicBezTo>
                  <a:close/>
                  <a:moveTo>
                    <a:pt x="443" y="1"/>
                  </a:moveTo>
                  <a:cubicBezTo>
                    <a:pt x="418" y="1"/>
                    <a:pt x="392" y="3"/>
                    <a:pt x="365" y="6"/>
                  </a:cubicBezTo>
                  <a:cubicBezTo>
                    <a:pt x="282" y="13"/>
                    <a:pt x="206" y="42"/>
                    <a:pt x="137" y="89"/>
                  </a:cubicBezTo>
                  <a:cubicBezTo>
                    <a:pt x="0" y="154"/>
                    <a:pt x="25" y="357"/>
                    <a:pt x="177" y="386"/>
                  </a:cubicBezTo>
                  <a:cubicBezTo>
                    <a:pt x="228" y="407"/>
                    <a:pt x="286" y="415"/>
                    <a:pt x="344" y="415"/>
                  </a:cubicBezTo>
                  <a:cubicBezTo>
                    <a:pt x="369" y="415"/>
                    <a:pt x="391" y="415"/>
                    <a:pt x="416" y="411"/>
                  </a:cubicBezTo>
                  <a:cubicBezTo>
                    <a:pt x="607" y="386"/>
                    <a:pt x="745" y="281"/>
                    <a:pt x="734" y="165"/>
                  </a:cubicBezTo>
                  <a:cubicBezTo>
                    <a:pt x="722" y="66"/>
                    <a:pt x="599" y="1"/>
                    <a:pt x="4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9"/>
            <p:cNvSpPr/>
            <p:nvPr/>
          </p:nvSpPr>
          <p:spPr>
            <a:xfrm>
              <a:off x="4213550" y="4586525"/>
              <a:ext cx="15200" cy="11675"/>
            </a:xfrm>
            <a:custGeom>
              <a:rect b="b" l="l" r="r" t="t"/>
              <a:pathLst>
                <a:path extrusionOk="0" h="467" w="608">
                  <a:moveTo>
                    <a:pt x="165" y="1"/>
                  </a:moveTo>
                  <a:cubicBezTo>
                    <a:pt x="117" y="1"/>
                    <a:pt x="78" y="16"/>
                    <a:pt x="54" y="46"/>
                  </a:cubicBezTo>
                  <a:cubicBezTo>
                    <a:pt x="0" y="118"/>
                    <a:pt x="65" y="267"/>
                    <a:pt x="199" y="368"/>
                  </a:cubicBezTo>
                  <a:cubicBezTo>
                    <a:pt x="283" y="432"/>
                    <a:pt x="374" y="466"/>
                    <a:pt x="445" y="466"/>
                  </a:cubicBezTo>
                  <a:cubicBezTo>
                    <a:pt x="491" y="466"/>
                    <a:pt x="528" y="452"/>
                    <a:pt x="550" y="422"/>
                  </a:cubicBezTo>
                  <a:cubicBezTo>
                    <a:pt x="608" y="346"/>
                    <a:pt x="542" y="202"/>
                    <a:pt x="405" y="97"/>
                  </a:cubicBezTo>
                  <a:cubicBezTo>
                    <a:pt x="325" y="34"/>
                    <a:pt x="236" y="1"/>
                    <a:pt x="1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9"/>
            <p:cNvSpPr/>
            <p:nvPr/>
          </p:nvSpPr>
          <p:spPr>
            <a:xfrm>
              <a:off x="4212250" y="4585550"/>
              <a:ext cx="16600" cy="13450"/>
            </a:xfrm>
            <a:custGeom>
              <a:rect b="b" l="l" r="r" t="t"/>
              <a:pathLst>
                <a:path extrusionOk="0" h="538" w="664">
                  <a:moveTo>
                    <a:pt x="203" y="74"/>
                  </a:moveTo>
                  <a:cubicBezTo>
                    <a:pt x="207" y="74"/>
                    <a:pt x="211" y="74"/>
                    <a:pt x="215" y="74"/>
                  </a:cubicBezTo>
                  <a:cubicBezTo>
                    <a:pt x="226" y="74"/>
                    <a:pt x="237" y="74"/>
                    <a:pt x="247" y="78"/>
                  </a:cubicBezTo>
                  <a:cubicBezTo>
                    <a:pt x="388" y="107"/>
                    <a:pt x="508" y="197"/>
                    <a:pt x="573" y="324"/>
                  </a:cubicBezTo>
                  <a:cubicBezTo>
                    <a:pt x="594" y="360"/>
                    <a:pt x="594" y="403"/>
                    <a:pt x="576" y="439"/>
                  </a:cubicBezTo>
                  <a:cubicBezTo>
                    <a:pt x="552" y="461"/>
                    <a:pt x="522" y="472"/>
                    <a:pt x="492" y="472"/>
                  </a:cubicBezTo>
                  <a:cubicBezTo>
                    <a:pt x="481" y="472"/>
                    <a:pt x="471" y="471"/>
                    <a:pt x="461" y="468"/>
                  </a:cubicBezTo>
                  <a:cubicBezTo>
                    <a:pt x="392" y="454"/>
                    <a:pt x="327" y="425"/>
                    <a:pt x="273" y="382"/>
                  </a:cubicBezTo>
                  <a:cubicBezTo>
                    <a:pt x="215" y="338"/>
                    <a:pt x="168" y="284"/>
                    <a:pt x="135" y="223"/>
                  </a:cubicBezTo>
                  <a:cubicBezTo>
                    <a:pt x="114" y="186"/>
                    <a:pt x="114" y="143"/>
                    <a:pt x="132" y="103"/>
                  </a:cubicBezTo>
                  <a:cubicBezTo>
                    <a:pt x="151" y="84"/>
                    <a:pt x="175" y="74"/>
                    <a:pt x="203" y="74"/>
                  </a:cubicBezTo>
                  <a:close/>
                  <a:moveTo>
                    <a:pt x="205" y="1"/>
                  </a:moveTo>
                  <a:cubicBezTo>
                    <a:pt x="87" y="1"/>
                    <a:pt x="1" y="140"/>
                    <a:pt x="74" y="248"/>
                  </a:cubicBezTo>
                  <a:cubicBezTo>
                    <a:pt x="150" y="396"/>
                    <a:pt x="287" y="501"/>
                    <a:pt x="450" y="533"/>
                  </a:cubicBezTo>
                  <a:cubicBezTo>
                    <a:pt x="468" y="537"/>
                    <a:pt x="482" y="537"/>
                    <a:pt x="497" y="537"/>
                  </a:cubicBezTo>
                  <a:cubicBezTo>
                    <a:pt x="500" y="537"/>
                    <a:pt x="504" y="537"/>
                    <a:pt x="508" y="537"/>
                  </a:cubicBezTo>
                  <a:cubicBezTo>
                    <a:pt x="554" y="537"/>
                    <a:pt x="597" y="516"/>
                    <a:pt x="627" y="483"/>
                  </a:cubicBezTo>
                  <a:cubicBezTo>
                    <a:pt x="663" y="425"/>
                    <a:pt x="663" y="353"/>
                    <a:pt x="631" y="295"/>
                  </a:cubicBezTo>
                  <a:cubicBezTo>
                    <a:pt x="558" y="147"/>
                    <a:pt x="417" y="42"/>
                    <a:pt x="255" y="9"/>
                  </a:cubicBezTo>
                  <a:cubicBezTo>
                    <a:pt x="238" y="4"/>
                    <a:pt x="221"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9"/>
            <p:cNvSpPr/>
            <p:nvPr/>
          </p:nvSpPr>
          <p:spPr>
            <a:xfrm>
              <a:off x="4157950" y="4613700"/>
              <a:ext cx="15575" cy="8525"/>
            </a:xfrm>
            <a:custGeom>
              <a:rect b="b" l="l" r="r" t="t"/>
              <a:pathLst>
                <a:path extrusionOk="0" h="341" w="623">
                  <a:moveTo>
                    <a:pt x="312" y="0"/>
                  </a:moveTo>
                  <a:cubicBezTo>
                    <a:pt x="138" y="4"/>
                    <a:pt x="1" y="80"/>
                    <a:pt x="1" y="174"/>
                  </a:cubicBezTo>
                  <a:cubicBezTo>
                    <a:pt x="1" y="266"/>
                    <a:pt x="132" y="340"/>
                    <a:pt x="300" y="340"/>
                  </a:cubicBezTo>
                  <a:cubicBezTo>
                    <a:pt x="304" y="340"/>
                    <a:pt x="308" y="340"/>
                    <a:pt x="312" y="340"/>
                  </a:cubicBezTo>
                  <a:cubicBezTo>
                    <a:pt x="489" y="340"/>
                    <a:pt x="623" y="264"/>
                    <a:pt x="623" y="170"/>
                  </a:cubicBezTo>
                  <a:cubicBezTo>
                    <a:pt x="623" y="76"/>
                    <a:pt x="48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9"/>
            <p:cNvSpPr/>
            <p:nvPr/>
          </p:nvSpPr>
          <p:spPr>
            <a:xfrm>
              <a:off x="4157050" y="4612875"/>
              <a:ext cx="18100" cy="10250"/>
            </a:xfrm>
            <a:custGeom>
              <a:rect b="b" l="l" r="r" t="t"/>
              <a:pathLst>
                <a:path extrusionOk="0" h="410" w="724">
                  <a:moveTo>
                    <a:pt x="351" y="66"/>
                  </a:moveTo>
                  <a:cubicBezTo>
                    <a:pt x="420" y="66"/>
                    <a:pt x="489" y="84"/>
                    <a:pt x="550" y="116"/>
                  </a:cubicBezTo>
                  <a:cubicBezTo>
                    <a:pt x="597" y="142"/>
                    <a:pt x="623" y="174"/>
                    <a:pt x="623" y="207"/>
                  </a:cubicBezTo>
                  <a:cubicBezTo>
                    <a:pt x="623" y="239"/>
                    <a:pt x="594" y="272"/>
                    <a:pt x="550" y="297"/>
                  </a:cubicBezTo>
                  <a:cubicBezTo>
                    <a:pt x="492" y="326"/>
                    <a:pt x="430" y="341"/>
                    <a:pt x="368" y="341"/>
                  </a:cubicBezTo>
                  <a:cubicBezTo>
                    <a:pt x="362" y="341"/>
                    <a:pt x="355" y="341"/>
                    <a:pt x="348" y="341"/>
                  </a:cubicBezTo>
                  <a:cubicBezTo>
                    <a:pt x="341" y="341"/>
                    <a:pt x="333" y="341"/>
                    <a:pt x="326" y="341"/>
                  </a:cubicBezTo>
                  <a:cubicBezTo>
                    <a:pt x="262" y="341"/>
                    <a:pt x="200" y="326"/>
                    <a:pt x="142" y="297"/>
                  </a:cubicBezTo>
                  <a:cubicBezTo>
                    <a:pt x="95" y="272"/>
                    <a:pt x="70" y="239"/>
                    <a:pt x="70" y="207"/>
                  </a:cubicBezTo>
                  <a:cubicBezTo>
                    <a:pt x="70" y="142"/>
                    <a:pt x="182" y="69"/>
                    <a:pt x="344" y="69"/>
                  </a:cubicBezTo>
                  <a:lnTo>
                    <a:pt x="348" y="69"/>
                  </a:lnTo>
                  <a:lnTo>
                    <a:pt x="351" y="66"/>
                  </a:lnTo>
                  <a:close/>
                  <a:moveTo>
                    <a:pt x="365" y="0"/>
                  </a:moveTo>
                  <a:cubicBezTo>
                    <a:pt x="358" y="0"/>
                    <a:pt x="351" y="0"/>
                    <a:pt x="344" y="1"/>
                  </a:cubicBezTo>
                  <a:cubicBezTo>
                    <a:pt x="149" y="1"/>
                    <a:pt x="1" y="91"/>
                    <a:pt x="1" y="207"/>
                  </a:cubicBezTo>
                  <a:cubicBezTo>
                    <a:pt x="8" y="272"/>
                    <a:pt x="48" y="330"/>
                    <a:pt x="109" y="355"/>
                  </a:cubicBezTo>
                  <a:cubicBezTo>
                    <a:pt x="182" y="391"/>
                    <a:pt x="261" y="409"/>
                    <a:pt x="344" y="409"/>
                  </a:cubicBezTo>
                  <a:cubicBezTo>
                    <a:pt x="427" y="409"/>
                    <a:pt x="507" y="391"/>
                    <a:pt x="579" y="351"/>
                  </a:cubicBezTo>
                  <a:cubicBezTo>
                    <a:pt x="724" y="304"/>
                    <a:pt x="724" y="98"/>
                    <a:pt x="579" y="51"/>
                  </a:cubicBezTo>
                  <a:cubicBezTo>
                    <a:pt x="513" y="18"/>
                    <a:pt x="441" y="0"/>
                    <a:pt x="3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9"/>
            <p:cNvSpPr/>
            <p:nvPr/>
          </p:nvSpPr>
          <p:spPr>
            <a:xfrm>
              <a:off x="4145125" y="4551925"/>
              <a:ext cx="26775" cy="14900"/>
            </a:xfrm>
            <a:custGeom>
              <a:rect b="b" l="l" r="r" t="t"/>
              <a:pathLst>
                <a:path extrusionOk="0" h="596" w="1071">
                  <a:moveTo>
                    <a:pt x="401" y="1"/>
                  </a:moveTo>
                  <a:cubicBezTo>
                    <a:pt x="210" y="1"/>
                    <a:pt x="60" y="72"/>
                    <a:pt x="33" y="187"/>
                  </a:cubicBezTo>
                  <a:cubicBezTo>
                    <a:pt x="1" y="338"/>
                    <a:pt x="196" y="508"/>
                    <a:pt x="474" y="573"/>
                  </a:cubicBezTo>
                  <a:cubicBezTo>
                    <a:pt x="541" y="588"/>
                    <a:pt x="606" y="595"/>
                    <a:pt x="667" y="595"/>
                  </a:cubicBezTo>
                  <a:cubicBezTo>
                    <a:pt x="858" y="595"/>
                    <a:pt x="1010" y="526"/>
                    <a:pt x="1035" y="411"/>
                  </a:cubicBezTo>
                  <a:cubicBezTo>
                    <a:pt x="1071" y="259"/>
                    <a:pt x="872" y="89"/>
                    <a:pt x="597" y="24"/>
                  </a:cubicBezTo>
                  <a:cubicBezTo>
                    <a:pt x="529" y="8"/>
                    <a:pt x="463" y="1"/>
                    <a:pt x="4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9"/>
            <p:cNvSpPr/>
            <p:nvPr/>
          </p:nvSpPr>
          <p:spPr>
            <a:xfrm>
              <a:off x="4144125" y="4551100"/>
              <a:ext cx="28150" cy="16525"/>
            </a:xfrm>
            <a:custGeom>
              <a:rect b="b" l="l" r="r" t="t"/>
              <a:pathLst>
                <a:path extrusionOk="0" h="661" w="1126">
                  <a:moveTo>
                    <a:pt x="442" y="68"/>
                  </a:moveTo>
                  <a:cubicBezTo>
                    <a:pt x="507" y="68"/>
                    <a:pt x="568" y="75"/>
                    <a:pt x="630" y="89"/>
                  </a:cubicBezTo>
                  <a:cubicBezTo>
                    <a:pt x="749" y="115"/>
                    <a:pt x="858" y="165"/>
                    <a:pt x="952" y="241"/>
                  </a:cubicBezTo>
                  <a:cubicBezTo>
                    <a:pt x="1024" y="306"/>
                    <a:pt x="1056" y="379"/>
                    <a:pt x="1042" y="436"/>
                  </a:cubicBezTo>
                  <a:cubicBezTo>
                    <a:pt x="1028" y="498"/>
                    <a:pt x="970" y="545"/>
                    <a:pt x="876" y="574"/>
                  </a:cubicBezTo>
                  <a:cubicBezTo>
                    <a:pt x="818" y="588"/>
                    <a:pt x="758" y="596"/>
                    <a:pt x="699" y="596"/>
                  </a:cubicBezTo>
                  <a:cubicBezTo>
                    <a:pt x="639" y="596"/>
                    <a:pt x="579" y="588"/>
                    <a:pt x="521" y="574"/>
                  </a:cubicBezTo>
                  <a:cubicBezTo>
                    <a:pt x="268" y="516"/>
                    <a:pt x="77" y="357"/>
                    <a:pt x="106" y="227"/>
                  </a:cubicBezTo>
                  <a:cubicBezTo>
                    <a:pt x="127" y="129"/>
                    <a:pt x="268" y="68"/>
                    <a:pt x="442" y="68"/>
                  </a:cubicBezTo>
                  <a:close/>
                  <a:moveTo>
                    <a:pt x="439" y="0"/>
                  </a:moveTo>
                  <a:cubicBezTo>
                    <a:pt x="232" y="0"/>
                    <a:pt x="71" y="80"/>
                    <a:pt x="41" y="212"/>
                  </a:cubicBezTo>
                  <a:cubicBezTo>
                    <a:pt x="1" y="382"/>
                    <a:pt x="207" y="570"/>
                    <a:pt x="507" y="639"/>
                  </a:cubicBezTo>
                  <a:cubicBezTo>
                    <a:pt x="572" y="653"/>
                    <a:pt x="637" y="661"/>
                    <a:pt x="706" y="661"/>
                  </a:cubicBezTo>
                  <a:cubicBezTo>
                    <a:pt x="771" y="661"/>
                    <a:pt x="832" y="653"/>
                    <a:pt x="894" y="639"/>
                  </a:cubicBezTo>
                  <a:cubicBezTo>
                    <a:pt x="1013" y="603"/>
                    <a:pt x="1089" y="538"/>
                    <a:pt x="1107" y="451"/>
                  </a:cubicBezTo>
                  <a:cubicBezTo>
                    <a:pt x="1125" y="364"/>
                    <a:pt x="1085" y="274"/>
                    <a:pt x="995" y="191"/>
                  </a:cubicBezTo>
                  <a:cubicBezTo>
                    <a:pt x="894" y="108"/>
                    <a:pt x="771" y="50"/>
                    <a:pt x="644" y="24"/>
                  </a:cubicBezTo>
                  <a:cubicBezTo>
                    <a:pt x="573" y="8"/>
                    <a:pt x="504" y="0"/>
                    <a:pt x="4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9"/>
            <p:cNvSpPr/>
            <p:nvPr/>
          </p:nvSpPr>
          <p:spPr>
            <a:xfrm>
              <a:off x="3925975" y="4556525"/>
              <a:ext cx="180325" cy="121425"/>
            </a:xfrm>
            <a:custGeom>
              <a:rect b="b" l="l" r="r" t="t"/>
              <a:pathLst>
                <a:path extrusionOk="0" h="4857" w="7213">
                  <a:moveTo>
                    <a:pt x="5624" y="0"/>
                  </a:moveTo>
                  <a:cubicBezTo>
                    <a:pt x="4832" y="0"/>
                    <a:pt x="3757" y="355"/>
                    <a:pt x="2712" y="1022"/>
                  </a:cubicBezTo>
                  <a:cubicBezTo>
                    <a:pt x="994" y="2114"/>
                    <a:pt x="0" y="3632"/>
                    <a:pt x="496" y="4409"/>
                  </a:cubicBezTo>
                  <a:cubicBezTo>
                    <a:pt x="688" y="4711"/>
                    <a:pt x="1078" y="4857"/>
                    <a:pt x="1586" y="4857"/>
                  </a:cubicBezTo>
                  <a:cubicBezTo>
                    <a:pt x="2378" y="4857"/>
                    <a:pt x="3454" y="4502"/>
                    <a:pt x="4501" y="3834"/>
                  </a:cubicBezTo>
                  <a:cubicBezTo>
                    <a:pt x="6218" y="2743"/>
                    <a:pt x="7212" y="1224"/>
                    <a:pt x="6717" y="451"/>
                  </a:cubicBezTo>
                  <a:cubicBezTo>
                    <a:pt x="6525" y="147"/>
                    <a:pt x="6133" y="0"/>
                    <a:pt x="5624"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9"/>
            <p:cNvSpPr/>
            <p:nvPr/>
          </p:nvSpPr>
          <p:spPr>
            <a:xfrm>
              <a:off x="3924800" y="4556000"/>
              <a:ext cx="175800" cy="123150"/>
            </a:xfrm>
            <a:custGeom>
              <a:rect b="b" l="l" r="r" t="t"/>
              <a:pathLst>
                <a:path extrusionOk="0" h="4926" w="7032">
                  <a:moveTo>
                    <a:pt x="5665" y="67"/>
                  </a:moveTo>
                  <a:cubicBezTo>
                    <a:pt x="6160" y="67"/>
                    <a:pt x="6540" y="208"/>
                    <a:pt x="6728" y="504"/>
                  </a:cubicBezTo>
                  <a:cubicBezTo>
                    <a:pt x="6959" y="866"/>
                    <a:pt x="6862" y="1412"/>
                    <a:pt x="6449" y="2041"/>
                  </a:cubicBezTo>
                  <a:cubicBezTo>
                    <a:pt x="6034" y="2673"/>
                    <a:pt x="5347" y="3313"/>
                    <a:pt x="4523" y="3841"/>
                  </a:cubicBezTo>
                  <a:cubicBezTo>
                    <a:pt x="3695" y="4365"/>
                    <a:pt x="2824" y="4716"/>
                    <a:pt x="2072" y="4824"/>
                  </a:cubicBezTo>
                  <a:cubicBezTo>
                    <a:pt x="1912" y="4847"/>
                    <a:pt x="1762" y="4858"/>
                    <a:pt x="1622" y="4858"/>
                  </a:cubicBezTo>
                  <a:cubicBezTo>
                    <a:pt x="1113" y="4858"/>
                    <a:pt x="742" y="4710"/>
                    <a:pt x="561" y="4423"/>
                  </a:cubicBezTo>
                  <a:cubicBezTo>
                    <a:pt x="76" y="3664"/>
                    <a:pt x="1067" y="2164"/>
                    <a:pt x="2766" y="1083"/>
                  </a:cubicBezTo>
                  <a:cubicBezTo>
                    <a:pt x="3811" y="421"/>
                    <a:pt x="4881" y="67"/>
                    <a:pt x="5665" y="67"/>
                  </a:cubicBezTo>
                  <a:close/>
                  <a:moveTo>
                    <a:pt x="5662" y="1"/>
                  </a:moveTo>
                  <a:cubicBezTo>
                    <a:pt x="4860" y="1"/>
                    <a:pt x="3779" y="357"/>
                    <a:pt x="2730" y="1025"/>
                  </a:cubicBezTo>
                  <a:cubicBezTo>
                    <a:pt x="1002" y="2128"/>
                    <a:pt x="0" y="3667"/>
                    <a:pt x="503" y="4459"/>
                  </a:cubicBezTo>
                  <a:cubicBezTo>
                    <a:pt x="698" y="4766"/>
                    <a:pt x="1088" y="4926"/>
                    <a:pt x="1620" y="4926"/>
                  </a:cubicBezTo>
                  <a:cubicBezTo>
                    <a:pt x="1775" y="4926"/>
                    <a:pt x="1927" y="4911"/>
                    <a:pt x="2083" y="4889"/>
                  </a:cubicBezTo>
                  <a:cubicBezTo>
                    <a:pt x="2842" y="4781"/>
                    <a:pt x="3724" y="4427"/>
                    <a:pt x="4559" y="3895"/>
                  </a:cubicBezTo>
                  <a:cubicBezTo>
                    <a:pt x="5394" y="3364"/>
                    <a:pt x="6084" y="2717"/>
                    <a:pt x="6507" y="2073"/>
                  </a:cubicBezTo>
                  <a:cubicBezTo>
                    <a:pt x="6930" y="1423"/>
                    <a:pt x="7031" y="851"/>
                    <a:pt x="6786" y="465"/>
                  </a:cubicBezTo>
                  <a:cubicBezTo>
                    <a:pt x="6586" y="151"/>
                    <a:pt x="6183" y="1"/>
                    <a:pt x="56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9"/>
            <p:cNvSpPr/>
            <p:nvPr/>
          </p:nvSpPr>
          <p:spPr>
            <a:xfrm>
              <a:off x="3974775" y="4639300"/>
              <a:ext cx="26600" cy="16775"/>
            </a:xfrm>
            <a:custGeom>
              <a:rect b="b" l="l" r="r" t="t"/>
              <a:pathLst>
                <a:path extrusionOk="0" h="671" w="1064">
                  <a:moveTo>
                    <a:pt x="741" y="1"/>
                  </a:moveTo>
                  <a:cubicBezTo>
                    <a:pt x="642" y="1"/>
                    <a:pt x="526" y="27"/>
                    <a:pt x="413" y="82"/>
                  </a:cubicBezTo>
                  <a:cubicBezTo>
                    <a:pt x="156" y="202"/>
                    <a:pt x="0" y="415"/>
                    <a:pt x="65" y="552"/>
                  </a:cubicBezTo>
                  <a:cubicBezTo>
                    <a:pt x="103" y="630"/>
                    <a:pt x="199" y="670"/>
                    <a:pt x="321" y="670"/>
                  </a:cubicBezTo>
                  <a:cubicBezTo>
                    <a:pt x="420" y="670"/>
                    <a:pt x="536" y="644"/>
                    <a:pt x="651" y="589"/>
                  </a:cubicBezTo>
                  <a:cubicBezTo>
                    <a:pt x="904" y="469"/>
                    <a:pt x="1063" y="260"/>
                    <a:pt x="995" y="119"/>
                  </a:cubicBezTo>
                  <a:cubicBezTo>
                    <a:pt x="959" y="41"/>
                    <a:pt x="862"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9"/>
            <p:cNvSpPr/>
            <p:nvPr/>
          </p:nvSpPr>
          <p:spPr>
            <a:xfrm>
              <a:off x="3974775" y="4638550"/>
              <a:ext cx="27575" cy="18375"/>
            </a:xfrm>
            <a:custGeom>
              <a:rect b="b" l="l" r="r" t="t"/>
              <a:pathLst>
                <a:path extrusionOk="0" h="735" w="1103">
                  <a:moveTo>
                    <a:pt x="774" y="65"/>
                  </a:moveTo>
                  <a:cubicBezTo>
                    <a:pt x="872" y="73"/>
                    <a:pt x="937" y="105"/>
                    <a:pt x="966" y="163"/>
                  </a:cubicBezTo>
                  <a:cubicBezTo>
                    <a:pt x="1020" y="282"/>
                    <a:pt x="872" y="478"/>
                    <a:pt x="637" y="590"/>
                  </a:cubicBezTo>
                  <a:cubicBezTo>
                    <a:pt x="527" y="642"/>
                    <a:pt x="415" y="667"/>
                    <a:pt x="320" y="667"/>
                  </a:cubicBezTo>
                  <a:cubicBezTo>
                    <a:pt x="212" y="667"/>
                    <a:pt x="127" y="634"/>
                    <a:pt x="98" y="568"/>
                  </a:cubicBezTo>
                  <a:cubicBezTo>
                    <a:pt x="69" y="514"/>
                    <a:pt x="87" y="438"/>
                    <a:pt x="145" y="358"/>
                  </a:cubicBezTo>
                  <a:cubicBezTo>
                    <a:pt x="221" y="264"/>
                    <a:pt x="315" y="192"/>
                    <a:pt x="427" y="141"/>
                  </a:cubicBezTo>
                  <a:cubicBezTo>
                    <a:pt x="525" y="94"/>
                    <a:pt x="633" y="65"/>
                    <a:pt x="741" y="65"/>
                  </a:cubicBezTo>
                  <a:close/>
                  <a:moveTo>
                    <a:pt x="753" y="0"/>
                  </a:moveTo>
                  <a:cubicBezTo>
                    <a:pt x="628" y="0"/>
                    <a:pt x="507" y="26"/>
                    <a:pt x="398" y="84"/>
                  </a:cubicBezTo>
                  <a:cubicBezTo>
                    <a:pt x="275" y="134"/>
                    <a:pt x="170" y="217"/>
                    <a:pt x="91" y="322"/>
                  </a:cubicBezTo>
                  <a:cubicBezTo>
                    <a:pt x="18" y="420"/>
                    <a:pt x="0" y="521"/>
                    <a:pt x="37" y="600"/>
                  </a:cubicBezTo>
                  <a:cubicBezTo>
                    <a:pt x="80" y="691"/>
                    <a:pt x="185" y="734"/>
                    <a:pt x="319" y="734"/>
                  </a:cubicBezTo>
                  <a:cubicBezTo>
                    <a:pt x="438" y="734"/>
                    <a:pt x="557" y="705"/>
                    <a:pt x="666" y="651"/>
                  </a:cubicBezTo>
                  <a:cubicBezTo>
                    <a:pt x="944" y="521"/>
                    <a:pt x="1103" y="293"/>
                    <a:pt x="1027" y="134"/>
                  </a:cubicBezTo>
                  <a:cubicBezTo>
                    <a:pt x="987" y="55"/>
                    <a:pt x="901" y="8"/>
                    <a:pt x="778" y="0"/>
                  </a:cubicBezTo>
                  <a:cubicBezTo>
                    <a:pt x="769" y="0"/>
                    <a:pt x="761" y="0"/>
                    <a:pt x="7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9"/>
            <p:cNvSpPr/>
            <p:nvPr/>
          </p:nvSpPr>
          <p:spPr>
            <a:xfrm>
              <a:off x="4029000" y="4578200"/>
              <a:ext cx="26600" cy="16775"/>
            </a:xfrm>
            <a:custGeom>
              <a:rect b="b" l="l" r="r" t="t"/>
              <a:pathLst>
                <a:path extrusionOk="0" h="671" w="1064">
                  <a:moveTo>
                    <a:pt x="741" y="1"/>
                  </a:moveTo>
                  <a:cubicBezTo>
                    <a:pt x="642" y="1"/>
                    <a:pt x="526" y="28"/>
                    <a:pt x="413" y="83"/>
                  </a:cubicBezTo>
                  <a:cubicBezTo>
                    <a:pt x="156" y="202"/>
                    <a:pt x="0" y="412"/>
                    <a:pt x="65" y="553"/>
                  </a:cubicBezTo>
                  <a:cubicBezTo>
                    <a:pt x="103" y="630"/>
                    <a:pt x="200" y="671"/>
                    <a:pt x="322" y="671"/>
                  </a:cubicBezTo>
                  <a:cubicBezTo>
                    <a:pt x="422" y="671"/>
                    <a:pt x="538" y="644"/>
                    <a:pt x="651" y="589"/>
                  </a:cubicBezTo>
                  <a:cubicBezTo>
                    <a:pt x="908" y="470"/>
                    <a:pt x="1063" y="260"/>
                    <a:pt x="998" y="119"/>
                  </a:cubicBezTo>
                  <a:cubicBezTo>
                    <a:pt x="960" y="41"/>
                    <a:pt x="863"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9"/>
            <p:cNvSpPr/>
            <p:nvPr/>
          </p:nvSpPr>
          <p:spPr>
            <a:xfrm>
              <a:off x="4028000" y="4577425"/>
              <a:ext cx="27600" cy="18400"/>
            </a:xfrm>
            <a:custGeom>
              <a:rect b="b" l="l" r="r" t="t"/>
              <a:pathLst>
                <a:path extrusionOk="0" h="736" w="1104">
                  <a:moveTo>
                    <a:pt x="814" y="67"/>
                  </a:moveTo>
                  <a:cubicBezTo>
                    <a:pt x="912" y="74"/>
                    <a:pt x="980" y="106"/>
                    <a:pt x="1006" y="164"/>
                  </a:cubicBezTo>
                  <a:cubicBezTo>
                    <a:pt x="1031" y="219"/>
                    <a:pt x="1013" y="294"/>
                    <a:pt x="959" y="370"/>
                  </a:cubicBezTo>
                  <a:cubicBezTo>
                    <a:pt x="883" y="468"/>
                    <a:pt x="785" y="540"/>
                    <a:pt x="677" y="591"/>
                  </a:cubicBezTo>
                  <a:cubicBezTo>
                    <a:pt x="566" y="642"/>
                    <a:pt x="454" y="667"/>
                    <a:pt x="360" y="667"/>
                  </a:cubicBezTo>
                  <a:cubicBezTo>
                    <a:pt x="253" y="667"/>
                    <a:pt x="169" y="634"/>
                    <a:pt x="138" y="569"/>
                  </a:cubicBezTo>
                  <a:cubicBezTo>
                    <a:pt x="80" y="450"/>
                    <a:pt x="232" y="255"/>
                    <a:pt x="467" y="143"/>
                  </a:cubicBezTo>
                  <a:cubicBezTo>
                    <a:pt x="565" y="96"/>
                    <a:pt x="673" y="67"/>
                    <a:pt x="781" y="67"/>
                  </a:cubicBezTo>
                  <a:close/>
                  <a:moveTo>
                    <a:pt x="778" y="1"/>
                  </a:moveTo>
                  <a:cubicBezTo>
                    <a:pt x="661" y="1"/>
                    <a:pt x="545" y="29"/>
                    <a:pt x="438" y="81"/>
                  </a:cubicBezTo>
                  <a:cubicBezTo>
                    <a:pt x="160" y="211"/>
                    <a:pt x="1" y="439"/>
                    <a:pt x="77" y="602"/>
                  </a:cubicBezTo>
                  <a:cubicBezTo>
                    <a:pt x="120" y="692"/>
                    <a:pt x="225" y="735"/>
                    <a:pt x="362" y="735"/>
                  </a:cubicBezTo>
                  <a:cubicBezTo>
                    <a:pt x="481" y="732"/>
                    <a:pt x="597" y="707"/>
                    <a:pt x="706" y="652"/>
                  </a:cubicBezTo>
                  <a:cubicBezTo>
                    <a:pt x="825" y="598"/>
                    <a:pt x="933" y="519"/>
                    <a:pt x="1013" y="414"/>
                  </a:cubicBezTo>
                  <a:cubicBezTo>
                    <a:pt x="1085" y="313"/>
                    <a:pt x="1103" y="215"/>
                    <a:pt x="1067" y="135"/>
                  </a:cubicBezTo>
                  <a:cubicBezTo>
                    <a:pt x="1031" y="56"/>
                    <a:pt x="941" y="9"/>
                    <a:pt x="818" y="2"/>
                  </a:cubicBezTo>
                  <a:cubicBezTo>
                    <a:pt x="804" y="1"/>
                    <a:pt x="791" y="1"/>
                    <a:pt x="7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9"/>
            <p:cNvSpPr/>
            <p:nvPr/>
          </p:nvSpPr>
          <p:spPr>
            <a:xfrm>
              <a:off x="4003600" y="4618650"/>
              <a:ext cx="18725" cy="15050"/>
            </a:xfrm>
            <a:custGeom>
              <a:rect b="b" l="l" r="r" t="t"/>
              <a:pathLst>
                <a:path extrusionOk="0" h="602" w="749">
                  <a:moveTo>
                    <a:pt x="553" y="1"/>
                  </a:moveTo>
                  <a:cubicBezTo>
                    <a:pt x="462" y="1"/>
                    <a:pt x="344" y="50"/>
                    <a:pt x="239" y="138"/>
                  </a:cubicBezTo>
                  <a:cubicBezTo>
                    <a:pt x="73" y="279"/>
                    <a:pt x="1" y="464"/>
                    <a:pt x="80" y="554"/>
                  </a:cubicBezTo>
                  <a:cubicBezTo>
                    <a:pt x="107" y="586"/>
                    <a:pt x="149" y="602"/>
                    <a:pt x="200" y="602"/>
                  </a:cubicBezTo>
                  <a:cubicBezTo>
                    <a:pt x="291" y="602"/>
                    <a:pt x="409" y="552"/>
                    <a:pt x="514" y="464"/>
                  </a:cubicBezTo>
                  <a:cubicBezTo>
                    <a:pt x="677" y="323"/>
                    <a:pt x="749" y="138"/>
                    <a:pt x="673" y="48"/>
                  </a:cubicBezTo>
                  <a:cubicBezTo>
                    <a:pt x="646" y="16"/>
                    <a:pt x="604" y="1"/>
                    <a:pt x="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9"/>
            <p:cNvSpPr/>
            <p:nvPr/>
          </p:nvSpPr>
          <p:spPr>
            <a:xfrm>
              <a:off x="4002600" y="4617875"/>
              <a:ext cx="20725" cy="16650"/>
            </a:xfrm>
            <a:custGeom>
              <a:rect b="b" l="l" r="r" t="t"/>
              <a:pathLst>
                <a:path extrusionOk="0" h="666" w="829">
                  <a:moveTo>
                    <a:pt x="601" y="64"/>
                  </a:moveTo>
                  <a:cubicBezTo>
                    <a:pt x="633" y="64"/>
                    <a:pt x="665" y="78"/>
                    <a:pt x="688" y="101"/>
                  </a:cubicBezTo>
                  <a:cubicBezTo>
                    <a:pt x="749" y="177"/>
                    <a:pt x="677" y="343"/>
                    <a:pt x="532" y="469"/>
                  </a:cubicBezTo>
                  <a:cubicBezTo>
                    <a:pt x="464" y="527"/>
                    <a:pt x="384" y="571"/>
                    <a:pt x="294" y="592"/>
                  </a:cubicBezTo>
                  <a:cubicBezTo>
                    <a:pt x="276" y="596"/>
                    <a:pt x="259" y="598"/>
                    <a:pt x="243" y="598"/>
                  </a:cubicBezTo>
                  <a:cubicBezTo>
                    <a:pt x="198" y="598"/>
                    <a:pt x="164" y="584"/>
                    <a:pt x="145" y="560"/>
                  </a:cubicBezTo>
                  <a:cubicBezTo>
                    <a:pt x="80" y="488"/>
                    <a:pt x="153" y="318"/>
                    <a:pt x="301" y="195"/>
                  </a:cubicBezTo>
                  <a:cubicBezTo>
                    <a:pt x="366" y="133"/>
                    <a:pt x="445" y="94"/>
                    <a:pt x="536" y="72"/>
                  </a:cubicBezTo>
                  <a:cubicBezTo>
                    <a:pt x="554" y="68"/>
                    <a:pt x="572" y="65"/>
                    <a:pt x="590" y="65"/>
                  </a:cubicBezTo>
                  <a:cubicBezTo>
                    <a:pt x="594" y="64"/>
                    <a:pt x="597" y="64"/>
                    <a:pt x="601" y="64"/>
                  </a:cubicBezTo>
                  <a:close/>
                  <a:moveTo>
                    <a:pt x="588" y="0"/>
                  </a:moveTo>
                  <a:cubicBezTo>
                    <a:pt x="567" y="0"/>
                    <a:pt x="545" y="2"/>
                    <a:pt x="521" y="7"/>
                  </a:cubicBezTo>
                  <a:cubicBezTo>
                    <a:pt x="424" y="28"/>
                    <a:pt x="330" y="75"/>
                    <a:pt x="254" y="141"/>
                  </a:cubicBezTo>
                  <a:cubicBezTo>
                    <a:pt x="73" y="296"/>
                    <a:pt x="1" y="498"/>
                    <a:pt x="91" y="603"/>
                  </a:cubicBezTo>
                  <a:cubicBezTo>
                    <a:pt x="128" y="644"/>
                    <a:pt x="177" y="665"/>
                    <a:pt x="228" y="665"/>
                  </a:cubicBezTo>
                  <a:cubicBezTo>
                    <a:pt x="232" y="665"/>
                    <a:pt x="236" y="665"/>
                    <a:pt x="239" y="665"/>
                  </a:cubicBezTo>
                  <a:cubicBezTo>
                    <a:pt x="261" y="665"/>
                    <a:pt x="286" y="661"/>
                    <a:pt x="308" y="657"/>
                  </a:cubicBezTo>
                  <a:cubicBezTo>
                    <a:pt x="406" y="632"/>
                    <a:pt x="500" y="589"/>
                    <a:pt x="576" y="520"/>
                  </a:cubicBezTo>
                  <a:cubicBezTo>
                    <a:pt x="756" y="368"/>
                    <a:pt x="829" y="166"/>
                    <a:pt x="738" y="61"/>
                  </a:cubicBezTo>
                  <a:cubicBezTo>
                    <a:pt x="703" y="20"/>
                    <a:pt x="652" y="0"/>
                    <a:pt x="5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9"/>
            <p:cNvSpPr/>
            <p:nvPr/>
          </p:nvSpPr>
          <p:spPr>
            <a:xfrm>
              <a:off x="3941525" y="4634700"/>
              <a:ext cx="14925" cy="12000"/>
            </a:xfrm>
            <a:custGeom>
              <a:rect b="b" l="l" r="r" t="t"/>
              <a:pathLst>
                <a:path extrusionOk="0" h="480" w="597">
                  <a:moveTo>
                    <a:pt x="441" y="0"/>
                  </a:moveTo>
                  <a:cubicBezTo>
                    <a:pt x="368" y="0"/>
                    <a:pt x="274" y="39"/>
                    <a:pt x="188" y="111"/>
                  </a:cubicBezTo>
                  <a:cubicBezTo>
                    <a:pt x="58" y="219"/>
                    <a:pt x="0" y="368"/>
                    <a:pt x="62" y="440"/>
                  </a:cubicBezTo>
                  <a:cubicBezTo>
                    <a:pt x="84" y="467"/>
                    <a:pt x="120" y="480"/>
                    <a:pt x="162" y="480"/>
                  </a:cubicBezTo>
                  <a:cubicBezTo>
                    <a:pt x="234" y="480"/>
                    <a:pt x="327" y="442"/>
                    <a:pt x="409" y="371"/>
                  </a:cubicBezTo>
                  <a:cubicBezTo>
                    <a:pt x="542" y="259"/>
                    <a:pt x="597" y="111"/>
                    <a:pt x="539" y="39"/>
                  </a:cubicBezTo>
                  <a:cubicBezTo>
                    <a:pt x="517" y="13"/>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9"/>
            <p:cNvSpPr/>
            <p:nvPr/>
          </p:nvSpPr>
          <p:spPr>
            <a:xfrm>
              <a:off x="3940600" y="4633800"/>
              <a:ext cx="16850" cy="13725"/>
            </a:xfrm>
            <a:custGeom>
              <a:rect b="b" l="l" r="r" t="t"/>
              <a:pathLst>
                <a:path extrusionOk="0" h="549" w="674">
                  <a:moveTo>
                    <a:pt x="486" y="70"/>
                  </a:moveTo>
                  <a:cubicBezTo>
                    <a:pt x="510" y="70"/>
                    <a:pt x="531" y="81"/>
                    <a:pt x="547" y="96"/>
                  </a:cubicBezTo>
                  <a:cubicBezTo>
                    <a:pt x="590" y="147"/>
                    <a:pt x="550" y="274"/>
                    <a:pt x="424" y="378"/>
                  </a:cubicBezTo>
                  <a:cubicBezTo>
                    <a:pt x="344" y="449"/>
                    <a:pt x="259" y="481"/>
                    <a:pt x="198" y="481"/>
                  </a:cubicBezTo>
                  <a:cubicBezTo>
                    <a:pt x="165" y="481"/>
                    <a:pt x="139" y="472"/>
                    <a:pt x="124" y="454"/>
                  </a:cubicBezTo>
                  <a:cubicBezTo>
                    <a:pt x="84" y="407"/>
                    <a:pt x="124" y="277"/>
                    <a:pt x="250" y="172"/>
                  </a:cubicBezTo>
                  <a:cubicBezTo>
                    <a:pt x="301" y="125"/>
                    <a:pt x="366" y="93"/>
                    <a:pt x="435" y="75"/>
                  </a:cubicBezTo>
                  <a:cubicBezTo>
                    <a:pt x="446" y="71"/>
                    <a:pt x="460" y="71"/>
                    <a:pt x="475" y="71"/>
                  </a:cubicBezTo>
                  <a:cubicBezTo>
                    <a:pt x="478" y="71"/>
                    <a:pt x="482" y="70"/>
                    <a:pt x="486" y="70"/>
                  </a:cubicBezTo>
                  <a:close/>
                  <a:moveTo>
                    <a:pt x="476" y="1"/>
                  </a:moveTo>
                  <a:cubicBezTo>
                    <a:pt x="458" y="1"/>
                    <a:pt x="439" y="3"/>
                    <a:pt x="420" y="10"/>
                  </a:cubicBezTo>
                  <a:cubicBezTo>
                    <a:pt x="341" y="28"/>
                    <a:pt x="265" y="67"/>
                    <a:pt x="203" y="122"/>
                  </a:cubicBezTo>
                  <a:cubicBezTo>
                    <a:pt x="59" y="245"/>
                    <a:pt x="1" y="411"/>
                    <a:pt x="73" y="498"/>
                  </a:cubicBezTo>
                  <a:cubicBezTo>
                    <a:pt x="103" y="531"/>
                    <a:pt x="142" y="549"/>
                    <a:pt x="184" y="549"/>
                  </a:cubicBezTo>
                  <a:cubicBezTo>
                    <a:pt x="188" y="549"/>
                    <a:pt x="192" y="549"/>
                    <a:pt x="196" y="548"/>
                  </a:cubicBezTo>
                  <a:cubicBezTo>
                    <a:pt x="297" y="541"/>
                    <a:pt x="395" y="501"/>
                    <a:pt x="471" y="433"/>
                  </a:cubicBezTo>
                  <a:cubicBezTo>
                    <a:pt x="619" y="306"/>
                    <a:pt x="673" y="140"/>
                    <a:pt x="601" y="53"/>
                  </a:cubicBezTo>
                  <a:cubicBezTo>
                    <a:pt x="567" y="19"/>
                    <a:pt x="523" y="1"/>
                    <a:pt x="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9"/>
            <p:cNvSpPr/>
            <p:nvPr/>
          </p:nvSpPr>
          <p:spPr>
            <a:xfrm>
              <a:off x="3941700" y="4617475"/>
              <a:ext cx="14125" cy="12775"/>
            </a:xfrm>
            <a:custGeom>
              <a:rect b="b" l="l" r="r" t="t"/>
              <a:pathLst>
                <a:path extrusionOk="0" h="511" w="565">
                  <a:moveTo>
                    <a:pt x="414" y="1"/>
                  </a:moveTo>
                  <a:cubicBezTo>
                    <a:pt x="340" y="1"/>
                    <a:pt x="242" y="50"/>
                    <a:pt x="159" y="138"/>
                  </a:cubicBezTo>
                  <a:cubicBezTo>
                    <a:pt x="40" y="265"/>
                    <a:pt x="0" y="417"/>
                    <a:pt x="69" y="482"/>
                  </a:cubicBezTo>
                  <a:cubicBezTo>
                    <a:pt x="89" y="501"/>
                    <a:pt x="117" y="510"/>
                    <a:pt x="148" y="510"/>
                  </a:cubicBezTo>
                  <a:cubicBezTo>
                    <a:pt x="223" y="510"/>
                    <a:pt x="321" y="459"/>
                    <a:pt x="405" y="370"/>
                  </a:cubicBezTo>
                  <a:cubicBezTo>
                    <a:pt x="525" y="247"/>
                    <a:pt x="564" y="91"/>
                    <a:pt x="496" y="30"/>
                  </a:cubicBezTo>
                  <a:cubicBezTo>
                    <a:pt x="475" y="10"/>
                    <a:pt x="447" y="1"/>
                    <a:pt x="4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9"/>
            <p:cNvSpPr/>
            <p:nvPr/>
          </p:nvSpPr>
          <p:spPr>
            <a:xfrm>
              <a:off x="3941425" y="4616575"/>
              <a:ext cx="14675" cy="14500"/>
            </a:xfrm>
            <a:custGeom>
              <a:rect b="b" l="l" r="r" t="t"/>
              <a:pathLst>
                <a:path extrusionOk="0" h="580" w="587">
                  <a:moveTo>
                    <a:pt x="427" y="70"/>
                  </a:moveTo>
                  <a:cubicBezTo>
                    <a:pt x="449" y="70"/>
                    <a:pt x="467" y="77"/>
                    <a:pt x="481" y="91"/>
                  </a:cubicBezTo>
                  <a:cubicBezTo>
                    <a:pt x="507" y="124"/>
                    <a:pt x="514" y="167"/>
                    <a:pt x="499" y="207"/>
                  </a:cubicBezTo>
                  <a:cubicBezTo>
                    <a:pt x="456" y="341"/>
                    <a:pt x="351" y="449"/>
                    <a:pt x="221" y="503"/>
                  </a:cubicBezTo>
                  <a:cubicBezTo>
                    <a:pt x="204" y="511"/>
                    <a:pt x="187" y="515"/>
                    <a:pt x="170" y="515"/>
                  </a:cubicBezTo>
                  <a:cubicBezTo>
                    <a:pt x="147" y="515"/>
                    <a:pt x="124" y="507"/>
                    <a:pt x="105" y="493"/>
                  </a:cubicBezTo>
                  <a:cubicBezTo>
                    <a:pt x="76" y="460"/>
                    <a:pt x="73" y="417"/>
                    <a:pt x="87" y="377"/>
                  </a:cubicBezTo>
                  <a:cubicBezTo>
                    <a:pt x="109" y="312"/>
                    <a:pt x="145" y="247"/>
                    <a:pt x="192" y="196"/>
                  </a:cubicBezTo>
                  <a:cubicBezTo>
                    <a:pt x="239" y="146"/>
                    <a:pt x="301" y="106"/>
                    <a:pt x="366" y="80"/>
                  </a:cubicBezTo>
                  <a:cubicBezTo>
                    <a:pt x="384" y="73"/>
                    <a:pt x="405" y="70"/>
                    <a:pt x="423" y="70"/>
                  </a:cubicBezTo>
                  <a:close/>
                  <a:moveTo>
                    <a:pt x="417" y="1"/>
                  </a:moveTo>
                  <a:cubicBezTo>
                    <a:pt x="392" y="1"/>
                    <a:pt x="367" y="6"/>
                    <a:pt x="344" y="15"/>
                  </a:cubicBezTo>
                  <a:cubicBezTo>
                    <a:pt x="268" y="44"/>
                    <a:pt x="199" y="91"/>
                    <a:pt x="145" y="153"/>
                  </a:cubicBezTo>
                  <a:cubicBezTo>
                    <a:pt x="87" y="211"/>
                    <a:pt x="44" y="283"/>
                    <a:pt x="22" y="362"/>
                  </a:cubicBezTo>
                  <a:cubicBezTo>
                    <a:pt x="0" y="424"/>
                    <a:pt x="11" y="493"/>
                    <a:pt x="58" y="543"/>
                  </a:cubicBezTo>
                  <a:cubicBezTo>
                    <a:pt x="81" y="566"/>
                    <a:pt x="115" y="580"/>
                    <a:pt x="148" y="580"/>
                  </a:cubicBezTo>
                  <a:cubicBezTo>
                    <a:pt x="152" y="580"/>
                    <a:pt x="156" y="580"/>
                    <a:pt x="160" y="579"/>
                  </a:cubicBezTo>
                  <a:cubicBezTo>
                    <a:pt x="188" y="579"/>
                    <a:pt x="214" y="576"/>
                    <a:pt x="243" y="565"/>
                  </a:cubicBezTo>
                  <a:cubicBezTo>
                    <a:pt x="395" y="507"/>
                    <a:pt x="514" y="381"/>
                    <a:pt x="564" y="221"/>
                  </a:cubicBezTo>
                  <a:cubicBezTo>
                    <a:pt x="586" y="160"/>
                    <a:pt x="572" y="91"/>
                    <a:pt x="528" y="41"/>
                  </a:cubicBezTo>
                  <a:cubicBezTo>
                    <a:pt x="497" y="14"/>
                    <a:pt x="457"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9"/>
            <p:cNvSpPr/>
            <p:nvPr/>
          </p:nvSpPr>
          <p:spPr>
            <a:xfrm>
              <a:off x="4066775" y="4602050"/>
              <a:ext cx="14125" cy="12750"/>
            </a:xfrm>
            <a:custGeom>
              <a:rect b="b" l="l" r="r" t="t"/>
              <a:pathLst>
                <a:path extrusionOk="0" h="510" w="565">
                  <a:moveTo>
                    <a:pt x="418" y="0"/>
                  </a:moveTo>
                  <a:cubicBezTo>
                    <a:pt x="343" y="0"/>
                    <a:pt x="243" y="51"/>
                    <a:pt x="160" y="137"/>
                  </a:cubicBezTo>
                  <a:cubicBezTo>
                    <a:pt x="40" y="264"/>
                    <a:pt x="0" y="416"/>
                    <a:pt x="69" y="481"/>
                  </a:cubicBezTo>
                  <a:cubicBezTo>
                    <a:pt x="90" y="500"/>
                    <a:pt x="117" y="509"/>
                    <a:pt x="149" y="509"/>
                  </a:cubicBezTo>
                  <a:cubicBezTo>
                    <a:pt x="224" y="509"/>
                    <a:pt x="322" y="459"/>
                    <a:pt x="405" y="372"/>
                  </a:cubicBezTo>
                  <a:cubicBezTo>
                    <a:pt x="525" y="246"/>
                    <a:pt x="564" y="94"/>
                    <a:pt x="496" y="29"/>
                  </a:cubicBezTo>
                  <a:cubicBezTo>
                    <a:pt x="476" y="9"/>
                    <a:pt x="449" y="0"/>
                    <a:pt x="4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9"/>
            <p:cNvSpPr/>
            <p:nvPr/>
          </p:nvSpPr>
          <p:spPr>
            <a:xfrm>
              <a:off x="4065875" y="4601175"/>
              <a:ext cx="16025" cy="14525"/>
            </a:xfrm>
            <a:custGeom>
              <a:rect b="b" l="l" r="r" t="t"/>
              <a:pathLst>
                <a:path extrusionOk="0" h="581" w="641">
                  <a:moveTo>
                    <a:pt x="462" y="70"/>
                  </a:moveTo>
                  <a:cubicBezTo>
                    <a:pt x="477" y="70"/>
                    <a:pt x="494" y="77"/>
                    <a:pt x="506" y="89"/>
                  </a:cubicBezTo>
                  <a:cubicBezTo>
                    <a:pt x="553" y="133"/>
                    <a:pt x="528" y="266"/>
                    <a:pt x="416" y="382"/>
                  </a:cubicBezTo>
                  <a:cubicBezTo>
                    <a:pt x="369" y="436"/>
                    <a:pt x="311" y="476"/>
                    <a:pt x="246" y="501"/>
                  </a:cubicBezTo>
                  <a:cubicBezTo>
                    <a:pt x="230" y="509"/>
                    <a:pt x="212" y="513"/>
                    <a:pt x="195" y="513"/>
                  </a:cubicBezTo>
                  <a:cubicBezTo>
                    <a:pt x="171" y="513"/>
                    <a:pt x="148" y="505"/>
                    <a:pt x="127" y="490"/>
                  </a:cubicBezTo>
                  <a:cubicBezTo>
                    <a:pt x="83" y="447"/>
                    <a:pt x="109" y="317"/>
                    <a:pt x="217" y="198"/>
                  </a:cubicBezTo>
                  <a:cubicBezTo>
                    <a:pt x="279" y="125"/>
                    <a:pt x="362" y="82"/>
                    <a:pt x="452" y="71"/>
                  </a:cubicBezTo>
                  <a:cubicBezTo>
                    <a:pt x="455" y="70"/>
                    <a:pt x="458" y="70"/>
                    <a:pt x="462" y="70"/>
                  </a:cubicBezTo>
                  <a:close/>
                  <a:moveTo>
                    <a:pt x="451" y="1"/>
                  </a:moveTo>
                  <a:cubicBezTo>
                    <a:pt x="367" y="1"/>
                    <a:pt x="261" y="55"/>
                    <a:pt x="170" y="151"/>
                  </a:cubicBezTo>
                  <a:cubicBezTo>
                    <a:pt x="36" y="292"/>
                    <a:pt x="0" y="461"/>
                    <a:pt x="83" y="541"/>
                  </a:cubicBezTo>
                  <a:cubicBezTo>
                    <a:pt x="112" y="566"/>
                    <a:pt x="149" y="581"/>
                    <a:pt x="185" y="581"/>
                  </a:cubicBezTo>
                  <a:cubicBezTo>
                    <a:pt x="214" y="577"/>
                    <a:pt x="239" y="574"/>
                    <a:pt x="268" y="566"/>
                  </a:cubicBezTo>
                  <a:cubicBezTo>
                    <a:pt x="344" y="537"/>
                    <a:pt x="412" y="490"/>
                    <a:pt x="467" y="429"/>
                  </a:cubicBezTo>
                  <a:cubicBezTo>
                    <a:pt x="600" y="288"/>
                    <a:pt x="640" y="118"/>
                    <a:pt x="553" y="39"/>
                  </a:cubicBezTo>
                  <a:cubicBezTo>
                    <a:pt x="527" y="13"/>
                    <a:pt x="491" y="1"/>
                    <a:pt x="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9"/>
            <p:cNvSpPr/>
            <p:nvPr/>
          </p:nvSpPr>
          <p:spPr>
            <a:xfrm>
              <a:off x="4058650" y="4565975"/>
              <a:ext cx="15550" cy="8525"/>
            </a:xfrm>
            <a:custGeom>
              <a:rect b="b" l="l" r="r" t="t"/>
              <a:pathLst>
                <a:path extrusionOk="0" h="341" w="622">
                  <a:moveTo>
                    <a:pt x="328" y="0"/>
                  </a:moveTo>
                  <a:cubicBezTo>
                    <a:pt x="320" y="0"/>
                    <a:pt x="312" y="0"/>
                    <a:pt x="304" y="1"/>
                  </a:cubicBezTo>
                  <a:cubicBezTo>
                    <a:pt x="130" y="8"/>
                    <a:pt x="0" y="87"/>
                    <a:pt x="0" y="181"/>
                  </a:cubicBezTo>
                  <a:cubicBezTo>
                    <a:pt x="0" y="274"/>
                    <a:pt x="131" y="341"/>
                    <a:pt x="290" y="341"/>
                  </a:cubicBezTo>
                  <a:cubicBezTo>
                    <a:pt x="298" y="341"/>
                    <a:pt x="306" y="341"/>
                    <a:pt x="315" y="340"/>
                  </a:cubicBezTo>
                  <a:cubicBezTo>
                    <a:pt x="488" y="333"/>
                    <a:pt x="622" y="250"/>
                    <a:pt x="618" y="156"/>
                  </a:cubicBezTo>
                  <a:cubicBezTo>
                    <a:pt x="615" y="67"/>
                    <a:pt x="487" y="0"/>
                    <a:pt x="3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9"/>
            <p:cNvSpPr/>
            <p:nvPr/>
          </p:nvSpPr>
          <p:spPr>
            <a:xfrm>
              <a:off x="4056650" y="4565050"/>
              <a:ext cx="18475" cy="10275"/>
            </a:xfrm>
            <a:custGeom>
              <a:rect b="b" l="l" r="r" t="t"/>
              <a:pathLst>
                <a:path extrusionOk="0" h="411" w="739">
                  <a:moveTo>
                    <a:pt x="424" y="70"/>
                  </a:moveTo>
                  <a:cubicBezTo>
                    <a:pt x="479" y="70"/>
                    <a:pt x="534" y="84"/>
                    <a:pt x="586" y="106"/>
                  </a:cubicBezTo>
                  <a:cubicBezTo>
                    <a:pt x="637" y="132"/>
                    <a:pt x="666" y="164"/>
                    <a:pt x="666" y="193"/>
                  </a:cubicBezTo>
                  <a:cubicBezTo>
                    <a:pt x="669" y="258"/>
                    <a:pt x="557" y="334"/>
                    <a:pt x="395" y="341"/>
                  </a:cubicBezTo>
                  <a:cubicBezTo>
                    <a:pt x="382" y="342"/>
                    <a:pt x="370" y="343"/>
                    <a:pt x="358" y="343"/>
                  </a:cubicBezTo>
                  <a:cubicBezTo>
                    <a:pt x="299" y="343"/>
                    <a:pt x="242" y="329"/>
                    <a:pt x="189" y="305"/>
                  </a:cubicBezTo>
                  <a:cubicBezTo>
                    <a:pt x="142" y="283"/>
                    <a:pt x="113" y="251"/>
                    <a:pt x="113" y="218"/>
                  </a:cubicBezTo>
                  <a:cubicBezTo>
                    <a:pt x="109" y="186"/>
                    <a:pt x="134" y="153"/>
                    <a:pt x="181" y="124"/>
                  </a:cubicBezTo>
                  <a:cubicBezTo>
                    <a:pt x="243" y="88"/>
                    <a:pt x="311" y="70"/>
                    <a:pt x="384" y="70"/>
                  </a:cubicBezTo>
                  <a:lnTo>
                    <a:pt x="405" y="70"/>
                  </a:lnTo>
                  <a:cubicBezTo>
                    <a:pt x="412" y="70"/>
                    <a:pt x="418" y="70"/>
                    <a:pt x="424" y="70"/>
                  </a:cubicBezTo>
                  <a:close/>
                  <a:moveTo>
                    <a:pt x="402" y="1"/>
                  </a:moveTo>
                  <a:cubicBezTo>
                    <a:pt x="313" y="1"/>
                    <a:pt x="225" y="23"/>
                    <a:pt x="145" y="66"/>
                  </a:cubicBezTo>
                  <a:cubicBezTo>
                    <a:pt x="1" y="121"/>
                    <a:pt x="11" y="323"/>
                    <a:pt x="156" y="367"/>
                  </a:cubicBezTo>
                  <a:cubicBezTo>
                    <a:pt x="219" y="393"/>
                    <a:pt x="285" y="410"/>
                    <a:pt x="351" y="410"/>
                  </a:cubicBezTo>
                  <a:cubicBezTo>
                    <a:pt x="357" y="410"/>
                    <a:pt x="363" y="410"/>
                    <a:pt x="369" y="410"/>
                  </a:cubicBezTo>
                  <a:lnTo>
                    <a:pt x="395" y="410"/>
                  </a:lnTo>
                  <a:cubicBezTo>
                    <a:pt x="590" y="403"/>
                    <a:pt x="738" y="305"/>
                    <a:pt x="731" y="193"/>
                  </a:cubicBezTo>
                  <a:cubicBezTo>
                    <a:pt x="724" y="124"/>
                    <a:pt x="680" y="70"/>
                    <a:pt x="615" y="45"/>
                  </a:cubicBezTo>
                  <a:cubicBezTo>
                    <a:pt x="547" y="15"/>
                    <a:pt x="474"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9"/>
            <p:cNvSpPr/>
            <p:nvPr/>
          </p:nvSpPr>
          <p:spPr>
            <a:xfrm>
              <a:off x="4032625" y="4619375"/>
              <a:ext cx="14925" cy="11975"/>
            </a:xfrm>
            <a:custGeom>
              <a:rect b="b" l="l" r="r" t="t"/>
              <a:pathLst>
                <a:path extrusionOk="0" h="479" w="597">
                  <a:moveTo>
                    <a:pt x="441" y="0"/>
                  </a:moveTo>
                  <a:cubicBezTo>
                    <a:pt x="368" y="0"/>
                    <a:pt x="275" y="38"/>
                    <a:pt x="192" y="109"/>
                  </a:cubicBezTo>
                  <a:cubicBezTo>
                    <a:pt x="58" y="222"/>
                    <a:pt x="0" y="370"/>
                    <a:pt x="61" y="442"/>
                  </a:cubicBezTo>
                  <a:cubicBezTo>
                    <a:pt x="84" y="467"/>
                    <a:pt x="118" y="479"/>
                    <a:pt x="159" y="479"/>
                  </a:cubicBezTo>
                  <a:cubicBezTo>
                    <a:pt x="232" y="479"/>
                    <a:pt x="325" y="441"/>
                    <a:pt x="408" y="370"/>
                  </a:cubicBezTo>
                  <a:cubicBezTo>
                    <a:pt x="542" y="258"/>
                    <a:pt x="596" y="109"/>
                    <a:pt x="539" y="37"/>
                  </a:cubicBezTo>
                  <a:cubicBezTo>
                    <a:pt x="516" y="12"/>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9"/>
            <p:cNvSpPr/>
            <p:nvPr/>
          </p:nvSpPr>
          <p:spPr>
            <a:xfrm>
              <a:off x="4032425" y="4618350"/>
              <a:ext cx="16375" cy="13900"/>
            </a:xfrm>
            <a:custGeom>
              <a:rect b="b" l="l" r="r" t="t"/>
              <a:pathLst>
                <a:path extrusionOk="0" h="556" w="655">
                  <a:moveTo>
                    <a:pt x="459" y="74"/>
                  </a:moveTo>
                  <a:cubicBezTo>
                    <a:pt x="481" y="74"/>
                    <a:pt x="502" y="84"/>
                    <a:pt x="518" y="100"/>
                  </a:cubicBezTo>
                  <a:cubicBezTo>
                    <a:pt x="539" y="136"/>
                    <a:pt x="543" y="183"/>
                    <a:pt x="521" y="219"/>
                  </a:cubicBezTo>
                  <a:cubicBezTo>
                    <a:pt x="463" y="349"/>
                    <a:pt x="348" y="443"/>
                    <a:pt x="210" y="479"/>
                  </a:cubicBezTo>
                  <a:cubicBezTo>
                    <a:pt x="195" y="488"/>
                    <a:pt x="179" y="492"/>
                    <a:pt x="164" y="492"/>
                  </a:cubicBezTo>
                  <a:cubicBezTo>
                    <a:pt x="95" y="492"/>
                    <a:pt x="41" y="407"/>
                    <a:pt x="95" y="342"/>
                  </a:cubicBezTo>
                  <a:cubicBezTo>
                    <a:pt x="120" y="277"/>
                    <a:pt x="163" y="219"/>
                    <a:pt x="221" y="176"/>
                  </a:cubicBezTo>
                  <a:cubicBezTo>
                    <a:pt x="272" y="129"/>
                    <a:pt x="337" y="96"/>
                    <a:pt x="406" y="78"/>
                  </a:cubicBezTo>
                  <a:cubicBezTo>
                    <a:pt x="420" y="78"/>
                    <a:pt x="435" y="75"/>
                    <a:pt x="449" y="75"/>
                  </a:cubicBezTo>
                  <a:cubicBezTo>
                    <a:pt x="452" y="74"/>
                    <a:pt x="456" y="74"/>
                    <a:pt x="459" y="74"/>
                  </a:cubicBezTo>
                  <a:close/>
                  <a:moveTo>
                    <a:pt x="452" y="1"/>
                  </a:moveTo>
                  <a:cubicBezTo>
                    <a:pt x="432" y="1"/>
                    <a:pt x="412" y="5"/>
                    <a:pt x="391" y="13"/>
                  </a:cubicBezTo>
                  <a:cubicBezTo>
                    <a:pt x="232" y="53"/>
                    <a:pt x="98" y="165"/>
                    <a:pt x="30" y="317"/>
                  </a:cubicBezTo>
                  <a:cubicBezTo>
                    <a:pt x="1" y="378"/>
                    <a:pt x="4" y="450"/>
                    <a:pt x="44" y="505"/>
                  </a:cubicBezTo>
                  <a:cubicBezTo>
                    <a:pt x="77" y="537"/>
                    <a:pt x="120" y="555"/>
                    <a:pt x="167" y="555"/>
                  </a:cubicBezTo>
                  <a:cubicBezTo>
                    <a:pt x="185" y="552"/>
                    <a:pt x="207" y="552"/>
                    <a:pt x="225" y="548"/>
                  </a:cubicBezTo>
                  <a:cubicBezTo>
                    <a:pt x="384" y="508"/>
                    <a:pt x="518" y="393"/>
                    <a:pt x="586" y="244"/>
                  </a:cubicBezTo>
                  <a:cubicBezTo>
                    <a:pt x="654" y="133"/>
                    <a:pt x="567"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9"/>
            <p:cNvSpPr/>
            <p:nvPr/>
          </p:nvSpPr>
          <p:spPr>
            <a:xfrm>
              <a:off x="3983725" y="4576400"/>
              <a:ext cx="26600" cy="17125"/>
            </a:xfrm>
            <a:custGeom>
              <a:rect b="b" l="l" r="r" t="t"/>
              <a:pathLst>
                <a:path extrusionOk="0" h="685" w="1064">
                  <a:moveTo>
                    <a:pt x="751" y="0"/>
                  </a:moveTo>
                  <a:cubicBezTo>
                    <a:pt x="648" y="0"/>
                    <a:pt x="525" y="31"/>
                    <a:pt x="405" y="93"/>
                  </a:cubicBezTo>
                  <a:cubicBezTo>
                    <a:pt x="152" y="220"/>
                    <a:pt x="0" y="437"/>
                    <a:pt x="76" y="574"/>
                  </a:cubicBezTo>
                  <a:cubicBezTo>
                    <a:pt x="114" y="648"/>
                    <a:pt x="203" y="685"/>
                    <a:pt x="316" y="685"/>
                  </a:cubicBezTo>
                  <a:cubicBezTo>
                    <a:pt x="419" y="685"/>
                    <a:pt x="541" y="654"/>
                    <a:pt x="662" y="592"/>
                  </a:cubicBezTo>
                  <a:cubicBezTo>
                    <a:pt x="915" y="462"/>
                    <a:pt x="1063" y="245"/>
                    <a:pt x="991" y="108"/>
                  </a:cubicBezTo>
                  <a:cubicBezTo>
                    <a:pt x="953" y="36"/>
                    <a:pt x="864"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9"/>
            <p:cNvSpPr/>
            <p:nvPr/>
          </p:nvSpPr>
          <p:spPr>
            <a:xfrm>
              <a:off x="3983900" y="4575525"/>
              <a:ext cx="26425" cy="18850"/>
            </a:xfrm>
            <a:custGeom>
              <a:rect b="b" l="l" r="r" t="t"/>
              <a:pathLst>
                <a:path extrusionOk="0" h="754" w="1057">
                  <a:moveTo>
                    <a:pt x="745" y="67"/>
                  </a:moveTo>
                  <a:lnTo>
                    <a:pt x="745" y="70"/>
                  </a:lnTo>
                  <a:cubicBezTo>
                    <a:pt x="846" y="70"/>
                    <a:pt x="926" y="103"/>
                    <a:pt x="955" y="157"/>
                  </a:cubicBezTo>
                  <a:cubicBezTo>
                    <a:pt x="984" y="215"/>
                    <a:pt x="969" y="287"/>
                    <a:pt x="915" y="370"/>
                  </a:cubicBezTo>
                  <a:cubicBezTo>
                    <a:pt x="767" y="562"/>
                    <a:pt x="539" y="678"/>
                    <a:pt x="297" y="685"/>
                  </a:cubicBezTo>
                  <a:cubicBezTo>
                    <a:pt x="199" y="685"/>
                    <a:pt x="131" y="652"/>
                    <a:pt x="102" y="595"/>
                  </a:cubicBezTo>
                  <a:cubicBezTo>
                    <a:pt x="76" y="540"/>
                    <a:pt x="91" y="464"/>
                    <a:pt x="145" y="385"/>
                  </a:cubicBezTo>
                  <a:cubicBezTo>
                    <a:pt x="214" y="287"/>
                    <a:pt x="308" y="211"/>
                    <a:pt x="416" y="157"/>
                  </a:cubicBezTo>
                  <a:cubicBezTo>
                    <a:pt x="517" y="103"/>
                    <a:pt x="630" y="74"/>
                    <a:pt x="745" y="67"/>
                  </a:cubicBezTo>
                  <a:close/>
                  <a:moveTo>
                    <a:pt x="745" y="0"/>
                  </a:moveTo>
                  <a:cubicBezTo>
                    <a:pt x="637" y="0"/>
                    <a:pt x="509" y="32"/>
                    <a:pt x="384" y="96"/>
                  </a:cubicBezTo>
                  <a:cubicBezTo>
                    <a:pt x="264" y="154"/>
                    <a:pt x="163" y="240"/>
                    <a:pt x="87" y="345"/>
                  </a:cubicBezTo>
                  <a:cubicBezTo>
                    <a:pt x="15" y="450"/>
                    <a:pt x="1" y="548"/>
                    <a:pt x="40" y="627"/>
                  </a:cubicBezTo>
                  <a:cubicBezTo>
                    <a:pt x="80" y="707"/>
                    <a:pt x="170" y="750"/>
                    <a:pt x="293" y="754"/>
                  </a:cubicBezTo>
                  <a:lnTo>
                    <a:pt x="311" y="754"/>
                  </a:lnTo>
                  <a:cubicBezTo>
                    <a:pt x="434" y="750"/>
                    <a:pt x="561" y="718"/>
                    <a:pt x="673" y="656"/>
                  </a:cubicBezTo>
                  <a:cubicBezTo>
                    <a:pt x="789" y="598"/>
                    <a:pt x="890" y="515"/>
                    <a:pt x="969" y="407"/>
                  </a:cubicBezTo>
                  <a:cubicBezTo>
                    <a:pt x="1038" y="305"/>
                    <a:pt x="1056" y="208"/>
                    <a:pt x="1013" y="128"/>
                  </a:cubicBezTo>
                  <a:cubicBezTo>
                    <a:pt x="970" y="43"/>
                    <a:pt x="870"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9"/>
            <p:cNvSpPr/>
            <p:nvPr/>
          </p:nvSpPr>
          <p:spPr>
            <a:xfrm>
              <a:off x="3911775" y="4439550"/>
              <a:ext cx="103325" cy="181025"/>
            </a:xfrm>
            <a:custGeom>
              <a:rect b="b" l="l" r="r" t="t"/>
              <a:pathLst>
                <a:path extrusionOk="0" h="7241" w="4133">
                  <a:moveTo>
                    <a:pt x="2689" y="0"/>
                  </a:moveTo>
                  <a:cubicBezTo>
                    <a:pt x="1829" y="0"/>
                    <a:pt x="849" y="1395"/>
                    <a:pt x="438" y="3261"/>
                  </a:cubicBezTo>
                  <a:cubicBezTo>
                    <a:pt x="1" y="5249"/>
                    <a:pt x="377" y="7024"/>
                    <a:pt x="1273" y="7223"/>
                  </a:cubicBezTo>
                  <a:cubicBezTo>
                    <a:pt x="1328" y="7235"/>
                    <a:pt x="1383" y="7241"/>
                    <a:pt x="1439" y="7241"/>
                  </a:cubicBezTo>
                  <a:cubicBezTo>
                    <a:pt x="2302" y="7241"/>
                    <a:pt x="3284" y="5848"/>
                    <a:pt x="3695" y="3977"/>
                  </a:cubicBezTo>
                  <a:cubicBezTo>
                    <a:pt x="4133" y="1988"/>
                    <a:pt x="3757" y="217"/>
                    <a:pt x="2857" y="18"/>
                  </a:cubicBezTo>
                  <a:cubicBezTo>
                    <a:pt x="2802" y="6"/>
                    <a:pt x="2746" y="0"/>
                    <a:pt x="268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9"/>
            <p:cNvSpPr/>
            <p:nvPr/>
          </p:nvSpPr>
          <p:spPr>
            <a:xfrm>
              <a:off x="3915750" y="4438525"/>
              <a:ext cx="95300" cy="182700"/>
            </a:xfrm>
            <a:custGeom>
              <a:rect b="b" l="l" r="r" t="t"/>
              <a:pathLst>
                <a:path extrusionOk="0" h="7308" w="3812">
                  <a:moveTo>
                    <a:pt x="2531" y="66"/>
                  </a:moveTo>
                  <a:cubicBezTo>
                    <a:pt x="2582" y="66"/>
                    <a:pt x="2636" y="74"/>
                    <a:pt x="2690" y="85"/>
                  </a:cubicBezTo>
                  <a:cubicBezTo>
                    <a:pt x="3113" y="179"/>
                    <a:pt x="3428" y="634"/>
                    <a:pt x="3583" y="1368"/>
                  </a:cubicBezTo>
                  <a:cubicBezTo>
                    <a:pt x="3742" y="2109"/>
                    <a:pt x="3713" y="3049"/>
                    <a:pt x="3500" y="4003"/>
                  </a:cubicBezTo>
                  <a:cubicBezTo>
                    <a:pt x="3096" y="5855"/>
                    <a:pt x="2126" y="7241"/>
                    <a:pt x="1281" y="7241"/>
                  </a:cubicBezTo>
                  <a:cubicBezTo>
                    <a:pt x="1227" y="7241"/>
                    <a:pt x="1174" y="7236"/>
                    <a:pt x="1121" y="7224"/>
                  </a:cubicBezTo>
                  <a:cubicBezTo>
                    <a:pt x="702" y="7130"/>
                    <a:pt x="384" y="6675"/>
                    <a:pt x="229" y="5941"/>
                  </a:cubicBezTo>
                  <a:cubicBezTo>
                    <a:pt x="70" y="5196"/>
                    <a:pt x="98" y="4260"/>
                    <a:pt x="312" y="3302"/>
                  </a:cubicBezTo>
                  <a:cubicBezTo>
                    <a:pt x="717" y="1455"/>
                    <a:pt x="1685" y="66"/>
                    <a:pt x="2531" y="66"/>
                  </a:cubicBezTo>
                  <a:close/>
                  <a:moveTo>
                    <a:pt x="2533" y="1"/>
                  </a:moveTo>
                  <a:cubicBezTo>
                    <a:pt x="1656" y="1"/>
                    <a:pt x="657" y="1409"/>
                    <a:pt x="243" y="3287"/>
                  </a:cubicBezTo>
                  <a:cubicBezTo>
                    <a:pt x="33" y="4256"/>
                    <a:pt x="1" y="5203"/>
                    <a:pt x="160" y="5955"/>
                  </a:cubicBezTo>
                  <a:cubicBezTo>
                    <a:pt x="323" y="6718"/>
                    <a:pt x="659" y="7192"/>
                    <a:pt x="1107" y="7289"/>
                  </a:cubicBezTo>
                  <a:cubicBezTo>
                    <a:pt x="1165" y="7300"/>
                    <a:pt x="1219" y="7307"/>
                    <a:pt x="1277" y="7307"/>
                  </a:cubicBezTo>
                  <a:cubicBezTo>
                    <a:pt x="2155" y="7307"/>
                    <a:pt x="3153" y="5901"/>
                    <a:pt x="3569" y="4018"/>
                  </a:cubicBezTo>
                  <a:cubicBezTo>
                    <a:pt x="3778" y="3052"/>
                    <a:pt x="3811" y="2105"/>
                    <a:pt x="3652" y="1353"/>
                  </a:cubicBezTo>
                  <a:cubicBezTo>
                    <a:pt x="3489" y="591"/>
                    <a:pt x="3153" y="117"/>
                    <a:pt x="2705" y="19"/>
                  </a:cubicBezTo>
                  <a:cubicBezTo>
                    <a:pt x="2648" y="7"/>
                    <a:pt x="2591" y="1"/>
                    <a:pt x="25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9"/>
            <p:cNvSpPr/>
            <p:nvPr/>
          </p:nvSpPr>
          <p:spPr>
            <a:xfrm>
              <a:off x="3956075" y="4558525"/>
              <a:ext cx="18100" cy="24675"/>
            </a:xfrm>
            <a:custGeom>
              <a:rect b="b" l="l" r="r" t="t"/>
              <a:pathLst>
                <a:path extrusionOk="0" h="987" w="724">
                  <a:moveTo>
                    <a:pt x="481" y="1"/>
                  </a:moveTo>
                  <a:cubicBezTo>
                    <a:pt x="343" y="1"/>
                    <a:pt x="181" y="164"/>
                    <a:pt x="98" y="400"/>
                  </a:cubicBezTo>
                  <a:cubicBezTo>
                    <a:pt x="0" y="667"/>
                    <a:pt x="40" y="924"/>
                    <a:pt x="188" y="978"/>
                  </a:cubicBezTo>
                  <a:cubicBezTo>
                    <a:pt x="205" y="984"/>
                    <a:pt x="223" y="987"/>
                    <a:pt x="241" y="987"/>
                  </a:cubicBezTo>
                  <a:cubicBezTo>
                    <a:pt x="377" y="987"/>
                    <a:pt x="539" y="824"/>
                    <a:pt x="626" y="588"/>
                  </a:cubicBezTo>
                  <a:cubicBezTo>
                    <a:pt x="723" y="320"/>
                    <a:pt x="680" y="64"/>
                    <a:pt x="535" y="9"/>
                  </a:cubicBezTo>
                  <a:cubicBezTo>
                    <a:pt x="518" y="3"/>
                    <a:pt x="500" y="1"/>
                    <a:pt x="4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9"/>
            <p:cNvSpPr/>
            <p:nvPr/>
          </p:nvSpPr>
          <p:spPr>
            <a:xfrm>
              <a:off x="3956150" y="4557725"/>
              <a:ext cx="18200" cy="26350"/>
            </a:xfrm>
            <a:custGeom>
              <a:rect b="b" l="l" r="r" t="t"/>
              <a:pathLst>
                <a:path extrusionOk="0" h="1054" w="728">
                  <a:moveTo>
                    <a:pt x="478" y="67"/>
                  </a:moveTo>
                  <a:cubicBezTo>
                    <a:pt x="492" y="67"/>
                    <a:pt x="503" y="70"/>
                    <a:pt x="518" y="74"/>
                  </a:cubicBezTo>
                  <a:cubicBezTo>
                    <a:pt x="576" y="96"/>
                    <a:pt x="619" y="157"/>
                    <a:pt x="633" y="255"/>
                  </a:cubicBezTo>
                  <a:cubicBezTo>
                    <a:pt x="655" y="497"/>
                    <a:pt x="572" y="735"/>
                    <a:pt x="398" y="909"/>
                  </a:cubicBezTo>
                  <a:cubicBezTo>
                    <a:pt x="344" y="958"/>
                    <a:pt x="290" y="982"/>
                    <a:pt x="242" y="982"/>
                  </a:cubicBezTo>
                  <a:cubicBezTo>
                    <a:pt x="226" y="982"/>
                    <a:pt x="210" y="979"/>
                    <a:pt x="196" y="974"/>
                  </a:cubicBezTo>
                  <a:cubicBezTo>
                    <a:pt x="138" y="956"/>
                    <a:pt x="95" y="891"/>
                    <a:pt x="80" y="793"/>
                  </a:cubicBezTo>
                  <a:cubicBezTo>
                    <a:pt x="66" y="674"/>
                    <a:pt x="84" y="555"/>
                    <a:pt x="127" y="443"/>
                  </a:cubicBezTo>
                  <a:cubicBezTo>
                    <a:pt x="207" y="226"/>
                    <a:pt x="355" y="67"/>
                    <a:pt x="478" y="67"/>
                  </a:cubicBezTo>
                  <a:close/>
                  <a:moveTo>
                    <a:pt x="475" y="0"/>
                  </a:moveTo>
                  <a:cubicBezTo>
                    <a:pt x="322" y="0"/>
                    <a:pt x="150" y="170"/>
                    <a:pt x="62" y="421"/>
                  </a:cubicBezTo>
                  <a:cubicBezTo>
                    <a:pt x="15" y="544"/>
                    <a:pt x="1" y="674"/>
                    <a:pt x="15" y="804"/>
                  </a:cubicBezTo>
                  <a:cubicBezTo>
                    <a:pt x="37" y="927"/>
                    <a:pt x="91" y="1010"/>
                    <a:pt x="174" y="1039"/>
                  </a:cubicBezTo>
                  <a:cubicBezTo>
                    <a:pt x="196" y="1046"/>
                    <a:pt x="218" y="1054"/>
                    <a:pt x="239" y="1054"/>
                  </a:cubicBezTo>
                  <a:cubicBezTo>
                    <a:pt x="319" y="1046"/>
                    <a:pt x="391" y="1014"/>
                    <a:pt x="445" y="960"/>
                  </a:cubicBezTo>
                  <a:cubicBezTo>
                    <a:pt x="633" y="772"/>
                    <a:pt x="727" y="511"/>
                    <a:pt x="702" y="247"/>
                  </a:cubicBezTo>
                  <a:cubicBezTo>
                    <a:pt x="680" y="124"/>
                    <a:pt x="626" y="41"/>
                    <a:pt x="543" y="12"/>
                  </a:cubicBezTo>
                  <a:cubicBezTo>
                    <a:pt x="521" y="4"/>
                    <a:pt x="498" y="0"/>
                    <a:pt x="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9"/>
            <p:cNvSpPr/>
            <p:nvPr/>
          </p:nvSpPr>
          <p:spPr>
            <a:xfrm>
              <a:off x="3951000" y="4477000"/>
              <a:ext cx="18100" cy="24625"/>
            </a:xfrm>
            <a:custGeom>
              <a:rect b="b" l="l" r="r" t="t"/>
              <a:pathLst>
                <a:path extrusionOk="0" h="985" w="724">
                  <a:moveTo>
                    <a:pt x="482" y="1"/>
                  </a:moveTo>
                  <a:cubicBezTo>
                    <a:pt x="344" y="1"/>
                    <a:pt x="184" y="163"/>
                    <a:pt x="98" y="396"/>
                  </a:cubicBezTo>
                  <a:cubicBezTo>
                    <a:pt x="1" y="664"/>
                    <a:pt x="40" y="924"/>
                    <a:pt x="189" y="975"/>
                  </a:cubicBezTo>
                  <a:cubicBezTo>
                    <a:pt x="207" y="982"/>
                    <a:pt x="225" y="985"/>
                    <a:pt x="244" y="985"/>
                  </a:cubicBezTo>
                  <a:cubicBezTo>
                    <a:pt x="380" y="985"/>
                    <a:pt x="541" y="822"/>
                    <a:pt x="626" y="588"/>
                  </a:cubicBezTo>
                  <a:cubicBezTo>
                    <a:pt x="724" y="321"/>
                    <a:pt x="680" y="60"/>
                    <a:pt x="536" y="10"/>
                  </a:cubicBezTo>
                  <a:cubicBezTo>
                    <a:pt x="518" y="4"/>
                    <a:pt x="500" y="1"/>
                    <a:pt x="4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9"/>
            <p:cNvSpPr/>
            <p:nvPr/>
          </p:nvSpPr>
          <p:spPr>
            <a:xfrm>
              <a:off x="3950000" y="4476150"/>
              <a:ext cx="20100" cy="26325"/>
            </a:xfrm>
            <a:custGeom>
              <a:rect b="b" l="l" r="r" t="t"/>
              <a:pathLst>
                <a:path extrusionOk="0" h="1053" w="804">
                  <a:moveTo>
                    <a:pt x="521" y="69"/>
                  </a:moveTo>
                  <a:cubicBezTo>
                    <a:pt x="536" y="69"/>
                    <a:pt x="550" y="69"/>
                    <a:pt x="565" y="76"/>
                  </a:cubicBezTo>
                  <a:cubicBezTo>
                    <a:pt x="691" y="120"/>
                    <a:pt x="724" y="365"/>
                    <a:pt x="637" y="611"/>
                  </a:cubicBezTo>
                  <a:cubicBezTo>
                    <a:pt x="557" y="826"/>
                    <a:pt x="406" y="984"/>
                    <a:pt x="284" y="984"/>
                  </a:cubicBezTo>
                  <a:cubicBezTo>
                    <a:pt x="269" y="984"/>
                    <a:pt x="254" y="982"/>
                    <a:pt x="240" y="976"/>
                  </a:cubicBezTo>
                  <a:cubicBezTo>
                    <a:pt x="117" y="933"/>
                    <a:pt x="84" y="687"/>
                    <a:pt x="171" y="445"/>
                  </a:cubicBezTo>
                  <a:cubicBezTo>
                    <a:pt x="250" y="224"/>
                    <a:pt x="399" y="69"/>
                    <a:pt x="521" y="69"/>
                  </a:cubicBezTo>
                  <a:close/>
                  <a:moveTo>
                    <a:pt x="522" y="0"/>
                  </a:moveTo>
                  <a:cubicBezTo>
                    <a:pt x="371" y="0"/>
                    <a:pt x="197" y="167"/>
                    <a:pt x="106" y="420"/>
                  </a:cubicBezTo>
                  <a:cubicBezTo>
                    <a:pt x="1" y="709"/>
                    <a:pt x="52" y="984"/>
                    <a:pt x="218" y="1041"/>
                  </a:cubicBezTo>
                  <a:cubicBezTo>
                    <a:pt x="240" y="1049"/>
                    <a:pt x="261" y="1052"/>
                    <a:pt x="283" y="1052"/>
                  </a:cubicBezTo>
                  <a:cubicBezTo>
                    <a:pt x="438" y="1052"/>
                    <a:pt x="608" y="886"/>
                    <a:pt x="699" y="633"/>
                  </a:cubicBezTo>
                  <a:cubicBezTo>
                    <a:pt x="803" y="344"/>
                    <a:pt x="753" y="73"/>
                    <a:pt x="587" y="11"/>
                  </a:cubicBezTo>
                  <a:cubicBezTo>
                    <a:pt x="566" y="4"/>
                    <a:pt x="544" y="0"/>
                    <a:pt x="5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9"/>
            <p:cNvSpPr/>
            <p:nvPr/>
          </p:nvSpPr>
          <p:spPr>
            <a:xfrm>
              <a:off x="3961675" y="4528275"/>
              <a:ext cx="11500" cy="19475"/>
            </a:xfrm>
            <a:custGeom>
              <a:rect b="b" l="l" r="r" t="t"/>
              <a:pathLst>
                <a:path extrusionOk="0" h="779" w="460">
                  <a:moveTo>
                    <a:pt x="250" y="1"/>
                  </a:moveTo>
                  <a:cubicBezTo>
                    <a:pt x="138" y="1"/>
                    <a:pt x="36" y="163"/>
                    <a:pt x="18" y="373"/>
                  </a:cubicBezTo>
                  <a:cubicBezTo>
                    <a:pt x="0" y="587"/>
                    <a:pt x="80" y="767"/>
                    <a:pt x="199" y="778"/>
                  </a:cubicBezTo>
                  <a:cubicBezTo>
                    <a:pt x="203" y="779"/>
                    <a:pt x="206" y="779"/>
                    <a:pt x="210" y="779"/>
                  </a:cubicBezTo>
                  <a:cubicBezTo>
                    <a:pt x="322" y="779"/>
                    <a:pt x="427" y="616"/>
                    <a:pt x="441" y="406"/>
                  </a:cubicBezTo>
                  <a:cubicBezTo>
                    <a:pt x="459" y="193"/>
                    <a:pt x="380" y="12"/>
                    <a:pt x="261" y="1"/>
                  </a:cubicBezTo>
                  <a:cubicBezTo>
                    <a:pt x="257" y="1"/>
                    <a:pt x="253" y="1"/>
                    <a:pt x="25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9"/>
            <p:cNvSpPr/>
            <p:nvPr/>
          </p:nvSpPr>
          <p:spPr>
            <a:xfrm>
              <a:off x="3960775" y="4527475"/>
              <a:ext cx="13125" cy="21075"/>
            </a:xfrm>
            <a:custGeom>
              <a:rect b="b" l="l" r="r" t="t"/>
              <a:pathLst>
                <a:path extrusionOk="0" h="843" w="525">
                  <a:moveTo>
                    <a:pt x="297" y="66"/>
                  </a:moveTo>
                  <a:cubicBezTo>
                    <a:pt x="340" y="69"/>
                    <a:pt x="380" y="109"/>
                    <a:pt x="409" y="174"/>
                  </a:cubicBezTo>
                  <a:cubicBezTo>
                    <a:pt x="445" y="257"/>
                    <a:pt x="456" y="344"/>
                    <a:pt x="448" y="434"/>
                  </a:cubicBezTo>
                  <a:cubicBezTo>
                    <a:pt x="431" y="622"/>
                    <a:pt x="340" y="774"/>
                    <a:pt x="245" y="774"/>
                  </a:cubicBezTo>
                  <a:cubicBezTo>
                    <a:pt x="243" y="774"/>
                    <a:pt x="241" y="774"/>
                    <a:pt x="239" y="774"/>
                  </a:cubicBezTo>
                  <a:cubicBezTo>
                    <a:pt x="141" y="767"/>
                    <a:pt x="72" y="593"/>
                    <a:pt x="90" y="405"/>
                  </a:cubicBezTo>
                  <a:cubicBezTo>
                    <a:pt x="105" y="217"/>
                    <a:pt x="195" y="66"/>
                    <a:pt x="289" y="66"/>
                  </a:cubicBezTo>
                  <a:close/>
                  <a:moveTo>
                    <a:pt x="288" y="0"/>
                  </a:moveTo>
                  <a:cubicBezTo>
                    <a:pt x="156" y="0"/>
                    <a:pt x="39" y="170"/>
                    <a:pt x="22" y="402"/>
                  </a:cubicBezTo>
                  <a:cubicBezTo>
                    <a:pt x="0" y="637"/>
                    <a:pt x="94" y="832"/>
                    <a:pt x="231" y="843"/>
                  </a:cubicBezTo>
                  <a:lnTo>
                    <a:pt x="246" y="843"/>
                  </a:lnTo>
                  <a:cubicBezTo>
                    <a:pt x="376" y="843"/>
                    <a:pt x="495" y="669"/>
                    <a:pt x="517" y="442"/>
                  </a:cubicBezTo>
                  <a:cubicBezTo>
                    <a:pt x="524" y="340"/>
                    <a:pt x="510" y="239"/>
                    <a:pt x="470" y="145"/>
                  </a:cubicBezTo>
                  <a:cubicBezTo>
                    <a:pt x="430" y="58"/>
                    <a:pt x="369" y="4"/>
                    <a:pt x="300" y="1"/>
                  </a:cubicBezTo>
                  <a:cubicBezTo>
                    <a:pt x="296" y="0"/>
                    <a:pt x="292" y="0"/>
                    <a:pt x="2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9"/>
            <p:cNvSpPr/>
            <p:nvPr/>
          </p:nvSpPr>
          <p:spPr>
            <a:xfrm>
              <a:off x="3928050" y="4585850"/>
              <a:ext cx="9150" cy="15500"/>
            </a:xfrm>
            <a:custGeom>
              <a:rect b="b" l="l" r="r" t="t"/>
              <a:pathLst>
                <a:path extrusionOk="0" h="620" w="366">
                  <a:moveTo>
                    <a:pt x="203" y="1"/>
                  </a:moveTo>
                  <a:cubicBezTo>
                    <a:pt x="112" y="1"/>
                    <a:pt x="29" y="132"/>
                    <a:pt x="15" y="297"/>
                  </a:cubicBezTo>
                  <a:cubicBezTo>
                    <a:pt x="0" y="467"/>
                    <a:pt x="66" y="612"/>
                    <a:pt x="160" y="619"/>
                  </a:cubicBezTo>
                  <a:cubicBezTo>
                    <a:pt x="163" y="619"/>
                    <a:pt x="167" y="620"/>
                    <a:pt x="170" y="620"/>
                  </a:cubicBezTo>
                  <a:cubicBezTo>
                    <a:pt x="260" y="620"/>
                    <a:pt x="341" y="489"/>
                    <a:pt x="355" y="323"/>
                  </a:cubicBezTo>
                  <a:cubicBezTo>
                    <a:pt x="366" y="153"/>
                    <a:pt x="304" y="8"/>
                    <a:pt x="210" y="1"/>
                  </a:cubicBezTo>
                  <a:cubicBezTo>
                    <a:pt x="208" y="1"/>
                    <a:pt x="205" y="1"/>
                    <a:pt x="2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9"/>
            <p:cNvSpPr/>
            <p:nvPr/>
          </p:nvSpPr>
          <p:spPr>
            <a:xfrm>
              <a:off x="3927150" y="4584950"/>
              <a:ext cx="10775" cy="17300"/>
            </a:xfrm>
            <a:custGeom>
              <a:rect b="b" l="l" r="r" t="t"/>
              <a:pathLst>
                <a:path extrusionOk="0" h="692" w="431">
                  <a:moveTo>
                    <a:pt x="243" y="69"/>
                  </a:moveTo>
                  <a:cubicBezTo>
                    <a:pt x="275" y="73"/>
                    <a:pt x="308" y="102"/>
                    <a:pt x="329" y="153"/>
                  </a:cubicBezTo>
                  <a:cubicBezTo>
                    <a:pt x="355" y="218"/>
                    <a:pt x="365" y="286"/>
                    <a:pt x="358" y="359"/>
                  </a:cubicBezTo>
                  <a:cubicBezTo>
                    <a:pt x="344" y="519"/>
                    <a:pt x="267" y="623"/>
                    <a:pt x="202" y="623"/>
                  </a:cubicBezTo>
                  <a:cubicBezTo>
                    <a:pt x="201" y="623"/>
                    <a:pt x="200" y="623"/>
                    <a:pt x="199" y="622"/>
                  </a:cubicBezTo>
                  <a:cubicBezTo>
                    <a:pt x="134" y="619"/>
                    <a:pt x="73" y="500"/>
                    <a:pt x="83" y="337"/>
                  </a:cubicBezTo>
                  <a:cubicBezTo>
                    <a:pt x="87" y="265"/>
                    <a:pt x="109" y="196"/>
                    <a:pt x="149" y="138"/>
                  </a:cubicBezTo>
                  <a:cubicBezTo>
                    <a:pt x="163" y="102"/>
                    <a:pt x="199" y="77"/>
                    <a:pt x="239" y="69"/>
                  </a:cubicBezTo>
                  <a:close/>
                  <a:moveTo>
                    <a:pt x="246" y="1"/>
                  </a:moveTo>
                  <a:cubicBezTo>
                    <a:pt x="181" y="1"/>
                    <a:pt x="120" y="40"/>
                    <a:pt x="87" y="98"/>
                  </a:cubicBezTo>
                  <a:cubicBezTo>
                    <a:pt x="47" y="167"/>
                    <a:pt x="22" y="247"/>
                    <a:pt x="15" y="330"/>
                  </a:cubicBezTo>
                  <a:cubicBezTo>
                    <a:pt x="0" y="525"/>
                    <a:pt x="76" y="680"/>
                    <a:pt x="192" y="691"/>
                  </a:cubicBezTo>
                  <a:lnTo>
                    <a:pt x="203" y="691"/>
                  </a:lnTo>
                  <a:cubicBezTo>
                    <a:pt x="311" y="691"/>
                    <a:pt x="409" y="550"/>
                    <a:pt x="423" y="362"/>
                  </a:cubicBezTo>
                  <a:cubicBezTo>
                    <a:pt x="431" y="279"/>
                    <a:pt x="420" y="200"/>
                    <a:pt x="387" y="124"/>
                  </a:cubicBezTo>
                  <a:cubicBezTo>
                    <a:pt x="365" y="59"/>
                    <a:pt x="311" y="12"/>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9"/>
            <p:cNvSpPr/>
            <p:nvPr/>
          </p:nvSpPr>
          <p:spPr>
            <a:xfrm>
              <a:off x="3916125" y="4574100"/>
              <a:ext cx="8775" cy="15575"/>
            </a:xfrm>
            <a:custGeom>
              <a:rect b="b" l="l" r="r" t="t"/>
              <a:pathLst>
                <a:path extrusionOk="0" h="623" w="351">
                  <a:moveTo>
                    <a:pt x="167" y="1"/>
                  </a:moveTo>
                  <a:cubicBezTo>
                    <a:pt x="165" y="1"/>
                    <a:pt x="164" y="1"/>
                    <a:pt x="163" y="1"/>
                  </a:cubicBezTo>
                  <a:cubicBezTo>
                    <a:pt x="69" y="5"/>
                    <a:pt x="0" y="149"/>
                    <a:pt x="4" y="319"/>
                  </a:cubicBezTo>
                  <a:cubicBezTo>
                    <a:pt x="11" y="487"/>
                    <a:pt x="89" y="623"/>
                    <a:pt x="181" y="623"/>
                  </a:cubicBezTo>
                  <a:cubicBezTo>
                    <a:pt x="182" y="623"/>
                    <a:pt x="183" y="623"/>
                    <a:pt x="185" y="623"/>
                  </a:cubicBezTo>
                  <a:cubicBezTo>
                    <a:pt x="279" y="619"/>
                    <a:pt x="351" y="478"/>
                    <a:pt x="344" y="308"/>
                  </a:cubicBezTo>
                  <a:cubicBezTo>
                    <a:pt x="340" y="137"/>
                    <a:pt x="259" y="1"/>
                    <a:pt x="1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9"/>
            <p:cNvSpPr/>
            <p:nvPr/>
          </p:nvSpPr>
          <p:spPr>
            <a:xfrm>
              <a:off x="3915300" y="4573300"/>
              <a:ext cx="10425" cy="17275"/>
            </a:xfrm>
            <a:custGeom>
              <a:rect b="b" l="l" r="r" t="t"/>
              <a:pathLst>
                <a:path extrusionOk="0" h="691" w="417">
                  <a:moveTo>
                    <a:pt x="200" y="69"/>
                  </a:moveTo>
                  <a:cubicBezTo>
                    <a:pt x="243" y="73"/>
                    <a:pt x="276" y="98"/>
                    <a:pt x="294" y="138"/>
                  </a:cubicBezTo>
                  <a:cubicBezTo>
                    <a:pt x="326" y="199"/>
                    <a:pt x="344" y="268"/>
                    <a:pt x="348" y="340"/>
                  </a:cubicBezTo>
                  <a:cubicBezTo>
                    <a:pt x="351" y="409"/>
                    <a:pt x="337" y="481"/>
                    <a:pt x="308" y="543"/>
                  </a:cubicBezTo>
                  <a:cubicBezTo>
                    <a:pt x="283" y="593"/>
                    <a:pt x="250" y="622"/>
                    <a:pt x="218" y="622"/>
                  </a:cubicBezTo>
                  <a:cubicBezTo>
                    <a:pt x="153" y="622"/>
                    <a:pt x="77" y="514"/>
                    <a:pt x="73" y="351"/>
                  </a:cubicBezTo>
                  <a:cubicBezTo>
                    <a:pt x="69" y="279"/>
                    <a:pt x="80" y="210"/>
                    <a:pt x="109" y="145"/>
                  </a:cubicBezTo>
                  <a:cubicBezTo>
                    <a:pt x="138" y="98"/>
                    <a:pt x="167" y="69"/>
                    <a:pt x="200" y="69"/>
                  </a:cubicBezTo>
                  <a:close/>
                  <a:moveTo>
                    <a:pt x="196" y="0"/>
                  </a:moveTo>
                  <a:cubicBezTo>
                    <a:pt x="131" y="8"/>
                    <a:pt x="73" y="51"/>
                    <a:pt x="48" y="112"/>
                  </a:cubicBezTo>
                  <a:cubicBezTo>
                    <a:pt x="15" y="188"/>
                    <a:pt x="1" y="271"/>
                    <a:pt x="4" y="351"/>
                  </a:cubicBezTo>
                  <a:cubicBezTo>
                    <a:pt x="12" y="543"/>
                    <a:pt x="102" y="691"/>
                    <a:pt x="214" y="691"/>
                  </a:cubicBezTo>
                  <a:lnTo>
                    <a:pt x="221" y="691"/>
                  </a:lnTo>
                  <a:cubicBezTo>
                    <a:pt x="286" y="680"/>
                    <a:pt x="344" y="637"/>
                    <a:pt x="366" y="575"/>
                  </a:cubicBezTo>
                  <a:cubicBezTo>
                    <a:pt x="402" y="503"/>
                    <a:pt x="416" y="420"/>
                    <a:pt x="413" y="337"/>
                  </a:cubicBezTo>
                  <a:cubicBezTo>
                    <a:pt x="409" y="257"/>
                    <a:pt x="388" y="174"/>
                    <a:pt x="351" y="105"/>
                  </a:cubicBezTo>
                  <a:cubicBezTo>
                    <a:pt x="322" y="44"/>
                    <a:pt x="261" y="4"/>
                    <a:pt x="1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9"/>
            <p:cNvSpPr/>
            <p:nvPr/>
          </p:nvSpPr>
          <p:spPr>
            <a:xfrm>
              <a:off x="3993400" y="4474600"/>
              <a:ext cx="8775" cy="15500"/>
            </a:xfrm>
            <a:custGeom>
              <a:rect b="b" l="l" r="r" t="t"/>
              <a:pathLst>
                <a:path extrusionOk="0" h="620" w="351">
                  <a:moveTo>
                    <a:pt x="170" y="1"/>
                  </a:moveTo>
                  <a:cubicBezTo>
                    <a:pt x="169" y="1"/>
                    <a:pt x="168" y="1"/>
                    <a:pt x="166" y="1"/>
                  </a:cubicBezTo>
                  <a:cubicBezTo>
                    <a:pt x="72" y="4"/>
                    <a:pt x="0" y="145"/>
                    <a:pt x="7" y="315"/>
                  </a:cubicBezTo>
                  <a:cubicBezTo>
                    <a:pt x="11" y="483"/>
                    <a:pt x="92" y="619"/>
                    <a:pt x="184" y="619"/>
                  </a:cubicBezTo>
                  <a:cubicBezTo>
                    <a:pt x="186" y="619"/>
                    <a:pt x="187" y="619"/>
                    <a:pt x="188" y="619"/>
                  </a:cubicBezTo>
                  <a:cubicBezTo>
                    <a:pt x="282" y="619"/>
                    <a:pt x="351" y="474"/>
                    <a:pt x="347" y="304"/>
                  </a:cubicBezTo>
                  <a:cubicBezTo>
                    <a:pt x="340" y="137"/>
                    <a:pt x="262" y="1"/>
                    <a:pt x="1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9"/>
            <p:cNvSpPr/>
            <p:nvPr/>
          </p:nvSpPr>
          <p:spPr>
            <a:xfrm>
              <a:off x="3992475" y="4473700"/>
              <a:ext cx="10525" cy="17300"/>
            </a:xfrm>
            <a:custGeom>
              <a:rect b="b" l="l" r="r" t="t"/>
              <a:pathLst>
                <a:path extrusionOk="0" h="692" w="421">
                  <a:moveTo>
                    <a:pt x="207" y="69"/>
                  </a:moveTo>
                  <a:cubicBezTo>
                    <a:pt x="274" y="69"/>
                    <a:pt x="344" y="180"/>
                    <a:pt x="352" y="340"/>
                  </a:cubicBezTo>
                  <a:cubicBezTo>
                    <a:pt x="355" y="409"/>
                    <a:pt x="341" y="481"/>
                    <a:pt x="312" y="547"/>
                  </a:cubicBezTo>
                  <a:cubicBezTo>
                    <a:pt x="287" y="594"/>
                    <a:pt x="254" y="622"/>
                    <a:pt x="221" y="622"/>
                  </a:cubicBezTo>
                  <a:cubicBezTo>
                    <a:pt x="220" y="622"/>
                    <a:pt x="219" y="623"/>
                    <a:pt x="218" y="623"/>
                  </a:cubicBezTo>
                  <a:cubicBezTo>
                    <a:pt x="154" y="623"/>
                    <a:pt x="80" y="511"/>
                    <a:pt x="77" y="351"/>
                  </a:cubicBezTo>
                  <a:cubicBezTo>
                    <a:pt x="70" y="189"/>
                    <a:pt x="138" y="73"/>
                    <a:pt x="203" y="69"/>
                  </a:cubicBezTo>
                  <a:cubicBezTo>
                    <a:pt x="204" y="69"/>
                    <a:pt x="206" y="69"/>
                    <a:pt x="207" y="69"/>
                  </a:cubicBezTo>
                  <a:close/>
                  <a:moveTo>
                    <a:pt x="204" y="1"/>
                  </a:moveTo>
                  <a:cubicBezTo>
                    <a:pt x="203" y="1"/>
                    <a:pt x="201" y="1"/>
                    <a:pt x="200" y="1"/>
                  </a:cubicBezTo>
                  <a:cubicBezTo>
                    <a:pt x="88" y="4"/>
                    <a:pt x="1" y="163"/>
                    <a:pt x="8" y="355"/>
                  </a:cubicBezTo>
                  <a:cubicBezTo>
                    <a:pt x="15" y="543"/>
                    <a:pt x="109" y="691"/>
                    <a:pt x="221" y="691"/>
                  </a:cubicBezTo>
                  <a:lnTo>
                    <a:pt x="225" y="691"/>
                  </a:lnTo>
                  <a:cubicBezTo>
                    <a:pt x="290" y="684"/>
                    <a:pt x="348" y="640"/>
                    <a:pt x="370" y="575"/>
                  </a:cubicBezTo>
                  <a:cubicBezTo>
                    <a:pt x="406" y="503"/>
                    <a:pt x="420" y="420"/>
                    <a:pt x="417" y="340"/>
                  </a:cubicBezTo>
                  <a:cubicBezTo>
                    <a:pt x="410" y="148"/>
                    <a:pt x="318" y="1"/>
                    <a:pt x="2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9"/>
            <p:cNvSpPr/>
            <p:nvPr/>
          </p:nvSpPr>
          <p:spPr>
            <a:xfrm>
              <a:off x="3958325" y="4454475"/>
              <a:ext cx="14025" cy="12850"/>
            </a:xfrm>
            <a:custGeom>
              <a:rect b="b" l="l" r="r" t="t"/>
              <a:pathLst>
                <a:path extrusionOk="0" h="514" w="561">
                  <a:moveTo>
                    <a:pt x="409" y="0"/>
                  </a:moveTo>
                  <a:cubicBezTo>
                    <a:pt x="335" y="0"/>
                    <a:pt x="237" y="52"/>
                    <a:pt x="156" y="141"/>
                  </a:cubicBezTo>
                  <a:cubicBezTo>
                    <a:pt x="40" y="267"/>
                    <a:pt x="0" y="423"/>
                    <a:pt x="69" y="488"/>
                  </a:cubicBezTo>
                  <a:cubicBezTo>
                    <a:pt x="90" y="505"/>
                    <a:pt x="117" y="514"/>
                    <a:pt x="148" y="514"/>
                  </a:cubicBezTo>
                  <a:cubicBezTo>
                    <a:pt x="224" y="514"/>
                    <a:pt x="323" y="462"/>
                    <a:pt x="405" y="372"/>
                  </a:cubicBezTo>
                  <a:cubicBezTo>
                    <a:pt x="521" y="245"/>
                    <a:pt x="561" y="90"/>
                    <a:pt x="489" y="29"/>
                  </a:cubicBezTo>
                  <a:cubicBezTo>
                    <a:pt x="468" y="9"/>
                    <a:pt x="441" y="0"/>
                    <a:pt x="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9"/>
            <p:cNvSpPr/>
            <p:nvPr/>
          </p:nvSpPr>
          <p:spPr>
            <a:xfrm>
              <a:off x="3958050" y="4453475"/>
              <a:ext cx="15300" cy="14550"/>
            </a:xfrm>
            <a:custGeom>
              <a:rect b="b" l="l" r="r" t="t"/>
              <a:pathLst>
                <a:path extrusionOk="0" h="582" w="612">
                  <a:moveTo>
                    <a:pt x="435" y="68"/>
                  </a:moveTo>
                  <a:cubicBezTo>
                    <a:pt x="453" y="68"/>
                    <a:pt x="469" y="75"/>
                    <a:pt x="481" y="87"/>
                  </a:cubicBezTo>
                  <a:cubicBezTo>
                    <a:pt x="532" y="130"/>
                    <a:pt x="507" y="260"/>
                    <a:pt x="395" y="383"/>
                  </a:cubicBezTo>
                  <a:cubicBezTo>
                    <a:pt x="351" y="434"/>
                    <a:pt x="290" y="477"/>
                    <a:pt x="225" y="502"/>
                  </a:cubicBezTo>
                  <a:cubicBezTo>
                    <a:pt x="207" y="516"/>
                    <a:pt x="189" y="522"/>
                    <a:pt x="170" y="522"/>
                  </a:cubicBezTo>
                  <a:cubicBezTo>
                    <a:pt x="106" y="522"/>
                    <a:pt x="49" y="447"/>
                    <a:pt x="91" y="379"/>
                  </a:cubicBezTo>
                  <a:cubicBezTo>
                    <a:pt x="109" y="311"/>
                    <a:pt x="145" y="249"/>
                    <a:pt x="192" y="199"/>
                  </a:cubicBezTo>
                  <a:cubicBezTo>
                    <a:pt x="272" y="112"/>
                    <a:pt x="366" y="69"/>
                    <a:pt x="424" y="69"/>
                  </a:cubicBezTo>
                  <a:cubicBezTo>
                    <a:pt x="427" y="68"/>
                    <a:pt x="431" y="68"/>
                    <a:pt x="435" y="68"/>
                  </a:cubicBezTo>
                  <a:close/>
                  <a:moveTo>
                    <a:pt x="427" y="1"/>
                  </a:moveTo>
                  <a:cubicBezTo>
                    <a:pt x="341" y="1"/>
                    <a:pt x="234" y="56"/>
                    <a:pt x="142" y="155"/>
                  </a:cubicBezTo>
                  <a:cubicBezTo>
                    <a:pt x="87" y="213"/>
                    <a:pt x="44" y="285"/>
                    <a:pt x="22" y="365"/>
                  </a:cubicBezTo>
                  <a:cubicBezTo>
                    <a:pt x="1" y="426"/>
                    <a:pt x="15" y="495"/>
                    <a:pt x="62" y="546"/>
                  </a:cubicBezTo>
                  <a:cubicBezTo>
                    <a:pt x="91" y="571"/>
                    <a:pt x="127" y="582"/>
                    <a:pt x="163" y="582"/>
                  </a:cubicBezTo>
                  <a:cubicBezTo>
                    <a:pt x="192" y="582"/>
                    <a:pt x="218" y="575"/>
                    <a:pt x="246" y="567"/>
                  </a:cubicBezTo>
                  <a:cubicBezTo>
                    <a:pt x="322" y="539"/>
                    <a:pt x="391" y="492"/>
                    <a:pt x="445" y="430"/>
                  </a:cubicBezTo>
                  <a:cubicBezTo>
                    <a:pt x="575" y="285"/>
                    <a:pt x="612" y="116"/>
                    <a:pt x="528" y="36"/>
                  </a:cubicBezTo>
                  <a:cubicBezTo>
                    <a:pt x="501" y="12"/>
                    <a:pt x="466"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9"/>
            <p:cNvSpPr/>
            <p:nvPr/>
          </p:nvSpPr>
          <p:spPr>
            <a:xfrm>
              <a:off x="3981375" y="4510475"/>
              <a:ext cx="9250" cy="15500"/>
            </a:xfrm>
            <a:custGeom>
              <a:rect b="b" l="l" r="r" t="t"/>
              <a:pathLst>
                <a:path extrusionOk="0" h="620" w="370">
                  <a:moveTo>
                    <a:pt x="199" y="0"/>
                  </a:moveTo>
                  <a:cubicBezTo>
                    <a:pt x="109" y="0"/>
                    <a:pt x="29" y="130"/>
                    <a:pt x="15" y="294"/>
                  </a:cubicBezTo>
                  <a:cubicBezTo>
                    <a:pt x="0" y="467"/>
                    <a:pt x="65" y="612"/>
                    <a:pt x="159" y="619"/>
                  </a:cubicBezTo>
                  <a:cubicBezTo>
                    <a:pt x="162" y="619"/>
                    <a:pt x="164" y="619"/>
                    <a:pt x="167" y="619"/>
                  </a:cubicBezTo>
                  <a:cubicBezTo>
                    <a:pt x="258" y="619"/>
                    <a:pt x="340" y="488"/>
                    <a:pt x="355" y="323"/>
                  </a:cubicBezTo>
                  <a:cubicBezTo>
                    <a:pt x="369" y="153"/>
                    <a:pt x="304" y="8"/>
                    <a:pt x="210" y="1"/>
                  </a:cubicBezTo>
                  <a:cubicBezTo>
                    <a:pt x="206" y="1"/>
                    <a:pt x="203" y="0"/>
                    <a:pt x="19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9"/>
            <p:cNvSpPr/>
            <p:nvPr/>
          </p:nvSpPr>
          <p:spPr>
            <a:xfrm>
              <a:off x="3980750" y="4509575"/>
              <a:ext cx="10775" cy="17200"/>
            </a:xfrm>
            <a:custGeom>
              <a:rect b="b" l="l" r="r" t="t"/>
              <a:pathLst>
                <a:path extrusionOk="0" h="688" w="431">
                  <a:moveTo>
                    <a:pt x="231" y="69"/>
                  </a:moveTo>
                  <a:cubicBezTo>
                    <a:pt x="296" y="77"/>
                    <a:pt x="358" y="196"/>
                    <a:pt x="347" y="359"/>
                  </a:cubicBezTo>
                  <a:cubicBezTo>
                    <a:pt x="340" y="427"/>
                    <a:pt x="322" y="496"/>
                    <a:pt x="286" y="554"/>
                  </a:cubicBezTo>
                  <a:cubicBezTo>
                    <a:pt x="268" y="594"/>
                    <a:pt x="228" y="619"/>
                    <a:pt x="188" y="623"/>
                  </a:cubicBezTo>
                  <a:cubicBezTo>
                    <a:pt x="155" y="619"/>
                    <a:pt x="127" y="590"/>
                    <a:pt x="105" y="539"/>
                  </a:cubicBezTo>
                  <a:cubicBezTo>
                    <a:pt x="76" y="474"/>
                    <a:pt x="69" y="406"/>
                    <a:pt x="76" y="333"/>
                  </a:cubicBezTo>
                  <a:cubicBezTo>
                    <a:pt x="87" y="174"/>
                    <a:pt x="166" y="69"/>
                    <a:pt x="228" y="69"/>
                  </a:cubicBezTo>
                  <a:close/>
                  <a:moveTo>
                    <a:pt x="230" y="1"/>
                  </a:moveTo>
                  <a:cubicBezTo>
                    <a:pt x="118" y="1"/>
                    <a:pt x="21" y="143"/>
                    <a:pt x="7" y="330"/>
                  </a:cubicBezTo>
                  <a:cubicBezTo>
                    <a:pt x="0" y="409"/>
                    <a:pt x="11" y="492"/>
                    <a:pt x="43" y="568"/>
                  </a:cubicBezTo>
                  <a:cubicBezTo>
                    <a:pt x="61" y="633"/>
                    <a:pt x="116" y="677"/>
                    <a:pt x="184" y="688"/>
                  </a:cubicBezTo>
                  <a:lnTo>
                    <a:pt x="195" y="688"/>
                  </a:lnTo>
                  <a:cubicBezTo>
                    <a:pt x="257" y="684"/>
                    <a:pt x="311" y="648"/>
                    <a:pt x="340" y="594"/>
                  </a:cubicBezTo>
                  <a:cubicBezTo>
                    <a:pt x="383" y="525"/>
                    <a:pt x="408" y="445"/>
                    <a:pt x="416" y="362"/>
                  </a:cubicBezTo>
                  <a:cubicBezTo>
                    <a:pt x="430" y="171"/>
                    <a:pt x="354" y="12"/>
                    <a:pt x="239" y="1"/>
                  </a:cubicBezTo>
                  <a:cubicBezTo>
                    <a:pt x="236" y="1"/>
                    <a:pt x="233" y="1"/>
                    <a:pt x="2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9"/>
            <p:cNvSpPr/>
            <p:nvPr/>
          </p:nvSpPr>
          <p:spPr>
            <a:xfrm>
              <a:off x="3918100" y="4507775"/>
              <a:ext cx="17750" cy="24875"/>
            </a:xfrm>
            <a:custGeom>
              <a:rect b="b" l="l" r="r" t="t"/>
              <a:pathLst>
                <a:path extrusionOk="0" h="995" w="710">
                  <a:moveTo>
                    <a:pt x="465" y="0"/>
                  </a:moveTo>
                  <a:cubicBezTo>
                    <a:pt x="326" y="0"/>
                    <a:pt x="165" y="170"/>
                    <a:pt x="88" y="413"/>
                  </a:cubicBezTo>
                  <a:cubicBezTo>
                    <a:pt x="1" y="684"/>
                    <a:pt x="51" y="937"/>
                    <a:pt x="200" y="987"/>
                  </a:cubicBezTo>
                  <a:cubicBezTo>
                    <a:pt x="215" y="992"/>
                    <a:pt x="232" y="995"/>
                    <a:pt x="248" y="995"/>
                  </a:cubicBezTo>
                  <a:cubicBezTo>
                    <a:pt x="387" y="995"/>
                    <a:pt x="548" y="825"/>
                    <a:pt x="623" y="583"/>
                  </a:cubicBezTo>
                  <a:cubicBezTo>
                    <a:pt x="709" y="315"/>
                    <a:pt x="659" y="55"/>
                    <a:pt x="514" y="8"/>
                  </a:cubicBezTo>
                  <a:cubicBezTo>
                    <a:pt x="498" y="3"/>
                    <a:pt x="482" y="0"/>
                    <a:pt x="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9"/>
            <p:cNvSpPr/>
            <p:nvPr/>
          </p:nvSpPr>
          <p:spPr>
            <a:xfrm>
              <a:off x="3917750" y="4506925"/>
              <a:ext cx="18550" cy="26550"/>
            </a:xfrm>
            <a:custGeom>
              <a:rect b="b" l="l" r="r" t="t"/>
              <a:pathLst>
                <a:path extrusionOk="0" h="1062" w="742">
                  <a:moveTo>
                    <a:pt x="478" y="67"/>
                  </a:moveTo>
                  <a:lnTo>
                    <a:pt x="478" y="71"/>
                  </a:lnTo>
                  <a:cubicBezTo>
                    <a:pt x="481" y="70"/>
                    <a:pt x="484" y="69"/>
                    <a:pt x="488" y="69"/>
                  </a:cubicBezTo>
                  <a:cubicBezTo>
                    <a:pt x="497" y="69"/>
                    <a:pt x="507" y="72"/>
                    <a:pt x="517" y="74"/>
                  </a:cubicBezTo>
                  <a:cubicBezTo>
                    <a:pt x="575" y="92"/>
                    <a:pt x="619" y="157"/>
                    <a:pt x="637" y="251"/>
                  </a:cubicBezTo>
                  <a:cubicBezTo>
                    <a:pt x="669" y="494"/>
                    <a:pt x="593" y="736"/>
                    <a:pt x="427" y="913"/>
                  </a:cubicBezTo>
                  <a:cubicBezTo>
                    <a:pt x="371" y="964"/>
                    <a:pt x="314" y="992"/>
                    <a:pt x="265" y="992"/>
                  </a:cubicBezTo>
                  <a:cubicBezTo>
                    <a:pt x="251" y="992"/>
                    <a:pt x="237" y="990"/>
                    <a:pt x="224" y="985"/>
                  </a:cubicBezTo>
                  <a:cubicBezTo>
                    <a:pt x="167" y="967"/>
                    <a:pt x="123" y="906"/>
                    <a:pt x="105" y="808"/>
                  </a:cubicBezTo>
                  <a:cubicBezTo>
                    <a:pt x="73" y="566"/>
                    <a:pt x="149" y="324"/>
                    <a:pt x="315" y="150"/>
                  </a:cubicBezTo>
                  <a:cubicBezTo>
                    <a:pt x="358" y="103"/>
                    <a:pt x="416" y="74"/>
                    <a:pt x="478" y="67"/>
                  </a:cubicBezTo>
                  <a:close/>
                  <a:moveTo>
                    <a:pt x="480" y="1"/>
                  </a:moveTo>
                  <a:cubicBezTo>
                    <a:pt x="411" y="1"/>
                    <a:pt x="338" y="35"/>
                    <a:pt x="268" y="100"/>
                  </a:cubicBezTo>
                  <a:cubicBezTo>
                    <a:pt x="84" y="295"/>
                    <a:pt x="0" y="559"/>
                    <a:pt x="37" y="823"/>
                  </a:cubicBezTo>
                  <a:cubicBezTo>
                    <a:pt x="62" y="945"/>
                    <a:pt x="120" y="1025"/>
                    <a:pt x="203" y="1054"/>
                  </a:cubicBezTo>
                  <a:cubicBezTo>
                    <a:pt x="221" y="1058"/>
                    <a:pt x="243" y="1061"/>
                    <a:pt x="264" y="1061"/>
                  </a:cubicBezTo>
                  <a:cubicBezTo>
                    <a:pt x="344" y="1058"/>
                    <a:pt x="420" y="1021"/>
                    <a:pt x="474" y="964"/>
                  </a:cubicBezTo>
                  <a:cubicBezTo>
                    <a:pt x="658" y="768"/>
                    <a:pt x="741" y="504"/>
                    <a:pt x="705" y="241"/>
                  </a:cubicBezTo>
                  <a:cubicBezTo>
                    <a:pt x="684" y="118"/>
                    <a:pt x="626" y="38"/>
                    <a:pt x="539" y="9"/>
                  </a:cubicBezTo>
                  <a:cubicBezTo>
                    <a:pt x="520" y="4"/>
                    <a:pt x="500" y="1"/>
                    <a:pt x="4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9"/>
            <p:cNvSpPr/>
            <p:nvPr/>
          </p:nvSpPr>
          <p:spPr>
            <a:xfrm>
              <a:off x="4132575" y="4393075"/>
              <a:ext cx="117875" cy="171600"/>
            </a:xfrm>
            <a:custGeom>
              <a:rect b="b" l="l" r="r" t="t"/>
              <a:pathLst>
                <a:path extrusionOk="0" h="6864" w="4715">
                  <a:moveTo>
                    <a:pt x="1174" y="1"/>
                  </a:moveTo>
                  <a:cubicBezTo>
                    <a:pt x="1056" y="1"/>
                    <a:pt x="943" y="23"/>
                    <a:pt x="839" y="70"/>
                  </a:cubicBezTo>
                  <a:cubicBezTo>
                    <a:pt x="0" y="449"/>
                    <a:pt x="0" y="2260"/>
                    <a:pt x="835" y="4119"/>
                  </a:cubicBezTo>
                  <a:cubicBezTo>
                    <a:pt x="1569" y="5742"/>
                    <a:pt x="2702" y="6864"/>
                    <a:pt x="3536" y="6864"/>
                  </a:cubicBezTo>
                  <a:cubicBezTo>
                    <a:pt x="3655" y="6864"/>
                    <a:pt x="3767" y="6841"/>
                    <a:pt x="3872" y="6794"/>
                  </a:cubicBezTo>
                  <a:cubicBezTo>
                    <a:pt x="4714" y="6414"/>
                    <a:pt x="4714" y="4603"/>
                    <a:pt x="3875" y="2748"/>
                  </a:cubicBezTo>
                  <a:cubicBezTo>
                    <a:pt x="3144" y="1121"/>
                    <a:pt x="2010" y="1"/>
                    <a:pt x="117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9"/>
            <p:cNvSpPr/>
            <p:nvPr/>
          </p:nvSpPr>
          <p:spPr>
            <a:xfrm>
              <a:off x="4131575" y="4392275"/>
              <a:ext cx="119775" cy="173275"/>
            </a:xfrm>
            <a:custGeom>
              <a:rect b="b" l="l" r="r" t="t"/>
              <a:pathLst>
                <a:path extrusionOk="0" h="6931" w="4791">
                  <a:moveTo>
                    <a:pt x="1215" y="69"/>
                  </a:moveTo>
                  <a:cubicBezTo>
                    <a:pt x="1555" y="69"/>
                    <a:pt x="1956" y="261"/>
                    <a:pt x="2375" y="630"/>
                  </a:cubicBezTo>
                  <a:cubicBezTo>
                    <a:pt x="2947" y="1132"/>
                    <a:pt x="3482" y="1902"/>
                    <a:pt x="3883" y="2795"/>
                  </a:cubicBezTo>
                  <a:cubicBezTo>
                    <a:pt x="4711" y="4631"/>
                    <a:pt x="4718" y="6428"/>
                    <a:pt x="3897" y="6797"/>
                  </a:cubicBezTo>
                  <a:cubicBezTo>
                    <a:pt x="3796" y="6842"/>
                    <a:pt x="3687" y="6864"/>
                    <a:pt x="3572" y="6864"/>
                  </a:cubicBezTo>
                  <a:cubicBezTo>
                    <a:pt x="2752" y="6864"/>
                    <a:pt x="1630" y="5751"/>
                    <a:pt x="904" y="4140"/>
                  </a:cubicBezTo>
                  <a:cubicBezTo>
                    <a:pt x="80" y="2303"/>
                    <a:pt x="69" y="507"/>
                    <a:pt x="893" y="138"/>
                  </a:cubicBezTo>
                  <a:cubicBezTo>
                    <a:pt x="995" y="91"/>
                    <a:pt x="1103" y="69"/>
                    <a:pt x="1215" y="69"/>
                  </a:cubicBezTo>
                  <a:close/>
                  <a:moveTo>
                    <a:pt x="1214" y="0"/>
                  </a:moveTo>
                  <a:cubicBezTo>
                    <a:pt x="1090" y="0"/>
                    <a:pt x="973" y="24"/>
                    <a:pt x="864" y="73"/>
                  </a:cubicBezTo>
                  <a:cubicBezTo>
                    <a:pt x="8" y="460"/>
                    <a:pt x="0" y="2296"/>
                    <a:pt x="843" y="4165"/>
                  </a:cubicBezTo>
                  <a:cubicBezTo>
                    <a:pt x="1580" y="5803"/>
                    <a:pt x="2730" y="6930"/>
                    <a:pt x="3579" y="6930"/>
                  </a:cubicBezTo>
                  <a:cubicBezTo>
                    <a:pt x="3699" y="6930"/>
                    <a:pt x="3814" y="6909"/>
                    <a:pt x="3926" y="6858"/>
                  </a:cubicBezTo>
                  <a:cubicBezTo>
                    <a:pt x="4779" y="6471"/>
                    <a:pt x="4790" y="4639"/>
                    <a:pt x="3944" y="2766"/>
                  </a:cubicBezTo>
                  <a:cubicBezTo>
                    <a:pt x="3539" y="1866"/>
                    <a:pt x="2997" y="1089"/>
                    <a:pt x="2419" y="579"/>
                  </a:cubicBezTo>
                  <a:cubicBezTo>
                    <a:pt x="1987" y="198"/>
                    <a:pt x="1571"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9"/>
            <p:cNvSpPr/>
            <p:nvPr/>
          </p:nvSpPr>
          <p:spPr>
            <a:xfrm>
              <a:off x="4156775" y="4434675"/>
              <a:ext cx="17650" cy="24875"/>
            </a:xfrm>
            <a:custGeom>
              <a:rect b="b" l="l" r="r" t="t"/>
              <a:pathLst>
                <a:path extrusionOk="0" h="995" w="706">
                  <a:moveTo>
                    <a:pt x="249" y="1"/>
                  </a:moveTo>
                  <a:cubicBezTo>
                    <a:pt x="233" y="1"/>
                    <a:pt x="218" y="3"/>
                    <a:pt x="203" y="7"/>
                  </a:cubicBezTo>
                  <a:cubicBezTo>
                    <a:pt x="55" y="54"/>
                    <a:pt x="1" y="311"/>
                    <a:pt x="84" y="582"/>
                  </a:cubicBezTo>
                  <a:cubicBezTo>
                    <a:pt x="159" y="821"/>
                    <a:pt x="317" y="994"/>
                    <a:pt x="456" y="994"/>
                  </a:cubicBezTo>
                  <a:cubicBezTo>
                    <a:pt x="472" y="994"/>
                    <a:pt x="488" y="992"/>
                    <a:pt x="503" y="987"/>
                  </a:cubicBezTo>
                  <a:cubicBezTo>
                    <a:pt x="652" y="943"/>
                    <a:pt x="706" y="687"/>
                    <a:pt x="623" y="416"/>
                  </a:cubicBezTo>
                  <a:cubicBezTo>
                    <a:pt x="548" y="172"/>
                    <a:pt x="388" y="1"/>
                    <a:pt x="24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9"/>
            <p:cNvSpPr/>
            <p:nvPr/>
          </p:nvSpPr>
          <p:spPr>
            <a:xfrm>
              <a:off x="4155800" y="4433800"/>
              <a:ext cx="18550" cy="26550"/>
            </a:xfrm>
            <a:custGeom>
              <a:rect b="b" l="l" r="r" t="t"/>
              <a:pathLst>
                <a:path extrusionOk="0" h="1062" w="742">
                  <a:moveTo>
                    <a:pt x="289" y="68"/>
                  </a:moveTo>
                  <a:cubicBezTo>
                    <a:pt x="412" y="68"/>
                    <a:pt x="561" y="234"/>
                    <a:pt x="629" y="462"/>
                  </a:cubicBezTo>
                  <a:cubicBezTo>
                    <a:pt x="665" y="574"/>
                    <a:pt x="673" y="697"/>
                    <a:pt x="655" y="816"/>
                  </a:cubicBezTo>
                  <a:cubicBezTo>
                    <a:pt x="633" y="910"/>
                    <a:pt x="589" y="971"/>
                    <a:pt x="532" y="989"/>
                  </a:cubicBezTo>
                  <a:cubicBezTo>
                    <a:pt x="519" y="993"/>
                    <a:pt x="506" y="995"/>
                    <a:pt x="492" y="995"/>
                  </a:cubicBezTo>
                  <a:cubicBezTo>
                    <a:pt x="441" y="995"/>
                    <a:pt x="386" y="968"/>
                    <a:pt x="329" y="913"/>
                  </a:cubicBezTo>
                  <a:cubicBezTo>
                    <a:pt x="246" y="827"/>
                    <a:pt x="188" y="722"/>
                    <a:pt x="156" y="606"/>
                  </a:cubicBezTo>
                  <a:cubicBezTo>
                    <a:pt x="80" y="357"/>
                    <a:pt x="123" y="114"/>
                    <a:pt x="250" y="75"/>
                  </a:cubicBezTo>
                  <a:cubicBezTo>
                    <a:pt x="264" y="71"/>
                    <a:pt x="275" y="68"/>
                    <a:pt x="289" y="68"/>
                  </a:cubicBezTo>
                  <a:close/>
                  <a:moveTo>
                    <a:pt x="291" y="0"/>
                  </a:moveTo>
                  <a:cubicBezTo>
                    <a:pt x="271" y="0"/>
                    <a:pt x="251" y="3"/>
                    <a:pt x="232" y="10"/>
                  </a:cubicBezTo>
                  <a:cubicBezTo>
                    <a:pt x="62" y="60"/>
                    <a:pt x="0" y="331"/>
                    <a:pt x="91" y="624"/>
                  </a:cubicBezTo>
                  <a:cubicBezTo>
                    <a:pt x="127" y="751"/>
                    <a:pt x="192" y="866"/>
                    <a:pt x="282" y="960"/>
                  </a:cubicBezTo>
                  <a:cubicBezTo>
                    <a:pt x="336" y="1022"/>
                    <a:pt x="412" y="1058"/>
                    <a:pt x="495" y="1062"/>
                  </a:cubicBezTo>
                  <a:cubicBezTo>
                    <a:pt x="514" y="1062"/>
                    <a:pt x="532" y="1058"/>
                    <a:pt x="550" y="1054"/>
                  </a:cubicBezTo>
                  <a:cubicBezTo>
                    <a:pt x="636" y="1029"/>
                    <a:pt x="694" y="950"/>
                    <a:pt x="720" y="827"/>
                  </a:cubicBezTo>
                  <a:cubicBezTo>
                    <a:pt x="741" y="697"/>
                    <a:pt x="734" y="563"/>
                    <a:pt x="691" y="440"/>
                  </a:cubicBezTo>
                  <a:cubicBezTo>
                    <a:pt x="614" y="180"/>
                    <a:pt x="446"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9"/>
            <p:cNvSpPr/>
            <p:nvPr/>
          </p:nvSpPr>
          <p:spPr>
            <a:xfrm>
              <a:off x="4209575" y="4497050"/>
              <a:ext cx="17550" cy="24850"/>
            </a:xfrm>
            <a:custGeom>
              <a:rect b="b" l="l" r="r" t="t"/>
              <a:pathLst>
                <a:path extrusionOk="0" h="994" w="702">
                  <a:moveTo>
                    <a:pt x="248" y="0"/>
                  </a:moveTo>
                  <a:cubicBezTo>
                    <a:pt x="233" y="0"/>
                    <a:pt x="217" y="2"/>
                    <a:pt x="203" y="7"/>
                  </a:cubicBezTo>
                  <a:cubicBezTo>
                    <a:pt x="54" y="54"/>
                    <a:pt x="0" y="310"/>
                    <a:pt x="83" y="581"/>
                  </a:cubicBezTo>
                  <a:cubicBezTo>
                    <a:pt x="158" y="824"/>
                    <a:pt x="313" y="994"/>
                    <a:pt x="453" y="994"/>
                  </a:cubicBezTo>
                  <a:cubicBezTo>
                    <a:pt x="470" y="994"/>
                    <a:pt x="486" y="991"/>
                    <a:pt x="503" y="986"/>
                  </a:cubicBezTo>
                  <a:cubicBezTo>
                    <a:pt x="651" y="943"/>
                    <a:pt x="701" y="686"/>
                    <a:pt x="618" y="415"/>
                  </a:cubicBezTo>
                  <a:cubicBezTo>
                    <a:pt x="547" y="171"/>
                    <a:pt x="387" y="0"/>
                    <a:pt x="24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9"/>
            <p:cNvSpPr/>
            <p:nvPr/>
          </p:nvSpPr>
          <p:spPr>
            <a:xfrm>
              <a:off x="4209200" y="4496275"/>
              <a:ext cx="18475" cy="26525"/>
            </a:xfrm>
            <a:custGeom>
              <a:rect b="b" l="l" r="r" t="t"/>
              <a:pathLst>
                <a:path extrusionOk="0" h="1061" w="739">
                  <a:moveTo>
                    <a:pt x="265" y="63"/>
                  </a:moveTo>
                  <a:cubicBezTo>
                    <a:pt x="326" y="70"/>
                    <a:pt x="387" y="99"/>
                    <a:pt x="427" y="150"/>
                  </a:cubicBezTo>
                  <a:cubicBezTo>
                    <a:pt x="594" y="327"/>
                    <a:pt x="666" y="573"/>
                    <a:pt x="630" y="811"/>
                  </a:cubicBezTo>
                  <a:cubicBezTo>
                    <a:pt x="612" y="909"/>
                    <a:pt x="568" y="970"/>
                    <a:pt x="507" y="988"/>
                  </a:cubicBezTo>
                  <a:cubicBezTo>
                    <a:pt x="495" y="992"/>
                    <a:pt x="484" y="994"/>
                    <a:pt x="471" y="994"/>
                  </a:cubicBezTo>
                  <a:cubicBezTo>
                    <a:pt x="421" y="994"/>
                    <a:pt x="363" y="964"/>
                    <a:pt x="308" y="909"/>
                  </a:cubicBezTo>
                  <a:cubicBezTo>
                    <a:pt x="145" y="732"/>
                    <a:pt x="69" y="486"/>
                    <a:pt x="106" y="247"/>
                  </a:cubicBezTo>
                  <a:cubicBezTo>
                    <a:pt x="124" y="153"/>
                    <a:pt x="167" y="88"/>
                    <a:pt x="228" y="70"/>
                  </a:cubicBezTo>
                  <a:cubicBezTo>
                    <a:pt x="239" y="66"/>
                    <a:pt x="254" y="66"/>
                    <a:pt x="265" y="66"/>
                  </a:cubicBezTo>
                  <a:lnTo>
                    <a:pt x="265" y="63"/>
                  </a:lnTo>
                  <a:close/>
                  <a:moveTo>
                    <a:pt x="265" y="0"/>
                  </a:moveTo>
                  <a:cubicBezTo>
                    <a:pt x="245" y="0"/>
                    <a:pt x="226" y="3"/>
                    <a:pt x="207" y="9"/>
                  </a:cubicBezTo>
                  <a:cubicBezTo>
                    <a:pt x="124" y="34"/>
                    <a:pt x="62" y="113"/>
                    <a:pt x="37" y="233"/>
                  </a:cubicBezTo>
                  <a:cubicBezTo>
                    <a:pt x="1" y="497"/>
                    <a:pt x="80" y="761"/>
                    <a:pt x="261" y="956"/>
                  </a:cubicBezTo>
                  <a:cubicBezTo>
                    <a:pt x="315" y="1017"/>
                    <a:pt x="391" y="1053"/>
                    <a:pt x="471" y="1061"/>
                  </a:cubicBezTo>
                  <a:cubicBezTo>
                    <a:pt x="489" y="1061"/>
                    <a:pt x="510" y="1057"/>
                    <a:pt x="528" y="1050"/>
                  </a:cubicBezTo>
                  <a:cubicBezTo>
                    <a:pt x="612" y="1028"/>
                    <a:pt x="673" y="945"/>
                    <a:pt x="698" y="826"/>
                  </a:cubicBezTo>
                  <a:cubicBezTo>
                    <a:pt x="738" y="562"/>
                    <a:pt x="655" y="298"/>
                    <a:pt x="474" y="103"/>
                  </a:cubicBezTo>
                  <a:cubicBezTo>
                    <a:pt x="407" y="35"/>
                    <a:pt x="335"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9"/>
            <p:cNvSpPr/>
            <p:nvPr/>
          </p:nvSpPr>
          <p:spPr>
            <a:xfrm>
              <a:off x="4175675" y="4466100"/>
              <a:ext cx="15400" cy="17475"/>
            </a:xfrm>
            <a:custGeom>
              <a:rect b="b" l="l" r="r" t="t"/>
              <a:pathLst>
                <a:path extrusionOk="0" h="699" w="616">
                  <a:moveTo>
                    <a:pt x="169" y="1"/>
                  </a:moveTo>
                  <a:cubicBezTo>
                    <a:pt x="144" y="1"/>
                    <a:pt x="122" y="7"/>
                    <a:pt x="102" y="19"/>
                  </a:cubicBezTo>
                  <a:cubicBezTo>
                    <a:pt x="1" y="81"/>
                    <a:pt x="11" y="279"/>
                    <a:pt x="127" y="464"/>
                  </a:cubicBezTo>
                  <a:cubicBezTo>
                    <a:pt x="219" y="608"/>
                    <a:pt x="346" y="699"/>
                    <a:pt x="445" y="699"/>
                  </a:cubicBezTo>
                  <a:cubicBezTo>
                    <a:pt x="470" y="699"/>
                    <a:pt x="493" y="693"/>
                    <a:pt x="514" y="681"/>
                  </a:cubicBezTo>
                  <a:cubicBezTo>
                    <a:pt x="615" y="616"/>
                    <a:pt x="604" y="420"/>
                    <a:pt x="489" y="236"/>
                  </a:cubicBezTo>
                  <a:cubicBezTo>
                    <a:pt x="396" y="92"/>
                    <a:pt x="267" y="1"/>
                    <a:pt x="16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9"/>
            <p:cNvSpPr/>
            <p:nvPr/>
          </p:nvSpPr>
          <p:spPr>
            <a:xfrm>
              <a:off x="4174775" y="4465275"/>
              <a:ext cx="16375" cy="19125"/>
            </a:xfrm>
            <a:custGeom>
              <a:rect b="b" l="l" r="r" t="t"/>
              <a:pathLst>
                <a:path extrusionOk="0" h="765" w="655">
                  <a:moveTo>
                    <a:pt x="207" y="67"/>
                  </a:moveTo>
                  <a:cubicBezTo>
                    <a:pt x="243" y="70"/>
                    <a:pt x="279" y="81"/>
                    <a:pt x="308" y="99"/>
                  </a:cubicBezTo>
                  <a:cubicBezTo>
                    <a:pt x="384" y="146"/>
                    <a:pt x="449" y="211"/>
                    <a:pt x="496" y="287"/>
                  </a:cubicBezTo>
                  <a:cubicBezTo>
                    <a:pt x="546" y="363"/>
                    <a:pt x="575" y="450"/>
                    <a:pt x="586" y="536"/>
                  </a:cubicBezTo>
                  <a:cubicBezTo>
                    <a:pt x="590" y="609"/>
                    <a:pt x="572" y="659"/>
                    <a:pt x="535" y="685"/>
                  </a:cubicBezTo>
                  <a:cubicBezTo>
                    <a:pt x="519" y="693"/>
                    <a:pt x="501" y="698"/>
                    <a:pt x="480" y="698"/>
                  </a:cubicBezTo>
                  <a:cubicBezTo>
                    <a:pt x="450" y="698"/>
                    <a:pt x="416" y="688"/>
                    <a:pt x="380" y="667"/>
                  </a:cubicBezTo>
                  <a:cubicBezTo>
                    <a:pt x="304" y="620"/>
                    <a:pt x="239" y="555"/>
                    <a:pt x="192" y="479"/>
                  </a:cubicBezTo>
                  <a:cubicBezTo>
                    <a:pt x="91" y="316"/>
                    <a:pt x="73" y="132"/>
                    <a:pt x="156" y="81"/>
                  </a:cubicBezTo>
                  <a:cubicBezTo>
                    <a:pt x="173" y="71"/>
                    <a:pt x="190" y="67"/>
                    <a:pt x="207" y="67"/>
                  </a:cubicBezTo>
                  <a:close/>
                  <a:moveTo>
                    <a:pt x="204" y="0"/>
                  </a:moveTo>
                  <a:cubicBezTo>
                    <a:pt x="173" y="0"/>
                    <a:pt x="144" y="8"/>
                    <a:pt x="120" y="23"/>
                  </a:cubicBezTo>
                  <a:cubicBezTo>
                    <a:pt x="0" y="99"/>
                    <a:pt x="8" y="312"/>
                    <a:pt x="134" y="515"/>
                  </a:cubicBezTo>
                  <a:cubicBezTo>
                    <a:pt x="185" y="602"/>
                    <a:pt x="257" y="674"/>
                    <a:pt x="344" y="724"/>
                  </a:cubicBezTo>
                  <a:cubicBezTo>
                    <a:pt x="387" y="750"/>
                    <a:pt x="431" y="764"/>
                    <a:pt x="481" y="764"/>
                  </a:cubicBezTo>
                  <a:cubicBezTo>
                    <a:pt x="510" y="764"/>
                    <a:pt x="543" y="757"/>
                    <a:pt x="568" y="743"/>
                  </a:cubicBezTo>
                  <a:cubicBezTo>
                    <a:pt x="626" y="703"/>
                    <a:pt x="655" y="630"/>
                    <a:pt x="651" y="533"/>
                  </a:cubicBezTo>
                  <a:cubicBezTo>
                    <a:pt x="629" y="330"/>
                    <a:pt x="514" y="150"/>
                    <a:pt x="340" y="41"/>
                  </a:cubicBezTo>
                  <a:cubicBezTo>
                    <a:pt x="292" y="14"/>
                    <a:pt x="246" y="0"/>
                    <a:pt x="2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9"/>
            <p:cNvSpPr/>
            <p:nvPr/>
          </p:nvSpPr>
          <p:spPr>
            <a:xfrm>
              <a:off x="4171875" y="4402475"/>
              <a:ext cx="12325" cy="13975"/>
            </a:xfrm>
            <a:custGeom>
              <a:rect b="b" l="l" r="r" t="t"/>
              <a:pathLst>
                <a:path extrusionOk="0" h="559" w="493">
                  <a:moveTo>
                    <a:pt x="137" y="0"/>
                  </a:moveTo>
                  <a:cubicBezTo>
                    <a:pt x="117" y="0"/>
                    <a:pt x="97" y="5"/>
                    <a:pt x="80" y="15"/>
                  </a:cubicBezTo>
                  <a:cubicBezTo>
                    <a:pt x="1" y="66"/>
                    <a:pt x="12" y="225"/>
                    <a:pt x="102" y="370"/>
                  </a:cubicBezTo>
                  <a:cubicBezTo>
                    <a:pt x="174" y="485"/>
                    <a:pt x="278" y="559"/>
                    <a:pt x="357" y="559"/>
                  </a:cubicBezTo>
                  <a:cubicBezTo>
                    <a:pt x="378" y="559"/>
                    <a:pt x="396" y="554"/>
                    <a:pt x="413" y="543"/>
                  </a:cubicBezTo>
                  <a:cubicBezTo>
                    <a:pt x="492" y="493"/>
                    <a:pt x="481" y="334"/>
                    <a:pt x="391" y="189"/>
                  </a:cubicBezTo>
                  <a:cubicBezTo>
                    <a:pt x="319" y="74"/>
                    <a:pt x="218" y="0"/>
                    <a:pt x="13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9"/>
            <p:cNvSpPr/>
            <p:nvPr/>
          </p:nvSpPr>
          <p:spPr>
            <a:xfrm>
              <a:off x="4171425" y="4401600"/>
              <a:ext cx="13050" cy="15650"/>
            </a:xfrm>
            <a:custGeom>
              <a:rect b="b" l="l" r="r" t="t"/>
              <a:pathLst>
                <a:path extrusionOk="0" h="626" w="522">
                  <a:moveTo>
                    <a:pt x="156" y="69"/>
                  </a:moveTo>
                  <a:cubicBezTo>
                    <a:pt x="218" y="69"/>
                    <a:pt x="311" y="130"/>
                    <a:pt x="380" y="242"/>
                  </a:cubicBezTo>
                  <a:cubicBezTo>
                    <a:pt x="420" y="300"/>
                    <a:pt x="442" y="369"/>
                    <a:pt x="449" y="437"/>
                  </a:cubicBezTo>
                  <a:cubicBezTo>
                    <a:pt x="456" y="481"/>
                    <a:pt x="442" y="520"/>
                    <a:pt x="413" y="549"/>
                  </a:cubicBezTo>
                  <a:cubicBezTo>
                    <a:pt x="397" y="555"/>
                    <a:pt x="382" y="558"/>
                    <a:pt x="366" y="558"/>
                  </a:cubicBezTo>
                  <a:cubicBezTo>
                    <a:pt x="341" y="558"/>
                    <a:pt x="317" y="550"/>
                    <a:pt x="297" y="535"/>
                  </a:cubicBezTo>
                  <a:cubicBezTo>
                    <a:pt x="174" y="459"/>
                    <a:pt x="95" y="332"/>
                    <a:pt x="80" y="188"/>
                  </a:cubicBezTo>
                  <a:cubicBezTo>
                    <a:pt x="73" y="148"/>
                    <a:pt x="87" y="108"/>
                    <a:pt x="116" y="79"/>
                  </a:cubicBezTo>
                  <a:cubicBezTo>
                    <a:pt x="127" y="72"/>
                    <a:pt x="142" y="69"/>
                    <a:pt x="156" y="69"/>
                  </a:cubicBezTo>
                  <a:close/>
                  <a:moveTo>
                    <a:pt x="155" y="1"/>
                  </a:moveTo>
                  <a:cubicBezTo>
                    <a:pt x="128" y="1"/>
                    <a:pt x="102" y="8"/>
                    <a:pt x="80" y="22"/>
                  </a:cubicBezTo>
                  <a:cubicBezTo>
                    <a:pt x="30" y="61"/>
                    <a:pt x="1" y="126"/>
                    <a:pt x="11" y="195"/>
                  </a:cubicBezTo>
                  <a:cubicBezTo>
                    <a:pt x="19" y="275"/>
                    <a:pt x="48" y="354"/>
                    <a:pt x="91" y="423"/>
                  </a:cubicBezTo>
                  <a:cubicBezTo>
                    <a:pt x="134" y="492"/>
                    <a:pt x="192" y="553"/>
                    <a:pt x="264" y="593"/>
                  </a:cubicBezTo>
                  <a:cubicBezTo>
                    <a:pt x="297" y="614"/>
                    <a:pt x="333" y="625"/>
                    <a:pt x="373" y="625"/>
                  </a:cubicBezTo>
                  <a:cubicBezTo>
                    <a:pt x="398" y="625"/>
                    <a:pt x="427" y="618"/>
                    <a:pt x="449" y="607"/>
                  </a:cubicBezTo>
                  <a:cubicBezTo>
                    <a:pt x="496" y="575"/>
                    <a:pt x="521" y="513"/>
                    <a:pt x="518" y="434"/>
                  </a:cubicBezTo>
                  <a:cubicBezTo>
                    <a:pt x="510" y="354"/>
                    <a:pt x="481" y="275"/>
                    <a:pt x="438" y="206"/>
                  </a:cubicBezTo>
                  <a:cubicBezTo>
                    <a:pt x="360" y="78"/>
                    <a:pt x="247" y="1"/>
                    <a:pt x="1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9"/>
            <p:cNvSpPr/>
            <p:nvPr/>
          </p:nvSpPr>
          <p:spPr>
            <a:xfrm>
              <a:off x="4188050" y="4404975"/>
              <a:ext cx="13400" cy="13275"/>
            </a:xfrm>
            <a:custGeom>
              <a:rect b="b" l="l" r="r" t="t"/>
              <a:pathLst>
                <a:path extrusionOk="0" h="531" w="536">
                  <a:moveTo>
                    <a:pt x="146" y="0"/>
                  </a:moveTo>
                  <a:cubicBezTo>
                    <a:pt x="118" y="0"/>
                    <a:pt x="93" y="8"/>
                    <a:pt x="73" y="24"/>
                  </a:cubicBezTo>
                  <a:cubicBezTo>
                    <a:pt x="1" y="82"/>
                    <a:pt x="26" y="237"/>
                    <a:pt x="135" y="371"/>
                  </a:cubicBezTo>
                  <a:cubicBezTo>
                    <a:pt x="215" y="471"/>
                    <a:pt x="316" y="530"/>
                    <a:pt x="394" y="530"/>
                  </a:cubicBezTo>
                  <a:cubicBezTo>
                    <a:pt x="420" y="530"/>
                    <a:pt x="444" y="523"/>
                    <a:pt x="463" y="508"/>
                  </a:cubicBezTo>
                  <a:cubicBezTo>
                    <a:pt x="536" y="447"/>
                    <a:pt x="507" y="291"/>
                    <a:pt x="402" y="158"/>
                  </a:cubicBezTo>
                  <a:cubicBezTo>
                    <a:pt x="322" y="59"/>
                    <a:pt x="223" y="0"/>
                    <a:pt x="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9"/>
            <p:cNvSpPr/>
            <p:nvPr/>
          </p:nvSpPr>
          <p:spPr>
            <a:xfrm>
              <a:off x="4187150" y="4404100"/>
              <a:ext cx="14675" cy="15050"/>
            </a:xfrm>
            <a:custGeom>
              <a:rect b="b" l="l" r="r" t="t"/>
              <a:pathLst>
                <a:path extrusionOk="0" h="602" w="587">
                  <a:moveTo>
                    <a:pt x="178" y="70"/>
                  </a:moveTo>
                  <a:cubicBezTo>
                    <a:pt x="243" y="70"/>
                    <a:pt x="333" y="117"/>
                    <a:pt x="413" y="214"/>
                  </a:cubicBezTo>
                  <a:cubicBezTo>
                    <a:pt x="456" y="269"/>
                    <a:pt x="489" y="334"/>
                    <a:pt x="503" y="402"/>
                  </a:cubicBezTo>
                  <a:cubicBezTo>
                    <a:pt x="514" y="442"/>
                    <a:pt x="507" y="486"/>
                    <a:pt x="478" y="514"/>
                  </a:cubicBezTo>
                  <a:cubicBezTo>
                    <a:pt x="460" y="525"/>
                    <a:pt x="440" y="531"/>
                    <a:pt x="420" y="531"/>
                  </a:cubicBezTo>
                  <a:cubicBezTo>
                    <a:pt x="400" y="531"/>
                    <a:pt x="380" y="525"/>
                    <a:pt x="362" y="514"/>
                  </a:cubicBezTo>
                  <a:cubicBezTo>
                    <a:pt x="297" y="486"/>
                    <a:pt x="239" y="442"/>
                    <a:pt x="199" y="384"/>
                  </a:cubicBezTo>
                  <a:cubicBezTo>
                    <a:pt x="95" y="258"/>
                    <a:pt x="80" y="124"/>
                    <a:pt x="131" y="84"/>
                  </a:cubicBezTo>
                  <a:cubicBezTo>
                    <a:pt x="145" y="73"/>
                    <a:pt x="163" y="70"/>
                    <a:pt x="178" y="70"/>
                  </a:cubicBezTo>
                  <a:close/>
                  <a:moveTo>
                    <a:pt x="178" y="0"/>
                  </a:moveTo>
                  <a:cubicBezTo>
                    <a:pt x="144" y="0"/>
                    <a:pt x="113" y="10"/>
                    <a:pt x="87" y="30"/>
                  </a:cubicBezTo>
                  <a:cubicBezTo>
                    <a:pt x="1" y="102"/>
                    <a:pt x="22" y="276"/>
                    <a:pt x="145" y="428"/>
                  </a:cubicBezTo>
                  <a:cubicBezTo>
                    <a:pt x="196" y="493"/>
                    <a:pt x="261" y="543"/>
                    <a:pt x="333" y="580"/>
                  </a:cubicBezTo>
                  <a:cubicBezTo>
                    <a:pt x="366" y="590"/>
                    <a:pt x="395" y="598"/>
                    <a:pt x="431" y="601"/>
                  </a:cubicBezTo>
                  <a:cubicBezTo>
                    <a:pt x="463" y="601"/>
                    <a:pt x="492" y="590"/>
                    <a:pt x="521" y="569"/>
                  </a:cubicBezTo>
                  <a:cubicBezTo>
                    <a:pt x="568" y="522"/>
                    <a:pt x="586" y="453"/>
                    <a:pt x="568" y="392"/>
                  </a:cubicBezTo>
                  <a:cubicBezTo>
                    <a:pt x="554" y="312"/>
                    <a:pt x="518" y="236"/>
                    <a:pt x="463" y="171"/>
                  </a:cubicBezTo>
                  <a:cubicBezTo>
                    <a:pt x="377" y="64"/>
                    <a:pt x="267" y="0"/>
                    <a:pt x="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9"/>
            <p:cNvSpPr/>
            <p:nvPr/>
          </p:nvSpPr>
          <p:spPr>
            <a:xfrm>
              <a:off x="4185525" y="4530975"/>
              <a:ext cx="13400" cy="13250"/>
            </a:xfrm>
            <a:custGeom>
              <a:rect b="b" l="l" r="r" t="t"/>
              <a:pathLst>
                <a:path extrusionOk="0" h="530" w="536">
                  <a:moveTo>
                    <a:pt x="145" y="1"/>
                  </a:moveTo>
                  <a:cubicBezTo>
                    <a:pt x="117" y="1"/>
                    <a:pt x="93" y="8"/>
                    <a:pt x="73" y="23"/>
                  </a:cubicBezTo>
                  <a:cubicBezTo>
                    <a:pt x="1" y="81"/>
                    <a:pt x="26" y="240"/>
                    <a:pt x="134" y="374"/>
                  </a:cubicBezTo>
                  <a:cubicBezTo>
                    <a:pt x="215" y="471"/>
                    <a:pt x="316" y="529"/>
                    <a:pt x="393" y="529"/>
                  </a:cubicBezTo>
                  <a:cubicBezTo>
                    <a:pt x="420" y="529"/>
                    <a:pt x="444" y="522"/>
                    <a:pt x="463" y="508"/>
                  </a:cubicBezTo>
                  <a:cubicBezTo>
                    <a:pt x="536" y="450"/>
                    <a:pt x="510" y="294"/>
                    <a:pt x="402" y="157"/>
                  </a:cubicBezTo>
                  <a:cubicBezTo>
                    <a:pt x="322" y="58"/>
                    <a:pt x="222" y="1"/>
                    <a:pt x="1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9"/>
            <p:cNvSpPr/>
            <p:nvPr/>
          </p:nvSpPr>
          <p:spPr>
            <a:xfrm>
              <a:off x="4184575" y="4529950"/>
              <a:ext cx="14725" cy="15175"/>
            </a:xfrm>
            <a:custGeom>
              <a:rect b="b" l="l" r="r" t="t"/>
              <a:pathLst>
                <a:path extrusionOk="0" h="607" w="589">
                  <a:moveTo>
                    <a:pt x="183" y="75"/>
                  </a:moveTo>
                  <a:cubicBezTo>
                    <a:pt x="205" y="75"/>
                    <a:pt x="227" y="82"/>
                    <a:pt x="248" y="93"/>
                  </a:cubicBezTo>
                  <a:cubicBezTo>
                    <a:pt x="378" y="155"/>
                    <a:pt x="469" y="270"/>
                    <a:pt x="505" y="408"/>
                  </a:cubicBezTo>
                  <a:cubicBezTo>
                    <a:pt x="516" y="447"/>
                    <a:pt x="505" y="491"/>
                    <a:pt x="480" y="523"/>
                  </a:cubicBezTo>
                  <a:cubicBezTo>
                    <a:pt x="468" y="533"/>
                    <a:pt x="451" y="538"/>
                    <a:pt x="432" y="538"/>
                  </a:cubicBezTo>
                  <a:cubicBezTo>
                    <a:pt x="370" y="538"/>
                    <a:pt x="277" y="489"/>
                    <a:pt x="198" y="390"/>
                  </a:cubicBezTo>
                  <a:cubicBezTo>
                    <a:pt x="154" y="335"/>
                    <a:pt x="122" y="274"/>
                    <a:pt x="107" y="205"/>
                  </a:cubicBezTo>
                  <a:cubicBezTo>
                    <a:pt x="96" y="165"/>
                    <a:pt x="107" y="122"/>
                    <a:pt x="133" y="90"/>
                  </a:cubicBezTo>
                  <a:cubicBezTo>
                    <a:pt x="147" y="79"/>
                    <a:pt x="165" y="75"/>
                    <a:pt x="183" y="75"/>
                  </a:cubicBezTo>
                  <a:close/>
                  <a:moveTo>
                    <a:pt x="188" y="0"/>
                  </a:moveTo>
                  <a:cubicBezTo>
                    <a:pt x="87" y="0"/>
                    <a:pt x="0" y="104"/>
                    <a:pt x="42" y="216"/>
                  </a:cubicBezTo>
                  <a:cubicBezTo>
                    <a:pt x="57" y="296"/>
                    <a:pt x="93" y="372"/>
                    <a:pt x="147" y="433"/>
                  </a:cubicBezTo>
                  <a:cubicBezTo>
                    <a:pt x="234" y="541"/>
                    <a:pt x="342" y="606"/>
                    <a:pt x="433" y="606"/>
                  </a:cubicBezTo>
                  <a:cubicBezTo>
                    <a:pt x="465" y="606"/>
                    <a:pt x="494" y="596"/>
                    <a:pt x="523" y="578"/>
                  </a:cubicBezTo>
                  <a:cubicBezTo>
                    <a:pt x="570" y="531"/>
                    <a:pt x="588" y="462"/>
                    <a:pt x="570" y="397"/>
                  </a:cubicBezTo>
                  <a:cubicBezTo>
                    <a:pt x="534" y="234"/>
                    <a:pt x="425" y="100"/>
                    <a:pt x="277" y="28"/>
                  </a:cubicBezTo>
                  <a:cubicBezTo>
                    <a:pt x="248" y="9"/>
                    <a:pt x="218" y="0"/>
                    <a:pt x="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9"/>
            <p:cNvSpPr/>
            <p:nvPr/>
          </p:nvSpPr>
          <p:spPr>
            <a:xfrm>
              <a:off x="4226475" y="4527825"/>
              <a:ext cx="9325" cy="15600"/>
            </a:xfrm>
            <a:custGeom>
              <a:rect b="b" l="l" r="r" t="t"/>
              <a:pathLst>
                <a:path extrusionOk="0" h="624" w="373">
                  <a:moveTo>
                    <a:pt x="210" y="1"/>
                  </a:moveTo>
                  <a:cubicBezTo>
                    <a:pt x="118" y="1"/>
                    <a:pt x="32" y="128"/>
                    <a:pt x="18" y="294"/>
                  </a:cubicBezTo>
                  <a:cubicBezTo>
                    <a:pt x="0" y="467"/>
                    <a:pt x="62" y="612"/>
                    <a:pt x="156" y="623"/>
                  </a:cubicBezTo>
                  <a:cubicBezTo>
                    <a:pt x="158" y="623"/>
                    <a:pt x="161" y="623"/>
                    <a:pt x="163" y="623"/>
                  </a:cubicBezTo>
                  <a:cubicBezTo>
                    <a:pt x="254" y="623"/>
                    <a:pt x="340" y="495"/>
                    <a:pt x="354" y="330"/>
                  </a:cubicBezTo>
                  <a:cubicBezTo>
                    <a:pt x="372" y="156"/>
                    <a:pt x="311" y="12"/>
                    <a:pt x="217" y="1"/>
                  </a:cubicBezTo>
                  <a:cubicBezTo>
                    <a:pt x="215" y="1"/>
                    <a:pt x="212" y="1"/>
                    <a:pt x="2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9"/>
            <p:cNvSpPr/>
            <p:nvPr/>
          </p:nvSpPr>
          <p:spPr>
            <a:xfrm>
              <a:off x="4225375" y="4527000"/>
              <a:ext cx="11050" cy="17225"/>
            </a:xfrm>
            <a:custGeom>
              <a:rect b="b" l="l" r="r" t="t"/>
              <a:pathLst>
                <a:path extrusionOk="0" h="689" w="442">
                  <a:moveTo>
                    <a:pt x="257" y="67"/>
                  </a:moveTo>
                  <a:cubicBezTo>
                    <a:pt x="290" y="70"/>
                    <a:pt x="319" y="99"/>
                    <a:pt x="341" y="150"/>
                  </a:cubicBezTo>
                  <a:cubicBezTo>
                    <a:pt x="366" y="215"/>
                    <a:pt x="373" y="287"/>
                    <a:pt x="366" y="356"/>
                  </a:cubicBezTo>
                  <a:cubicBezTo>
                    <a:pt x="352" y="513"/>
                    <a:pt x="273" y="620"/>
                    <a:pt x="209" y="620"/>
                  </a:cubicBezTo>
                  <a:cubicBezTo>
                    <a:pt x="207" y="620"/>
                    <a:pt x="205" y="620"/>
                    <a:pt x="203" y="620"/>
                  </a:cubicBezTo>
                  <a:cubicBezTo>
                    <a:pt x="171" y="616"/>
                    <a:pt x="142" y="587"/>
                    <a:pt x="120" y="540"/>
                  </a:cubicBezTo>
                  <a:cubicBezTo>
                    <a:pt x="69" y="403"/>
                    <a:pt x="88" y="255"/>
                    <a:pt x="160" y="132"/>
                  </a:cubicBezTo>
                  <a:cubicBezTo>
                    <a:pt x="178" y="95"/>
                    <a:pt x="218" y="70"/>
                    <a:pt x="257" y="67"/>
                  </a:cubicBezTo>
                  <a:close/>
                  <a:moveTo>
                    <a:pt x="246" y="1"/>
                  </a:moveTo>
                  <a:cubicBezTo>
                    <a:pt x="188" y="1"/>
                    <a:pt x="130" y="31"/>
                    <a:pt x="102" y="95"/>
                  </a:cubicBezTo>
                  <a:cubicBezTo>
                    <a:pt x="15" y="236"/>
                    <a:pt x="1" y="410"/>
                    <a:pt x="59" y="565"/>
                  </a:cubicBezTo>
                  <a:cubicBezTo>
                    <a:pt x="77" y="627"/>
                    <a:pt x="131" y="674"/>
                    <a:pt x="196" y="688"/>
                  </a:cubicBezTo>
                  <a:lnTo>
                    <a:pt x="210" y="688"/>
                  </a:lnTo>
                  <a:cubicBezTo>
                    <a:pt x="319" y="688"/>
                    <a:pt x="416" y="551"/>
                    <a:pt x="431" y="367"/>
                  </a:cubicBezTo>
                  <a:cubicBezTo>
                    <a:pt x="442" y="283"/>
                    <a:pt x="431" y="200"/>
                    <a:pt x="402" y="124"/>
                  </a:cubicBezTo>
                  <a:cubicBezTo>
                    <a:pt x="384" y="44"/>
                    <a:pt x="315" y="1"/>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9"/>
            <p:cNvSpPr/>
            <p:nvPr/>
          </p:nvSpPr>
          <p:spPr>
            <a:xfrm>
              <a:off x="4174150" y="4494825"/>
              <a:ext cx="12225" cy="14000"/>
            </a:xfrm>
            <a:custGeom>
              <a:rect b="b" l="l" r="r" t="t"/>
              <a:pathLst>
                <a:path extrusionOk="0" h="560" w="489">
                  <a:moveTo>
                    <a:pt x="135" y="1"/>
                  </a:moveTo>
                  <a:cubicBezTo>
                    <a:pt x="115" y="1"/>
                    <a:pt x="96" y="6"/>
                    <a:pt x="80" y="16"/>
                  </a:cubicBezTo>
                  <a:cubicBezTo>
                    <a:pt x="0" y="67"/>
                    <a:pt x="11" y="226"/>
                    <a:pt x="101" y="370"/>
                  </a:cubicBezTo>
                  <a:cubicBezTo>
                    <a:pt x="173" y="485"/>
                    <a:pt x="275" y="559"/>
                    <a:pt x="353" y="559"/>
                  </a:cubicBezTo>
                  <a:cubicBezTo>
                    <a:pt x="374" y="559"/>
                    <a:pt x="392" y="554"/>
                    <a:pt x="409" y="544"/>
                  </a:cubicBezTo>
                  <a:cubicBezTo>
                    <a:pt x="488" y="497"/>
                    <a:pt x="481" y="334"/>
                    <a:pt x="390" y="190"/>
                  </a:cubicBezTo>
                  <a:cubicBezTo>
                    <a:pt x="316" y="75"/>
                    <a:pt x="214" y="1"/>
                    <a:pt x="1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9"/>
            <p:cNvSpPr/>
            <p:nvPr/>
          </p:nvSpPr>
          <p:spPr>
            <a:xfrm>
              <a:off x="4173225" y="4493975"/>
              <a:ext cx="13600" cy="15625"/>
            </a:xfrm>
            <a:custGeom>
              <a:rect b="b" l="l" r="r" t="t"/>
              <a:pathLst>
                <a:path extrusionOk="0" h="625" w="544">
                  <a:moveTo>
                    <a:pt x="171" y="68"/>
                  </a:moveTo>
                  <a:cubicBezTo>
                    <a:pt x="232" y="68"/>
                    <a:pt x="330" y="130"/>
                    <a:pt x="399" y="242"/>
                  </a:cubicBezTo>
                  <a:cubicBezTo>
                    <a:pt x="435" y="299"/>
                    <a:pt x="460" y="368"/>
                    <a:pt x="467" y="437"/>
                  </a:cubicBezTo>
                  <a:cubicBezTo>
                    <a:pt x="474" y="480"/>
                    <a:pt x="460" y="520"/>
                    <a:pt x="427" y="549"/>
                  </a:cubicBezTo>
                  <a:cubicBezTo>
                    <a:pt x="414" y="554"/>
                    <a:pt x="399" y="557"/>
                    <a:pt x="383" y="557"/>
                  </a:cubicBezTo>
                  <a:cubicBezTo>
                    <a:pt x="359" y="557"/>
                    <a:pt x="334" y="550"/>
                    <a:pt x="312" y="534"/>
                  </a:cubicBezTo>
                  <a:cubicBezTo>
                    <a:pt x="254" y="498"/>
                    <a:pt x="203" y="448"/>
                    <a:pt x="167" y="386"/>
                  </a:cubicBezTo>
                  <a:cubicBezTo>
                    <a:pt x="80" y="249"/>
                    <a:pt x="80" y="111"/>
                    <a:pt x="135" y="79"/>
                  </a:cubicBezTo>
                  <a:cubicBezTo>
                    <a:pt x="146" y="72"/>
                    <a:pt x="160" y="68"/>
                    <a:pt x="171" y="68"/>
                  </a:cubicBezTo>
                  <a:close/>
                  <a:moveTo>
                    <a:pt x="172" y="1"/>
                  </a:moveTo>
                  <a:cubicBezTo>
                    <a:pt x="145" y="1"/>
                    <a:pt x="120" y="7"/>
                    <a:pt x="99" y="21"/>
                  </a:cubicBezTo>
                  <a:cubicBezTo>
                    <a:pt x="1" y="83"/>
                    <a:pt x="5" y="260"/>
                    <a:pt x="109" y="422"/>
                  </a:cubicBezTo>
                  <a:cubicBezTo>
                    <a:pt x="149" y="491"/>
                    <a:pt x="211" y="549"/>
                    <a:pt x="279" y="592"/>
                  </a:cubicBezTo>
                  <a:cubicBezTo>
                    <a:pt x="312" y="614"/>
                    <a:pt x="352" y="625"/>
                    <a:pt x="391" y="625"/>
                  </a:cubicBezTo>
                  <a:cubicBezTo>
                    <a:pt x="417" y="625"/>
                    <a:pt x="442" y="618"/>
                    <a:pt x="464" y="607"/>
                  </a:cubicBezTo>
                  <a:cubicBezTo>
                    <a:pt x="518" y="567"/>
                    <a:pt x="543" y="498"/>
                    <a:pt x="536" y="433"/>
                  </a:cubicBezTo>
                  <a:cubicBezTo>
                    <a:pt x="529" y="354"/>
                    <a:pt x="500" y="274"/>
                    <a:pt x="456" y="205"/>
                  </a:cubicBezTo>
                  <a:cubicBezTo>
                    <a:pt x="375" y="79"/>
                    <a:pt x="263" y="1"/>
                    <a:pt x="1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9"/>
            <p:cNvSpPr/>
            <p:nvPr/>
          </p:nvSpPr>
          <p:spPr>
            <a:xfrm>
              <a:off x="4217425" y="4452600"/>
              <a:ext cx="17925" cy="24700"/>
            </a:xfrm>
            <a:custGeom>
              <a:rect b="b" l="l" r="r" t="t"/>
              <a:pathLst>
                <a:path extrusionOk="0" h="988" w="717">
                  <a:moveTo>
                    <a:pt x="245" y="1"/>
                  </a:moveTo>
                  <a:cubicBezTo>
                    <a:pt x="227" y="1"/>
                    <a:pt x="209" y="4"/>
                    <a:pt x="192" y="10"/>
                  </a:cubicBezTo>
                  <a:cubicBezTo>
                    <a:pt x="44" y="60"/>
                    <a:pt x="1" y="317"/>
                    <a:pt x="95" y="584"/>
                  </a:cubicBezTo>
                  <a:cubicBezTo>
                    <a:pt x="175" y="821"/>
                    <a:pt x="337" y="987"/>
                    <a:pt x="473" y="987"/>
                  </a:cubicBezTo>
                  <a:cubicBezTo>
                    <a:pt x="491" y="987"/>
                    <a:pt x="508" y="984"/>
                    <a:pt x="525" y="978"/>
                  </a:cubicBezTo>
                  <a:cubicBezTo>
                    <a:pt x="673" y="928"/>
                    <a:pt x="716" y="671"/>
                    <a:pt x="626" y="404"/>
                  </a:cubicBezTo>
                  <a:cubicBezTo>
                    <a:pt x="543" y="167"/>
                    <a:pt x="383" y="1"/>
                    <a:pt x="2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9"/>
            <p:cNvSpPr/>
            <p:nvPr/>
          </p:nvSpPr>
          <p:spPr>
            <a:xfrm>
              <a:off x="4217150" y="4451750"/>
              <a:ext cx="18200" cy="26400"/>
            </a:xfrm>
            <a:custGeom>
              <a:rect b="b" l="l" r="r" t="t"/>
              <a:pathLst>
                <a:path extrusionOk="0" h="1056" w="728">
                  <a:moveTo>
                    <a:pt x="257" y="69"/>
                  </a:moveTo>
                  <a:cubicBezTo>
                    <a:pt x="380" y="69"/>
                    <a:pt x="529" y="232"/>
                    <a:pt x="608" y="448"/>
                  </a:cubicBezTo>
                  <a:cubicBezTo>
                    <a:pt x="648" y="561"/>
                    <a:pt x="662" y="680"/>
                    <a:pt x="644" y="799"/>
                  </a:cubicBezTo>
                  <a:cubicBezTo>
                    <a:pt x="630" y="897"/>
                    <a:pt x="586" y="962"/>
                    <a:pt x="529" y="980"/>
                  </a:cubicBezTo>
                  <a:cubicBezTo>
                    <a:pt x="515" y="985"/>
                    <a:pt x="501" y="987"/>
                    <a:pt x="486" y="987"/>
                  </a:cubicBezTo>
                  <a:cubicBezTo>
                    <a:pt x="437" y="987"/>
                    <a:pt x="381" y="961"/>
                    <a:pt x="326" y="911"/>
                  </a:cubicBezTo>
                  <a:cubicBezTo>
                    <a:pt x="156" y="738"/>
                    <a:pt x="73" y="495"/>
                    <a:pt x="98" y="257"/>
                  </a:cubicBezTo>
                  <a:cubicBezTo>
                    <a:pt x="116" y="159"/>
                    <a:pt x="156" y="94"/>
                    <a:pt x="218" y="76"/>
                  </a:cubicBezTo>
                  <a:cubicBezTo>
                    <a:pt x="229" y="69"/>
                    <a:pt x="243" y="69"/>
                    <a:pt x="257" y="69"/>
                  </a:cubicBezTo>
                  <a:close/>
                  <a:moveTo>
                    <a:pt x="257" y="0"/>
                  </a:moveTo>
                  <a:cubicBezTo>
                    <a:pt x="235" y="0"/>
                    <a:pt x="213" y="4"/>
                    <a:pt x="192" y="11"/>
                  </a:cubicBezTo>
                  <a:cubicBezTo>
                    <a:pt x="109" y="40"/>
                    <a:pt x="51" y="123"/>
                    <a:pt x="30" y="242"/>
                  </a:cubicBezTo>
                  <a:cubicBezTo>
                    <a:pt x="1" y="506"/>
                    <a:pt x="91" y="770"/>
                    <a:pt x="276" y="962"/>
                  </a:cubicBezTo>
                  <a:cubicBezTo>
                    <a:pt x="330" y="1016"/>
                    <a:pt x="406" y="1052"/>
                    <a:pt x="485" y="1056"/>
                  </a:cubicBezTo>
                  <a:cubicBezTo>
                    <a:pt x="507" y="1056"/>
                    <a:pt x="525" y="1052"/>
                    <a:pt x="547" y="1045"/>
                  </a:cubicBezTo>
                  <a:cubicBezTo>
                    <a:pt x="630" y="1016"/>
                    <a:pt x="688" y="933"/>
                    <a:pt x="709" y="814"/>
                  </a:cubicBezTo>
                  <a:cubicBezTo>
                    <a:pt x="727" y="683"/>
                    <a:pt x="713" y="550"/>
                    <a:pt x="670" y="427"/>
                  </a:cubicBezTo>
                  <a:cubicBezTo>
                    <a:pt x="581" y="171"/>
                    <a:pt x="410" y="0"/>
                    <a:pt x="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9"/>
            <p:cNvSpPr/>
            <p:nvPr/>
          </p:nvSpPr>
          <p:spPr>
            <a:xfrm>
              <a:off x="3982825" y="4447850"/>
              <a:ext cx="183925" cy="114775"/>
            </a:xfrm>
            <a:custGeom>
              <a:rect b="b" l="l" r="r" t="t"/>
              <a:pathLst>
                <a:path extrusionOk="0" h="4591" w="7357">
                  <a:moveTo>
                    <a:pt x="5664" y="1"/>
                  </a:moveTo>
                  <a:cubicBezTo>
                    <a:pt x="4894" y="1"/>
                    <a:pt x="3884" y="284"/>
                    <a:pt x="2881" y="832"/>
                  </a:cubicBezTo>
                  <a:cubicBezTo>
                    <a:pt x="1092" y="1808"/>
                    <a:pt x="0" y="3254"/>
                    <a:pt x="441" y="4064"/>
                  </a:cubicBezTo>
                  <a:cubicBezTo>
                    <a:pt x="635" y="4418"/>
                    <a:pt x="1091" y="4591"/>
                    <a:pt x="1694" y="4591"/>
                  </a:cubicBezTo>
                  <a:cubicBezTo>
                    <a:pt x="2465" y="4591"/>
                    <a:pt x="3475" y="4308"/>
                    <a:pt x="4479" y="3760"/>
                  </a:cubicBezTo>
                  <a:cubicBezTo>
                    <a:pt x="6265" y="2784"/>
                    <a:pt x="7357" y="1335"/>
                    <a:pt x="6916" y="529"/>
                  </a:cubicBezTo>
                  <a:cubicBezTo>
                    <a:pt x="6722" y="173"/>
                    <a:pt x="6266" y="1"/>
                    <a:pt x="566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9"/>
            <p:cNvSpPr/>
            <p:nvPr/>
          </p:nvSpPr>
          <p:spPr>
            <a:xfrm>
              <a:off x="3981725" y="4447200"/>
              <a:ext cx="186025" cy="116350"/>
            </a:xfrm>
            <a:custGeom>
              <a:rect b="b" l="l" r="r" t="t"/>
              <a:pathLst>
                <a:path extrusionOk="0" h="4654" w="7441">
                  <a:moveTo>
                    <a:pt x="5709" y="63"/>
                  </a:moveTo>
                  <a:cubicBezTo>
                    <a:pt x="6294" y="63"/>
                    <a:pt x="6739" y="233"/>
                    <a:pt x="6931" y="573"/>
                  </a:cubicBezTo>
                  <a:cubicBezTo>
                    <a:pt x="7361" y="1364"/>
                    <a:pt x="6273" y="2792"/>
                    <a:pt x="4505" y="3757"/>
                  </a:cubicBezTo>
                  <a:cubicBezTo>
                    <a:pt x="3645" y="4227"/>
                    <a:pt x="2755" y="4520"/>
                    <a:pt x="1996" y="4574"/>
                  </a:cubicBezTo>
                  <a:cubicBezTo>
                    <a:pt x="1903" y="4582"/>
                    <a:pt x="1814" y="4585"/>
                    <a:pt x="1728" y="4585"/>
                  </a:cubicBezTo>
                  <a:cubicBezTo>
                    <a:pt x="1123" y="4585"/>
                    <a:pt x="698" y="4408"/>
                    <a:pt x="518" y="4076"/>
                  </a:cubicBezTo>
                  <a:cubicBezTo>
                    <a:pt x="84" y="3287"/>
                    <a:pt x="1172" y="1856"/>
                    <a:pt x="2940" y="891"/>
                  </a:cubicBezTo>
                  <a:cubicBezTo>
                    <a:pt x="3941" y="345"/>
                    <a:pt x="4946" y="63"/>
                    <a:pt x="5709" y="63"/>
                  </a:cubicBezTo>
                  <a:close/>
                  <a:moveTo>
                    <a:pt x="5705" y="1"/>
                  </a:moveTo>
                  <a:cubicBezTo>
                    <a:pt x="4926" y="1"/>
                    <a:pt x="3911" y="284"/>
                    <a:pt x="2904" y="833"/>
                  </a:cubicBezTo>
                  <a:cubicBezTo>
                    <a:pt x="1103" y="1816"/>
                    <a:pt x="1" y="3284"/>
                    <a:pt x="453" y="4108"/>
                  </a:cubicBezTo>
                  <a:cubicBezTo>
                    <a:pt x="648" y="4466"/>
                    <a:pt x="1096" y="4654"/>
                    <a:pt x="1732" y="4654"/>
                  </a:cubicBezTo>
                  <a:cubicBezTo>
                    <a:pt x="1819" y="4654"/>
                    <a:pt x="1906" y="4650"/>
                    <a:pt x="2000" y="4643"/>
                  </a:cubicBezTo>
                  <a:cubicBezTo>
                    <a:pt x="2766" y="4585"/>
                    <a:pt x="3666" y="4292"/>
                    <a:pt x="4538" y="3819"/>
                  </a:cubicBezTo>
                  <a:cubicBezTo>
                    <a:pt x="6338" y="2836"/>
                    <a:pt x="7440" y="1364"/>
                    <a:pt x="6989" y="540"/>
                  </a:cubicBezTo>
                  <a:cubicBezTo>
                    <a:pt x="6789" y="178"/>
                    <a:pt x="6321" y="1"/>
                    <a:pt x="57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9"/>
            <p:cNvSpPr/>
            <p:nvPr/>
          </p:nvSpPr>
          <p:spPr>
            <a:xfrm>
              <a:off x="4031525" y="4525500"/>
              <a:ext cx="26775" cy="16100"/>
            </a:xfrm>
            <a:custGeom>
              <a:rect b="b" l="l" r="r" t="t"/>
              <a:pathLst>
                <a:path extrusionOk="0" h="644" w="1071">
                  <a:moveTo>
                    <a:pt x="727" y="0"/>
                  </a:moveTo>
                  <a:cubicBezTo>
                    <a:pt x="638" y="0"/>
                    <a:pt x="536" y="19"/>
                    <a:pt x="434" y="58"/>
                  </a:cubicBezTo>
                  <a:cubicBezTo>
                    <a:pt x="171" y="163"/>
                    <a:pt x="1" y="362"/>
                    <a:pt x="58" y="506"/>
                  </a:cubicBezTo>
                  <a:cubicBezTo>
                    <a:pt x="94" y="596"/>
                    <a:pt x="202" y="643"/>
                    <a:pt x="341" y="643"/>
                  </a:cubicBezTo>
                  <a:cubicBezTo>
                    <a:pt x="431" y="643"/>
                    <a:pt x="535" y="623"/>
                    <a:pt x="640" y="582"/>
                  </a:cubicBezTo>
                  <a:cubicBezTo>
                    <a:pt x="904" y="481"/>
                    <a:pt x="1071" y="278"/>
                    <a:pt x="1013" y="134"/>
                  </a:cubicBezTo>
                  <a:cubicBezTo>
                    <a:pt x="980" y="47"/>
                    <a:pt x="869" y="0"/>
                    <a:pt x="72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9"/>
            <p:cNvSpPr/>
            <p:nvPr/>
          </p:nvSpPr>
          <p:spPr>
            <a:xfrm>
              <a:off x="4030625" y="4524625"/>
              <a:ext cx="28675" cy="17800"/>
            </a:xfrm>
            <a:custGeom>
              <a:rect b="b" l="l" r="r" t="t"/>
              <a:pathLst>
                <a:path extrusionOk="0" h="712" w="1147">
                  <a:moveTo>
                    <a:pt x="767" y="68"/>
                  </a:moveTo>
                  <a:lnTo>
                    <a:pt x="767" y="71"/>
                  </a:lnTo>
                  <a:cubicBezTo>
                    <a:pt x="893" y="71"/>
                    <a:pt x="991" y="107"/>
                    <a:pt x="1020" y="183"/>
                  </a:cubicBezTo>
                  <a:cubicBezTo>
                    <a:pt x="1071" y="310"/>
                    <a:pt x="904" y="494"/>
                    <a:pt x="662" y="588"/>
                  </a:cubicBezTo>
                  <a:cubicBezTo>
                    <a:pt x="571" y="626"/>
                    <a:pt x="475" y="645"/>
                    <a:pt x="378" y="645"/>
                  </a:cubicBezTo>
                  <a:cubicBezTo>
                    <a:pt x="356" y="645"/>
                    <a:pt x="334" y="644"/>
                    <a:pt x="311" y="642"/>
                  </a:cubicBezTo>
                  <a:cubicBezTo>
                    <a:pt x="217" y="628"/>
                    <a:pt x="149" y="592"/>
                    <a:pt x="127" y="534"/>
                  </a:cubicBezTo>
                  <a:cubicBezTo>
                    <a:pt x="76" y="407"/>
                    <a:pt x="239" y="219"/>
                    <a:pt x="481" y="125"/>
                  </a:cubicBezTo>
                  <a:cubicBezTo>
                    <a:pt x="572" y="89"/>
                    <a:pt x="669" y="71"/>
                    <a:pt x="767" y="68"/>
                  </a:cubicBezTo>
                  <a:close/>
                  <a:moveTo>
                    <a:pt x="769" y="1"/>
                  </a:moveTo>
                  <a:cubicBezTo>
                    <a:pt x="675" y="1"/>
                    <a:pt x="568" y="21"/>
                    <a:pt x="460" y="64"/>
                  </a:cubicBezTo>
                  <a:cubicBezTo>
                    <a:pt x="174" y="176"/>
                    <a:pt x="0" y="393"/>
                    <a:pt x="62" y="556"/>
                  </a:cubicBezTo>
                  <a:cubicBezTo>
                    <a:pt x="94" y="639"/>
                    <a:pt x="181" y="693"/>
                    <a:pt x="304" y="707"/>
                  </a:cubicBezTo>
                  <a:cubicBezTo>
                    <a:pt x="329" y="711"/>
                    <a:pt x="355" y="711"/>
                    <a:pt x="380" y="711"/>
                  </a:cubicBezTo>
                  <a:cubicBezTo>
                    <a:pt x="485" y="711"/>
                    <a:pt x="590" y="689"/>
                    <a:pt x="687" y="650"/>
                  </a:cubicBezTo>
                  <a:cubicBezTo>
                    <a:pt x="973" y="538"/>
                    <a:pt x="1146" y="321"/>
                    <a:pt x="1081" y="158"/>
                  </a:cubicBezTo>
                  <a:cubicBezTo>
                    <a:pt x="1041" y="55"/>
                    <a:pt x="922" y="1"/>
                    <a:pt x="7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9"/>
            <p:cNvSpPr/>
            <p:nvPr/>
          </p:nvSpPr>
          <p:spPr>
            <a:xfrm>
              <a:off x="4089900" y="4468000"/>
              <a:ext cx="26700" cy="16125"/>
            </a:xfrm>
            <a:custGeom>
              <a:rect b="b" l="l" r="r" t="t"/>
              <a:pathLst>
                <a:path extrusionOk="0" h="645" w="1068">
                  <a:moveTo>
                    <a:pt x="730" y="1"/>
                  </a:moveTo>
                  <a:cubicBezTo>
                    <a:pt x="640" y="1"/>
                    <a:pt x="536" y="21"/>
                    <a:pt x="431" y="62"/>
                  </a:cubicBezTo>
                  <a:cubicBezTo>
                    <a:pt x="167" y="164"/>
                    <a:pt x="1" y="366"/>
                    <a:pt x="55" y="511"/>
                  </a:cubicBezTo>
                  <a:cubicBezTo>
                    <a:pt x="90" y="598"/>
                    <a:pt x="199" y="644"/>
                    <a:pt x="338" y="644"/>
                  </a:cubicBezTo>
                  <a:cubicBezTo>
                    <a:pt x="429" y="644"/>
                    <a:pt x="533" y="624"/>
                    <a:pt x="637" y="583"/>
                  </a:cubicBezTo>
                  <a:cubicBezTo>
                    <a:pt x="901" y="482"/>
                    <a:pt x="1067" y="279"/>
                    <a:pt x="1009" y="135"/>
                  </a:cubicBezTo>
                  <a:cubicBezTo>
                    <a:pt x="977" y="47"/>
                    <a:pt x="869" y="1"/>
                    <a:pt x="73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9"/>
            <p:cNvSpPr/>
            <p:nvPr/>
          </p:nvSpPr>
          <p:spPr>
            <a:xfrm>
              <a:off x="4088725" y="4467275"/>
              <a:ext cx="27950" cy="17850"/>
            </a:xfrm>
            <a:custGeom>
              <a:rect b="b" l="l" r="r" t="t"/>
              <a:pathLst>
                <a:path extrusionOk="0" h="714" w="1118">
                  <a:moveTo>
                    <a:pt x="771" y="70"/>
                  </a:moveTo>
                  <a:cubicBezTo>
                    <a:pt x="897" y="70"/>
                    <a:pt x="995" y="109"/>
                    <a:pt x="1024" y="185"/>
                  </a:cubicBezTo>
                  <a:cubicBezTo>
                    <a:pt x="1046" y="243"/>
                    <a:pt x="1024" y="315"/>
                    <a:pt x="959" y="391"/>
                  </a:cubicBezTo>
                  <a:cubicBezTo>
                    <a:pt x="879" y="478"/>
                    <a:pt x="778" y="547"/>
                    <a:pt x="666" y="590"/>
                  </a:cubicBezTo>
                  <a:cubicBezTo>
                    <a:pt x="568" y="628"/>
                    <a:pt x="469" y="647"/>
                    <a:pt x="384" y="647"/>
                  </a:cubicBezTo>
                  <a:cubicBezTo>
                    <a:pt x="259" y="647"/>
                    <a:pt x="161" y="607"/>
                    <a:pt x="131" y="532"/>
                  </a:cubicBezTo>
                  <a:cubicBezTo>
                    <a:pt x="80" y="406"/>
                    <a:pt x="243" y="221"/>
                    <a:pt x="485" y="128"/>
                  </a:cubicBezTo>
                  <a:cubicBezTo>
                    <a:pt x="576" y="88"/>
                    <a:pt x="673" y="70"/>
                    <a:pt x="771" y="70"/>
                  </a:cubicBezTo>
                  <a:close/>
                  <a:moveTo>
                    <a:pt x="768" y="0"/>
                  </a:moveTo>
                  <a:cubicBezTo>
                    <a:pt x="674" y="0"/>
                    <a:pt x="568" y="20"/>
                    <a:pt x="460" y="62"/>
                  </a:cubicBezTo>
                  <a:cubicBezTo>
                    <a:pt x="174" y="174"/>
                    <a:pt x="1" y="391"/>
                    <a:pt x="66" y="554"/>
                  </a:cubicBezTo>
                  <a:cubicBezTo>
                    <a:pt x="106" y="659"/>
                    <a:pt x="229" y="713"/>
                    <a:pt x="384" y="713"/>
                  </a:cubicBezTo>
                  <a:cubicBezTo>
                    <a:pt x="489" y="710"/>
                    <a:pt x="594" y="688"/>
                    <a:pt x="691" y="652"/>
                  </a:cubicBezTo>
                  <a:cubicBezTo>
                    <a:pt x="814" y="605"/>
                    <a:pt x="923" y="529"/>
                    <a:pt x="1013" y="431"/>
                  </a:cubicBezTo>
                  <a:cubicBezTo>
                    <a:pt x="1093" y="337"/>
                    <a:pt x="1118" y="240"/>
                    <a:pt x="1085" y="156"/>
                  </a:cubicBezTo>
                  <a:cubicBezTo>
                    <a:pt x="1045" y="55"/>
                    <a:pt x="923" y="0"/>
                    <a:pt x="7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9"/>
            <p:cNvSpPr/>
            <p:nvPr/>
          </p:nvSpPr>
          <p:spPr>
            <a:xfrm>
              <a:off x="4061725" y="4506500"/>
              <a:ext cx="19175" cy="14425"/>
            </a:xfrm>
            <a:custGeom>
              <a:rect b="b" l="l" r="r" t="t"/>
              <a:pathLst>
                <a:path extrusionOk="0" h="577" w="767">
                  <a:moveTo>
                    <a:pt x="557" y="0"/>
                  </a:moveTo>
                  <a:cubicBezTo>
                    <a:pt x="469" y="0"/>
                    <a:pt x="358" y="41"/>
                    <a:pt x="257" y="117"/>
                  </a:cubicBezTo>
                  <a:cubicBezTo>
                    <a:pt x="83" y="243"/>
                    <a:pt x="0" y="424"/>
                    <a:pt x="69" y="518"/>
                  </a:cubicBezTo>
                  <a:cubicBezTo>
                    <a:pt x="96" y="557"/>
                    <a:pt x="146" y="576"/>
                    <a:pt x="206" y="576"/>
                  </a:cubicBezTo>
                  <a:cubicBezTo>
                    <a:pt x="294" y="576"/>
                    <a:pt x="406" y="535"/>
                    <a:pt x="510" y="460"/>
                  </a:cubicBezTo>
                  <a:cubicBezTo>
                    <a:pt x="680" y="333"/>
                    <a:pt x="766" y="153"/>
                    <a:pt x="694" y="59"/>
                  </a:cubicBezTo>
                  <a:cubicBezTo>
                    <a:pt x="666" y="19"/>
                    <a:pt x="617" y="0"/>
                    <a:pt x="5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9"/>
            <p:cNvSpPr/>
            <p:nvPr/>
          </p:nvSpPr>
          <p:spPr>
            <a:xfrm>
              <a:off x="4060725" y="4505600"/>
              <a:ext cx="20075" cy="16225"/>
            </a:xfrm>
            <a:custGeom>
              <a:rect b="b" l="l" r="r" t="t"/>
              <a:pathLst>
                <a:path extrusionOk="0" h="649" w="803">
                  <a:moveTo>
                    <a:pt x="608" y="69"/>
                  </a:moveTo>
                  <a:cubicBezTo>
                    <a:pt x="647" y="69"/>
                    <a:pt x="682" y="86"/>
                    <a:pt x="705" y="113"/>
                  </a:cubicBezTo>
                  <a:cubicBezTo>
                    <a:pt x="730" y="149"/>
                    <a:pt x="730" y="203"/>
                    <a:pt x="702" y="268"/>
                  </a:cubicBezTo>
                  <a:cubicBezTo>
                    <a:pt x="615" y="427"/>
                    <a:pt x="463" y="539"/>
                    <a:pt x="282" y="576"/>
                  </a:cubicBezTo>
                  <a:cubicBezTo>
                    <a:pt x="267" y="578"/>
                    <a:pt x="253" y="579"/>
                    <a:pt x="240" y="579"/>
                  </a:cubicBezTo>
                  <a:cubicBezTo>
                    <a:pt x="191" y="579"/>
                    <a:pt x="154" y="564"/>
                    <a:pt x="134" y="536"/>
                  </a:cubicBezTo>
                  <a:cubicBezTo>
                    <a:pt x="76" y="456"/>
                    <a:pt x="159" y="294"/>
                    <a:pt x="315" y="181"/>
                  </a:cubicBezTo>
                  <a:cubicBezTo>
                    <a:pt x="387" y="124"/>
                    <a:pt x="470" y="87"/>
                    <a:pt x="557" y="73"/>
                  </a:cubicBezTo>
                  <a:cubicBezTo>
                    <a:pt x="571" y="69"/>
                    <a:pt x="586" y="69"/>
                    <a:pt x="597" y="69"/>
                  </a:cubicBezTo>
                  <a:cubicBezTo>
                    <a:pt x="600" y="69"/>
                    <a:pt x="604" y="69"/>
                    <a:pt x="608" y="69"/>
                  </a:cubicBezTo>
                  <a:close/>
                  <a:moveTo>
                    <a:pt x="600" y="0"/>
                  </a:moveTo>
                  <a:cubicBezTo>
                    <a:pt x="584" y="0"/>
                    <a:pt x="567" y="2"/>
                    <a:pt x="550" y="4"/>
                  </a:cubicBezTo>
                  <a:cubicBezTo>
                    <a:pt x="449" y="19"/>
                    <a:pt x="355" y="62"/>
                    <a:pt x="275" y="124"/>
                  </a:cubicBezTo>
                  <a:cubicBezTo>
                    <a:pt x="83" y="265"/>
                    <a:pt x="0" y="463"/>
                    <a:pt x="80" y="576"/>
                  </a:cubicBezTo>
                  <a:cubicBezTo>
                    <a:pt x="117" y="620"/>
                    <a:pt x="174" y="648"/>
                    <a:pt x="235" y="648"/>
                  </a:cubicBezTo>
                  <a:cubicBezTo>
                    <a:pt x="239" y="648"/>
                    <a:pt x="242" y="648"/>
                    <a:pt x="246" y="648"/>
                  </a:cubicBezTo>
                  <a:cubicBezTo>
                    <a:pt x="261" y="644"/>
                    <a:pt x="279" y="644"/>
                    <a:pt x="293" y="641"/>
                  </a:cubicBezTo>
                  <a:cubicBezTo>
                    <a:pt x="496" y="604"/>
                    <a:pt x="665" y="474"/>
                    <a:pt x="763" y="294"/>
                  </a:cubicBezTo>
                  <a:cubicBezTo>
                    <a:pt x="803" y="207"/>
                    <a:pt x="803" y="127"/>
                    <a:pt x="763" y="69"/>
                  </a:cubicBezTo>
                  <a:cubicBezTo>
                    <a:pt x="728" y="25"/>
                    <a:pt x="671" y="0"/>
                    <a:pt x="6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9"/>
            <p:cNvSpPr/>
            <p:nvPr/>
          </p:nvSpPr>
          <p:spPr>
            <a:xfrm>
              <a:off x="3998825" y="4518175"/>
              <a:ext cx="15275" cy="11550"/>
            </a:xfrm>
            <a:custGeom>
              <a:rect b="b" l="l" r="r" t="t"/>
              <a:pathLst>
                <a:path extrusionOk="0" h="462" w="611">
                  <a:moveTo>
                    <a:pt x="444" y="1"/>
                  </a:moveTo>
                  <a:cubicBezTo>
                    <a:pt x="374" y="1"/>
                    <a:pt x="287" y="32"/>
                    <a:pt x="206" y="94"/>
                  </a:cubicBezTo>
                  <a:cubicBezTo>
                    <a:pt x="65" y="195"/>
                    <a:pt x="0" y="336"/>
                    <a:pt x="54" y="416"/>
                  </a:cubicBezTo>
                  <a:cubicBezTo>
                    <a:pt x="78" y="447"/>
                    <a:pt x="117" y="461"/>
                    <a:pt x="164" y="461"/>
                  </a:cubicBezTo>
                  <a:cubicBezTo>
                    <a:pt x="235" y="461"/>
                    <a:pt x="323" y="429"/>
                    <a:pt x="405" y="369"/>
                  </a:cubicBezTo>
                  <a:cubicBezTo>
                    <a:pt x="546" y="268"/>
                    <a:pt x="611" y="123"/>
                    <a:pt x="557" y="47"/>
                  </a:cubicBezTo>
                  <a:cubicBezTo>
                    <a:pt x="533" y="16"/>
                    <a:pt x="493" y="1"/>
                    <a:pt x="4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9"/>
            <p:cNvSpPr/>
            <p:nvPr/>
          </p:nvSpPr>
          <p:spPr>
            <a:xfrm>
              <a:off x="3998725" y="4517200"/>
              <a:ext cx="16725" cy="13375"/>
            </a:xfrm>
            <a:custGeom>
              <a:rect b="b" l="l" r="r" t="t"/>
              <a:pathLst>
                <a:path extrusionOk="0" h="535" w="669">
                  <a:moveTo>
                    <a:pt x="461" y="75"/>
                  </a:moveTo>
                  <a:cubicBezTo>
                    <a:pt x="488" y="75"/>
                    <a:pt x="513" y="86"/>
                    <a:pt x="532" y="108"/>
                  </a:cubicBezTo>
                  <a:cubicBezTo>
                    <a:pt x="550" y="144"/>
                    <a:pt x="550" y="187"/>
                    <a:pt x="528" y="224"/>
                  </a:cubicBezTo>
                  <a:cubicBezTo>
                    <a:pt x="496" y="285"/>
                    <a:pt x="449" y="339"/>
                    <a:pt x="391" y="379"/>
                  </a:cubicBezTo>
                  <a:cubicBezTo>
                    <a:pt x="337" y="422"/>
                    <a:pt x="268" y="451"/>
                    <a:pt x="199" y="466"/>
                  </a:cubicBezTo>
                  <a:cubicBezTo>
                    <a:pt x="189" y="469"/>
                    <a:pt x="179" y="470"/>
                    <a:pt x="168" y="470"/>
                  </a:cubicBezTo>
                  <a:cubicBezTo>
                    <a:pt x="138" y="470"/>
                    <a:pt x="109" y="458"/>
                    <a:pt x="87" y="437"/>
                  </a:cubicBezTo>
                  <a:cubicBezTo>
                    <a:pt x="69" y="397"/>
                    <a:pt x="69" y="354"/>
                    <a:pt x="91" y="318"/>
                  </a:cubicBezTo>
                  <a:cubicBezTo>
                    <a:pt x="159" y="191"/>
                    <a:pt x="279" y="104"/>
                    <a:pt x="420" y="75"/>
                  </a:cubicBezTo>
                  <a:lnTo>
                    <a:pt x="449" y="75"/>
                  </a:lnTo>
                  <a:cubicBezTo>
                    <a:pt x="453" y="75"/>
                    <a:pt x="457" y="75"/>
                    <a:pt x="461" y="75"/>
                  </a:cubicBezTo>
                  <a:close/>
                  <a:moveTo>
                    <a:pt x="466" y="1"/>
                  </a:moveTo>
                  <a:cubicBezTo>
                    <a:pt x="449" y="1"/>
                    <a:pt x="431" y="4"/>
                    <a:pt x="412" y="10"/>
                  </a:cubicBezTo>
                  <a:cubicBezTo>
                    <a:pt x="250" y="39"/>
                    <a:pt x="109" y="144"/>
                    <a:pt x="33" y="289"/>
                  </a:cubicBezTo>
                  <a:cubicBezTo>
                    <a:pt x="0" y="346"/>
                    <a:pt x="0" y="419"/>
                    <a:pt x="33" y="477"/>
                  </a:cubicBezTo>
                  <a:cubicBezTo>
                    <a:pt x="63" y="514"/>
                    <a:pt x="109" y="535"/>
                    <a:pt x="159" y="535"/>
                  </a:cubicBezTo>
                  <a:cubicBezTo>
                    <a:pt x="162" y="535"/>
                    <a:pt x="166" y="535"/>
                    <a:pt x="170" y="534"/>
                  </a:cubicBezTo>
                  <a:cubicBezTo>
                    <a:pt x="181" y="534"/>
                    <a:pt x="196" y="534"/>
                    <a:pt x="210" y="531"/>
                  </a:cubicBezTo>
                  <a:cubicBezTo>
                    <a:pt x="373" y="502"/>
                    <a:pt x="514" y="397"/>
                    <a:pt x="590" y="253"/>
                  </a:cubicBezTo>
                  <a:cubicBezTo>
                    <a:pt x="669" y="142"/>
                    <a:pt x="585" y="1"/>
                    <a:pt x="4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9"/>
            <p:cNvSpPr/>
            <p:nvPr/>
          </p:nvSpPr>
          <p:spPr>
            <a:xfrm>
              <a:off x="3999975" y="4500975"/>
              <a:ext cx="14675" cy="12375"/>
            </a:xfrm>
            <a:custGeom>
              <a:rect b="b" l="l" r="r" t="t"/>
              <a:pathLst>
                <a:path extrusionOk="0" h="495" w="587">
                  <a:moveTo>
                    <a:pt x="432" y="0"/>
                  </a:moveTo>
                  <a:cubicBezTo>
                    <a:pt x="358" y="0"/>
                    <a:pt x="262" y="44"/>
                    <a:pt x="178" y="121"/>
                  </a:cubicBezTo>
                  <a:cubicBezTo>
                    <a:pt x="52" y="240"/>
                    <a:pt x="1" y="392"/>
                    <a:pt x="66" y="460"/>
                  </a:cubicBezTo>
                  <a:cubicBezTo>
                    <a:pt x="88" y="483"/>
                    <a:pt x="119" y="494"/>
                    <a:pt x="155" y="494"/>
                  </a:cubicBezTo>
                  <a:cubicBezTo>
                    <a:pt x="229" y="494"/>
                    <a:pt x="325" y="450"/>
                    <a:pt x="409" y="370"/>
                  </a:cubicBezTo>
                  <a:cubicBezTo>
                    <a:pt x="536" y="254"/>
                    <a:pt x="587" y="103"/>
                    <a:pt x="522" y="34"/>
                  </a:cubicBezTo>
                  <a:cubicBezTo>
                    <a:pt x="500" y="11"/>
                    <a:pt x="469" y="0"/>
                    <a:pt x="4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9"/>
            <p:cNvSpPr/>
            <p:nvPr/>
          </p:nvSpPr>
          <p:spPr>
            <a:xfrm>
              <a:off x="3999075" y="4500125"/>
              <a:ext cx="15850" cy="14000"/>
            </a:xfrm>
            <a:custGeom>
              <a:rect b="b" l="l" r="r" t="t"/>
              <a:pathLst>
                <a:path extrusionOk="0" h="560" w="634">
                  <a:moveTo>
                    <a:pt x="467" y="68"/>
                  </a:moveTo>
                  <a:cubicBezTo>
                    <a:pt x="489" y="68"/>
                    <a:pt x="514" y="75"/>
                    <a:pt x="532" y="90"/>
                  </a:cubicBezTo>
                  <a:cubicBezTo>
                    <a:pt x="554" y="126"/>
                    <a:pt x="558" y="169"/>
                    <a:pt x="539" y="209"/>
                  </a:cubicBezTo>
                  <a:cubicBezTo>
                    <a:pt x="514" y="274"/>
                    <a:pt x="474" y="332"/>
                    <a:pt x="424" y="379"/>
                  </a:cubicBezTo>
                  <a:cubicBezTo>
                    <a:pt x="342" y="456"/>
                    <a:pt x="254" y="492"/>
                    <a:pt x="192" y="492"/>
                  </a:cubicBezTo>
                  <a:cubicBezTo>
                    <a:pt x="164" y="492"/>
                    <a:pt x="141" y="484"/>
                    <a:pt x="127" y="469"/>
                  </a:cubicBezTo>
                  <a:cubicBezTo>
                    <a:pt x="84" y="422"/>
                    <a:pt x="117" y="292"/>
                    <a:pt x="236" y="180"/>
                  </a:cubicBezTo>
                  <a:cubicBezTo>
                    <a:pt x="297" y="119"/>
                    <a:pt x="380" y="79"/>
                    <a:pt x="467" y="68"/>
                  </a:cubicBezTo>
                  <a:close/>
                  <a:moveTo>
                    <a:pt x="467" y="0"/>
                  </a:moveTo>
                  <a:cubicBezTo>
                    <a:pt x="384" y="0"/>
                    <a:pt x="281" y="46"/>
                    <a:pt x="189" y="129"/>
                  </a:cubicBezTo>
                  <a:cubicBezTo>
                    <a:pt x="48" y="263"/>
                    <a:pt x="1" y="429"/>
                    <a:pt x="77" y="516"/>
                  </a:cubicBezTo>
                  <a:cubicBezTo>
                    <a:pt x="103" y="543"/>
                    <a:pt x="142" y="560"/>
                    <a:pt x="181" y="560"/>
                  </a:cubicBezTo>
                  <a:cubicBezTo>
                    <a:pt x="185" y="560"/>
                    <a:pt x="189" y="560"/>
                    <a:pt x="192" y="560"/>
                  </a:cubicBezTo>
                  <a:cubicBezTo>
                    <a:pt x="297" y="552"/>
                    <a:pt x="395" y="505"/>
                    <a:pt x="471" y="429"/>
                  </a:cubicBezTo>
                  <a:cubicBezTo>
                    <a:pt x="529" y="375"/>
                    <a:pt x="576" y="306"/>
                    <a:pt x="605" y="227"/>
                  </a:cubicBezTo>
                  <a:cubicBezTo>
                    <a:pt x="633" y="169"/>
                    <a:pt x="623" y="97"/>
                    <a:pt x="583" y="46"/>
                  </a:cubicBezTo>
                  <a:cubicBezTo>
                    <a:pt x="554" y="15"/>
                    <a:pt x="514" y="0"/>
                    <a:pt x="4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9"/>
            <p:cNvSpPr/>
            <p:nvPr/>
          </p:nvSpPr>
          <p:spPr>
            <a:xfrm>
              <a:off x="4125875" y="4493925"/>
              <a:ext cx="14575" cy="12300"/>
            </a:xfrm>
            <a:custGeom>
              <a:rect b="b" l="l" r="r" t="t"/>
              <a:pathLst>
                <a:path extrusionOk="0" h="492" w="583">
                  <a:moveTo>
                    <a:pt x="429" y="0"/>
                  </a:moveTo>
                  <a:cubicBezTo>
                    <a:pt x="356" y="0"/>
                    <a:pt x="259" y="44"/>
                    <a:pt x="174" y="121"/>
                  </a:cubicBezTo>
                  <a:cubicBezTo>
                    <a:pt x="51" y="240"/>
                    <a:pt x="1" y="388"/>
                    <a:pt x="66" y="457"/>
                  </a:cubicBezTo>
                  <a:cubicBezTo>
                    <a:pt x="87" y="480"/>
                    <a:pt x="118" y="491"/>
                    <a:pt x="156" y="491"/>
                  </a:cubicBezTo>
                  <a:cubicBezTo>
                    <a:pt x="229" y="491"/>
                    <a:pt x="326" y="449"/>
                    <a:pt x="409" y="370"/>
                  </a:cubicBezTo>
                  <a:cubicBezTo>
                    <a:pt x="532" y="254"/>
                    <a:pt x="583" y="103"/>
                    <a:pt x="518" y="34"/>
                  </a:cubicBezTo>
                  <a:cubicBezTo>
                    <a:pt x="497" y="11"/>
                    <a:pt x="466" y="0"/>
                    <a:pt x="42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9"/>
            <p:cNvSpPr/>
            <p:nvPr/>
          </p:nvSpPr>
          <p:spPr>
            <a:xfrm>
              <a:off x="4124875" y="4493050"/>
              <a:ext cx="16575" cy="14050"/>
            </a:xfrm>
            <a:custGeom>
              <a:rect b="b" l="l" r="r" t="t"/>
              <a:pathLst>
                <a:path extrusionOk="0" h="562" w="663">
                  <a:moveTo>
                    <a:pt x="477" y="68"/>
                  </a:moveTo>
                  <a:cubicBezTo>
                    <a:pt x="498" y="68"/>
                    <a:pt x="517" y="78"/>
                    <a:pt x="532" y="91"/>
                  </a:cubicBezTo>
                  <a:cubicBezTo>
                    <a:pt x="579" y="138"/>
                    <a:pt x="543" y="268"/>
                    <a:pt x="424" y="380"/>
                  </a:cubicBezTo>
                  <a:cubicBezTo>
                    <a:pt x="342" y="457"/>
                    <a:pt x="255" y="493"/>
                    <a:pt x="194" y="493"/>
                  </a:cubicBezTo>
                  <a:cubicBezTo>
                    <a:pt x="165" y="493"/>
                    <a:pt x="142" y="485"/>
                    <a:pt x="127" y="470"/>
                  </a:cubicBezTo>
                  <a:cubicBezTo>
                    <a:pt x="84" y="423"/>
                    <a:pt x="120" y="293"/>
                    <a:pt x="239" y="181"/>
                  </a:cubicBezTo>
                  <a:cubicBezTo>
                    <a:pt x="297" y="116"/>
                    <a:pt x="380" y="76"/>
                    <a:pt x="467" y="69"/>
                  </a:cubicBezTo>
                  <a:cubicBezTo>
                    <a:pt x="471" y="68"/>
                    <a:pt x="474" y="68"/>
                    <a:pt x="477" y="68"/>
                  </a:cubicBezTo>
                  <a:close/>
                  <a:moveTo>
                    <a:pt x="471" y="0"/>
                  </a:moveTo>
                  <a:cubicBezTo>
                    <a:pt x="388" y="0"/>
                    <a:pt x="283" y="46"/>
                    <a:pt x="192" y="130"/>
                  </a:cubicBezTo>
                  <a:cubicBezTo>
                    <a:pt x="52" y="264"/>
                    <a:pt x="1" y="430"/>
                    <a:pt x="80" y="517"/>
                  </a:cubicBezTo>
                  <a:cubicBezTo>
                    <a:pt x="107" y="544"/>
                    <a:pt x="142" y="561"/>
                    <a:pt x="181" y="561"/>
                  </a:cubicBezTo>
                  <a:cubicBezTo>
                    <a:pt x="185" y="561"/>
                    <a:pt x="189" y="561"/>
                    <a:pt x="192" y="561"/>
                  </a:cubicBezTo>
                  <a:cubicBezTo>
                    <a:pt x="297" y="553"/>
                    <a:pt x="399" y="506"/>
                    <a:pt x="471" y="430"/>
                  </a:cubicBezTo>
                  <a:cubicBezTo>
                    <a:pt x="612" y="297"/>
                    <a:pt x="662" y="130"/>
                    <a:pt x="583" y="44"/>
                  </a:cubicBezTo>
                  <a:cubicBezTo>
                    <a:pt x="556" y="14"/>
                    <a:pt x="517" y="0"/>
                    <a:pt x="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9"/>
            <p:cNvSpPr/>
            <p:nvPr/>
          </p:nvSpPr>
          <p:spPr>
            <a:xfrm>
              <a:off x="4120375" y="4457150"/>
              <a:ext cx="15650" cy="8550"/>
            </a:xfrm>
            <a:custGeom>
              <a:rect b="b" l="l" r="r" t="t"/>
              <a:pathLst>
                <a:path extrusionOk="0" h="342" w="626">
                  <a:moveTo>
                    <a:pt x="306" y="1"/>
                  </a:moveTo>
                  <a:cubicBezTo>
                    <a:pt x="138" y="1"/>
                    <a:pt x="4" y="72"/>
                    <a:pt x="0" y="164"/>
                  </a:cubicBezTo>
                  <a:cubicBezTo>
                    <a:pt x="0" y="258"/>
                    <a:pt x="134" y="337"/>
                    <a:pt x="307" y="341"/>
                  </a:cubicBezTo>
                  <a:cubicBezTo>
                    <a:pt x="312" y="341"/>
                    <a:pt x="316" y="341"/>
                    <a:pt x="320" y="341"/>
                  </a:cubicBezTo>
                  <a:cubicBezTo>
                    <a:pt x="488" y="341"/>
                    <a:pt x="626" y="270"/>
                    <a:pt x="626" y="178"/>
                  </a:cubicBezTo>
                  <a:cubicBezTo>
                    <a:pt x="626" y="84"/>
                    <a:pt x="492" y="5"/>
                    <a:pt x="318" y="1"/>
                  </a:cubicBezTo>
                  <a:cubicBezTo>
                    <a:pt x="314" y="1"/>
                    <a:pt x="310" y="1"/>
                    <a:pt x="3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9"/>
            <p:cNvSpPr/>
            <p:nvPr/>
          </p:nvSpPr>
          <p:spPr>
            <a:xfrm>
              <a:off x="4118550" y="4456300"/>
              <a:ext cx="18300" cy="10300"/>
            </a:xfrm>
            <a:custGeom>
              <a:rect b="b" l="l" r="r" t="t"/>
              <a:pathLst>
                <a:path extrusionOk="0" h="412" w="732">
                  <a:moveTo>
                    <a:pt x="377" y="68"/>
                  </a:moveTo>
                  <a:lnTo>
                    <a:pt x="388" y="71"/>
                  </a:lnTo>
                  <a:cubicBezTo>
                    <a:pt x="460" y="71"/>
                    <a:pt x="529" y="89"/>
                    <a:pt x="590" y="122"/>
                  </a:cubicBezTo>
                  <a:cubicBezTo>
                    <a:pt x="637" y="147"/>
                    <a:pt x="662" y="180"/>
                    <a:pt x="662" y="212"/>
                  </a:cubicBezTo>
                  <a:cubicBezTo>
                    <a:pt x="662" y="245"/>
                    <a:pt x="633" y="277"/>
                    <a:pt x="586" y="303"/>
                  </a:cubicBezTo>
                  <a:cubicBezTo>
                    <a:pt x="525" y="330"/>
                    <a:pt x="460" y="343"/>
                    <a:pt x="395" y="343"/>
                  </a:cubicBezTo>
                  <a:cubicBezTo>
                    <a:pt x="322" y="343"/>
                    <a:pt x="249" y="326"/>
                    <a:pt x="182" y="292"/>
                  </a:cubicBezTo>
                  <a:cubicBezTo>
                    <a:pt x="135" y="266"/>
                    <a:pt x="109" y="234"/>
                    <a:pt x="109" y="198"/>
                  </a:cubicBezTo>
                  <a:cubicBezTo>
                    <a:pt x="109" y="165"/>
                    <a:pt x="138" y="133"/>
                    <a:pt x="185" y="107"/>
                  </a:cubicBezTo>
                  <a:cubicBezTo>
                    <a:pt x="243" y="82"/>
                    <a:pt x="312" y="68"/>
                    <a:pt x="377" y="68"/>
                  </a:cubicBezTo>
                  <a:close/>
                  <a:moveTo>
                    <a:pt x="379" y="1"/>
                  </a:moveTo>
                  <a:cubicBezTo>
                    <a:pt x="302" y="1"/>
                    <a:pt x="225" y="17"/>
                    <a:pt x="153" y="50"/>
                  </a:cubicBezTo>
                  <a:cubicBezTo>
                    <a:pt x="8" y="93"/>
                    <a:pt x="1" y="299"/>
                    <a:pt x="145" y="350"/>
                  </a:cubicBezTo>
                  <a:cubicBezTo>
                    <a:pt x="218" y="389"/>
                    <a:pt x="301" y="407"/>
                    <a:pt x="380" y="411"/>
                  </a:cubicBezTo>
                  <a:lnTo>
                    <a:pt x="395" y="411"/>
                  </a:lnTo>
                  <a:cubicBezTo>
                    <a:pt x="474" y="411"/>
                    <a:pt x="550" y="393"/>
                    <a:pt x="619" y="360"/>
                  </a:cubicBezTo>
                  <a:cubicBezTo>
                    <a:pt x="680" y="335"/>
                    <a:pt x="724" y="281"/>
                    <a:pt x="731" y="212"/>
                  </a:cubicBezTo>
                  <a:cubicBezTo>
                    <a:pt x="727" y="147"/>
                    <a:pt x="688" y="89"/>
                    <a:pt x="626" y="60"/>
                  </a:cubicBezTo>
                  <a:cubicBezTo>
                    <a:pt x="548" y="21"/>
                    <a:pt x="464" y="1"/>
                    <a:pt x="37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9"/>
            <p:cNvSpPr/>
            <p:nvPr/>
          </p:nvSpPr>
          <p:spPr>
            <a:xfrm>
              <a:off x="4090725" y="4508950"/>
              <a:ext cx="15300" cy="11525"/>
            </a:xfrm>
            <a:custGeom>
              <a:rect b="b" l="l" r="r" t="t"/>
              <a:pathLst>
                <a:path extrusionOk="0" h="461" w="612">
                  <a:moveTo>
                    <a:pt x="443" y="1"/>
                  </a:moveTo>
                  <a:cubicBezTo>
                    <a:pt x="373" y="1"/>
                    <a:pt x="286" y="32"/>
                    <a:pt x="203" y="91"/>
                  </a:cubicBezTo>
                  <a:cubicBezTo>
                    <a:pt x="66" y="192"/>
                    <a:pt x="0" y="337"/>
                    <a:pt x="55" y="413"/>
                  </a:cubicBezTo>
                  <a:cubicBezTo>
                    <a:pt x="78" y="445"/>
                    <a:pt x="119" y="461"/>
                    <a:pt x="167" y="461"/>
                  </a:cubicBezTo>
                  <a:cubicBezTo>
                    <a:pt x="237" y="461"/>
                    <a:pt x="324" y="429"/>
                    <a:pt x="405" y="369"/>
                  </a:cubicBezTo>
                  <a:cubicBezTo>
                    <a:pt x="546" y="268"/>
                    <a:pt x="611" y="123"/>
                    <a:pt x="557" y="47"/>
                  </a:cubicBezTo>
                  <a:cubicBezTo>
                    <a:pt x="533" y="16"/>
                    <a:pt x="493" y="1"/>
                    <a:pt x="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9"/>
            <p:cNvSpPr/>
            <p:nvPr/>
          </p:nvSpPr>
          <p:spPr>
            <a:xfrm>
              <a:off x="4090625" y="4508125"/>
              <a:ext cx="16475" cy="13250"/>
            </a:xfrm>
            <a:custGeom>
              <a:rect b="b" l="l" r="r" t="t"/>
              <a:pathLst>
                <a:path extrusionOk="0" h="530" w="659">
                  <a:moveTo>
                    <a:pt x="461" y="69"/>
                  </a:moveTo>
                  <a:cubicBezTo>
                    <a:pt x="490" y="69"/>
                    <a:pt x="517" y="80"/>
                    <a:pt x="536" y="99"/>
                  </a:cubicBezTo>
                  <a:cubicBezTo>
                    <a:pt x="572" y="153"/>
                    <a:pt x="525" y="276"/>
                    <a:pt x="391" y="373"/>
                  </a:cubicBezTo>
                  <a:cubicBezTo>
                    <a:pt x="312" y="433"/>
                    <a:pt x="231" y="460"/>
                    <a:pt x="172" y="460"/>
                  </a:cubicBezTo>
                  <a:cubicBezTo>
                    <a:pt x="133" y="460"/>
                    <a:pt x="103" y="449"/>
                    <a:pt x="88" y="428"/>
                  </a:cubicBezTo>
                  <a:cubicBezTo>
                    <a:pt x="70" y="391"/>
                    <a:pt x="70" y="348"/>
                    <a:pt x="95" y="312"/>
                  </a:cubicBezTo>
                  <a:cubicBezTo>
                    <a:pt x="124" y="250"/>
                    <a:pt x="171" y="196"/>
                    <a:pt x="229" y="153"/>
                  </a:cubicBezTo>
                  <a:cubicBezTo>
                    <a:pt x="294" y="102"/>
                    <a:pt x="370" y="73"/>
                    <a:pt x="449" y="70"/>
                  </a:cubicBezTo>
                  <a:cubicBezTo>
                    <a:pt x="453" y="69"/>
                    <a:pt x="457" y="69"/>
                    <a:pt x="461" y="69"/>
                  </a:cubicBezTo>
                  <a:close/>
                  <a:moveTo>
                    <a:pt x="451" y="0"/>
                  </a:moveTo>
                  <a:cubicBezTo>
                    <a:pt x="374" y="0"/>
                    <a:pt x="280" y="33"/>
                    <a:pt x="192" y="99"/>
                  </a:cubicBezTo>
                  <a:cubicBezTo>
                    <a:pt x="124" y="146"/>
                    <a:pt x="70" y="211"/>
                    <a:pt x="33" y="283"/>
                  </a:cubicBezTo>
                  <a:cubicBezTo>
                    <a:pt x="1" y="341"/>
                    <a:pt x="1" y="413"/>
                    <a:pt x="33" y="467"/>
                  </a:cubicBezTo>
                  <a:cubicBezTo>
                    <a:pt x="64" y="505"/>
                    <a:pt x="110" y="529"/>
                    <a:pt x="160" y="529"/>
                  </a:cubicBezTo>
                  <a:cubicBezTo>
                    <a:pt x="164" y="529"/>
                    <a:pt x="167" y="529"/>
                    <a:pt x="171" y="529"/>
                  </a:cubicBezTo>
                  <a:cubicBezTo>
                    <a:pt x="265" y="522"/>
                    <a:pt x="359" y="489"/>
                    <a:pt x="435" y="428"/>
                  </a:cubicBezTo>
                  <a:cubicBezTo>
                    <a:pt x="590" y="315"/>
                    <a:pt x="659" y="149"/>
                    <a:pt x="590" y="59"/>
                  </a:cubicBezTo>
                  <a:cubicBezTo>
                    <a:pt x="560" y="20"/>
                    <a:pt x="511" y="0"/>
                    <a:pt x="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9"/>
            <p:cNvSpPr/>
            <p:nvPr/>
          </p:nvSpPr>
          <p:spPr>
            <a:xfrm>
              <a:off x="4044725" y="4463275"/>
              <a:ext cx="26775" cy="16450"/>
            </a:xfrm>
            <a:custGeom>
              <a:rect b="b" l="l" r="r" t="t"/>
              <a:pathLst>
                <a:path extrusionOk="0" h="658" w="1071">
                  <a:moveTo>
                    <a:pt x="739" y="1"/>
                  </a:moveTo>
                  <a:cubicBezTo>
                    <a:pt x="644" y="1"/>
                    <a:pt x="534" y="24"/>
                    <a:pt x="423" y="71"/>
                  </a:cubicBezTo>
                  <a:cubicBezTo>
                    <a:pt x="163" y="183"/>
                    <a:pt x="0" y="392"/>
                    <a:pt x="62" y="533"/>
                  </a:cubicBezTo>
                  <a:cubicBezTo>
                    <a:pt x="97" y="615"/>
                    <a:pt x="199" y="658"/>
                    <a:pt x="330" y="658"/>
                  </a:cubicBezTo>
                  <a:cubicBezTo>
                    <a:pt x="425" y="658"/>
                    <a:pt x="536" y="635"/>
                    <a:pt x="647" y="588"/>
                  </a:cubicBezTo>
                  <a:cubicBezTo>
                    <a:pt x="908" y="475"/>
                    <a:pt x="1070" y="269"/>
                    <a:pt x="1009" y="128"/>
                  </a:cubicBezTo>
                  <a:cubicBezTo>
                    <a:pt x="973" y="44"/>
                    <a:pt x="871" y="1"/>
                    <a:pt x="73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9"/>
            <p:cNvSpPr/>
            <p:nvPr/>
          </p:nvSpPr>
          <p:spPr>
            <a:xfrm>
              <a:off x="4044625" y="4462450"/>
              <a:ext cx="26975" cy="18150"/>
            </a:xfrm>
            <a:custGeom>
              <a:rect b="b" l="l" r="r" t="t"/>
              <a:pathLst>
                <a:path extrusionOk="0" h="726" w="1079">
                  <a:moveTo>
                    <a:pt x="745" y="67"/>
                  </a:moveTo>
                  <a:cubicBezTo>
                    <a:pt x="861" y="67"/>
                    <a:pt x="952" y="104"/>
                    <a:pt x="980" y="172"/>
                  </a:cubicBezTo>
                  <a:cubicBezTo>
                    <a:pt x="1002" y="230"/>
                    <a:pt x="984" y="306"/>
                    <a:pt x="923" y="382"/>
                  </a:cubicBezTo>
                  <a:cubicBezTo>
                    <a:pt x="769" y="557"/>
                    <a:pt x="544" y="657"/>
                    <a:pt x="311" y="657"/>
                  </a:cubicBezTo>
                  <a:cubicBezTo>
                    <a:pt x="303" y="657"/>
                    <a:pt x="294" y="657"/>
                    <a:pt x="286" y="657"/>
                  </a:cubicBezTo>
                  <a:cubicBezTo>
                    <a:pt x="189" y="646"/>
                    <a:pt x="124" y="610"/>
                    <a:pt x="98" y="552"/>
                  </a:cubicBezTo>
                  <a:cubicBezTo>
                    <a:pt x="73" y="494"/>
                    <a:pt x="95" y="422"/>
                    <a:pt x="153" y="346"/>
                  </a:cubicBezTo>
                  <a:cubicBezTo>
                    <a:pt x="232" y="252"/>
                    <a:pt x="330" y="180"/>
                    <a:pt x="442" y="136"/>
                  </a:cubicBezTo>
                  <a:cubicBezTo>
                    <a:pt x="536" y="93"/>
                    <a:pt x="641" y="71"/>
                    <a:pt x="742" y="67"/>
                  </a:cubicBezTo>
                  <a:close/>
                  <a:moveTo>
                    <a:pt x="745" y="0"/>
                  </a:moveTo>
                  <a:cubicBezTo>
                    <a:pt x="646" y="0"/>
                    <a:pt x="532" y="24"/>
                    <a:pt x="417" y="75"/>
                  </a:cubicBezTo>
                  <a:cubicBezTo>
                    <a:pt x="294" y="122"/>
                    <a:pt x="185" y="201"/>
                    <a:pt x="102" y="302"/>
                  </a:cubicBezTo>
                  <a:cubicBezTo>
                    <a:pt x="26" y="400"/>
                    <a:pt x="1" y="498"/>
                    <a:pt x="37" y="581"/>
                  </a:cubicBezTo>
                  <a:cubicBezTo>
                    <a:pt x="73" y="660"/>
                    <a:pt x="160" y="711"/>
                    <a:pt x="283" y="722"/>
                  </a:cubicBezTo>
                  <a:cubicBezTo>
                    <a:pt x="301" y="725"/>
                    <a:pt x="319" y="725"/>
                    <a:pt x="337" y="725"/>
                  </a:cubicBezTo>
                  <a:cubicBezTo>
                    <a:pt x="449" y="725"/>
                    <a:pt x="561" y="700"/>
                    <a:pt x="666" y="653"/>
                  </a:cubicBezTo>
                  <a:cubicBezTo>
                    <a:pt x="785" y="602"/>
                    <a:pt x="894" y="523"/>
                    <a:pt x="977" y="422"/>
                  </a:cubicBezTo>
                  <a:cubicBezTo>
                    <a:pt x="1053" y="328"/>
                    <a:pt x="1078" y="227"/>
                    <a:pt x="1042" y="147"/>
                  </a:cubicBezTo>
                  <a:cubicBezTo>
                    <a:pt x="1001" y="51"/>
                    <a:pt x="889"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9"/>
            <p:cNvSpPr/>
            <p:nvPr/>
          </p:nvSpPr>
          <p:spPr>
            <a:xfrm>
              <a:off x="3919000" y="4388325"/>
              <a:ext cx="189200" cy="86825"/>
            </a:xfrm>
            <a:custGeom>
              <a:rect b="b" l="l" r="r" t="t"/>
              <a:pathLst>
                <a:path extrusionOk="0" h="3473" w="7568">
                  <a:moveTo>
                    <a:pt x="2882" y="0"/>
                  </a:moveTo>
                  <a:cubicBezTo>
                    <a:pt x="1389" y="0"/>
                    <a:pt x="242" y="464"/>
                    <a:pt x="135" y="1196"/>
                  </a:cubicBezTo>
                  <a:cubicBezTo>
                    <a:pt x="1" y="2107"/>
                    <a:pt x="1526" y="3087"/>
                    <a:pt x="3540" y="3387"/>
                  </a:cubicBezTo>
                  <a:cubicBezTo>
                    <a:pt x="3934" y="3445"/>
                    <a:pt x="4317" y="3472"/>
                    <a:pt x="4680" y="3472"/>
                  </a:cubicBezTo>
                  <a:cubicBezTo>
                    <a:pt x="6174" y="3472"/>
                    <a:pt x="7322" y="3006"/>
                    <a:pt x="7430" y="2273"/>
                  </a:cubicBezTo>
                  <a:cubicBezTo>
                    <a:pt x="7567" y="1362"/>
                    <a:pt x="6042" y="383"/>
                    <a:pt x="4028" y="86"/>
                  </a:cubicBezTo>
                  <a:cubicBezTo>
                    <a:pt x="3632" y="28"/>
                    <a:pt x="3246" y="0"/>
                    <a:pt x="2882"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9"/>
            <p:cNvSpPr/>
            <p:nvPr/>
          </p:nvSpPr>
          <p:spPr>
            <a:xfrm>
              <a:off x="3919925" y="4387650"/>
              <a:ext cx="187450" cy="88425"/>
            </a:xfrm>
            <a:custGeom>
              <a:rect b="b" l="l" r="r" t="t"/>
              <a:pathLst>
                <a:path extrusionOk="0" h="3537" w="7498">
                  <a:moveTo>
                    <a:pt x="2769" y="66"/>
                  </a:moveTo>
                  <a:cubicBezTo>
                    <a:pt x="2794" y="66"/>
                    <a:pt x="2820" y="66"/>
                    <a:pt x="2845" y="66"/>
                  </a:cubicBezTo>
                  <a:cubicBezTo>
                    <a:pt x="3225" y="66"/>
                    <a:pt x="3608" y="95"/>
                    <a:pt x="3987" y="153"/>
                  </a:cubicBezTo>
                  <a:cubicBezTo>
                    <a:pt x="4956" y="294"/>
                    <a:pt x="5842" y="601"/>
                    <a:pt x="6482" y="1010"/>
                  </a:cubicBezTo>
                  <a:cubicBezTo>
                    <a:pt x="7114" y="1415"/>
                    <a:pt x="7425" y="1874"/>
                    <a:pt x="7364" y="2300"/>
                  </a:cubicBezTo>
                  <a:cubicBezTo>
                    <a:pt x="7255" y="3020"/>
                    <a:pt x="6124" y="3472"/>
                    <a:pt x="4653" y="3472"/>
                  </a:cubicBezTo>
                  <a:cubicBezTo>
                    <a:pt x="4269" y="3468"/>
                    <a:pt x="3886" y="3439"/>
                    <a:pt x="3510" y="3385"/>
                  </a:cubicBezTo>
                  <a:cubicBezTo>
                    <a:pt x="2538" y="3240"/>
                    <a:pt x="1652" y="2937"/>
                    <a:pt x="1016" y="2524"/>
                  </a:cubicBezTo>
                  <a:cubicBezTo>
                    <a:pt x="383" y="2120"/>
                    <a:pt x="69" y="1660"/>
                    <a:pt x="134" y="1234"/>
                  </a:cubicBezTo>
                  <a:cubicBezTo>
                    <a:pt x="195" y="807"/>
                    <a:pt x="626" y="460"/>
                    <a:pt x="1349" y="254"/>
                  </a:cubicBezTo>
                  <a:cubicBezTo>
                    <a:pt x="1812" y="131"/>
                    <a:pt x="2289" y="66"/>
                    <a:pt x="2769" y="66"/>
                  </a:cubicBezTo>
                  <a:close/>
                  <a:moveTo>
                    <a:pt x="2840" y="1"/>
                  </a:moveTo>
                  <a:cubicBezTo>
                    <a:pt x="2288" y="1"/>
                    <a:pt x="1773" y="64"/>
                    <a:pt x="1330" y="189"/>
                  </a:cubicBezTo>
                  <a:cubicBezTo>
                    <a:pt x="582" y="406"/>
                    <a:pt x="134" y="775"/>
                    <a:pt x="65" y="1227"/>
                  </a:cubicBezTo>
                  <a:cubicBezTo>
                    <a:pt x="0" y="1679"/>
                    <a:pt x="322" y="2163"/>
                    <a:pt x="976" y="2582"/>
                  </a:cubicBezTo>
                  <a:cubicBezTo>
                    <a:pt x="1623" y="2998"/>
                    <a:pt x="2520" y="3305"/>
                    <a:pt x="3499" y="3450"/>
                  </a:cubicBezTo>
                  <a:cubicBezTo>
                    <a:pt x="3875" y="3508"/>
                    <a:pt x="4259" y="3537"/>
                    <a:pt x="4638" y="3537"/>
                  </a:cubicBezTo>
                  <a:cubicBezTo>
                    <a:pt x="6153" y="3537"/>
                    <a:pt x="7320" y="3059"/>
                    <a:pt x="7429" y="2311"/>
                  </a:cubicBezTo>
                  <a:cubicBezTo>
                    <a:pt x="7498" y="1859"/>
                    <a:pt x="7172" y="1378"/>
                    <a:pt x="6518" y="956"/>
                  </a:cubicBezTo>
                  <a:cubicBezTo>
                    <a:pt x="5871" y="540"/>
                    <a:pt x="4978" y="233"/>
                    <a:pt x="3998" y="88"/>
                  </a:cubicBezTo>
                  <a:cubicBezTo>
                    <a:pt x="3603" y="30"/>
                    <a:pt x="3213" y="1"/>
                    <a:pt x="28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9"/>
            <p:cNvSpPr/>
            <p:nvPr/>
          </p:nvSpPr>
          <p:spPr>
            <a:xfrm>
              <a:off x="3959400" y="4428825"/>
              <a:ext cx="26875" cy="15225"/>
            </a:xfrm>
            <a:custGeom>
              <a:rect b="b" l="l" r="r" t="t"/>
              <a:pathLst>
                <a:path extrusionOk="0" h="609" w="1075">
                  <a:moveTo>
                    <a:pt x="380" y="0"/>
                  </a:moveTo>
                  <a:cubicBezTo>
                    <a:pt x="208" y="0"/>
                    <a:pt x="75" y="61"/>
                    <a:pt x="44" y="165"/>
                  </a:cubicBezTo>
                  <a:cubicBezTo>
                    <a:pt x="1" y="317"/>
                    <a:pt x="189" y="498"/>
                    <a:pt x="460" y="574"/>
                  </a:cubicBezTo>
                  <a:cubicBezTo>
                    <a:pt x="542" y="598"/>
                    <a:pt x="623" y="609"/>
                    <a:pt x="696" y="609"/>
                  </a:cubicBezTo>
                  <a:cubicBezTo>
                    <a:pt x="869" y="609"/>
                    <a:pt x="1003" y="547"/>
                    <a:pt x="1031" y="444"/>
                  </a:cubicBezTo>
                  <a:cubicBezTo>
                    <a:pt x="1075" y="295"/>
                    <a:pt x="887" y="111"/>
                    <a:pt x="615" y="35"/>
                  </a:cubicBezTo>
                  <a:cubicBezTo>
                    <a:pt x="533" y="11"/>
                    <a:pt x="453" y="0"/>
                    <a:pt x="38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9"/>
            <p:cNvSpPr/>
            <p:nvPr/>
          </p:nvSpPr>
          <p:spPr>
            <a:xfrm>
              <a:off x="3958500" y="4427900"/>
              <a:ext cx="28675" cy="17000"/>
            </a:xfrm>
            <a:custGeom>
              <a:rect b="b" l="l" r="r" t="t"/>
              <a:pathLst>
                <a:path extrusionOk="0" h="680" w="1147">
                  <a:moveTo>
                    <a:pt x="416" y="72"/>
                  </a:moveTo>
                  <a:cubicBezTo>
                    <a:pt x="492" y="72"/>
                    <a:pt x="568" y="83"/>
                    <a:pt x="641" y="105"/>
                  </a:cubicBezTo>
                  <a:cubicBezTo>
                    <a:pt x="890" y="173"/>
                    <a:pt x="1071" y="343"/>
                    <a:pt x="1035" y="470"/>
                  </a:cubicBezTo>
                  <a:cubicBezTo>
                    <a:pt x="1010" y="559"/>
                    <a:pt x="887" y="611"/>
                    <a:pt x="732" y="611"/>
                  </a:cubicBezTo>
                  <a:cubicBezTo>
                    <a:pt x="661" y="611"/>
                    <a:pt x="584" y="601"/>
                    <a:pt x="507" y="578"/>
                  </a:cubicBezTo>
                  <a:cubicBezTo>
                    <a:pt x="254" y="510"/>
                    <a:pt x="77" y="340"/>
                    <a:pt x="113" y="213"/>
                  </a:cubicBezTo>
                  <a:cubicBezTo>
                    <a:pt x="134" y="123"/>
                    <a:pt x="261" y="72"/>
                    <a:pt x="416" y="72"/>
                  </a:cubicBezTo>
                  <a:close/>
                  <a:moveTo>
                    <a:pt x="415" y="1"/>
                  </a:moveTo>
                  <a:cubicBezTo>
                    <a:pt x="227" y="1"/>
                    <a:pt x="81" y="70"/>
                    <a:pt x="48" y="191"/>
                  </a:cubicBezTo>
                  <a:cubicBezTo>
                    <a:pt x="1" y="365"/>
                    <a:pt x="192" y="564"/>
                    <a:pt x="489" y="643"/>
                  </a:cubicBezTo>
                  <a:cubicBezTo>
                    <a:pt x="568" y="669"/>
                    <a:pt x="648" y="679"/>
                    <a:pt x="731" y="679"/>
                  </a:cubicBezTo>
                  <a:cubicBezTo>
                    <a:pt x="919" y="679"/>
                    <a:pt x="1067" y="611"/>
                    <a:pt x="1100" y="488"/>
                  </a:cubicBezTo>
                  <a:cubicBezTo>
                    <a:pt x="1147" y="318"/>
                    <a:pt x="955" y="119"/>
                    <a:pt x="659" y="36"/>
                  </a:cubicBezTo>
                  <a:cubicBezTo>
                    <a:pt x="573" y="12"/>
                    <a:pt x="491" y="1"/>
                    <a:pt x="4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9"/>
            <p:cNvSpPr/>
            <p:nvPr/>
          </p:nvSpPr>
          <p:spPr>
            <a:xfrm>
              <a:off x="4040475" y="4418100"/>
              <a:ext cx="26775" cy="15225"/>
            </a:xfrm>
            <a:custGeom>
              <a:rect b="b" l="l" r="r" t="t"/>
              <a:pathLst>
                <a:path extrusionOk="0" h="609" w="1071">
                  <a:moveTo>
                    <a:pt x="376" y="1"/>
                  </a:moveTo>
                  <a:cubicBezTo>
                    <a:pt x="204" y="1"/>
                    <a:pt x="71" y="60"/>
                    <a:pt x="40" y="164"/>
                  </a:cubicBezTo>
                  <a:cubicBezTo>
                    <a:pt x="1" y="316"/>
                    <a:pt x="185" y="497"/>
                    <a:pt x="460" y="576"/>
                  </a:cubicBezTo>
                  <a:cubicBezTo>
                    <a:pt x="539" y="598"/>
                    <a:pt x="617" y="609"/>
                    <a:pt x="688" y="609"/>
                  </a:cubicBezTo>
                  <a:cubicBezTo>
                    <a:pt x="862" y="609"/>
                    <a:pt x="1000" y="547"/>
                    <a:pt x="1031" y="442"/>
                  </a:cubicBezTo>
                  <a:cubicBezTo>
                    <a:pt x="1071" y="294"/>
                    <a:pt x="883" y="110"/>
                    <a:pt x="611" y="34"/>
                  </a:cubicBezTo>
                  <a:cubicBezTo>
                    <a:pt x="530" y="11"/>
                    <a:pt x="450" y="1"/>
                    <a:pt x="3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9"/>
            <p:cNvSpPr/>
            <p:nvPr/>
          </p:nvSpPr>
          <p:spPr>
            <a:xfrm>
              <a:off x="4040125" y="4417275"/>
              <a:ext cx="27475" cy="16875"/>
            </a:xfrm>
            <a:custGeom>
              <a:rect b="b" l="l" r="r" t="t"/>
              <a:pathLst>
                <a:path extrusionOk="0" h="675" w="1099">
                  <a:moveTo>
                    <a:pt x="390" y="67"/>
                  </a:moveTo>
                  <a:cubicBezTo>
                    <a:pt x="466" y="67"/>
                    <a:pt x="542" y="78"/>
                    <a:pt x="615" y="99"/>
                  </a:cubicBezTo>
                  <a:cubicBezTo>
                    <a:pt x="730" y="128"/>
                    <a:pt x="839" y="186"/>
                    <a:pt x="925" y="269"/>
                  </a:cubicBezTo>
                  <a:cubicBezTo>
                    <a:pt x="994" y="334"/>
                    <a:pt x="1023" y="407"/>
                    <a:pt x="1009" y="468"/>
                  </a:cubicBezTo>
                  <a:cubicBezTo>
                    <a:pt x="991" y="526"/>
                    <a:pt x="929" y="573"/>
                    <a:pt x="835" y="595"/>
                  </a:cubicBezTo>
                  <a:cubicBezTo>
                    <a:pt x="791" y="602"/>
                    <a:pt x="746" y="606"/>
                    <a:pt x="702" y="606"/>
                  </a:cubicBezTo>
                  <a:cubicBezTo>
                    <a:pt x="507" y="606"/>
                    <a:pt x="316" y="536"/>
                    <a:pt x="166" y="407"/>
                  </a:cubicBezTo>
                  <a:cubicBezTo>
                    <a:pt x="98" y="338"/>
                    <a:pt x="69" y="266"/>
                    <a:pt x="87" y="208"/>
                  </a:cubicBezTo>
                  <a:cubicBezTo>
                    <a:pt x="101" y="146"/>
                    <a:pt x="163" y="103"/>
                    <a:pt x="260" y="81"/>
                  </a:cubicBezTo>
                  <a:cubicBezTo>
                    <a:pt x="300" y="71"/>
                    <a:pt x="347" y="67"/>
                    <a:pt x="390" y="67"/>
                  </a:cubicBezTo>
                  <a:close/>
                  <a:moveTo>
                    <a:pt x="391" y="1"/>
                  </a:moveTo>
                  <a:cubicBezTo>
                    <a:pt x="342" y="1"/>
                    <a:pt x="294" y="5"/>
                    <a:pt x="246" y="13"/>
                  </a:cubicBezTo>
                  <a:cubicBezTo>
                    <a:pt x="127" y="42"/>
                    <a:pt x="47" y="103"/>
                    <a:pt x="22" y="190"/>
                  </a:cubicBezTo>
                  <a:cubicBezTo>
                    <a:pt x="0" y="273"/>
                    <a:pt x="33" y="367"/>
                    <a:pt x="123" y="454"/>
                  </a:cubicBezTo>
                  <a:cubicBezTo>
                    <a:pt x="217" y="544"/>
                    <a:pt x="336" y="606"/>
                    <a:pt x="463" y="642"/>
                  </a:cubicBezTo>
                  <a:cubicBezTo>
                    <a:pt x="542" y="663"/>
                    <a:pt x="625" y="674"/>
                    <a:pt x="705" y="674"/>
                  </a:cubicBezTo>
                  <a:cubicBezTo>
                    <a:pt x="756" y="674"/>
                    <a:pt x="803" y="671"/>
                    <a:pt x="853" y="660"/>
                  </a:cubicBezTo>
                  <a:cubicBezTo>
                    <a:pt x="972" y="631"/>
                    <a:pt x="1052" y="569"/>
                    <a:pt x="1074" y="486"/>
                  </a:cubicBezTo>
                  <a:cubicBezTo>
                    <a:pt x="1099" y="400"/>
                    <a:pt x="1066" y="306"/>
                    <a:pt x="976" y="219"/>
                  </a:cubicBezTo>
                  <a:cubicBezTo>
                    <a:pt x="814" y="77"/>
                    <a:pt x="604" y="1"/>
                    <a:pt x="3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9"/>
            <p:cNvSpPr/>
            <p:nvPr/>
          </p:nvSpPr>
          <p:spPr>
            <a:xfrm>
              <a:off x="3996000" y="4431125"/>
              <a:ext cx="19550" cy="10700"/>
            </a:xfrm>
            <a:custGeom>
              <a:rect b="b" l="l" r="r" t="t"/>
              <a:pathLst>
                <a:path extrusionOk="0" h="428" w="782">
                  <a:moveTo>
                    <a:pt x="383" y="1"/>
                  </a:moveTo>
                  <a:cubicBezTo>
                    <a:pt x="172" y="1"/>
                    <a:pt x="5" y="94"/>
                    <a:pt x="5" y="211"/>
                  </a:cubicBezTo>
                  <a:cubicBezTo>
                    <a:pt x="1" y="326"/>
                    <a:pt x="174" y="424"/>
                    <a:pt x="391" y="428"/>
                  </a:cubicBezTo>
                  <a:cubicBezTo>
                    <a:pt x="605" y="428"/>
                    <a:pt x="782" y="334"/>
                    <a:pt x="782" y="218"/>
                  </a:cubicBezTo>
                  <a:cubicBezTo>
                    <a:pt x="782" y="99"/>
                    <a:pt x="608" y="1"/>
                    <a:pt x="395" y="1"/>
                  </a:cubicBezTo>
                  <a:cubicBezTo>
                    <a:pt x="391" y="1"/>
                    <a:pt x="387" y="1"/>
                    <a:pt x="3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9"/>
            <p:cNvSpPr/>
            <p:nvPr/>
          </p:nvSpPr>
          <p:spPr>
            <a:xfrm>
              <a:off x="3995200" y="4430225"/>
              <a:ext cx="21250" cy="12425"/>
            </a:xfrm>
            <a:custGeom>
              <a:rect b="b" l="l" r="r" t="t"/>
              <a:pathLst>
                <a:path extrusionOk="0" h="497" w="850">
                  <a:moveTo>
                    <a:pt x="427" y="70"/>
                  </a:moveTo>
                  <a:cubicBezTo>
                    <a:pt x="619" y="73"/>
                    <a:pt x="781" y="156"/>
                    <a:pt x="781" y="254"/>
                  </a:cubicBezTo>
                  <a:cubicBezTo>
                    <a:pt x="778" y="349"/>
                    <a:pt x="622" y="428"/>
                    <a:pt x="436" y="428"/>
                  </a:cubicBezTo>
                  <a:cubicBezTo>
                    <a:pt x="432" y="428"/>
                    <a:pt x="428" y="427"/>
                    <a:pt x="423" y="427"/>
                  </a:cubicBezTo>
                  <a:cubicBezTo>
                    <a:pt x="228" y="427"/>
                    <a:pt x="69" y="341"/>
                    <a:pt x="69" y="247"/>
                  </a:cubicBezTo>
                  <a:cubicBezTo>
                    <a:pt x="69" y="149"/>
                    <a:pt x="228" y="70"/>
                    <a:pt x="420" y="70"/>
                  </a:cubicBezTo>
                  <a:close/>
                  <a:moveTo>
                    <a:pt x="427" y="1"/>
                  </a:moveTo>
                  <a:cubicBezTo>
                    <a:pt x="192" y="1"/>
                    <a:pt x="4" y="106"/>
                    <a:pt x="0" y="243"/>
                  </a:cubicBezTo>
                  <a:cubicBezTo>
                    <a:pt x="0" y="384"/>
                    <a:pt x="185" y="492"/>
                    <a:pt x="420" y="496"/>
                  </a:cubicBezTo>
                  <a:lnTo>
                    <a:pt x="431" y="496"/>
                  </a:lnTo>
                  <a:cubicBezTo>
                    <a:pt x="662" y="496"/>
                    <a:pt x="846" y="391"/>
                    <a:pt x="846" y="254"/>
                  </a:cubicBezTo>
                  <a:cubicBezTo>
                    <a:pt x="850" y="117"/>
                    <a:pt x="662" y="4"/>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9"/>
            <p:cNvSpPr/>
            <p:nvPr/>
          </p:nvSpPr>
          <p:spPr>
            <a:xfrm>
              <a:off x="3939975" y="4401125"/>
              <a:ext cx="15575" cy="8525"/>
            </a:xfrm>
            <a:custGeom>
              <a:rect b="b" l="l" r="r" t="t"/>
              <a:pathLst>
                <a:path extrusionOk="0" h="341" w="623">
                  <a:moveTo>
                    <a:pt x="303" y="1"/>
                  </a:moveTo>
                  <a:cubicBezTo>
                    <a:pt x="135" y="1"/>
                    <a:pt x="1" y="75"/>
                    <a:pt x="1" y="167"/>
                  </a:cubicBezTo>
                  <a:cubicBezTo>
                    <a:pt x="1" y="261"/>
                    <a:pt x="138" y="337"/>
                    <a:pt x="312" y="341"/>
                  </a:cubicBezTo>
                  <a:cubicBezTo>
                    <a:pt x="481" y="341"/>
                    <a:pt x="622" y="268"/>
                    <a:pt x="622" y="174"/>
                  </a:cubicBezTo>
                  <a:cubicBezTo>
                    <a:pt x="622" y="80"/>
                    <a:pt x="485" y="1"/>
                    <a:pt x="315" y="1"/>
                  </a:cubicBezTo>
                  <a:cubicBezTo>
                    <a:pt x="311" y="1"/>
                    <a:pt x="307" y="1"/>
                    <a:pt x="3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9"/>
            <p:cNvSpPr/>
            <p:nvPr/>
          </p:nvSpPr>
          <p:spPr>
            <a:xfrm>
              <a:off x="3939250" y="4400500"/>
              <a:ext cx="17300" cy="10225"/>
            </a:xfrm>
            <a:custGeom>
              <a:rect b="b" l="l" r="r" t="t"/>
              <a:pathLst>
                <a:path extrusionOk="0" h="409" w="692">
                  <a:moveTo>
                    <a:pt x="323" y="69"/>
                  </a:moveTo>
                  <a:cubicBezTo>
                    <a:pt x="329" y="69"/>
                    <a:pt x="335" y="69"/>
                    <a:pt x="341" y="69"/>
                  </a:cubicBezTo>
                  <a:lnTo>
                    <a:pt x="348" y="69"/>
                  </a:lnTo>
                  <a:cubicBezTo>
                    <a:pt x="510" y="69"/>
                    <a:pt x="623" y="141"/>
                    <a:pt x="623" y="207"/>
                  </a:cubicBezTo>
                  <a:cubicBezTo>
                    <a:pt x="623" y="239"/>
                    <a:pt x="594" y="272"/>
                    <a:pt x="547" y="297"/>
                  </a:cubicBezTo>
                  <a:cubicBezTo>
                    <a:pt x="485" y="329"/>
                    <a:pt x="413" y="344"/>
                    <a:pt x="344" y="344"/>
                  </a:cubicBezTo>
                  <a:cubicBezTo>
                    <a:pt x="181" y="340"/>
                    <a:pt x="69" y="268"/>
                    <a:pt x="69" y="203"/>
                  </a:cubicBezTo>
                  <a:cubicBezTo>
                    <a:pt x="69" y="170"/>
                    <a:pt x="98" y="138"/>
                    <a:pt x="142" y="113"/>
                  </a:cubicBezTo>
                  <a:cubicBezTo>
                    <a:pt x="198" y="86"/>
                    <a:pt x="260" y="69"/>
                    <a:pt x="323" y="69"/>
                  </a:cubicBezTo>
                  <a:close/>
                  <a:moveTo>
                    <a:pt x="327" y="0"/>
                  </a:moveTo>
                  <a:cubicBezTo>
                    <a:pt x="251" y="0"/>
                    <a:pt x="179" y="18"/>
                    <a:pt x="109" y="51"/>
                  </a:cubicBezTo>
                  <a:cubicBezTo>
                    <a:pt x="48" y="76"/>
                    <a:pt x="8" y="134"/>
                    <a:pt x="1" y="203"/>
                  </a:cubicBezTo>
                  <a:cubicBezTo>
                    <a:pt x="1" y="315"/>
                    <a:pt x="149" y="409"/>
                    <a:pt x="344" y="409"/>
                  </a:cubicBezTo>
                  <a:lnTo>
                    <a:pt x="351" y="409"/>
                  </a:lnTo>
                  <a:cubicBezTo>
                    <a:pt x="431" y="409"/>
                    <a:pt x="507" y="395"/>
                    <a:pt x="579" y="358"/>
                  </a:cubicBezTo>
                  <a:cubicBezTo>
                    <a:pt x="641" y="333"/>
                    <a:pt x="684" y="275"/>
                    <a:pt x="691" y="210"/>
                  </a:cubicBezTo>
                  <a:cubicBezTo>
                    <a:pt x="691" y="94"/>
                    <a:pt x="539" y="4"/>
                    <a:pt x="348" y="1"/>
                  </a:cubicBezTo>
                  <a:cubicBezTo>
                    <a:pt x="341" y="0"/>
                    <a:pt x="334" y="0"/>
                    <a:pt x="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9"/>
            <p:cNvSpPr/>
            <p:nvPr/>
          </p:nvSpPr>
          <p:spPr>
            <a:xfrm>
              <a:off x="3950725" y="4388400"/>
              <a:ext cx="15950" cy="8600"/>
            </a:xfrm>
            <a:custGeom>
              <a:rect b="b" l="l" r="r" t="t"/>
              <a:pathLst>
                <a:path extrusionOk="0" h="344" w="638">
                  <a:moveTo>
                    <a:pt x="360" y="1"/>
                  </a:moveTo>
                  <a:cubicBezTo>
                    <a:pt x="341" y="1"/>
                    <a:pt x="321" y="2"/>
                    <a:pt x="301" y="4"/>
                  </a:cubicBezTo>
                  <a:cubicBezTo>
                    <a:pt x="131" y="22"/>
                    <a:pt x="1" y="116"/>
                    <a:pt x="12" y="206"/>
                  </a:cubicBezTo>
                  <a:cubicBezTo>
                    <a:pt x="18" y="286"/>
                    <a:pt x="134" y="343"/>
                    <a:pt x="278" y="343"/>
                  </a:cubicBezTo>
                  <a:cubicBezTo>
                    <a:pt x="297" y="343"/>
                    <a:pt x="317" y="342"/>
                    <a:pt x="337" y="340"/>
                  </a:cubicBezTo>
                  <a:cubicBezTo>
                    <a:pt x="507" y="325"/>
                    <a:pt x="637" y="235"/>
                    <a:pt x="630" y="141"/>
                  </a:cubicBezTo>
                  <a:cubicBezTo>
                    <a:pt x="620" y="58"/>
                    <a:pt x="504" y="1"/>
                    <a:pt x="3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9"/>
            <p:cNvSpPr/>
            <p:nvPr/>
          </p:nvSpPr>
          <p:spPr>
            <a:xfrm>
              <a:off x="3950100" y="4387500"/>
              <a:ext cx="17200" cy="10400"/>
            </a:xfrm>
            <a:custGeom>
              <a:rect b="b" l="l" r="r" t="t"/>
              <a:pathLst>
                <a:path extrusionOk="0" h="416" w="688">
                  <a:moveTo>
                    <a:pt x="384" y="69"/>
                  </a:moveTo>
                  <a:cubicBezTo>
                    <a:pt x="517" y="69"/>
                    <a:pt x="615" y="123"/>
                    <a:pt x="619" y="181"/>
                  </a:cubicBezTo>
                  <a:cubicBezTo>
                    <a:pt x="619" y="220"/>
                    <a:pt x="593" y="257"/>
                    <a:pt x="557" y="278"/>
                  </a:cubicBezTo>
                  <a:cubicBezTo>
                    <a:pt x="496" y="314"/>
                    <a:pt x="427" y="340"/>
                    <a:pt x="358" y="343"/>
                  </a:cubicBezTo>
                  <a:cubicBezTo>
                    <a:pt x="339" y="346"/>
                    <a:pt x="320" y="347"/>
                    <a:pt x="301" y="347"/>
                  </a:cubicBezTo>
                  <a:cubicBezTo>
                    <a:pt x="169" y="347"/>
                    <a:pt x="76" y="293"/>
                    <a:pt x="69" y="239"/>
                  </a:cubicBezTo>
                  <a:cubicBezTo>
                    <a:pt x="69" y="195"/>
                    <a:pt x="95" y="159"/>
                    <a:pt x="131" y="137"/>
                  </a:cubicBezTo>
                  <a:cubicBezTo>
                    <a:pt x="192" y="101"/>
                    <a:pt x="261" y="79"/>
                    <a:pt x="329" y="72"/>
                  </a:cubicBezTo>
                  <a:cubicBezTo>
                    <a:pt x="348" y="69"/>
                    <a:pt x="366" y="69"/>
                    <a:pt x="384" y="69"/>
                  </a:cubicBezTo>
                  <a:close/>
                  <a:moveTo>
                    <a:pt x="380" y="1"/>
                  </a:moveTo>
                  <a:cubicBezTo>
                    <a:pt x="361" y="1"/>
                    <a:pt x="342" y="2"/>
                    <a:pt x="322" y="4"/>
                  </a:cubicBezTo>
                  <a:cubicBezTo>
                    <a:pt x="239" y="11"/>
                    <a:pt x="160" y="40"/>
                    <a:pt x="91" y="83"/>
                  </a:cubicBezTo>
                  <a:cubicBezTo>
                    <a:pt x="33" y="116"/>
                    <a:pt x="1" y="177"/>
                    <a:pt x="1" y="246"/>
                  </a:cubicBezTo>
                  <a:cubicBezTo>
                    <a:pt x="11" y="347"/>
                    <a:pt x="138" y="416"/>
                    <a:pt x="304" y="416"/>
                  </a:cubicBezTo>
                  <a:cubicBezTo>
                    <a:pt x="322" y="416"/>
                    <a:pt x="344" y="412"/>
                    <a:pt x="366" y="412"/>
                  </a:cubicBezTo>
                  <a:cubicBezTo>
                    <a:pt x="445" y="405"/>
                    <a:pt x="525" y="376"/>
                    <a:pt x="593" y="333"/>
                  </a:cubicBezTo>
                  <a:cubicBezTo>
                    <a:pt x="651" y="300"/>
                    <a:pt x="687" y="239"/>
                    <a:pt x="684" y="173"/>
                  </a:cubicBezTo>
                  <a:cubicBezTo>
                    <a:pt x="674" y="70"/>
                    <a:pt x="545" y="1"/>
                    <a:pt x="3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9"/>
            <p:cNvSpPr/>
            <p:nvPr/>
          </p:nvSpPr>
          <p:spPr>
            <a:xfrm>
              <a:off x="4055375" y="4458525"/>
              <a:ext cx="16025" cy="8600"/>
            </a:xfrm>
            <a:custGeom>
              <a:rect b="b" l="l" r="r" t="t"/>
              <a:pathLst>
                <a:path extrusionOk="0" h="344" w="641">
                  <a:moveTo>
                    <a:pt x="361" y="1"/>
                  </a:moveTo>
                  <a:cubicBezTo>
                    <a:pt x="343" y="1"/>
                    <a:pt x="324" y="2"/>
                    <a:pt x="305" y="4"/>
                  </a:cubicBezTo>
                  <a:cubicBezTo>
                    <a:pt x="135" y="22"/>
                    <a:pt x="1" y="116"/>
                    <a:pt x="12" y="206"/>
                  </a:cubicBezTo>
                  <a:cubicBezTo>
                    <a:pt x="21" y="286"/>
                    <a:pt x="135" y="343"/>
                    <a:pt x="281" y="343"/>
                  </a:cubicBezTo>
                  <a:cubicBezTo>
                    <a:pt x="300" y="343"/>
                    <a:pt x="320" y="342"/>
                    <a:pt x="341" y="340"/>
                  </a:cubicBezTo>
                  <a:cubicBezTo>
                    <a:pt x="511" y="322"/>
                    <a:pt x="641" y="232"/>
                    <a:pt x="630" y="141"/>
                  </a:cubicBezTo>
                  <a:cubicBezTo>
                    <a:pt x="624" y="61"/>
                    <a:pt x="506" y="1"/>
                    <a:pt x="3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9"/>
            <p:cNvSpPr/>
            <p:nvPr/>
          </p:nvSpPr>
          <p:spPr>
            <a:xfrm>
              <a:off x="4054750" y="4457700"/>
              <a:ext cx="17200" cy="10325"/>
            </a:xfrm>
            <a:custGeom>
              <a:rect b="b" l="l" r="r" t="t"/>
              <a:pathLst>
                <a:path extrusionOk="0" h="413" w="688">
                  <a:moveTo>
                    <a:pt x="387" y="66"/>
                  </a:moveTo>
                  <a:cubicBezTo>
                    <a:pt x="521" y="66"/>
                    <a:pt x="615" y="120"/>
                    <a:pt x="622" y="178"/>
                  </a:cubicBezTo>
                  <a:cubicBezTo>
                    <a:pt x="619" y="218"/>
                    <a:pt x="597" y="257"/>
                    <a:pt x="557" y="276"/>
                  </a:cubicBezTo>
                  <a:cubicBezTo>
                    <a:pt x="500" y="312"/>
                    <a:pt x="431" y="337"/>
                    <a:pt x="362" y="341"/>
                  </a:cubicBezTo>
                  <a:cubicBezTo>
                    <a:pt x="342" y="343"/>
                    <a:pt x="322" y="344"/>
                    <a:pt x="303" y="344"/>
                  </a:cubicBezTo>
                  <a:cubicBezTo>
                    <a:pt x="170" y="344"/>
                    <a:pt x="76" y="293"/>
                    <a:pt x="69" y="236"/>
                  </a:cubicBezTo>
                  <a:cubicBezTo>
                    <a:pt x="73" y="192"/>
                    <a:pt x="98" y="156"/>
                    <a:pt x="134" y="138"/>
                  </a:cubicBezTo>
                  <a:cubicBezTo>
                    <a:pt x="196" y="98"/>
                    <a:pt x="261" y="77"/>
                    <a:pt x="333" y="69"/>
                  </a:cubicBezTo>
                  <a:cubicBezTo>
                    <a:pt x="351" y="66"/>
                    <a:pt x="369" y="66"/>
                    <a:pt x="387" y="66"/>
                  </a:cubicBezTo>
                  <a:close/>
                  <a:moveTo>
                    <a:pt x="389" y="1"/>
                  </a:moveTo>
                  <a:cubicBezTo>
                    <a:pt x="368" y="1"/>
                    <a:pt x="345" y="2"/>
                    <a:pt x="322" y="4"/>
                  </a:cubicBezTo>
                  <a:cubicBezTo>
                    <a:pt x="243" y="8"/>
                    <a:pt x="163" y="37"/>
                    <a:pt x="95" y="80"/>
                  </a:cubicBezTo>
                  <a:cubicBezTo>
                    <a:pt x="37" y="113"/>
                    <a:pt x="1" y="174"/>
                    <a:pt x="4" y="243"/>
                  </a:cubicBezTo>
                  <a:cubicBezTo>
                    <a:pt x="15" y="344"/>
                    <a:pt x="142" y="413"/>
                    <a:pt x="304" y="413"/>
                  </a:cubicBezTo>
                  <a:cubicBezTo>
                    <a:pt x="326" y="413"/>
                    <a:pt x="348" y="409"/>
                    <a:pt x="366" y="409"/>
                  </a:cubicBezTo>
                  <a:cubicBezTo>
                    <a:pt x="449" y="402"/>
                    <a:pt x="525" y="377"/>
                    <a:pt x="594" y="330"/>
                  </a:cubicBezTo>
                  <a:cubicBezTo>
                    <a:pt x="655" y="297"/>
                    <a:pt x="688" y="236"/>
                    <a:pt x="688" y="171"/>
                  </a:cubicBezTo>
                  <a:cubicBezTo>
                    <a:pt x="678" y="69"/>
                    <a:pt x="55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9"/>
            <p:cNvSpPr/>
            <p:nvPr/>
          </p:nvSpPr>
          <p:spPr>
            <a:xfrm>
              <a:off x="4075175" y="4423150"/>
              <a:ext cx="15125" cy="11725"/>
            </a:xfrm>
            <a:custGeom>
              <a:rect b="b" l="l" r="r" t="t"/>
              <a:pathLst>
                <a:path extrusionOk="0" h="469" w="605">
                  <a:moveTo>
                    <a:pt x="161" y="1"/>
                  </a:moveTo>
                  <a:cubicBezTo>
                    <a:pt x="117" y="1"/>
                    <a:pt x="81" y="14"/>
                    <a:pt x="58" y="42"/>
                  </a:cubicBezTo>
                  <a:cubicBezTo>
                    <a:pt x="1" y="118"/>
                    <a:pt x="62" y="266"/>
                    <a:pt x="196" y="371"/>
                  </a:cubicBezTo>
                  <a:cubicBezTo>
                    <a:pt x="279" y="434"/>
                    <a:pt x="371" y="469"/>
                    <a:pt x="443" y="469"/>
                  </a:cubicBezTo>
                  <a:cubicBezTo>
                    <a:pt x="487" y="469"/>
                    <a:pt x="523" y="456"/>
                    <a:pt x="547" y="428"/>
                  </a:cubicBezTo>
                  <a:cubicBezTo>
                    <a:pt x="604" y="356"/>
                    <a:pt x="543" y="208"/>
                    <a:pt x="406" y="103"/>
                  </a:cubicBezTo>
                  <a:cubicBezTo>
                    <a:pt x="323" y="36"/>
                    <a:pt x="232" y="1"/>
                    <a:pt x="1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9"/>
            <p:cNvSpPr/>
            <p:nvPr/>
          </p:nvSpPr>
          <p:spPr>
            <a:xfrm>
              <a:off x="4073925" y="4422125"/>
              <a:ext cx="16550" cy="13650"/>
            </a:xfrm>
            <a:custGeom>
              <a:rect b="b" l="l" r="r" t="t"/>
              <a:pathLst>
                <a:path extrusionOk="0" h="546" w="662">
                  <a:moveTo>
                    <a:pt x="202" y="75"/>
                  </a:moveTo>
                  <a:cubicBezTo>
                    <a:pt x="206" y="75"/>
                    <a:pt x="210" y="75"/>
                    <a:pt x="213" y="75"/>
                  </a:cubicBezTo>
                  <a:cubicBezTo>
                    <a:pt x="224" y="75"/>
                    <a:pt x="235" y="75"/>
                    <a:pt x="249" y="79"/>
                  </a:cubicBezTo>
                  <a:cubicBezTo>
                    <a:pt x="387" y="112"/>
                    <a:pt x="503" y="202"/>
                    <a:pt x="568" y="332"/>
                  </a:cubicBezTo>
                  <a:cubicBezTo>
                    <a:pt x="589" y="368"/>
                    <a:pt x="589" y="412"/>
                    <a:pt x="568" y="448"/>
                  </a:cubicBezTo>
                  <a:cubicBezTo>
                    <a:pt x="553" y="466"/>
                    <a:pt x="526" y="476"/>
                    <a:pt x="491" y="476"/>
                  </a:cubicBezTo>
                  <a:cubicBezTo>
                    <a:pt x="431" y="476"/>
                    <a:pt x="348" y="447"/>
                    <a:pt x="268" y="383"/>
                  </a:cubicBezTo>
                  <a:cubicBezTo>
                    <a:pt x="210" y="339"/>
                    <a:pt x="166" y="285"/>
                    <a:pt x="134" y="220"/>
                  </a:cubicBezTo>
                  <a:cubicBezTo>
                    <a:pt x="116" y="184"/>
                    <a:pt x="116" y="140"/>
                    <a:pt x="134" y="104"/>
                  </a:cubicBezTo>
                  <a:cubicBezTo>
                    <a:pt x="153" y="85"/>
                    <a:pt x="177" y="75"/>
                    <a:pt x="202" y="75"/>
                  </a:cubicBezTo>
                  <a:close/>
                  <a:moveTo>
                    <a:pt x="205" y="1"/>
                  </a:moveTo>
                  <a:cubicBezTo>
                    <a:pt x="86" y="1"/>
                    <a:pt x="0" y="136"/>
                    <a:pt x="72" y="249"/>
                  </a:cubicBezTo>
                  <a:cubicBezTo>
                    <a:pt x="108" y="321"/>
                    <a:pt x="159" y="386"/>
                    <a:pt x="224" y="437"/>
                  </a:cubicBezTo>
                  <a:cubicBezTo>
                    <a:pt x="300" y="502"/>
                    <a:pt x="394" y="538"/>
                    <a:pt x="492" y="545"/>
                  </a:cubicBezTo>
                  <a:cubicBezTo>
                    <a:pt x="495" y="546"/>
                    <a:pt x="499" y="546"/>
                    <a:pt x="503" y="546"/>
                  </a:cubicBezTo>
                  <a:cubicBezTo>
                    <a:pt x="549" y="546"/>
                    <a:pt x="592" y="525"/>
                    <a:pt x="622" y="491"/>
                  </a:cubicBezTo>
                  <a:cubicBezTo>
                    <a:pt x="658" y="433"/>
                    <a:pt x="662" y="365"/>
                    <a:pt x="629" y="303"/>
                  </a:cubicBezTo>
                  <a:cubicBezTo>
                    <a:pt x="557" y="155"/>
                    <a:pt x="423" y="46"/>
                    <a:pt x="260" y="10"/>
                  </a:cubicBezTo>
                  <a:cubicBezTo>
                    <a:pt x="241" y="4"/>
                    <a:pt x="223"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9"/>
            <p:cNvSpPr/>
            <p:nvPr/>
          </p:nvSpPr>
          <p:spPr>
            <a:xfrm>
              <a:off x="4018975" y="4449300"/>
              <a:ext cx="15650" cy="8625"/>
            </a:xfrm>
            <a:custGeom>
              <a:rect b="b" l="l" r="r" t="t"/>
              <a:pathLst>
                <a:path extrusionOk="0" h="345" w="626">
                  <a:moveTo>
                    <a:pt x="315" y="1"/>
                  </a:moveTo>
                  <a:cubicBezTo>
                    <a:pt x="145" y="1"/>
                    <a:pt x="4" y="77"/>
                    <a:pt x="4" y="171"/>
                  </a:cubicBezTo>
                  <a:cubicBezTo>
                    <a:pt x="0" y="264"/>
                    <a:pt x="138" y="340"/>
                    <a:pt x="311" y="344"/>
                  </a:cubicBezTo>
                  <a:cubicBezTo>
                    <a:pt x="485" y="344"/>
                    <a:pt x="626" y="268"/>
                    <a:pt x="626" y="174"/>
                  </a:cubicBezTo>
                  <a:cubicBezTo>
                    <a:pt x="626" y="80"/>
                    <a:pt x="488" y="4"/>
                    <a:pt x="3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9"/>
            <p:cNvSpPr/>
            <p:nvPr/>
          </p:nvSpPr>
          <p:spPr>
            <a:xfrm>
              <a:off x="4018150" y="4448475"/>
              <a:ext cx="18275" cy="10250"/>
            </a:xfrm>
            <a:custGeom>
              <a:rect b="b" l="l" r="r" t="t"/>
              <a:pathLst>
                <a:path extrusionOk="0" h="410" w="731">
                  <a:moveTo>
                    <a:pt x="351" y="70"/>
                  </a:moveTo>
                  <a:cubicBezTo>
                    <a:pt x="420" y="70"/>
                    <a:pt x="489" y="84"/>
                    <a:pt x="554" y="117"/>
                  </a:cubicBezTo>
                  <a:cubicBezTo>
                    <a:pt x="601" y="142"/>
                    <a:pt x="626" y="175"/>
                    <a:pt x="626" y="207"/>
                  </a:cubicBezTo>
                  <a:cubicBezTo>
                    <a:pt x="626" y="240"/>
                    <a:pt x="597" y="272"/>
                    <a:pt x="550" y="297"/>
                  </a:cubicBezTo>
                  <a:cubicBezTo>
                    <a:pt x="489" y="330"/>
                    <a:pt x="416" y="344"/>
                    <a:pt x="348" y="344"/>
                  </a:cubicBezTo>
                  <a:cubicBezTo>
                    <a:pt x="185" y="341"/>
                    <a:pt x="73" y="269"/>
                    <a:pt x="73" y="204"/>
                  </a:cubicBezTo>
                  <a:cubicBezTo>
                    <a:pt x="73" y="138"/>
                    <a:pt x="181" y="70"/>
                    <a:pt x="344" y="70"/>
                  </a:cubicBezTo>
                  <a:close/>
                  <a:moveTo>
                    <a:pt x="340" y="1"/>
                  </a:moveTo>
                  <a:cubicBezTo>
                    <a:pt x="150" y="1"/>
                    <a:pt x="4" y="90"/>
                    <a:pt x="4" y="200"/>
                  </a:cubicBezTo>
                  <a:cubicBezTo>
                    <a:pt x="1" y="316"/>
                    <a:pt x="152" y="410"/>
                    <a:pt x="344" y="410"/>
                  </a:cubicBezTo>
                  <a:lnTo>
                    <a:pt x="351" y="410"/>
                  </a:lnTo>
                  <a:cubicBezTo>
                    <a:pt x="431" y="410"/>
                    <a:pt x="510" y="391"/>
                    <a:pt x="583" y="359"/>
                  </a:cubicBezTo>
                  <a:cubicBezTo>
                    <a:pt x="727" y="312"/>
                    <a:pt x="731" y="106"/>
                    <a:pt x="586" y="59"/>
                  </a:cubicBezTo>
                  <a:cubicBezTo>
                    <a:pt x="514" y="19"/>
                    <a:pt x="431" y="1"/>
                    <a:pt x="351" y="1"/>
                  </a:cubicBezTo>
                  <a:cubicBezTo>
                    <a:pt x="347" y="1"/>
                    <a:pt x="344" y="1"/>
                    <a:pt x="3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9"/>
            <p:cNvSpPr/>
            <p:nvPr/>
          </p:nvSpPr>
          <p:spPr>
            <a:xfrm>
              <a:off x="4007300" y="4387400"/>
              <a:ext cx="26775" cy="14975"/>
            </a:xfrm>
            <a:custGeom>
              <a:rect b="b" l="l" r="r" t="t"/>
              <a:pathLst>
                <a:path extrusionOk="0" h="599" w="1071">
                  <a:moveTo>
                    <a:pt x="395" y="1"/>
                  </a:moveTo>
                  <a:cubicBezTo>
                    <a:pt x="210" y="1"/>
                    <a:pt x="66" y="65"/>
                    <a:pt x="37" y="177"/>
                  </a:cubicBezTo>
                  <a:cubicBezTo>
                    <a:pt x="1" y="329"/>
                    <a:pt x="196" y="506"/>
                    <a:pt x="471" y="571"/>
                  </a:cubicBezTo>
                  <a:cubicBezTo>
                    <a:pt x="543" y="590"/>
                    <a:pt x="614" y="598"/>
                    <a:pt x="680" y="598"/>
                  </a:cubicBezTo>
                  <a:cubicBezTo>
                    <a:pt x="864" y="598"/>
                    <a:pt x="1008" y="531"/>
                    <a:pt x="1035" y="420"/>
                  </a:cubicBezTo>
                  <a:cubicBezTo>
                    <a:pt x="1071" y="271"/>
                    <a:pt x="879" y="94"/>
                    <a:pt x="605" y="26"/>
                  </a:cubicBezTo>
                  <a:cubicBezTo>
                    <a:pt x="532" y="9"/>
                    <a:pt x="461" y="1"/>
                    <a:pt x="3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9"/>
            <p:cNvSpPr/>
            <p:nvPr/>
          </p:nvSpPr>
          <p:spPr>
            <a:xfrm>
              <a:off x="4006400" y="4386650"/>
              <a:ext cx="28125" cy="16575"/>
            </a:xfrm>
            <a:custGeom>
              <a:rect b="b" l="l" r="r" t="t"/>
              <a:pathLst>
                <a:path extrusionOk="0" h="663" w="1125">
                  <a:moveTo>
                    <a:pt x="431" y="63"/>
                  </a:moveTo>
                  <a:cubicBezTo>
                    <a:pt x="500" y="63"/>
                    <a:pt x="565" y="74"/>
                    <a:pt x="630" y="88"/>
                  </a:cubicBezTo>
                  <a:cubicBezTo>
                    <a:pt x="749" y="113"/>
                    <a:pt x="857" y="168"/>
                    <a:pt x="948" y="247"/>
                  </a:cubicBezTo>
                  <a:cubicBezTo>
                    <a:pt x="1020" y="312"/>
                    <a:pt x="1053" y="381"/>
                    <a:pt x="1038" y="442"/>
                  </a:cubicBezTo>
                  <a:cubicBezTo>
                    <a:pt x="1024" y="504"/>
                    <a:pt x="962" y="551"/>
                    <a:pt x="868" y="576"/>
                  </a:cubicBezTo>
                  <a:cubicBezTo>
                    <a:pt x="814" y="588"/>
                    <a:pt x="758" y="594"/>
                    <a:pt x="702" y="594"/>
                  </a:cubicBezTo>
                  <a:cubicBezTo>
                    <a:pt x="639" y="594"/>
                    <a:pt x="575" y="586"/>
                    <a:pt x="514" y="569"/>
                  </a:cubicBezTo>
                  <a:cubicBezTo>
                    <a:pt x="261" y="508"/>
                    <a:pt x="73" y="345"/>
                    <a:pt x="105" y="215"/>
                  </a:cubicBezTo>
                  <a:cubicBezTo>
                    <a:pt x="120" y="157"/>
                    <a:pt x="181" y="106"/>
                    <a:pt x="275" y="81"/>
                  </a:cubicBezTo>
                  <a:cubicBezTo>
                    <a:pt x="326" y="70"/>
                    <a:pt x="377" y="63"/>
                    <a:pt x="431" y="63"/>
                  </a:cubicBezTo>
                  <a:close/>
                  <a:moveTo>
                    <a:pt x="438" y="1"/>
                  </a:moveTo>
                  <a:cubicBezTo>
                    <a:pt x="378" y="1"/>
                    <a:pt x="317" y="7"/>
                    <a:pt x="257" y="19"/>
                  </a:cubicBezTo>
                  <a:cubicBezTo>
                    <a:pt x="138" y="48"/>
                    <a:pt x="62" y="113"/>
                    <a:pt x="40" y="200"/>
                  </a:cubicBezTo>
                  <a:cubicBezTo>
                    <a:pt x="1" y="370"/>
                    <a:pt x="199" y="562"/>
                    <a:pt x="496" y="634"/>
                  </a:cubicBezTo>
                  <a:cubicBezTo>
                    <a:pt x="568" y="652"/>
                    <a:pt x="641" y="663"/>
                    <a:pt x="713" y="663"/>
                  </a:cubicBezTo>
                  <a:cubicBezTo>
                    <a:pt x="771" y="663"/>
                    <a:pt x="828" y="656"/>
                    <a:pt x="886" y="641"/>
                  </a:cubicBezTo>
                  <a:cubicBezTo>
                    <a:pt x="1006" y="612"/>
                    <a:pt x="1082" y="547"/>
                    <a:pt x="1103" y="461"/>
                  </a:cubicBezTo>
                  <a:cubicBezTo>
                    <a:pt x="1125" y="377"/>
                    <a:pt x="1085" y="283"/>
                    <a:pt x="995" y="200"/>
                  </a:cubicBezTo>
                  <a:cubicBezTo>
                    <a:pt x="836" y="69"/>
                    <a:pt x="639" y="1"/>
                    <a:pt x="4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9"/>
            <p:cNvSpPr/>
            <p:nvPr/>
          </p:nvSpPr>
          <p:spPr>
            <a:xfrm>
              <a:off x="4092450" y="4448950"/>
              <a:ext cx="165125" cy="140050"/>
            </a:xfrm>
            <a:custGeom>
              <a:rect b="b" l="l" r="r" t="t"/>
              <a:pathLst>
                <a:path extrusionOk="0" h="5602" w="6605">
                  <a:moveTo>
                    <a:pt x="6605" y="0"/>
                  </a:moveTo>
                  <a:cubicBezTo>
                    <a:pt x="4495" y="1361"/>
                    <a:pt x="1818" y="1529"/>
                    <a:pt x="624" y="1529"/>
                  </a:cubicBezTo>
                  <a:cubicBezTo>
                    <a:pt x="232" y="1529"/>
                    <a:pt x="0" y="1511"/>
                    <a:pt x="0" y="1511"/>
                  </a:cubicBezTo>
                  <a:lnTo>
                    <a:pt x="0" y="5506"/>
                  </a:lnTo>
                  <a:cubicBezTo>
                    <a:pt x="0" y="5506"/>
                    <a:pt x="610" y="5601"/>
                    <a:pt x="1521" y="5601"/>
                  </a:cubicBezTo>
                  <a:cubicBezTo>
                    <a:pt x="2886" y="5601"/>
                    <a:pt x="4925" y="5387"/>
                    <a:pt x="6605" y="4316"/>
                  </a:cubicBezTo>
                  <a:lnTo>
                    <a:pt x="66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9"/>
            <p:cNvSpPr/>
            <p:nvPr/>
          </p:nvSpPr>
          <p:spPr>
            <a:xfrm>
              <a:off x="4091625" y="4448075"/>
              <a:ext cx="166775" cy="141700"/>
            </a:xfrm>
            <a:custGeom>
              <a:rect b="b" l="l" r="r" t="t"/>
              <a:pathLst>
                <a:path extrusionOk="0" h="5668" w="6671">
                  <a:moveTo>
                    <a:pt x="6602" y="97"/>
                  </a:moveTo>
                  <a:lnTo>
                    <a:pt x="6602" y="4333"/>
                  </a:lnTo>
                  <a:cubicBezTo>
                    <a:pt x="4935" y="5389"/>
                    <a:pt x="2895" y="5598"/>
                    <a:pt x="1536" y="5598"/>
                  </a:cubicBezTo>
                  <a:cubicBezTo>
                    <a:pt x="755" y="5598"/>
                    <a:pt x="199" y="5529"/>
                    <a:pt x="69" y="5512"/>
                  </a:cubicBezTo>
                  <a:lnTo>
                    <a:pt x="69" y="1582"/>
                  </a:lnTo>
                  <a:cubicBezTo>
                    <a:pt x="147" y="1587"/>
                    <a:pt x="345" y="1597"/>
                    <a:pt x="633" y="1597"/>
                  </a:cubicBezTo>
                  <a:cubicBezTo>
                    <a:pt x="1811" y="1597"/>
                    <a:pt x="4493" y="1432"/>
                    <a:pt x="6602" y="97"/>
                  </a:cubicBezTo>
                  <a:close/>
                  <a:moveTo>
                    <a:pt x="6636" y="1"/>
                  </a:moveTo>
                  <a:cubicBezTo>
                    <a:pt x="6630" y="1"/>
                    <a:pt x="6623" y="2"/>
                    <a:pt x="6616" y="6"/>
                  </a:cubicBezTo>
                  <a:cubicBezTo>
                    <a:pt x="4509" y="1367"/>
                    <a:pt x="1797" y="1530"/>
                    <a:pt x="622" y="1530"/>
                  </a:cubicBezTo>
                  <a:cubicBezTo>
                    <a:pt x="261" y="1530"/>
                    <a:pt x="45" y="1515"/>
                    <a:pt x="37" y="1514"/>
                  </a:cubicBezTo>
                  <a:cubicBezTo>
                    <a:pt x="26" y="1514"/>
                    <a:pt x="19" y="1514"/>
                    <a:pt x="11" y="1521"/>
                  </a:cubicBezTo>
                  <a:cubicBezTo>
                    <a:pt x="4" y="1528"/>
                    <a:pt x="1" y="1539"/>
                    <a:pt x="1" y="1546"/>
                  </a:cubicBezTo>
                  <a:lnTo>
                    <a:pt x="1" y="5541"/>
                  </a:lnTo>
                  <a:cubicBezTo>
                    <a:pt x="1" y="5555"/>
                    <a:pt x="11" y="5570"/>
                    <a:pt x="30" y="5573"/>
                  </a:cubicBezTo>
                  <a:cubicBezTo>
                    <a:pt x="503" y="5635"/>
                    <a:pt x="984" y="5668"/>
                    <a:pt x="1464" y="5668"/>
                  </a:cubicBezTo>
                  <a:cubicBezTo>
                    <a:pt x="1490" y="5668"/>
                    <a:pt x="1515" y="5667"/>
                    <a:pt x="1541" y="5667"/>
                  </a:cubicBezTo>
                  <a:cubicBezTo>
                    <a:pt x="2911" y="5667"/>
                    <a:pt x="4971" y="5454"/>
                    <a:pt x="6656" y="4380"/>
                  </a:cubicBezTo>
                  <a:cubicBezTo>
                    <a:pt x="6663" y="4377"/>
                    <a:pt x="6670" y="4366"/>
                    <a:pt x="6670" y="4355"/>
                  </a:cubicBezTo>
                  <a:lnTo>
                    <a:pt x="6670" y="35"/>
                  </a:lnTo>
                  <a:cubicBezTo>
                    <a:pt x="6670" y="14"/>
                    <a:pt x="6655" y="1"/>
                    <a:pt x="66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9"/>
            <p:cNvSpPr/>
            <p:nvPr/>
          </p:nvSpPr>
          <p:spPr>
            <a:xfrm>
              <a:off x="3918375" y="4255450"/>
              <a:ext cx="318875" cy="155100"/>
            </a:xfrm>
            <a:custGeom>
              <a:rect b="b" l="l" r="r" t="t"/>
              <a:pathLst>
                <a:path extrusionOk="0" h="6204" w="12755">
                  <a:moveTo>
                    <a:pt x="6377" y="0"/>
                  </a:moveTo>
                  <a:cubicBezTo>
                    <a:pt x="4678" y="0"/>
                    <a:pt x="3081" y="264"/>
                    <a:pt x="1880" y="742"/>
                  </a:cubicBezTo>
                  <a:cubicBezTo>
                    <a:pt x="669" y="1226"/>
                    <a:pt x="1" y="1869"/>
                    <a:pt x="1" y="2560"/>
                  </a:cubicBezTo>
                  <a:cubicBezTo>
                    <a:pt x="40" y="2628"/>
                    <a:pt x="71" y="2700"/>
                    <a:pt x="94" y="2773"/>
                  </a:cubicBezTo>
                  <a:lnTo>
                    <a:pt x="94" y="2773"/>
                  </a:lnTo>
                  <a:cubicBezTo>
                    <a:pt x="79" y="2703"/>
                    <a:pt x="71" y="2630"/>
                    <a:pt x="69" y="2556"/>
                  </a:cubicBezTo>
                  <a:cubicBezTo>
                    <a:pt x="69" y="1186"/>
                    <a:pt x="2896" y="66"/>
                    <a:pt x="6377" y="66"/>
                  </a:cubicBezTo>
                  <a:cubicBezTo>
                    <a:pt x="9855" y="66"/>
                    <a:pt x="12686" y="1186"/>
                    <a:pt x="12686" y="2556"/>
                  </a:cubicBezTo>
                  <a:cubicBezTo>
                    <a:pt x="12684" y="2634"/>
                    <a:pt x="12675" y="2711"/>
                    <a:pt x="12657" y="2786"/>
                  </a:cubicBezTo>
                  <a:lnTo>
                    <a:pt x="12657" y="2786"/>
                  </a:lnTo>
                  <a:cubicBezTo>
                    <a:pt x="12681" y="2708"/>
                    <a:pt x="12713" y="2632"/>
                    <a:pt x="12754" y="2560"/>
                  </a:cubicBezTo>
                  <a:cubicBezTo>
                    <a:pt x="12754" y="1869"/>
                    <a:pt x="12086" y="1226"/>
                    <a:pt x="10875" y="742"/>
                  </a:cubicBezTo>
                  <a:cubicBezTo>
                    <a:pt x="9671" y="264"/>
                    <a:pt x="8077" y="0"/>
                    <a:pt x="6377" y="0"/>
                  </a:cubicBezTo>
                  <a:close/>
                  <a:moveTo>
                    <a:pt x="12657" y="2786"/>
                  </a:moveTo>
                  <a:cubicBezTo>
                    <a:pt x="12650" y="2809"/>
                    <a:pt x="12644" y="2833"/>
                    <a:pt x="12638" y="2857"/>
                  </a:cubicBezTo>
                  <a:lnTo>
                    <a:pt x="12638" y="2857"/>
                  </a:lnTo>
                  <a:cubicBezTo>
                    <a:pt x="12646" y="2833"/>
                    <a:pt x="12652" y="2809"/>
                    <a:pt x="12657" y="2786"/>
                  </a:cubicBezTo>
                  <a:close/>
                  <a:moveTo>
                    <a:pt x="94" y="2773"/>
                  </a:moveTo>
                  <a:lnTo>
                    <a:pt x="94" y="2773"/>
                  </a:lnTo>
                  <a:cubicBezTo>
                    <a:pt x="101" y="2807"/>
                    <a:pt x="110" y="2841"/>
                    <a:pt x="120" y="2874"/>
                  </a:cubicBezTo>
                  <a:lnTo>
                    <a:pt x="120" y="2874"/>
                  </a:lnTo>
                  <a:cubicBezTo>
                    <a:pt x="113" y="2840"/>
                    <a:pt x="104" y="2807"/>
                    <a:pt x="94" y="2773"/>
                  </a:cubicBezTo>
                  <a:close/>
                  <a:moveTo>
                    <a:pt x="120" y="2874"/>
                  </a:moveTo>
                  <a:cubicBezTo>
                    <a:pt x="152" y="3023"/>
                    <a:pt x="152" y="3178"/>
                    <a:pt x="121" y="3327"/>
                  </a:cubicBezTo>
                  <a:lnTo>
                    <a:pt x="121" y="3327"/>
                  </a:lnTo>
                  <a:cubicBezTo>
                    <a:pt x="144" y="3255"/>
                    <a:pt x="175" y="3184"/>
                    <a:pt x="214" y="3117"/>
                  </a:cubicBezTo>
                  <a:cubicBezTo>
                    <a:pt x="218" y="3106"/>
                    <a:pt x="218" y="3095"/>
                    <a:pt x="214" y="3084"/>
                  </a:cubicBezTo>
                  <a:cubicBezTo>
                    <a:pt x="175" y="3017"/>
                    <a:pt x="143" y="2947"/>
                    <a:pt x="120" y="2874"/>
                  </a:cubicBezTo>
                  <a:close/>
                  <a:moveTo>
                    <a:pt x="12638" y="2857"/>
                  </a:moveTo>
                  <a:lnTo>
                    <a:pt x="12638" y="2857"/>
                  </a:lnTo>
                  <a:cubicBezTo>
                    <a:pt x="12615" y="2936"/>
                    <a:pt x="12582" y="3012"/>
                    <a:pt x="12541" y="3084"/>
                  </a:cubicBezTo>
                  <a:cubicBezTo>
                    <a:pt x="12534" y="3095"/>
                    <a:pt x="12534" y="3106"/>
                    <a:pt x="12541" y="3117"/>
                  </a:cubicBezTo>
                  <a:cubicBezTo>
                    <a:pt x="12581" y="3189"/>
                    <a:pt x="12614" y="3265"/>
                    <a:pt x="12638" y="3344"/>
                  </a:cubicBezTo>
                  <a:lnTo>
                    <a:pt x="12638" y="3344"/>
                  </a:lnTo>
                  <a:cubicBezTo>
                    <a:pt x="12601" y="3184"/>
                    <a:pt x="12602" y="3017"/>
                    <a:pt x="12638" y="2857"/>
                  </a:cubicBezTo>
                  <a:close/>
                  <a:moveTo>
                    <a:pt x="12638" y="3344"/>
                  </a:moveTo>
                  <a:cubicBezTo>
                    <a:pt x="12644" y="3370"/>
                    <a:pt x="12650" y="3396"/>
                    <a:pt x="12658" y="3422"/>
                  </a:cubicBezTo>
                  <a:lnTo>
                    <a:pt x="12658" y="3422"/>
                  </a:lnTo>
                  <a:cubicBezTo>
                    <a:pt x="12652" y="3396"/>
                    <a:pt x="12645" y="3370"/>
                    <a:pt x="12638" y="3344"/>
                  </a:cubicBezTo>
                  <a:close/>
                  <a:moveTo>
                    <a:pt x="121" y="3327"/>
                  </a:moveTo>
                  <a:cubicBezTo>
                    <a:pt x="110" y="3362"/>
                    <a:pt x="101" y="3397"/>
                    <a:pt x="93" y="3433"/>
                  </a:cubicBezTo>
                  <a:lnTo>
                    <a:pt x="93" y="3433"/>
                  </a:lnTo>
                  <a:cubicBezTo>
                    <a:pt x="104" y="3398"/>
                    <a:pt x="113" y="3363"/>
                    <a:pt x="121" y="3327"/>
                  </a:cubicBezTo>
                  <a:close/>
                  <a:moveTo>
                    <a:pt x="12658" y="3422"/>
                  </a:moveTo>
                  <a:cubicBezTo>
                    <a:pt x="12675" y="3495"/>
                    <a:pt x="12684" y="3569"/>
                    <a:pt x="12686" y="3644"/>
                  </a:cubicBezTo>
                  <a:cubicBezTo>
                    <a:pt x="12686" y="5018"/>
                    <a:pt x="9855" y="6135"/>
                    <a:pt x="6377" y="6135"/>
                  </a:cubicBezTo>
                  <a:cubicBezTo>
                    <a:pt x="2900" y="6135"/>
                    <a:pt x="69" y="5018"/>
                    <a:pt x="69" y="3644"/>
                  </a:cubicBezTo>
                  <a:cubicBezTo>
                    <a:pt x="71" y="3573"/>
                    <a:pt x="79" y="3502"/>
                    <a:pt x="93" y="3433"/>
                  </a:cubicBezTo>
                  <a:lnTo>
                    <a:pt x="93" y="3433"/>
                  </a:lnTo>
                  <a:cubicBezTo>
                    <a:pt x="70" y="3506"/>
                    <a:pt x="39" y="3577"/>
                    <a:pt x="1" y="3644"/>
                  </a:cubicBezTo>
                  <a:cubicBezTo>
                    <a:pt x="1" y="4335"/>
                    <a:pt x="669" y="4978"/>
                    <a:pt x="1880" y="5463"/>
                  </a:cubicBezTo>
                  <a:cubicBezTo>
                    <a:pt x="3081" y="5940"/>
                    <a:pt x="4678" y="6204"/>
                    <a:pt x="6377" y="6204"/>
                  </a:cubicBezTo>
                  <a:cubicBezTo>
                    <a:pt x="8077" y="6204"/>
                    <a:pt x="9671" y="5940"/>
                    <a:pt x="10875" y="5463"/>
                  </a:cubicBezTo>
                  <a:cubicBezTo>
                    <a:pt x="12086" y="4978"/>
                    <a:pt x="12754" y="4335"/>
                    <a:pt x="12754" y="3644"/>
                  </a:cubicBezTo>
                  <a:cubicBezTo>
                    <a:pt x="12714" y="3573"/>
                    <a:pt x="12682" y="3498"/>
                    <a:pt x="12658" y="3422"/>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9"/>
            <p:cNvSpPr/>
            <p:nvPr/>
          </p:nvSpPr>
          <p:spPr>
            <a:xfrm>
              <a:off x="3933000" y="4338500"/>
              <a:ext cx="291150" cy="44125"/>
            </a:xfrm>
            <a:custGeom>
              <a:rect b="b" l="l" r="r" t="t"/>
              <a:pathLst>
                <a:path extrusionOk="0" h="1765" w="11646">
                  <a:moveTo>
                    <a:pt x="11609" y="1"/>
                  </a:moveTo>
                  <a:cubicBezTo>
                    <a:pt x="11601" y="1"/>
                    <a:pt x="11593" y="4"/>
                    <a:pt x="11587" y="11"/>
                  </a:cubicBezTo>
                  <a:cubicBezTo>
                    <a:pt x="10586" y="1035"/>
                    <a:pt x="8309" y="1696"/>
                    <a:pt x="5789" y="1696"/>
                  </a:cubicBezTo>
                  <a:cubicBezTo>
                    <a:pt x="3352" y="1696"/>
                    <a:pt x="1107" y="1063"/>
                    <a:pt x="70" y="87"/>
                  </a:cubicBezTo>
                  <a:cubicBezTo>
                    <a:pt x="65" y="81"/>
                    <a:pt x="59" y="78"/>
                    <a:pt x="53" y="78"/>
                  </a:cubicBezTo>
                  <a:cubicBezTo>
                    <a:pt x="29" y="78"/>
                    <a:pt x="1" y="117"/>
                    <a:pt x="27" y="134"/>
                  </a:cubicBezTo>
                  <a:cubicBezTo>
                    <a:pt x="1071" y="1125"/>
                    <a:pt x="3338" y="1765"/>
                    <a:pt x="5792" y="1765"/>
                  </a:cubicBezTo>
                  <a:cubicBezTo>
                    <a:pt x="8330" y="1765"/>
                    <a:pt x="10622" y="1096"/>
                    <a:pt x="11634" y="58"/>
                  </a:cubicBezTo>
                  <a:cubicBezTo>
                    <a:pt x="11645" y="48"/>
                    <a:pt x="11645" y="26"/>
                    <a:pt x="11634" y="11"/>
                  </a:cubicBezTo>
                  <a:cubicBezTo>
                    <a:pt x="11627" y="4"/>
                    <a:pt x="11618" y="1"/>
                    <a:pt x="116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9"/>
            <p:cNvSpPr/>
            <p:nvPr/>
          </p:nvSpPr>
          <p:spPr>
            <a:xfrm>
              <a:off x="3896325" y="4255450"/>
              <a:ext cx="362800" cy="459675"/>
            </a:xfrm>
            <a:custGeom>
              <a:rect b="b" l="l" r="r" t="t"/>
              <a:pathLst>
                <a:path extrusionOk="0" h="18387" w="14512">
                  <a:moveTo>
                    <a:pt x="7263" y="66"/>
                  </a:moveTo>
                  <a:cubicBezTo>
                    <a:pt x="10741" y="66"/>
                    <a:pt x="13571" y="1186"/>
                    <a:pt x="13571" y="2556"/>
                  </a:cubicBezTo>
                  <a:cubicBezTo>
                    <a:pt x="13571" y="2744"/>
                    <a:pt x="13521" y="2925"/>
                    <a:pt x="13427" y="3084"/>
                  </a:cubicBezTo>
                  <a:cubicBezTo>
                    <a:pt x="13423" y="3095"/>
                    <a:pt x="13423" y="3106"/>
                    <a:pt x="13427" y="3117"/>
                  </a:cubicBezTo>
                  <a:cubicBezTo>
                    <a:pt x="13488" y="3225"/>
                    <a:pt x="13528" y="3337"/>
                    <a:pt x="13553" y="3456"/>
                  </a:cubicBezTo>
                  <a:cubicBezTo>
                    <a:pt x="13553" y="3464"/>
                    <a:pt x="13553" y="3467"/>
                    <a:pt x="13557" y="3471"/>
                  </a:cubicBezTo>
                  <a:lnTo>
                    <a:pt x="13817" y="3854"/>
                  </a:lnTo>
                  <a:cubicBezTo>
                    <a:pt x="14211" y="4432"/>
                    <a:pt x="14421" y="5116"/>
                    <a:pt x="14421" y="5813"/>
                  </a:cubicBezTo>
                  <a:lnTo>
                    <a:pt x="14421" y="15816"/>
                  </a:lnTo>
                  <a:cubicBezTo>
                    <a:pt x="14421" y="15820"/>
                    <a:pt x="14421" y="15823"/>
                    <a:pt x="14421" y="15827"/>
                  </a:cubicBezTo>
                  <a:cubicBezTo>
                    <a:pt x="14439" y="15896"/>
                    <a:pt x="14450" y="15964"/>
                    <a:pt x="14450" y="16037"/>
                  </a:cubicBezTo>
                  <a:cubicBezTo>
                    <a:pt x="14450" y="17295"/>
                    <a:pt x="11225" y="18321"/>
                    <a:pt x="7263" y="18321"/>
                  </a:cubicBezTo>
                  <a:cubicBezTo>
                    <a:pt x="3297" y="18321"/>
                    <a:pt x="73" y="17295"/>
                    <a:pt x="73" y="16037"/>
                  </a:cubicBezTo>
                  <a:cubicBezTo>
                    <a:pt x="73" y="16026"/>
                    <a:pt x="73" y="16015"/>
                    <a:pt x="73" y="16008"/>
                  </a:cubicBezTo>
                  <a:lnTo>
                    <a:pt x="73" y="15986"/>
                  </a:lnTo>
                  <a:cubicBezTo>
                    <a:pt x="73" y="15979"/>
                    <a:pt x="73" y="15975"/>
                    <a:pt x="69" y="15971"/>
                  </a:cubicBezTo>
                  <a:lnTo>
                    <a:pt x="77" y="5770"/>
                  </a:lnTo>
                  <a:cubicBezTo>
                    <a:pt x="77" y="4924"/>
                    <a:pt x="380" y="4107"/>
                    <a:pt x="937" y="3474"/>
                  </a:cubicBezTo>
                  <a:lnTo>
                    <a:pt x="948" y="3474"/>
                  </a:lnTo>
                  <a:cubicBezTo>
                    <a:pt x="962" y="3474"/>
                    <a:pt x="977" y="3460"/>
                    <a:pt x="980" y="3446"/>
                  </a:cubicBezTo>
                  <a:cubicBezTo>
                    <a:pt x="1002" y="3330"/>
                    <a:pt x="1045" y="3221"/>
                    <a:pt x="1100" y="3117"/>
                  </a:cubicBezTo>
                  <a:cubicBezTo>
                    <a:pt x="1107" y="3106"/>
                    <a:pt x="1107" y="3095"/>
                    <a:pt x="1100" y="3084"/>
                  </a:cubicBezTo>
                  <a:cubicBezTo>
                    <a:pt x="1009" y="2925"/>
                    <a:pt x="959" y="2744"/>
                    <a:pt x="955" y="2556"/>
                  </a:cubicBezTo>
                  <a:cubicBezTo>
                    <a:pt x="955" y="1186"/>
                    <a:pt x="3785" y="66"/>
                    <a:pt x="7263" y="66"/>
                  </a:cubicBezTo>
                  <a:close/>
                  <a:moveTo>
                    <a:pt x="7256" y="0"/>
                  </a:moveTo>
                  <a:cubicBezTo>
                    <a:pt x="5557" y="0"/>
                    <a:pt x="3963" y="264"/>
                    <a:pt x="2759" y="742"/>
                  </a:cubicBezTo>
                  <a:cubicBezTo>
                    <a:pt x="1548" y="1226"/>
                    <a:pt x="879" y="1869"/>
                    <a:pt x="879" y="2560"/>
                  </a:cubicBezTo>
                  <a:cubicBezTo>
                    <a:pt x="883" y="2748"/>
                    <a:pt x="933" y="2936"/>
                    <a:pt x="1024" y="3102"/>
                  </a:cubicBezTo>
                  <a:cubicBezTo>
                    <a:pt x="973" y="3196"/>
                    <a:pt x="933" y="3297"/>
                    <a:pt x="912" y="3406"/>
                  </a:cubicBezTo>
                  <a:cubicBezTo>
                    <a:pt x="901" y="3406"/>
                    <a:pt x="894" y="3409"/>
                    <a:pt x="890" y="3417"/>
                  </a:cubicBezTo>
                  <a:cubicBezTo>
                    <a:pt x="315" y="4067"/>
                    <a:pt x="1" y="4902"/>
                    <a:pt x="1" y="5770"/>
                  </a:cubicBezTo>
                  <a:lnTo>
                    <a:pt x="1" y="15982"/>
                  </a:lnTo>
                  <a:cubicBezTo>
                    <a:pt x="1" y="15990"/>
                    <a:pt x="1" y="15993"/>
                    <a:pt x="4" y="15997"/>
                  </a:cubicBezTo>
                  <a:lnTo>
                    <a:pt x="4" y="16000"/>
                  </a:lnTo>
                  <a:lnTo>
                    <a:pt x="4" y="16037"/>
                  </a:lnTo>
                  <a:cubicBezTo>
                    <a:pt x="4" y="16673"/>
                    <a:pt x="763" y="17266"/>
                    <a:pt x="2141" y="17710"/>
                  </a:cubicBezTo>
                  <a:cubicBezTo>
                    <a:pt x="3507" y="18148"/>
                    <a:pt x="5325" y="18386"/>
                    <a:pt x="7259" y="18386"/>
                  </a:cubicBezTo>
                  <a:cubicBezTo>
                    <a:pt x="9190" y="18386"/>
                    <a:pt x="11008" y="18148"/>
                    <a:pt x="12375" y="17710"/>
                  </a:cubicBezTo>
                  <a:cubicBezTo>
                    <a:pt x="13752" y="17266"/>
                    <a:pt x="14511" y="16669"/>
                    <a:pt x="14511" y="16037"/>
                  </a:cubicBezTo>
                  <a:cubicBezTo>
                    <a:pt x="14511" y="15961"/>
                    <a:pt x="14500" y="15885"/>
                    <a:pt x="14479" y="15812"/>
                  </a:cubicBezTo>
                  <a:lnTo>
                    <a:pt x="14479" y="5813"/>
                  </a:lnTo>
                  <a:cubicBezTo>
                    <a:pt x="14479" y="5101"/>
                    <a:pt x="14265" y="4404"/>
                    <a:pt x="13864" y="3818"/>
                  </a:cubicBezTo>
                  <a:lnTo>
                    <a:pt x="13607" y="3438"/>
                  </a:lnTo>
                  <a:cubicBezTo>
                    <a:pt x="13586" y="3319"/>
                    <a:pt x="13542" y="3207"/>
                    <a:pt x="13488" y="3102"/>
                  </a:cubicBezTo>
                  <a:cubicBezTo>
                    <a:pt x="13578" y="2936"/>
                    <a:pt x="13629" y="2748"/>
                    <a:pt x="13633" y="2560"/>
                  </a:cubicBezTo>
                  <a:cubicBezTo>
                    <a:pt x="13633" y="1869"/>
                    <a:pt x="12964" y="1226"/>
                    <a:pt x="11753" y="742"/>
                  </a:cubicBezTo>
                  <a:cubicBezTo>
                    <a:pt x="10553" y="264"/>
                    <a:pt x="8955" y="0"/>
                    <a:pt x="72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9"/>
            <p:cNvSpPr/>
            <p:nvPr/>
          </p:nvSpPr>
          <p:spPr>
            <a:xfrm>
              <a:off x="4063600" y="4262600"/>
              <a:ext cx="162625" cy="53775"/>
            </a:xfrm>
            <a:custGeom>
              <a:rect b="b" l="l" r="r" t="t"/>
              <a:pathLst>
                <a:path extrusionOk="0" h="2151" w="6505">
                  <a:moveTo>
                    <a:pt x="5405" y="2097"/>
                  </a:moveTo>
                  <a:lnTo>
                    <a:pt x="6504" y="2151"/>
                  </a:lnTo>
                  <a:cubicBezTo>
                    <a:pt x="5770" y="1074"/>
                    <a:pt x="3403" y="184"/>
                    <a:pt x="554" y="22"/>
                  </a:cubicBezTo>
                  <a:cubicBezTo>
                    <a:pt x="366" y="11"/>
                    <a:pt x="182" y="4"/>
                    <a:pt x="1" y="0"/>
                  </a:cubicBezTo>
                  <a:cubicBezTo>
                    <a:pt x="2607" y="242"/>
                    <a:pt x="4726" y="1085"/>
                    <a:pt x="5405" y="2097"/>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9"/>
            <p:cNvSpPr/>
            <p:nvPr/>
          </p:nvSpPr>
          <p:spPr>
            <a:xfrm>
              <a:off x="4131750" y="4385225"/>
              <a:ext cx="45475" cy="231125"/>
            </a:xfrm>
            <a:custGeom>
              <a:rect b="b" l="l" r="r" t="t"/>
              <a:pathLst>
                <a:path extrusionOk="0" h="9245" w="1819">
                  <a:moveTo>
                    <a:pt x="254" y="583"/>
                  </a:moveTo>
                  <a:cubicBezTo>
                    <a:pt x="615" y="1114"/>
                    <a:pt x="810" y="1743"/>
                    <a:pt x="810" y="2390"/>
                  </a:cubicBezTo>
                  <a:lnTo>
                    <a:pt x="810" y="9244"/>
                  </a:lnTo>
                  <a:lnTo>
                    <a:pt x="1819" y="9013"/>
                  </a:lnTo>
                  <a:lnTo>
                    <a:pt x="1819" y="2386"/>
                  </a:lnTo>
                  <a:cubicBezTo>
                    <a:pt x="1758" y="745"/>
                    <a:pt x="984" y="76"/>
                    <a:pt x="951" y="1"/>
                  </a:cubicBezTo>
                  <a:cubicBezTo>
                    <a:pt x="648" y="69"/>
                    <a:pt x="330" y="123"/>
                    <a:pt x="1" y="167"/>
                  </a:cubicBezTo>
                  <a:cubicBezTo>
                    <a:pt x="4" y="185"/>
                    <a:pt x="11" y="210"/>
                    <a:pt x="15" y="228"/>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9"/>
            <p:cNvSpPr/>
            <p:nvPr/>
          </p:nvSpPr>
          <p:spPr>
            <a:xfrm>
              <a:off x="4054300" y="4238650"/>
              <a:ext cx="47025" cy="47000"/>
            </a:xfrm>
            <a:custGeom>
              <a:rect b="b" l="l" r="r" t="t"/>
              <a:pathLst>
                <a:path extrusionOk="0" h="1880" w="1881">
                  <a:moveTo>
                    <a:pt x="940" y="0"/>
                  </a:moveTo>
                  <a:cubicBezTo>
                    <a:pt x="420" y="0"/>
                    <a:pt x="1" y="419"/>
                    <a:pt x="1" y="940"/>
                  </a:cubicBezTo>
                  <a:cubicBezTo>
                    <a:pt x="1" y="1461"/>
                    <a:pt x="420" y="1880"/>
                    <a:pt x="940" y="1880"/>
                  </a:cubicBezTo>
                  <a:cubicBezTo>
                    <a:pt x="1457" y="1880"/>
                    <a:pt x="1880" y="1461"/>
                    <a:pt x="1880" y="940"/>
                  </a:cubicBezTo>
                  <a:cubicBezTo>
                    <a:pt x="1880" y="419"/>
                    <a:pt x="1457" y="0"/>
                    <a:pt x="940" y="0"/>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9"/>
            <p:cNvSpPr/>
            <p:nvPr/>
          </p:nvSpPr>
          <p:spPr>
            <a:xfrm>
              <a:off x="4060350" y="4238650"/>
              <a:ext cx="42500" cy="45650"/>
            </a:xfrm>
            <a:custGeom>
              <a:rect b="b" l="l" r="r" t="t"/>
              <a:pathLst>
                <a:path extrusionOk="0" h="1826" w="1700">
                  <a:moveTo>
                    <a:pt x="698" y="0"/>
                  </a:moveTo>
                  <a:cubicBezTo>
                    <a:pt x="431" y="0"/>
                    <a:pt x="178" y="112"/>
                    <a:pt x="1" y="311"/>
                  </a:cubicBezTo>
                  <a:cubicBezTo>
                    <a:pt x="406" y="166"/>
                    <a:pt x="858" y="318"/>
                    <a:pt x="1096" y="676"/>
                  </a:cubicBezTo>
                  <a:cubicBezTo>
                    <a:pt x="1335" y="1034"/>
                    <a:pt x="1299" y="1508"/>
                    <a:pt x="1009" y="1826"/>
                  </a:cubicBezTo>
                  <a:cubicBezTo>
                    <a:pt x="1443" y="1674"/>
                    <a:pt x="1700" y="1233"/>
                    <a:pt x="1624" y="781"/>
                  </a:cubicBezTo>
                  <a:cubicBezTo>
                    <a:pt x="1548" y="329"/>
                    <a:pt x="1154" y="0"/>
                    <a:pt x="698" y="0"/>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9"/>
            <p:cNvSpPr/>
            <p:nvPr/>
          </p:nvSpPr>
          <p:spPr>
            <a:xfrm>
              <a:off x="4045175" y="4237725"/>
              <a:ext cx="56950" cy="48750"/>
            </a:xfrm>
            <a:custGeom>
              <a:rect b="b" l="l" r="r" t="t"/>
              <a:pathLst>
                <a:path extrusionOk="0" h="1950" w="2278">
                  <a:moveTo>
                    <a:pt x="1305" y="70"/>
                  </a:moveTo>
                  <a:cubicBezTo>
                    <a:pt x="1804" y="70"/>
                    <a:pt x="2209" y="474"/>
                    <a:pt x="2209" y="973"/>
                  </a:cubicBezTo>
                  <a:cubicBezTo>
                    <a:pt x="2209" y="1519"/>
                    <a:pt x="1762" y="1881"/>
                    <a:pt x="1298" y="1881"/>
                  </a:cubicBezTo>
                  <a:cubicBezTo>
                    <a:pt x="1075" y="1881"/>
                    <a:pt x="849" y="1798"/>
                    <a:pt x="666" y="1613"/>
                  </a:cubicBezTo>
                  <a:cubicBezTo>
                    <a:pt x="94" y="1046"/>
                    <a:pt x="499" y="70"/>
                    <a:pt x="1305" y="70"/>
                  </a:cubicBezTo>
                  <a:close/>
                  <a:moveTo>
                    <a:pt x="1296" y="1"/>
                  </a:moveTo>
                  <a:cubicBezTo>
                    <a:pt x="1057" y="1"/>
                    <a:pt x="813" y="89"/>
                    <a:pt x="615" y="286"/>
                  </a:cubicBezTo>
                  <a:cubicBezTo>
                    <a:pt x="0" y="901"/>
                    <a:pt x="438" y="1949"/>
                    <a:pt x="1305" y="1949"/>
                  </a:cubicBezTo>
                  <a:cubicBezTo>
                    <a:pt x="1841" y="1949"/>
                    <a:pt x="2278" y="1516"/>
                    <a:pt x="2278" y="977"/>
                  </a:cubicBezTo>
                  <a:cubicBezTo>
                    <a:pt x="2278" y="389"/>
                    <a:pt x="1797" y="1"/>
                    <a:pt x="12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9"/>
            <p:cNvSpPr/>
            <p:nvPr/>
          </p:nvSpPr>
          <p:spPr>
            <a:xfrm>
              <a:off x="4114050" y="4484750"/>
              <a:ext cx="100500" cy="87700"/>
            </a:xfrm>
            <a:custGeom>
              <a:rect b="b" l="l" r="r" t="t"/>
              <a:pathLst>
                <a:path extrusionOk="0" h="3508" w="4020">
                  <a:moveTo>
                    <a:pt x="3270" y="624"/>
                  </a:moveTo>
                  <a:cubicBezTo>
                    <a:pt x="3297" y="624"/>
                    <a:pt x="3323" y="631"/>
                    <a:pt x="3348" y="643"/>
                  </a:cubicBezTo>
                  <a:cubicBezTo>
                    <a:pt x="3380" y="665"/>
                    <a:pt x="3402" y="701"/>
                    <a:pt x="3405" y="737"/>
                  </a:cubicBezTo>
                  <a:cubicBezTo>
                    <a:pt x="3420" y="849"/>
                    <a:pt x="3405" y="961"/>
                    <a:pt x="3362" y="1062"/>
                  </a:cubicBezTo>
                  <a:cubicBezTo>
                    <a:pt x="3340" y="1115"/>
                    <a:pt x="3315" y="1167"/>
                    <a:pt x="3289" y="1218"/>
                  </a:cubicBezTo>
                  <a:lnTo>
                    <a:pt x="3289" y="1218"/>
                  </a:lnTo>
                  <a:cubicBezTo>
                    <a:pt x="3173" y="1162"/>
                    <a:pt x="3053" y="1115"/>
                    <a:pt x="2932" y="1077"/>
                  </a:cubicBezTo>
                  <a:cubicBezTo>
                    <a:pt x="2876" y="1059"/>
                    <a:pt x="2820" y="1042"/>
                    <a:pt x="2763" y="1027"/>
                  </a:cubicBezTo>
                  <a:lnTo>
                    <a:pt x="2763" y="1027"/>
                  </a:lnTo>
                  <a:cubicBezTo>
                    <a:pt x="2784" y="1000"/>
                    <a:pt x="2805" y="974"/>
                    <a:pt x="2827" y="947"/>
                  </a:cubicBezTo>
                  <a:cubicBezTo>
                    <a:pt x="2896" y="867"/>
                    <a:pt x="2968" y="795"/>
                    <a:pt x="3048" y="730"/>
                  </a:cubicBezTo>
                  <a:cubicBezTo>
                    <a:pt x="3102" y="683"/>
                    <a:pt x="3163" y="647"/>
                    <a:pt x="3232" y="629"/>
                  </a:cubicBezTo>
                  <a:cubicBezTo>
                    <a:pt x="3245" y="625"/>
                    <a:pt x="3257" y="624"/>
                    <a:pt x="3270" y="624"/>
                  </a:cubicBezTo>
                  <a:close/>
                  <a:moveTo>
                    <a:pt x="2740" y="1058"/>
                  </a:moveTo>
                  <a:cubicBezTo>
                    <a:pt x="2801" y="1073"/>
                    <a:pt x="2861" y="1090"/>
                    <a:pt x="2921" y="1109"/>
                  </a:cubicBezTo>
                  <a:cubicBezTo>
                    <a:pt x="3042" y="1147"/>
                    <a:pt x="3159" y="1194"/>
                    <a:pt x="3272" y="1249"/>
                  </a:cubicBezTo>
                  <a:lnTo>
                    <a:pt x="3272" y="1249"/>
                  </a:lnTo>
                  <a:cubicBezTo>
                    <a:pt x="3234" y="1319"/>
                    <a:pt x="3192" y="1385"/>
                    <a:pt x="3145" y="1449"/>
                  </a:cubicBezTo>
                  <a:cubicBezTo>
                    <a:pt x="3040" y="1594"/>
                    <a:pt x="2921" y="1728"/>
                    <a:pt x="2791" y="1847"/>
                  </a:cubicBezTo>
                  <a:cubicBezTo>
                    <a:pt x="2650" y="1984"/>
                    <a:pt x="2498" y="2107"/>
                    <a:pt x="2339" y="2219"/>
                  </a:cubicBezTo>
                  <a:cubicBezTo>
                    <a:pt x="2328" y="2227"/>
                    <a:pt x="2317" y="2234"/>
                    <a:pt x="2306" y="2242"/>
                  </a:cubicBezTo>
                  <a:lnTo>
                    <a:pt x="2306" y="2242"/>
                  </a:lnTo>
                  <a:cubicBezTo>
                    <a:pt x="2293" y="2143"/>
                    <a:pt x="2297" y="2044"/>
                    <a:pt x="2317" y="1948"/>
                  </a:cubicBezTo>
                  <a:cubicBezTo>
                    <a:pt x="2343" y="1825"/>
                    <a:pt x="2379" y="1706"/>
                    <a:pt x="2429" y="1594"/>
                  </a:cubicBezTo>
                  <a:cubicBezTo>
                    <a:pt x="2480" y="1475"/>
                    <a:pt x="2541" y="1359"/>
                    <a:pt x="2610" y="1247"/>
                  </a:cubicBezTo>
                  <a:cubicBezTo>
                    <a:pt x="2651" y="1182"/>
                    <a:pt x="2694" y="1119"/>
                    <a:pt x="2740" y="1058"/>
                  </a:cubicBezTo>
                  <a:close/>
                  <a:moveTo>
                    <a:pt x="3555" y="39"/>
                  </a:moveTo>
                  <a:cubicBezTo>
                    <a:pt x="3592" y="39"/>
                    <a:pt x="3630" y="43"/>
                    <a:pt x="3666" y="50"/>
                  </a:cubicBezTo>
                  <a:cubicBezTo>
                    <a:pt x="3734" y="65"/>
                    <a:pt x="3799" y="101"/>
                    <a:pt x="3846" y="152"/>
                  </a:cubicBezTo>
                  <a:cubicBezTo>
                    <a:pt x="3904" y="224"/>
                    <a:pt x="3940" y="307"/>
                    <a:pt x="3955" y="397"/>
                  </a:cubicBezTo>
                  <a:cubicBezTo>
                    <a:pt x="3980" y="542"/>
                    <a:pt x="3977" y="690"/>
                    <a:pt x="3951" y="835"/>
                  </a:cubicBezTo>
                  <a:cubicBezTo>
                    <a:pt x="3922" y="994"/>
                    <a:pt x="3875" y="1153"/>
                    <a:pt x="3810" y="1301"/>
                  </a:cubicBezTo>
                  <a:cubicBezTo>
                    <a:pt x="3745" y="1460"/>
                    <a:pt x="3662" y="1608"/>
                    <a:pt x="3572" y="1753"/>
                  </a:cubicBezTo>
                  <a:cubicBezTo>
                    <a:pt x="3485" y="1894"/>
                    <a:pt x="3384" y="2024"/>
                    <a:pt x="3272" y="2143"/>
                  </a:cubicBezTo>
                  <a:cubicBezTo>
                    <a:pt x="3178" y="2252"/>
                    <a:pt x="3069" y="2349"/>
                    <a:pt x="2954" y="2433"/>
                  </a:cubicBezTo>
                  <a:cubicBezTo>
                    <a:pt x="2863" y="2501"/>
                    <a:pt x="2762" y="2548"/>
                    <a:pt x="2650" y="2570"/>
                  </a:cubicBezTo>
                  <a:cubicBezTo>
                    <a:pt x="2632" y="2574"/>
                    <a:pt x="2614" y="2576"/>
                    <a:pt x="2596" y="2576"/>
                  </a:cubicBezTo>
                  <a:cubicBezTo>
                    <a:pt x="2538" y="2576"/>
                    <a:pt x="2480" y="2554"/>
                    <a:pt x="2433" y="2516"/>
                  </a:cubicBezTo>
                  <a:cubicBezTo>
                    <a:pt x="2368" y="2454"/>
                    <a:pt x="2326" y="2374"/>
                    <a:pt x="2312" y="2286"/>
                  </a:cubicBezTo>
                  <a:lnTo>
                    <a:pt x="2312" y="2286"/>
                  </a:lnTo>
                  <a:cubicBezTo>
                    <a:pt x="2331" y="2274"/>
                    <a:pt x="2349" y="2261"/>
                    <a:pt x="2368" y="2248"/>
                  </a:cubicBezTo>
                  <a:cubicBezTo>
                    <a:pt x="2531" y="2133"/>
                    <a:pt x="2686" y="2010"/>
                    <a:pt x="2827" y="1869"/>
                  </a:cubicBezTo>
                  <a:cubicBezTo>
                    <a:pt x="2961" y="1746"/>
                    <a:pt x="3080" y="1608"/>
                    <a:pt x="3185" y="1464"/>
                  </a:cubicBezTo>
                  <a:cubicBezTo>
                    <a:pt x="3231" y="1401"/>
                    <a:pt x="3273" y="1335"/>
                    <a:pt x="3310" y="1268"/>
                  </a:cubicBezTo>
                  <a:lnTo>
                    <a:pt x="3310" y="1268"/>
                  </a:lnTo>
                  <a:cubicBezTo>
                    <a:pt x="3381" y="1304"/>
                    <a:pt x="3450" y="1343"/>
                    <a:pt x="3517" y="1384"/>
                  </a:cubicBezTo>
                  <a:lnTo>
                    <a:pt x="3536" y="1352"/>
                  </a:lnTo>
                  <a:cubicBezTo>
                    <a:pt x="3467" y="1310"/>
                    <a:pt x="3398" y="1272"/>
                    <a:pt x="3327" y="1237"/>
                  </a:cubicBezTo>
                  <a:lnTo>
                    <a:pt x="3327" y="1237"/>
                  </a:lnTo>
                  <a:cubicBezTo>
                    <a:pt x="3355" y="1183"/>
                    <a:pt x="3380" y="1127"/>
                    <a:pt x="3402" y="1070"/>
                  </a:cubicBezTo>
                  <a:cubicBezTo>
                    <a:pt x="3449" y="965"/>
                    <a:pt x="3463" y="849"/>
                    <a:pt x="3449" y="737"/>
                  </a:cubicBezTo>
                  <a:cubicBezTo>
                    <a:pt x="3442" y="690"/>
                    <a:pt x="3416" y="647"/>
                    <a:pt x="3376" y="621"/>
                  </a:cubicBezTo>
                  <a:cubicBezTo>
                    <a:pt x="3344" y="604"/>
                    <a:pt x="3309" y="595"/>
                    <a:pt x="3274" y="595"/>
                  </a:cubicBezTo>
                  <a:cubicBezTo>
                    <a:pt x="3259" y="595"/>
                    <a:pt x="3243" y="597"/>
                    <a:pt x="3228" y="600"/>
                  </a:cubicBezTo>
                  <a:cubicBezTo>
                    <a:pt x="3156" y="618"/>
                    <a:pt x="3087" y="654"/>
                    <a:pt x="3033" y="705"/>
                  </a:cubicBezTo>
                  <a:cubicBezTo>
                    <a:pt x="2950" y="773"/>
                    <a:pt x="2874" y="849"/>
                    <a:pt x="2805" y="932"/>
                  </a:cubicBezTo>
                  <a:cubicBezTo>
                    <a:pt x="2781" y="961"/>
                    <a:pt x="2758" y="990"/>
                    <a:pt x="2735" y="1020"/>
                  </a:cubicBezTo>
                  <a:lnTo>
                    <a:pt x="2735" y="1020"/>
                  </a:lnTo>
                  <a:cubicBezTo>
                    <a:pt x="2584" y="981"/>
                    <a:pt x="2431" y="955"/>
                    <a:pt x="2278" y="941"/>
                  </a:cubicBezTo>
                  <a:lnTo>
                    <a:pt x="2278" y="941"/>
                  </a:lnTo>
                  <a:cubicBezTo>
                    <a:pt x="2375" y="817"/>
                    <a:pt x="2480" y="699"/>
                    <a:pt x="2592" y="589"/>
                  </a:cubicBezTo>
                  <a:cubicBezTo>
                    <a:pt x="2726" y="452"/>
                    <a:pt x="2878" y="332"/>
                    <a:pt x="3037" y="227"/>
                  </a:cubicBezTo>
                  <a:cubicBezTo>
                    <a:pt x="3160" y="141"/>
                    <a:pt x="3301" y="83"/>
                    <a:pt x="3445" y="50"/>
                  </a:cubicBezTo>
                  <a:cubicBezTo>
                    <a:pt x="3481" y="43"/>
                    <a:pt x="3518" y="39"/>
                    <a:pt x="3555" y="39"/>
                  </a:cubicBezTo>
                  <a:close/>
                  <a:moveTo>
                    <a:pt x="2252" y="975"/>
                  </a:moveTo>
                  <a:lnTo>
                    <a:pt x="2252" y="975"/>
                  </a:lnTo>
                  <a:cubicBezTo>
                    <a:pt x="2407" y="988"/>
                    <a:pt x="2561" y="1014"/>
                    <a:pt x="2711" y="1051"/>
                  </a:cubicBezTo>
                  <a:lnTo>
                    <a:pt x="2711" y="1051"/>
                  </a:lnTo>
                  <a:cubicBezTo>
                    <a:pt x="2666" y="1111"/>
                    <a:pt x="2624" y="1175"/>
                    <a:pt x="2585" y="1240"/>
                  </a:cubicBezTo>
                  <a:cubicBezTo>
                    <a:pt x="2516" y="1352"/>
                    <a:pt x="2455" y="1471"/>
                    <a:pt x="2400" y="1594"/>
                  </a:cubicBezTo>
                  <a:cubicBezTo>
                    <a:pt x="2353" y="1713"/>
                    <a:pt x="2314" y="1836"/>
                    <a:pt x="2292" y="1963"/>
                  </a:cubicBezTo>
                  <a:cubicBezTo>
                    <a:pt x="2270" y="2058"/>
                    <a:pt x="2267" y="2160"/>
                    <a:pt x="2279" y="2260"/>
                  </a:cubicBezTo>
                  <a:lnTo>
                    <a:pt x="2279" y="2260"/>
                  </a:lnTo>
                  <a:cubicBezTo>
                    <a:pt x="2134" y="2356"/>
                    <a:pt x="1981" y="2442"/>
                    <a:pt x="1822" y="2512"/>
                  </a:cubicBezTo>
                  <a:cubicBezTo>
                    <a:pt x="1753" y="2544"/>
                    <a:pt x="1682" y="2572"/>
                    <a:pt x="1609" y="2597"/>
                  </a:cubicBezTo>
                  <a:lnTo>
                    <a:pt x="1609" y="2597"/>
                  </a:lnTo>
                  <a:cubicBezTo>
                    <a:pt x="1607" y="2485"/>
                    <a:pt x="1617" y="2373"/>
                    <a:pt x="1638" y="2263"/>
                  </a:cubicBezTo>
                  <a:cubicBezTo>
                    <a:pt x="1681" y="2053"/>
                    <a:pt x="1746" y="1847"/>
                    <a:pt x="1840" y="1655"/>
                  </a:cubicBezTo>
                  <a:cubicBezTo>
                    <a:pt x="1952" y="1414"/>
                    <a:pt x="2091" y="1186"/>
                    <a:pt x="2252" y="975"/>
                  </a:cubicBezTo>
                  <a:close/>
                  <a:moveTo>
                    <a:pt x="1970" y="961"/>
                  </a:moveTo>
                  <a:cubicBezTo>
                    <a:pt x="1983" y="961"/>
                    <a:pt x="1996" y="961"/>
                    <a:pt x="2009" y="962"/>
                  </a:cubicBezTo>
                  <a:lnTo>
                    <a:pt x="2009" y="962"/>
                  </a:lnTo>
                  <a:cubicBezTo>
                    <a:pt x="2002" y="970"/>
                    <a:pt x="1995" y="978"/>
                    <a:pt x="1988" y="987"/>
                  </a:cubicBezTo>
                  <a:cubicBezTo>
                    <a:pt x="1851" y="1153"/>
                    <a:pt x="1732" y="1334"/>
                    <a:pt x="1634" y="1529"/>
                  </a:cubicBezTo>
                  <a:cubicBezTo>
                    <a:pt x="1536" y="1713"/>
                    <a:pt x="1468" y="1912"/>
                    <a:pt x="1428" y="2114"/>
                  </a:cubicBezTo>
                  <a:cubicBezTo>
                    <a:pt x="1392" y="2292"/>
                    <a:pt x="1386" y="2476"/>
                    <a:pt x="1412" y="2655"/>
                  </a:cubicBezTo>
                  <a:lnTo>
                    <a:pt x="1412" y="2655"/>
                  </a:lnTo>
                  <a:cubicBezTo>
                    <a:pt x="1366" y="2667"/>
                    <a:pt x="1320" y="2677"/>
                    <a:pt x="1273" y="2686"/>
                  </a:cubicBezTo>
                  <a:cubicBezTo>
                    <a:pt x="1172" y="2703"/>
                    <a:pt x="1071" y="2712"/>
                    <a:pt x="970" y="2712"/>
                  </a:cubicBezTo>
                  <a:cubicBezTo>
                    <a:pt x="885" y="2712"/>
                    <a:pt x="800" y="2706"/>
                    <a:pt x="716" y="2693"/>
                  </a:cubicBezTo>
                  <a:cubicBezTo>
                    <a:pt x="557" y="2675"/>
                    <a:pt x="405" y="2617"/>
                    <a:pt x="275" y="2527"/>
                  </a:cubicBezTo>
                  <a:cubicBezTo>
                    <a:pt x="163" y="2451"/>
                    <a:pt x="87" y="2331"/>
                    <a:pt x="62" y="2198"/>
                  </a:cubicBezTo>
                  <a:cubicBezTo>
                    <a:pt x="36" y="2060"/>
                    <a:pt x="54" y="1923"/>
                    <a:pt x="112" y="1796"/>
                  </a:cubicBezTo>
                  <a:cubicBezTo>
                    <a:pt x="181" y="1663"/>
                    <a:pt x="278" y="1543"/>
                    <a:pt x="398" y="1449"/>
                  </a:cubicBezTo>
                  <a:cubicBezTo>
                    <a:pt x="542" y="1341"/>
                    <a:pt x="701" y="1247"/>
                    <a:pt x="871" y="1178"/>
                  </a:cubicBezTo>
                  <a:cubicBezTo>
                    <a:pt x="1067" y="1099"/>
                    <a:pt x="1269" y="1041"/>
                    <a:pt x="1475" y="1005"/>
                  </a:cubicBezTo>
                  <a:cubicBezTo>
                    <a:pt x="1639" y="976"/>
                    <a:pt x="1804" y="961"/>
                    <a:pt x="1970" y="961"/>
                  </a:cubicBezTo>
                  <a:close/>
                  <a:moveTo>
                    <a:pt x="3527" y="0"/>
                  </a:moveTo>
                  <a:cubicBezTo>
                    <a:pt x="3489" y="0"/>
                    <a:pt x="3450" y="4"/>
                    <a:pt x="3413" y="11"/>
                  </a:cubicBezTo>
                  <a:cubicBezTo>
                    <a:pt x="3243" y="43"/>
                    <a:pt x="3080" y="105"/>
                    <a:pt x="2928" y="188"/>
                  </a:cubicBezTo>
                  <a:cubicBezTo>
                    <a:pt x="2751" y="285"/>
                    <a:pt x="2588" y="397"/>
                    <a:pt x="2437" y="527"/>
                  </a:cubicBezTo>
                  <a:cubicBezTo>
                    <a:pt x="2294" y="648"/>
                    <a:pt x="2159" y="782"/>
                    <a:pt x="2038" y="926"/>
                  </a:cubicBezTo>
                  <a:lnTo>
                    <a:pt x="2038" y="926"/>
                  </a:lnTo>
                  <a:cubicBezTo>
                    <a:pt x="2016" y="925"/>
                    <a:pt x="1993" y="925"/>
                    <a:pt x="1970" y="925"/>
                  </a:cubicBezTo>
                  <a:cubicBezTo>
                    <a:pt x="1802" y="925"/>
                    <a:pt x="1634" y="940"/>
                    <a:pt x="1468" y="968"/>
                  </a:cubicBezTo>
                  <a:cubicBezTo>
                    <a:pt x="1251" y="1005"/>
                    <a:pt x="1034" y="1066"/>
                    <a:pt x="828" y="1153"/>
                  </a:cubicBezTo>
                  <a:cubicBezTo>
                    <a:pt x="654" y="1222"/>
                    <a:pt x="495" y="1319"/>
                    <a:pt x="351" y="1435"/>
                  </a:cubicBezTo>
                  <a:cubicBezTo>
                    <a:pt x="231" y="1532"/>
                    <a:pt x="134" y="1655"/>
                    <a:pt x="72" y="1796"/>
                  </a:cubicBezTo>
                  <a:cubicBezTo>
                    <a:pt x="15" y="1923"/>
                    <a:pt x="0" y="2064"/>
                    <a:pt x="25" y="2201"/>
                  </a:cubicBezTo>
                  <a:cubicBezTo>
                    <a:pt x="43" y="2306"/>
                    <a:pt x="94" y="2404"/>
                    <a:pt x="166" y="2483"/>
                  </a:cubicBezTo>
                  <a:cubicBezTo>
                    <a:pt x="246" y="2563"/>
                    <a:pt x="344" y="2628"/>
                    <a:pt x="452" y="2668"/>
                  </a:cubicBezTo>
                  <a:cubicBezTo>
                    <a:pt x="575" y="2715"/>
                    <a:pt x="705" y="2743"/>
                    <a:pt x="835" y="2751"/>
                  </a:cubicBezTo>
                  <a:cubicBezTo>
                    <a:pt x="874" y="2754"/>
                    <a:pt x="913" y="2755"/>
                    <a:pt x="951" y="2755"/>
                  </a:cubicBezTo>
                  <a:cubicBezTo>
                    <a:pt x="1061" y="2755"/>
                    <a:pt x="1169" y="2744"/>
                    <a:pt x="1276" y="2725"/>
                  </a:cubicBezTo>
                  <a:cubicBezTo>
                    <a:pt x="1324" y="2717"/>
                    <a:pt x="1372" y="2708"/>
                    <a:pt x="1419" y="2696"/>
                  </a:cubicBezTo>
                  <a:lnTo>
                    <a:pt x="1419" y="2696"/>
                  </a:lnTo>
                  <a:cubicBezTo>
                    <a:pt x="1419" y="2700"/>
                    <a:pt x="1420" y="2704"/>
                    <a:pt x="1421" y="2707"/>
                  </a:cubicBezTo>
                  <a:cubicBezTo>
                    <a:pt x="1442" y="2823"/>
                    <a:pt x="1475" y="2931"/>
                    <a:pt x="1526" y="3036"/>
                  </a:cubicBezTo>
                  <a:cubicBezTo>
                    <a:pt x="1573" y="3137"/>
                    <a:pt x="1638" y="3231"/>
                    <a:pt x="1717" y="3311"/>
                  </a:cubicBezTo>
                  <a:cubicBezTo>
                    <a:pt x="1800" y="3391"/>
                    <a:pt x="1902" y="3448"/>
                    <a:pt x="2014" y="3481"/>
                  </a:cubicBezTo>
                  <a:cubicBezTo>
                    <a:pt x="2086" y="3498"/>
                    <a:pt x="2161" y="3507"/>
                    <a:pt x="2235" y="3507"/>
                  </a:cubicBezTo>
                  <a:cubicBezTo>
                    <a:pt x="2302" y="3507"/>
                    <a:pt x="2368" y="3500"/>
                    <a:pt x="2433" y="3485"/>
                  </a:cubicBezTo>
                  <a:cubicBezTo>
                    <a:pt x="2567" y="3459"/>
                    <a:pt x="2693" y="3416"/>
                    <a:pt x="2813" y="3354"/>
                  </a:cubicBezTo>
                  <a:cubicBezTo>
                    <a:pt x="2946" y="3289"/>
                    <a:pt x="3066" y="3206"/>
                    <a:pt x="3178" y="3112"/>
                  </a:cubicBezTo>
                  <a:cubicBezTo>
                    <a:pt x="3308" y="3004"/>
                    <a:pt x="3423" y="2884"/>
                    <a:pt x="3528" y="2758"/>
                  </a:cubicBezTo>
                  <a:cubicBezTo>
                    <a:pt x="3644" y="2610"/>
                    <a:pt x="3756" y="2454"/>
                    <a:pt x="3854" y="2295"/>
                  </a:cubicBezTo>
                  <a:lnTo>
                    <a:pt x="3969" y="2104"/>
                  </a:lnTo>
                  <a:lnTo>
                    <a:pt x="3937" y="2107"/>
                  </a:lnTo>
                  <a:lnTo>
                    <a:pt x="3821" y="2295"/>
                  </a:lnTo>
                  <a:cubicBezTo>
                    <a:pt x="3724" y="2451"/>
                    <a:pt x="3615" y="2602"/>
                    <a:pt x="3496" y="2747"/>
                  </a:cubicBezTo>
                  <a:cubicBezTo>
                    <a:pt x="3395" y="2870"/>
                    <a:pt x="3282" y="2986"/>
                    <a:pt x="3156" y="3090"/>
                  </a:cubicBezTo>
                  <a:cubicBezTo>
                    <a:pt x="3048" y="3181"/>
                    <a:pt x="2928" y="3260"/>
                    <a:pt x="2802" y="3322"/>
                  </a:cubicBezTo>
                  <a:cubicBezTo>
                    <a:pt x="2682" y="3380"/>
                    <a:pt x="2559" y="3423"/>
                    <a:pt x="2429" y="3445"/>
                  </a:cubicBezTo>
                  <a:cubicBezTo>
                    <a:pt x="2377" y="3457"/>
                    <a:pt x="2322" y="3463"/>
                    <a:pt x="2268" y="3463"/>
                  </a:cubicBezTo>
                  <a:cubicBezTo>
                    <a:pt x="2193" y="3463"/>
                    <a:pt x="2118" y="3451"/>
                    <a:pt x="2046" y="3430"/>
                  </a:cubicBezTo>
                  <a:cubicBezTo>
                    <a:pt x="1938" y="3394"/>
                    <a:pt x="1844" y="3325"/>
                    <a:pt x="1779" y="3231"/>
                  </a:cubicBezTo>
                  <a:cubicBezTo>
                    <a:pt x="1703" y="3116"/>
                    <a:pt x="1652" y="2989"/>
                    <a:pt x="1634" y="2852"/>
                  </a:cubicBezTo>
                  <a:cubicBezTo>
                    <a:pt x="1621" y="2782"/>
                    <a:pt x="1613" y="2711"/>
                    <a:pt x="1610" y="2640"/>
                  </a:cubicBezTo>
                  <a:lnTo>
                    <a:pt x="1610" y="2640"/>
                  </a:lnTo>
                  <a:cubicBezTo>
                    <a:pt x="1688" y="2614"/>
                    <a:pt x="1765" y="2583"/>
                    <a:pt x="1840" y="2548"/>
                  </a:cubicBezTo>
                  <a:cubicBezTo>
                    <a:pt x="1994" y="2479"/>
                    <a:pt x="2144" y="2396"/>
                    <a:pt x="2286" y="2304"/>
                  </a:cubicBezTo>
                  <a:lnTo>
                    <a:pt x="2286" y="2304"/>
                  </a:lnTo>
                  <a:cubicBezTo>
                    <a:pt x="2308" y="2424"/>
                    <a:pt x="2358" y="2509"/>
                    <a:pt x="2429" y="2559"/>
                  </a:cubicBezTo>
                  <a:cubicBezTo>
                    <a:pt x="2480" y="2598"/>
                    <a:pt x="2544" y="2618"/>
                    <a:pt x="2609" y="2618"/>
                  </a:cubicBezTo>
                  <a:cubicBezTo>
                    <a:pt x="2627" y="2618"/>
                    <a:pt x="2646" y="2617"/>
                    <a:pt x="2664" y="2613"/>
                  </a:cubicBezTo>
                  <a:cubicBezTo>
                    <a:pt x="2773" y="2588"/>
                    <a:pt x="2878" y="2541"/>
                    <a:pt x="2972" y="2472"/>
                  </a:cubicBezTo>
                  <a:cubicBezTo>
                    <a:pt x="3091" y="2389"/>
                    <a:pt x="3199" y="2292"/>
                    <a:pt x="3297" y="2180"/>
                  </a:cubicBezTo>
                  <a:cubicBezTo>
                    <a:pt x="3413" y="2057"/>
                    <a:pt x="3514" y="1923"/>
                    <a:pt x="3604" y="1782"/>
                  </a:cubicBezTo>
                  <a:cubicBezTo>
                    <a:pt x="3698" y="1637"/>
                    <a:pt x="3781" y="1485"/>
                    <a:pt x="3850" y="1323"/>
                  </a:cubicBezTo>
                  <a:cubicBezTo>
                    <a:pt x="3915" y="1171"/>
                    <a:pt x="3966" y="1012"/>
                    <a:pt x="3995" y="846"/>
                  </a:cubicBezTo>
                  <a:cubicBezTo>
                    <a:pt x="4020" y="697"/>
                    <a:pt x="4020" y="542"/>
                    <a:pt x="3995" y="394"/>
                  </a:cubicBezTo>
                  <a:cubicBezTo>
                    <a:pt x="3980" y="296"/>
                    <a:pt x="3937" y="202"/>
                    <a:pt x="3872" y="130"/>
                  </a:cubicBezTo>
                  <a:cubicBezTo>
                    <a:pt x="3810" y="72"/>
                    <a:pt x="3738" y="32"/>
                    <a:pt x="3655" y="14"/>
                  </a:cubicBezTo>
                  <a:cubicBezTo>
                    <a:pt x="3613" y="5"/>
                    <a:pt x="3570" y="0"/>
                    <a:pt x="3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9"/>
            <p:cNvSpPr/>
            <p:nvPr/>
          </p:nvSpPr>
          <p:spPr>
            <a:xfrm>
              <a:off x="4220050" y="4508425"/>
              <a:ext cx="24775" cy="36925"/>
            </a:xfrm>
            <a:custGeom>
              <a:rect b="b" l="l" r="r" t="t"/>
              <a:pathLst>
                <a:path extrusionOk="0" h="1477" w="991">
                  <a:moveTo>
                    <a:pt x="691" y="34"/>
                  </a:moveTo>
                  <a:cubicBezTo>
                    <a:pt x="712" y="34"/>
                    <a:pt x="727" y="45"/>
                    <a:pt x="738" y="65"/>
                  </a:cubicBezTo>
                  <a:cubicBezTo>
                    <a:pt x="763" y="112"/>
                    <a:pt x="763" y="184"/>
                    <a:pt x="738" y="285"/>
                  </a:cubicBezTo>
                  <a:cubicBezTo>
                    <a:pt x="731" y="320"/>
                    <a:pt x="722" y="356"/>
                    <a:pt x="712" y="394"/>
                  </a:cubicBezTo>
                  <a:lnTo>
                    <a:pt x="712" y="394"/>
                  </a:lnTo>
                  <a:lnTo>
                    <a:pt x="590" y="455"/>
                  </a:lnTo>
                  <a:cubicBezTo>
                    <a:pt x="568" y="524"/>
                    <a:pt x="557" y="596"/>
                    <a:pt x="554" y="669"/>
                  </a:cubicBezTo>
                  <a:cubicBezTo>
                    <a:pt x="554" y="714"/>
                    <a:pt x="564" y="763"/>
                    <a:pt x="584" y="806"/>
                  </a:cubicBezTo>
                  <a:lnTo>
                    <a:pt x="584" y="806"/>
                  </a:lnTo>
                  <a:cubicBezTo>
                    <a:pt x="556" y="885"/>
                    <a:pt x="527" y="959"/>
                    <a:pt x="499" y="1030"/>
                  </a:cubicBezTo>
                  <a:cubicBezTo>
                    <a:pt x="460" y="1124"/>
                    <a:pt x="413" y="1218"/>
                    <a:pt x="358" y="1305"/>
                  </a:cubicBezTo>
                  <a:cubicBezTo>
                    <a:pt x="326" y="1359"/>
                    <a:pt x="282" y="1406"/>
                    <a:pt x="228" y="1442"/>
                  </a:cubicBezTo>
                  <a:cubicBezTo>
                    <a:pt x="218" y="1451"/>
                    <a:pt x="207" y="1455"/>
                    <a:pt x="196" y="1455"/>
                  </a:cubicBezTo>
                  <a:cubicBezTo>
                    <a:pt x="174" y="1455"/>
                    <a:pt x="152" y="1440"/>
                    <a:pt x="145" y="1413"/>
                  </a:cubicBezTo>
                  <a:cubicBezTo>
                    <a:pt x="123" y="1359"/>
                    <a:pt x="116" y="1301"/>
                    <a:pt x="123" y="1243"/>
                  </a:cubicBezTo>
                  <a:cubicBezTo>
                    <a:pt x="131" y="1157"/>
                    <a:pt x="145" y="1070"/>
                    <a:pt x="167" y="987"/>
                  </a:cubicBezTo>
                  <a:cubicBezTo>
                    <a:pt x="192" y="885"/>
                    <a:pt x="225" y="788"/>
                    <a:pt x="257" y="690"/>
                  </a:cubicBezTo>
                  <a:cubicBezTo>
                    <a:pt x="297" y="593"/>
                    <a:pt x="333" y="495"/>
                    <a:pt x="380" y="405"/>
                  </a:cubicBezTo>
                  <a:cubicBezTo>
                    <a:pt x="416" y="325"/>
                    <a:pt x="463" y="249"/>
                    <a:pt x="514" y="177"/>
                  </a:cubicBezTo>
                  <a:cubicBezTo>
                    <a:pt x="546" y="123"/>
                    <a:pt x="593" y="79"/>
                    <a:pt x="644" y="47"/>
                  </a:cubicBezTo>
                  <a:cubicBezTo>
                    <a:pt x="662" y="38"/>
                    <a:pt x="677" y="34"/>
                    <a:pt x="691" y="34"/>
                  </a:cubicBezTo>
                  <a:close/>
                  <a:moveTo>
                    <a:pt x="695" y="0"/>
                  </a:moveTo>
                  <a:cubicBezTo>
                    <a:pt x="674" y="0"/>
                    <a:pt x="649" y="7"/>
                    <a:pt x="622" y="21"/>
                  </a:cubicBezTo>
                  <a:cubicBezTo>
                    <a:pt x="535" y="68"/>
                    <a:pt x="456" y="130"/>
                    <a:pt x="391" y="206"/>
                  </a:cubicBezTo>
                  <a:cubicBezTo>
                    <a:pt x="315" y="289"/>
                    <a:pt x="246" y="379"/>
                    <a:pt x="196" y="481"/>
                  </a:cubicBezTo>
                  <a:cubicBezTo>
                    <a:pt x="138" y="578"/>
                    <a:pt x="94" y="687"/>
                    <a:pt x="58" y="795"/>
                  </a:cubicBezTo>
                  <a:cubicBezTo>
                    <a:pt x="26" y="896"/>
                    <a:pt x="8" y="998"/>
                    <a:pt x="4" y="1102"/>
                  </a:cubicBezTo>
                  <a:cubicBezTo>
                    <a:pt x="0" y="1189"/>
                    <a:pt x="19" y="1276"/>
                    <a:pt x="55" y="1355"/>
                  </a:cubicBezTo>
                  <a:cubicBezTo>
                    <a:pt x="73" y="1395"/>
                    <a:pt x="102" y="1435"/>
                    <a:pt x="141" y="1460"/>
                  </a:cubicBezTo>
                  <a:cubicBezTo>
                    <a:pt x="155" y="1472"/>
                    <a:pt x="172" y="1477"/>
                    <a:pt x="189" y="1477"/>
                  </a:cubicBezTo>
                  <a:cubicBezTo>
                    <a:pt x="205" y="1477"/>
                    <a:pt x="222" y="1472"/>
                    <a:pt x="235" y="1464"/>
                  </a:cubicBezTo>
                  <a:cubicBezTo>
                    <a:pt x="301" y="1428"/>
                    <a:pt x="351" y="1370"/>
                    <a:pt x="384" y="1305"/>
                  </a:cubicBezTo>
                  <a:cubicBezTo>
                    <a:pt x="441" y="1211"/>
                    <a:pt x="492" y="1113"/>
                    <a:pt x="532" y="1016"/>
                  </a:cubicBezTo>
                  <a:cubicBezTo>
                    <a:pt x="558" y="956"/>
                    <a:pt x="581" y="896"/>
                    <a:pt x="602" y="837"/>
                  </a:cubicBezTo>
                  <a:lnTo>
                    <a:pt x="602" y="837"/>
                  </a:lnTo>
                  <a:cubicBezTo>
                    <a:pt x="624" y="866"/>
                    <a:pt x="649" y="881"/>
                    <a:pt x="680" y="881"/>
                  </a:cubicBezTo>
                  <a:cubicBezTo>
                    <a:pt x="701" y="881"/>
                    <a:pt x="724" y="874"/>
                    <a:pt x="749" y="860"/>
                  </a:cubicBezTo>
                  <a:cubicBezTo>
                    <a:pt x="803" y="828"/>
                    <a:pt x="846" y="777"/>
                    <a:pt x="875" y="719"/>
                  </a:cubicBezTo>
                  <a:cubicBezTo>
                    <a:pt x="919" y="632"/>
                    <a:pt x="955" y="542"/>
                    <a:pt x="980" y="444"/>
                  </a:cubicBezTo>
                  <a:lnTo>
                    <a:pt x="991" y="401"/>
                  </a:lnTo>
                  <a:lnTo>
                    <a:pt x="962" y="416"/>
                  </a:lnTo>
                  <a:lnTo>
                    <a:pt x="944" y="477"/>
                  </a:lnTo>
                  <a:cubicBezTo>
                    <a:pt x="922" y="560"/>
                    <a:pt x="890" y="640"/>
                    <a:pt x="850" y="716"/>
                  </a:cubicBezTo>
                  <a:cubicBezTo>
                    <a:pt x="825" y="766"/>
                    <a:pt x="789" y="810"/>
                    <a:pt x="742" y="842"/>
                  </a:cubicBezTo>
                  <a:cubicBezTo>
                    <a:pt x="732" y="849"/>
                    <a:pt x="722" y="852"/>
                    <a:pt x="712" y="852"/>
                  </a:cubicBezTo>
                  <a:cubicBezTo>
                    <a:pt x="690" y="852"/>
                    <a:pt x="669" y="838"/>
                    <a:pt x="662" y="813"/>
                  </a:cubicBezTo>
                  <a:cubicBezTo>
                    <a:pt x="645" y="783"/>
                    <a:pt x="639" y="748"/>
                    <a:pt x="644" y="714"/>
                  </a:cubicBezTo>
                  <a:lnTo>
                    <a:pt x="644" y="714"/>
                  </a:lnTo>
                  <a:cubicBezTo>
                    <a:pt x="649" y="699"/>
                    <a:pt x="654" y="684"/>
                    <a:pt x="658" y="669"/>
                  </a:cubicBezTo>
                  <a:cubicBezTo>
                    <a:pt x="705" y="520"/>
                    <a:pt x="742" y="390"/>
                    <a:pt x="767" y="282"/>
                  </a:cubicBezTo>
                  <a:cubicBezTo>
                    <a:pt x="792" y="173"/>
                    <a:pt x="792" y="101"/>
                    <a:pt x="767" y="47"/>
                  </a:cubicBezTo>
                  <a:cubicBezTo>
                    <a:pt x="752" y="16"/>
                    <a:pt x="727" y="0"/>
                    <a:pt x="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9"/>
            <p:cNvSpPr/>
            <p:nvPr/>
          </p:nvSpPr>
          <p:spPr>
            <a:xfrm>
              <a:off x="4247800" y="4492275"/>
              <a:ext cx="22425" cy="38325"/>
            </a:xfrm>
            <a:custGeom>
              <a:rect b="b" l="l" r="r" t="t"/>
              <a:pathLst>
                <a:path extrusionOk="0" h="1533" w="897">
                  <a:moveTo>
                    <a:pt x="556" y="33"/>
                  </a:moveTo>
                  <a:cubicBezTo>
                    <a:pt x="574" y="33"/>
                    <a:pt x="589" y="42"/>
                    <a:pt x="600" y="60"/>
                  </a:cubicBezTo>
                  <a:cubicBezTo>
                    <a:pt x="629" y="100"/>
                    <a:pt x="636" y="172"/>
                    <a:pt x="629" y="277"/>
                  </a:cubicBezTo>
                  <a:cubicBezTo>
                    <a:pt x="626" y="312"/>
                    <a:pt x="621" y="349"/>
                    <a:pt x="616" y="389"/>
                  </a:cubicBezTo>
                  <a:lnTo>
                    <a:pt x="616" y="389"/>
                  </a:lnTo>
                  <a:lnTo>
                    <a:pt x="503" y="469"/>
                  </a:lnTo>
                  <a:cubicBezTo>
                    <a:pt x="492" y="537"/>
                    <a:pt x="492" y="610"/>
                    <a:pt x="496" y="682"/>
                  </a:cubicBezTo>
                  <a:cubicBezTo>
                    <a:pt x="503" y="729"/>
                    <a:pt x="517" y="775"/>
                    <a:pt x="545" y="815"/>
                  </a:cubicBezTo>
                  <a:lnTo>
                    <a:pt x="545" y="815"/>
                  </a:lnTo>
                  <a:cubicBezTo>
                    <a:pt x="528" y="897"/>
                    <a:pt x="510" y="975"/>
                    <a:pt x="492" y="1047"/>
                  </a:cubicBezTo>
                  <a:cubicBezTo>
                    <a:pt x="463" y="1145"/>
                    <a:pt x="430" y="1242"/>
                    <a:pt x="387" y="1336"/>
                  </a:cubicBezTo>
                  <a:cubicBezTo>
                    <a:pt x="362" y="1398"/>
                    <a:pt x="326" y="1448"/>
                    <a:pt x="279" y="1492"/>
                  </a:cubicBezTo>
                  <a:cubicBezTo>
                    <a:pt x="267" y="1500"/>
                    <a:pt x="254" y="1504"/>
                    <a:pt x="242" y="1504"/>
                  </a:cubicBezTo>
                  <a:cubicBezTo>
                    <a:pt x="222" y="1504"/>
                    <a:pt x="204" y="1495"/>
                    <a:pt x="195" y="1477"/>
                  </a:cubicBezTo>
                  <a:cubicBezTo>
                    <a:pt x="163" y="1423"/>
                    <a:pt x="148" y="1369"/>
                    <a:pt x="148" y="1307"/>
                  </a:cubicBezTo>
                  <a:cubicBezTo>
                    <a:pt x="145" y="1221"/>
                    <a:pt x="148" y="1134"/>
                    <a:pt x="159" y="1047"/>
                  </a:cubicBezTo>
                  <a:cubicBezTo>
                    <a:pt x="170" y="946"/>
                    <a:pt x="185" y="845"/>
                    <a:pt x="210" y="743"/>
                  </a:cubicBezTo>
                  <a:cubicBezTo>
                    <a:pt x="232" y="642"/>
                    <a:pt x="257" y="545"/>
                    <a:pt x="289" y="447"/>
                  </a:cubicBezTo>
                  <a:cubicBezTo>
                    <a:pt x="318" y="360"/>
                    <a:pt x="351" y="277"/>
                    <a:pt x="394" y="198"/>
                  </a:cubicBezTo>
                  <a:cubicBezTo>
                    <a:pt x="420" y="143"/>
                    <a:pt x="456" y="93"/>
                    <a:pt x="506" y="53"/>
                  </a:cubicBezTo>
                  <a:cubicBezTo>
                    <a:pt x="524" y="40"/>
                    <a:pt x="541" y="33"/>
                    <a:pt x="556" y="33"/>
                  </a:cubicBezTo>
                  <a:close/>
                  <a:moveTo>
                    <a:pt x="556" y="1"/>
                  </a:moveTo>
                  <a:cubicBezTo>
                    <a:pt x="533" y="1"/>
                    <a:pt x="506" y="11"/>
                    <a:pt x="477" y="31"/>
                  </a:cubicBezTo>
                  <a:cubicBezTo>
                    <a:pt x="394" y="89"/>
                    <a:pt x="326" y="161"/>
                    <a:pt x="268" y="245"/>
                  </a:cubicBezTo>
                  <a:cubicBezTo>
                    <a:pt x="206" y="339"/>
                    <a:pt x="152" y="440"/>
                    <a:pt x="112" y="545"/>
                  </a:cubicBezTo>
                  <a:cubicBezTo>
                    <a:pt x="73" y="649"/>
                    <a:pt x="40" y="761"/>
                    <a:pt x="22" y="874"/>
                  </a:cubicBezTo>
                  <a:cubicBezTo>
                    <a:pt x="4" y="978"/>
                    <a:pt x="0" y="1083"/>
                    <a:pt x="11" y="1188"/>
                  </a:cubicBezTo>
                  <a:cubicBezTo>
                    <a:pt x="18" y="1271"/>
                    <a:pt x="47" y="1354"/>
                    <a:pt x="91" y="1427"/>
                  </a:cubicBezTo>
                  <a:cubicBezTo>
                    <a:pt x="116" y="1466"/>
                    <a:pt x="152" y="1499"/>
                    <a:pt x="192" y="1521"/>
                  </a:cubicBezTo>
                  <a:cubicBezTo>
                    <a:pt x="204" y="1528"/>
                    <a:pt x="219" y="1532"/>
                    <a:pt x="234" y="1532"/>
                  </a:cubicBezTo>
                  <a:cubicBezTo>
                    <a:pt x="253" y="1532"/>
                    <a:pt x="273" y="1526"/>
                    <a:pt x="289" y="1513"/>
                  </a:cubicBezTo>
                  <a:cubicBezTo>
                    <a:pt x="344" y="1466"/>
                    <a:pt x="387" y="1405"/>
                    <a:pt x="409" y="1336"/>
                  </a:cubicBezTo>
                  <a:cubicBezTo>
                    <a:pt x="452" y="1235"/>
                    <a:pt x="488" y="1134"/>
                    <a:pt x="517" y="1029"/>
                  </a:cubicBezTo>
                  <a:cubicBezTo>
                    <a:pt x="536" y="966"/>
                    <a:pt x="552" y="903"/>
                    <a:pt x="566" y="839"/>
                  </a:cubicBezTo>
                  <a:lnTo>
                    <a:pt x="566" y="839"/>
                  </a:lnTo>
                  <a:cubicBezTo>
                    <a:pt x="588" y="862"/>
                    <a:pt x="612" y="874"/>
                    <a:pt x="638" y="874"/>
                  </a:cubicBezTo>
                  <a:cubicBezTo>
                    <a:pt x="662" y="874"/>
                    <a:pt x="688" y="864"/>
                    <a:pt x="716" y="845"/>
                  </a:cubicBezTo>
                  <a:cubicBezTo>
                    <a:pt x="767" y="801"/>
                    <a:pt x="803" y="747"/>
                    <a:pt x="821" y="686"/>
                  </a:cubicBezTo>
                  <a:cubicBezTo>
                    <a:pt x="853" y="595"/>
                    <a:pt x="879" y="498"/>
                    <a:pt x="890" y="400"/>
                  </a:cubicBezTo>
                  <a:cubicBezTo>
                    <a:pt x="890" y="386"/>
                    <a:pt x="893" y="371"/>
                    <a:pt x="897" y="357"/>
                  </a:cubicBezTo>
                  <a:lnTo>
                    <a:pt x="897" y="357"/>
                  </a:lnTo>
                  <a:lnTo>
                    <a:pt x="868" y="375"/>
                  </a:lnTo>
                  <a:lnTo>
                    <a:pt x="857" y="436"/>
                  </a:lnTo>
                  <a:cubicBezTo>
                    <a:pt x="846" y="523"/>
                    <a:pt x="828" y="606"/>
                    <a:pt x="796" y="689"/>
                  </a:cubicBezTo>
                  <a:cubicBezTo>
                    <a:pt x="781" y="743"/>
                    <a:pt x="749" y="790"/>
                    <a:pt x="705" y="827"/>
                  </a:cubicBezTo>
                  <a:cubicBezTo>
                    <a:pt x="695" y="837"/>
                    <a:pt x="682" y="842"/>
                    <a:pt x="668" y="842"/>
                  </a:cubicBezTo>
                  <a:cubicBezTo>
                    <a:pt x="649" y="842"/>
                    <a:pt x="631" y="831"/>
                    <a:pt x="622" y="812"/>
                  </a:cubicBezTo>
                  <a:cubicBezTo>
                    <a:pt x="593" y="772"/>
                    <a:pt x="586" y="729"/>
                    <a:pt x="597" y="686"/>
                  </a:cubicBezTo>
                  <a:lnTo>
                    <a:pt x="604" y="628"/>
                  </a:lnTo>
                  <a:lnTo>
                    <a:pt x="604" y="628"/>
                  </a:lnTo>
                  <a:cubicBezTo>
                    <a:pt x="629" y="492"/>
                    <a:pt x="645" y="372"/>
                    <a:pt x="655" y="273"/>
                  </a:cubicBezTo>
                  <a:cubicBezTo>
                    <a:pt x="662" y="161"/>
                    <a:pt x="655" y="89"/>
                    <a:pt x="622" y="38"/>
                  </a:cubicBezTo>
                  <a:cubicBezTo>
                    <a:pt x="605" y="14"/>
                    <a:pt x="582" y="1"/>
                    <a:pt x="5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9"/>
            <p:cNvSpPr/>
            <p:nvPr/>
          </p:nvSpPr>
          <p:spPr>
            <a:xfrm>
              <a:off x="3919275" y="4318175"/>
              <a:ext cx="317075" cy="91375"/>
            </a:xfrm>
            <a:custGeom>
              <a:rect b="b" l="l" r="r" t="t"/>
              <a:pathLst>
                <a:path extrusionOk="0" h="3655" w="12683">
                  <a:moveTo>
                    <a:pt x="12679" y="0"/>
                  </a:moveTo>
                  <a:cubicBezTo>
                    <a:pt x="12617" y="1374"/>
                    <a:pt x="9805" y="2480"/>
                    <a:pt x="6341" y="2480"/>
                  </a:cubicBezTo>
                  <a:cubicBezTo>
                    <a:pt x="2878" y="2480"/>
                    <a:pt x="66" y="1374"/>
                    <a:pt x="1" y="0"/>
                  </a:cubicBezTo>
                  <a:cubicBezTo>
                    <a:pt x="1" y="18"/>
                    <a:pt x="1" y="33"/>
                    <a:pt x="1" y="47"/>
                  </a:cubicBezTo>
                  <a:cubicBezTo>
                    <a:pt x="196" y="380"/>
                    <a:pt x="196" y="796"/>
                    <a:pt x="1" y="1132"/>
                  </a:cubicBezTo>
                  <a:cubicBezTo>
                    <a:pt x="1" y="2527"/>
                    <a:pt x="2839" y="3655"/>
                    <a:pt x="6341" y="3655"/>
                  </a:cubicBezTo>
                  <a:cubicBezTo>
                    <a:pt x="9844" y="3655"/>
                    <a:pt x="12682" y="2527"/>
                    <a:pt x="12682" y="1132"/>
                  </a:cubicBezTo>
                  <a:cubicBezTo>
                    <a:pt x="12483" y="796"/>
                    <a:pt x="12483" y="380"/>
                    <a:pt x="12682" y="47"/>
                  </a:cubicBezTo>
                  <a:cubicBezTo>
                    <a:pt x="12682" y="33"/>
                    <a:pt x="12679" y="18"/>
                    <a:pt x="12679"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9"/>
          <p:cNvGrpSpPr/>
          <p:nvPr/>
        </p:nvGrpSpPr>
        <p:grpSpPr>
          <a:xfrm>
            <a:off x="681000" y="405975"/>
            <a:ext cx="758675" cy="1203262"/>
            <a:chOff x="401225" y="3201250"/>
            <a:chExt cx="758675" cy="1203262"/>
          </a:xfrm>
        </p:grpSpPr>
        <p:sp>
          <p:nvSpPr>
            <p:cNvPr id="10736" name="Google Shape;10736;p79"/>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9"/>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9"/>
            <p:cNvSpPr/>
            <p:nvPr/>
          </p:nvSpPr>
          <p:spPr>
            <a:xfrm flipH="1" rot="-4514075">
              <a:off x="670527" y="4360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9"/>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9"/>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9"/>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9"/>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9"/>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9"/>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5" name="Google Shape;10745;p79"/>
          <p:cNvSpPr txBox="1"/>
          <p:nvPr/>
        </p:nvSpPr>
        <p:spPr>
          <a:xfrm>
            <a:off x="848700" y="2516600"/>
            <a:ext cx="15714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t>Research in higher education sector financed by business</a:t>
            </a:r>
            <a:endParaRPr sz="1800">
              <a:solidFill>
                <a:srgbClr val="0B0A33"/>
              </a:solidFill>
              <a:latin typeface="Barlow"/>
              <a:ea typeface="Barlow"/>
              <a:cs typeface="Barlow"/>
              <a:sym typeface="Barlow"/>
            </a:endParaRPr>
          </a:p>
        </p:txBody>
      </p:sp>
      <p:sp>
        <p:nvSpPr>
          <p:cNvPr id="10746" name="Google Shape;10746;p79"/>
          <p:cNvSpPr txBox="1"/>
          <p:nvPr/>
        </p:nvSpPr>
        <p:spPr>
          <a:xfrm>
            <a:off x="2804486" y="2516600"/>
            <a:ext cx="15462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t>Patents filled by universities and public labs</a:t>
            </a:r>
            <a:endParaRPr sz="1800">
              <a:solidFill>
                <a:srgbClr val="0B0A33"/>
              </a:solidFill>
              <a:latin typeface="Barlow"/>
              <a:ea typeface="Barlow"/>
              <a:cs typeface="Barlow"/>
              <a:sym typeface="Barlow"/>
            </a:endParaRPr>
          </a:p>
        </p:txBody>
      </p:sp>
      <p:sp>
        <p:nvSpPr>
          <p:cNvPr id="10747" name="Google Shape;10747;p79"/>
          <p:cNvSpPr txBox="1"/>
          <p:nvPr/>
        </p:nvSpPr>
        <p:spPr>
          <a:xfrm>
            <a:off x="4648200" y="2516600"/>
            <a:ext cx="18012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t>Universities or other Public Research Organizations as source of Information</a:t>
            </a:r>
            <a:endParaRPr sz="1800">
              <a:solidFill>
                <a:srgbClr val="0B0A33"/>
              </a:solidFill>
              <a:latin typeface="Barlow"/>
              <a:ea typeface="Barlow"/>
              <a:cs typeface="Barlow"/>
              <a:sym typeface="Barlow"/>
            </a:endParaRPr>
          </a:p>
        </p:txBody>
      </p:sp>
      <p:sp>
        <p:nvSpPr>
          <p:cNvPr id="10748" name="Google Shape;10748;p79"/>
          <p:cNvSpPr txBox="1"/>
          <p:nvPr/>
        </p:nvSpPr>
        <p:spPr>
          <a:xfrm>
            <a:off x="6795400" y="2516600"/>
            <a:ext cx="1340700" cy="76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t>University / Industry collaboration on R&amp;D</a:t>
            </a:r>
            <a:endParaRPr sz="1800">
              <a:solidFill>
                <a:srgbClr val="0B0A33"/>
              </a:solidFill>
              <a:latin typeface="Barlow"/>
              <a:ea typeface="Barlow"/>
              <a:cs typeface="Barlow"/>
              <a:sym typeface="Barlow"/>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2" name="Shape 10752"/>
        <p:cNvGrpSpPr/>
        <p:nvPr/>
      </p:nvGrpSpPr>
      <p:grpSpPr>
        <a:xfrm>
          <a:off x="0" y="0"/>
          <a:ext cx="0" cy="0"/>
          <a:chOff x="0" y="0"/>
          <a:chExt cx="0" cy="0"/>
        </a:xfrm>
      </p:grpSpPr>
      <p:grpSp>
        <p:nvGrpSpPr>
          <p:cNvPr id="10753" name="Google Shape;10753;p80"/>
          <p:cNvGrpSpPr/>
          <p:nvPr/>
        </p:nvGrpSpPr>
        <p:grpSpPr>
          <a:xfrm>
            <a:off x="6199736" y="139449"/>
            <a:ext cx="1298255" cy="596822"/>
            <a:chOff x="3333225" y="4153150"/>
            <a:chExt cx="601350" cy="448975"/>
          </a:xfrm>
        </p:grpSpPr>
        <p:sp>
          <p:nvSpPr>
            <p:cNvPr id="10754" name="Google Shape;10754;p80"/>
            <p:cNvSpPr/>
            <p:nvPr/>
          </p:nvSpPr>
          <p:spPr>
            <a:xfrm>
              <a:off x="3333975" y="4153950"/>
              <a:ext cx="599775" cy="447450"/>
            </a:xfrm>
            <a:custGeom>
              <a:rect b="b" l="l" r="r" t="t"/>
              <a:pathLst>
                <a:path extrusionOk="0" h="17898" w="23991">
                  <a:moveTo>
                    <a:pt x="0" y="1"/>
                  </a:moveTo>
                  <a:lnTo>
                    <a:pt x="0" y="17897"/>
                  </a:lnTo>
                  <a:lnTo>
                    <a:pt x="23991" y="17897"/>
                  </a:lnTo>
                  <a:lnTo>
                    <a:pt x="23991"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0"/>
            <p:cNvSpPr/>
            <p:nvPr/>
          </p:nvSpPr>
          <p:spPr>
            <a:xfrm>
              <a:off x="3333225" y="4153150"/>
              <a:ext cx="601350" cy="448975"/>
            </a:xfrm>
            <a:custGeom>
              <a:rect b="b" l="l" r="r" t="t"/>
              <a:pathLst>
                <a:path extrusionOk="0" h="17959" w="24054">
                  <a:moveTo>
                    <a:pt x="23992" y="62"/>
                  </a:moveTo>
                  <a:lnTo>
                    <a:pt x="23992" y="17897"/>
                  </a:lnTo>
                  <a:lnTo>
                    <a:pt x="60" y="17897"/>
                  </a:lnTo>
                  <a:lnTo>
                    <a:pt x="60" y="62"/>
                  </a:lnTo>
                  <a:close/>
                  <a:moveTo>
                    <a:pt x="30" y="0"/>
                  </a:moveTo>
                  <a:cubicBezTo>
                    <a:pt x="14" y="0"/>
                    <a:pt x="1" y="17"/>
                    <a:pt x="1" y="33"/>
                  </a:cubicBezTo>
                  <a:lnTo>
                    <a:pt x="1" y="17929"/>
                  </a:lnTo>
                  <a:cubicBezTo>
                    <a:pt x="1" y="17946"/>
                    <a:pt x="14" y="17959"/>
                    <a:pt x="30" y="17959"/>
                  </a:cubicBezTo>
                  <a:lnTo>
                    <a:pt x="24021" y="17959"/>
                  </a:lnTo>
                  <a:cubicBezTo>
                    <a:pt x="24041" y="17959"/>
                    <a:pt x="24054" y="17946"/>
                    <a:pt x="24054" y="17929"/>
                  </a:cubicBezTo>
                  <a:lnTo>
                    <a:pt x="24054" y="33"/>
                  </a:lnTo>
                  <a:cubicBezTo>
                    <a:pt x="24054" y="17"/>
                    <a:pt x="24041" y="0"/>
                    <a:pt x="2402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3356975" y="4180225"/>
              <a:ext cx="23775" cy="20350"/>
            </a:xfrm>
            <a:custGeom>
              <a:rect b="b" l="l" r="r" t="t"/>
              <a:pathLst>
                <a:path extrusionOk="0" h="814" w="951">
                  <a:moveTo>
                    <a:pt x="543" y="1"/>
                  </a:moveTo>
                  <a:cubicBezTo>
                    <a:pt x="183" y="1"/>
                    <a:pt x="1" y="438"/>
                    <a:pt x="255" y="693"/>
                  </a:cubicBezTo>
                  <a:cubicBezTo>
                    <a:pt x="339" y="776"/>
                    <a:pt x="441" y="814"/>
                    <a:pt x="541" y="814"/>
                  </a:cubicBezTo>
                  <a:cubicBezTo>
                    <a:pt x="749" y="814"/>
                    <a:pt x="948" y="652"/>
                    <a:pt x="951" y="409"/>
                  </a:cubicBezTo>
                  <a:cubicBezTo>
                    <a:pt x="951" y="184"/>
                    <a:pt x="768" y="1"/>
                    <a:pt x="543"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3887225" y="4180225"/>
              <a:ext cx="23775" cy="20350"/>
            </a:xfrm>
            <a:custGeom>
              <a:rect b="b" l="l" r="r" t="t"/>
              <a:pathLst>
                <a:path extrusionOk="0" h="814" w="951">
                  <a:moveTo>
                    <a:pt x="542" y="1"/>
                  </a:moveTo>
                  <a:cubicBezTo>
                    <a:pt x="183" y="1"/>
                    <a:pt x="0" y="438"/>
                    <a:pt x="258" y="693"/>
                  </a:cubicBezTo>
                  <a:cubicBezTo>
                    <a:pt x="341" y="776"/>
                    <a:pt x="443" y="814"/>
                    <a:pt x="542" y="814"/>
                  </a:cubicBezTo>
                  <a:cubicBezTo>
                    <a:pt x="750" y="814"/>
                    <a:pt x="950" y="652"/>
                    <a:pt x="950" y="409"/>
                  </a:cubicBezTo>
                  <a:cubicBezTo>
                    <a:pt x="950" y="184"/>
                    <a:pt x="767" y="1"/>
                    <a:pt x="542"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3381450" y="4234000"/>
              <a:ext cx="511175" cy="340550"/>
            </a:xfrm>
            <a:custGeom>
              <a:rect b="b" l="l" r="r" t="t"/>
              <a:pathLst>
                <a:path extrusionOk="0" h="13622" w="20447">
                  <a:moveTo>
                    <a:pt x="11947" y="1"/>
                  </a:moveTo>
                  <a:lnTo>
                    <a:pt x="9506" y="2233"/>
                  </a:lnTo>
                  <a:lnTo>
                    <a:pt x="8700" y="4019"/>
                  </a:lnTo>
                  <a:lnTo>
                    <a:pt x="8700" y="5328"/>
                  </a:lnTo>
                  <a:lnTo>
                    <a:pt x="6656" y="5328"/>
                  </a:lnTo>
                  <a:lnTo>
                    <a:pt x="6294" y="5759"/>
                  </a:lnTo>
                  <a:lnTo>
                    <a:pt x="6294" y="11089"/>
                  </a:lnTo>
                  <a:lnTo>
                    <a:pt x="4531" y="11089"/>
                  </a:lnTo>
                  <a:lnTo>
                    <a:pt x="4531" y="4153"/>
                  </a:lnTo>
                  <a:lnTo>
                    <a:pt x="3040" y="4153"/>
                  </a:lnTo>
                  <a:lnTo>
                    <a:pt x="3040" y="4149"/>
                  </a:lnTo>
                  <a:lnTo>
                    <a:pt x="2677" y="4580"/>
                  </a:lnTo>
                  <a:lnTo>
                    <a:pt x="2677" y="11089"/>
                  </a:lnTo>
                  <a:lnTo>
                    <a:pt x="2459" y="11089"/>
                  </a:lnTo>
                  <a:lnTo>
                    <a:pt x="2459" y="2188"/>
                  </a:lnTo>
                  <a:lnTo>
                    <a:pt x="17" y="2188"/>
                  </a:lnTo>
                  <a:lnTo>
                    <a:pt x="17" y="11089"/>
                  </a:lnTo>
                  <a:lnTo>
                    <a:pt x="1" y="11089"/>
                  </a:lnTo>
                  <a:lnTo>
                    <a:pt x="1" y="13622"/>
                  </a:lnTo>
                  <a:lnTo>
                    <a:pt x="20447" y="13622"/>
                  </a:lnTo>
                  <a:lnTo>
                    <a:pt x="20447" y="11089"/>
                  </a:lnTo>
                  <a:lnTo>
                    <a:pt x="20447" y="5328"/>
                  </a:lnTo>
                  <a:lnTo>
                    <a:pt x="18009" y="5328"/>
                  </a:lnTo>
                  <a:lnTo>
                    <a:pt x="17646" y="5759"/>
                  </a:lnTo>
                  <a:lnTo>
                    <a:pt x="17646" y="11089"/>
                  </a:lnTo>
                  <a:lnTo>
                    <a:pt x="17075" y="11089"/>
                  </a:lnTo>
                  <a:lnTo>
                    <a:pt x="17075" y="2703"/>
                  </a:lnTo>
                  <a:lnTo>
                    <a:pt x="15587" y="2703"/>
                  </a:lnTo>
                  <a:lnTo>
                    <a:pt x="15371" y="3337"/>
                  </a:lnTo>
                  <a:lnTo>
                    <a:pt x="15371" y="11089"/>
                  </a:lnTo>
                  <a:lnTo>
                    <a:pt x="15029" y="11089"/>
                  </a:lnTo>
                  <a:lnTo>
                    <a:pt x="15029" y="2703"/>
                  </a:lnTo>
                  <a:lnTo>
                    <a:pt x="13537" y="2703"/>
                  </a:lnTo>
                  <a:lnTo>
                    <a:pt x="13325" y="3337"/>
                  </a:lnTo>
                  <a:lnTo>
                    <a:pt x="13325" y="11089"/>
                  </a:lnTo>
                  <a:lnTo>
                    <a:pt x="11947" y="11089"/>
                  </a:lnTo>
                  <a:lnTo>
                    <a:pt x="119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9" name="Google Shape;10759;p80"/>
          <p:cNvSpPr/>
          <p:nvPr/>
        </p:nvSpPr>
        <p:spPr>
          <a:xfrm>
            <a:off x="5150125" y="425725"/>
            <a:ext cx="4006525" cy="3556875"/>
          </a:xfrm>
          <a:custGeom>
            <a:rect b="b" l="l" r="r" t="t"/>
            <a:pathLst>
              <a:path extrusionOk="0" h="142275" w="160261">
                <a:moveTo>
                  <a:pt x="160261" y="0"/>
                </a:moveTo>
                <a:lnTo>
                  <a:pt x="160036" y="70604"/>
                </a:lnTo>
                <a:lnTo>
                  <a:pt x="95762" y="142275"/>
                </a:lnTo>
                <a:lnTo>
                  <a:pt x="0" y="88386"/>
                </a:lnTo>
                <a:lnTo>
                  <a:pt x="242" y="73358"/>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10760" name="Google Shape;10760;p80"/>
          <p:cNvSpPr/>
          <p:nvPr/>
        </p:nvSpPr>
        <p:spPr>
          <a:xfrm>
            <a:off x="776925" y="1463250"/>
            <a:ext cx="6867300" cy="1602900"/>
          </a:xfrm>
          <a:prstGeom prst="roundRect">
            <a:avLst>
              <a:gd fmla="val 1076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txBox="1"/>
          <p:nvPr>
            <p:ph idx="1" type="subTitle"/>
          </p:nvPr>
        </p:nvSpPr>
        <p:spPr>
          <a:xfrm>
            <a:off x="776925" y="1616150"/>
            <a:ext cx="7418700" cy="14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400">
                <a:solidFill>
                  <a:srgbClr val="000000"/>
                </a:solidFill>
                <a:latin typeface="Arial"/>
                <a:ea typeface="Arial"/>
                <a:cs typeface="Arial"/>
                <a:sym typeface="Arial"/>
              </a:rPr>
              <a:t>Co-operation among firms</a:t>
            </a:r>
            <a:endParaRPr b="1" sz="2400">
              <a:solidFill>
                <a:srgbClr val="000000"/>
              </a:solidFill>
              <a:latin typeface="Arial"/>
              <a:ea typeface="Arial"/>
              <a:cs typeface="Arial"/>
              <a:sym typeface="Arial"/>
            </a:endParaRPr>
          </a:p>
          <a:p>
            <a:pPr indent="-342900" lvl="0" marL="457200" rtl="0" algn="l">
              <a:spcBef>
                <a:spcPts val="0"/>
              </a:spcBef>
              <a:spcAft>
                <a:spcPts val="0"/>
              </a:spcAft>
              <a:buClr>
                <a:srgbClr val="000000"/>
              </a:buClr>
              <a:buSzPts val="1800"/>
              <a:buFont typeface="Arial"/>
              <a:buChar char="-"/>
            </a:pPr>
            <a:r>
              <a:rPr lang="en" sz="1800">
                <a:solidFill>
                  <a:srgbClr val="000000"/>
                </a:solidFill>
                <a:latin typeface="Arial"/>
                <a:ea typeface="Arial"/>
                <a:cs typeface="Arial"/>
                <a:sym typeface="Arial"/>
              </a:rPr>
              <a:t>SMEs co-operating with other firms for innovation</a:t>
            </a:r>
            <a:endParaRPr b="1" sz="1800">
              <a:solidFill>
                <a:srgbClr val="000000"/>
              </a:solidFill>
              <a:latin typeface="Arial"/>
              <a:ea typeface="Arial"/>
              <a:cs typeface="Arial"/>
              <a:sym typeface="Arial"/>
            </a:endParaRPr>
          </a:p>
        </p:txBody>
      </p:sp>
      <p:grpSp>
        <p:nvGrpSpPr>
          <p:cNvPr id="10762" name="Google Shape;10762;p80"/>
          <p:cNvGrpSpPr/>
          <p:nvPr/>
        </p:nvGrpSpPr>
        <p:grpSpPr>
          <a:xfrm>
            <a:off x="3571190" y="4074479"/>
            <a:ext cx="5095584" cy="883156"/>
            <a:chOff x="4456650" y="1382075"/>
            <a:chExt cx="2697075" cy="1286275"/>
          </a:xfrm>
        </p:grpSpPr>
        <p:sp>
          <p:nvSpPr>
            <p:cNvPr id="10763" name="Google Shape;10763;p80"/>
            <p:cNvSpPr/>
            <p:nvPr/>
          </p:nvSpPr>
          <p:spPr>
            <a:xfrm>
              <a:off x="4456650" y="2265150"/>
              <a:ext cx="2615325" cy="398475"/>
            </a:xfrm>
            <a:custGeom>
              <a:rect b="b" l="l" r="r" t="t"/>
              <a:pathLst>
                <a:path extrusionOk="0" h="15939" w="104613">
                  <a:moveTo>
                    <a:pt x="18203" y="0"/>
                  </a:moveTo>
                  <a:lnTo>
                    <a:pt x="6619" y="2370"/>
                  </a:lnTo>
                  <a:cubicBezTo>
                    <a:pt x="5836" y="2491"/>
                    <a:pt x="5141" y="2938"/>
                    <a:pt x="4707" y="3601"/>
                  </a:cubicBezTo>
                  <a:lnTo>
                    <a:pt x="764" y="9616"/>
                  </a:lnTo>
                  <a:cubicBezTo>
                    <a:pt x="1" y="10780"/>
                    <a:pt x="837" y="12329"/>
                    <a:pt x="2228" y="12329"/>
                  </a:cubicBezTo>
                  <a:cubicBezTo>
                    <a:pt x="2230" y="12329"/>
                    <a:pt x="2231" y="12329"/>
                    <a:pt x="2232" y="12329"/>
                  </a:cubicBezTo>
                  <a:lnTo>
                    <a:pt x="81219" y="12175"/>
                  </a:lnTo>
                  <a:lnTo>
                    <a:pt x="81219" y="12175"/>
                  </a:lnTo>
                  <a:cubicBezTo>
                    <a:pt x="81101" y="12319"/>
                    <a:pt x="82433" y="13037"/>
                    <a:pt x="83190" y="13416"/>
                  </a:cubicBezTo>
                  <a:cubicBezTo>
                    <a:pt x="82701" y="13566"/>
                    <a:pt x="82316" y="13765"/>
                    <a:pt x="82619" y="14016"/>
                  </a:cubicBezTo>
                  <a:cubicBezTo>
                    <a:pt x="82704" y="14086"/>
                    <a:pt x="82843" y="14114"/>
                    <a:pt x="83014" y="14114"/>
                  </a:cubicBezTo>
                  <a:cubicBezTo>
                    <a:pt x="83278" y="14114"/>
                    <a:pt x="83619" y="14046"/>
                    <a:pt x="83957" y="13957"/>
                  </a:cubicBezTo>
                  <a:cubicBezTo>
                    <a:pt x="84431" y="14529"/>
                    <a:pt x="86751" y="15172"/>
                    <a:pt x="91093" y="15403"/>
                  </a:cubicBezTo>
                  <a:cubicBezTo>
                    <a:pt x="95743" y="15649"/>
                    <a:pt x="99575" y="15939"/>
                    <a:pt x="101914" y="15939"/>
                  </a:cubicBezTo>
                  <a:cubicBezTo>
                    <a:pt x="103457" y="15939"/>
                    <a:pt x="104351" y="15813"/>
                    <a:pt x="104403" y="15465"/>
                  </a:cubicBezTo>
                  <a:cubicBezTo>
                    <a:pt x="104599" y="14173"/>
                    <a:pt x="101870" y="11901"/>
                    <a:pt x="97758" y="10808"/>
                  </a:cubicBezTo>
                  <a:lnTo>
                    <a:pt x="104612" y="10808"/>
                  </a:lnTo>
                  <a:lnTo>
                    <a:pt x="98450" y="245"/>
                  </a:lnTo>
                  <a:lnTo>
                    <a:pt x="1820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6827875" y="2309700"/>
              <a:ext cx="102850" cy="182075"/>
            </a:xfrm>
            <a:custGeom>
              <a:rect b="b" l="l" r="r" t="t"/>
              <a:pathLst>
                <a:path extrusionOk="0" h="7283" w="4114">
                  <a:moveTo>
                    <a:pt x="0" y="1"/>
                  </a:moveTo>
                  <a:lnTo>
                    <a:pt x="2488" y="6937"/>
                  </a:lnTo>
                  <a:lnTo>
                    <a:pt x="2723" y="7283"/>
                  </a:lnTo>
                  <a:lnTo>
                    <a:pt x="4113" y="7283"/>
                  </a:lnTo>
                  <a:lnTo>
                    <a:pt x="28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6826900" y="2308875"/>
              <a:ext cx="104625" cy="183650"/>
            </a:xfrm>
            <a:custGeom>
              <a:rect b="b" l="l" r="r" t="t"/>
              <a:pathLst>
                <a:path extrusionOk="0" h="7346" w="4185">
                  <a:moveTo>
                    <a:pt x="2863" y="63"/>
                  </a:moveTo>
                  <a:lnTo>
                    <a:pt x="4116" y="7283"/>
                  </a:lnTo>
                  <a:lnTo>
                    <a:pt x="2775" y="7283"/>
                  </a:lnTo>
                  <a:lnTo>
                    <a:pt x="2553" y="6953"/>
                  </a:lnTo>
                  <a:lnTo>
                    <a:pt x="82" y="63"/>
                  </a:lnTo>
                  <a:close/>
                  <a:moveTo>
                    <a:pt x="36" y="1"/>
                  </a:moveTo>
                  <a:cubicBezTo>
                    <a:pt x="17" y="1"/>
                    <a:pt x="0" y="24"/>
                    <a:pt x="10" y="43"/>
                  </a:cubicBezTo>
                  <a:lnTo>
                    <a:pt x="2497" y="6979"/>
                  </a:lnTo>
                  <a:cubicBezTo>
                    <a:pt x="2497" y="6979"/>
                    <a:pt x="2501" y="6983"/>
                    <a:pt x="2501" y="6986"/>
                  </a:cubicBezTo>
                  <a:lnTo>
                    <a:pt x="2736" y="7332"/>
                  </a:lnTo>
                  <a:cubicBezTo>
                    <a:pt x="2739" y="7338"/>
                    <a:pt x="2749" y="7345"/>
                    <a:pt x="2762" y="7345"/>
                  </a:cubicBezTo>
                  <a:lnTo>
                    <a:pt x="4152" y="7345"/>
                  </a:lnTo>
                  <a:cubicBezTo>
                    <a:pt x="4162" y="7345"/>
                    <a:pt x="4168" y="7338"/>
                    <a:pt x="4175" y="7332"/>
                  </a:cubicBezTo>
                  <a:cubicBezTo>
                    <a:pt x="4182" y="7325"/>
                    <a:pt x="4185" y="7316"/>
                    <a:pt x="4182" y="7309"/>
                  </a:cubicBezTo>
                  <a:lnTo>
                    <a:pt x="2918" y="27"/>
                  </a:lnTo>
                  <a:cubicBezTo>
                    <a:pt x="2915" y="14"/>
                    <a:pt x="2902" y="1"/>
                    <a:pt x="28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6827875" y="2309700"/>
              <a:ext cx="102850" cy="182075"/>
            </a:xfrm>
            <a:custGeom>
              <a:rect b="b" l="l" r="r" t="t"/>
              <a:pathLst>
                <a:path extrusionOk="0" h="7283" w="4114">
                  <a:moveTo>
                    <a:pt x="0" y="1"/>
                  </a:moveTo>
                  <a:lnTo>
                    <a:pt x="2488" y="6937"/>
                  </a:lnTo>
                  <a:lnTo>
                    <a:pt x="2723" y="7283"/>
                  </a:lnTo>
                  <a:lnTo>
                    <a:pt x="4113" y="7283"/>
                  </a:lnTo>
                  <a:lnTo>
                    <a:pt x="28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6873325" y="2365100"/>
              <a:ext cx="27525" cy="125450"/>
            </a:xfrm>
            <a:custGeom>
              <a:rect b="b" l="l" r="r" t="t"/>
              <a:pathLst>
                <a:path extrusionOk="0" h="5018" w="1101">
                  <a:moveTo>
                    <a:pt x="63" y="1"/>
                  </a:moveTo>
                  <a:lnTo>
                    <a:pt x="1" y="14"/>
                  </a:lnTo>
                  <a:lnTo>
                    <a:pt x="1042" y="5018"/>
                  </a:lnTo>
                  <a:lnTo>
                    <a:pt x="1101" y="5005"/>
                  </a:lnTo>
                  <a:lnTo>
                    <a:pt x="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5095000" y="2309700"/>
              <a:ext cx="102850" cy="182075"/>
            </a:xfrm>
            <a:custGeom>
              <a:rect b="b" l="l" r="r" t="t"/>
              <a:pathLst>
                <a:path extrusionOk="0" h="7283" w="4114">
                  <a:moveTo>
                    <a:pt x="1264" y="1"/>
                  </a:moveTo>
                  <a:lnTo>
                    <a:pt x="0" y="7283"/>
                  </a:lnTo>
                  <a:lnTo>
                    <a:pt x="1391" y="7283"/>
                  </a:lnTo>
                  <a:lnTo>
                    <a:pt x="1626" y="6937"/>
                  </a:lnTo>
                  <a:lnTo>
                    <a:pt x="411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5094175" y="2308975"/>
              <a:ext cx="104550" cy="183550"/>
            </a:xfrm>
            <a:custGeom>
              <a:rect b="b" l="l" r="r" t="t"/>
              <a:pathLst>
                <a:path extrusionOk="0" h="7342" w="4182">
                  <a:moveTo>
                    <a:pt x="4104" y="59"/>
                  </a:moveTo>
                  <a:lnTo>
                    <a:pt x="1633" y="6949"/>
                  </a:lnTo>
                  <a:lnTo>
                    <a:pt x="1408" y="7279"/>
                  </a:lnTo>
                  <a:lnTo>
                    <a:pt x="69" y="7279"/>
                  </a:lnTo>
                  <a:lnTo>
                    <a:pt x="1323" y="59"/>
                  </a:lnTo>
                  <a:close/>
                  <a:moveTo>
                    <a:pt x="1297" y="0"/>
                  </a:moveTo>
                  <a:cubicBezTo>
                    <a:pt x="1284" y="0"/>
                    <a:pt x="1270" y="10"/>
                    <a:pt x="1267" y="23"/>
                  </a:cubicBezTo>
                  <a:lnTo>
                    <a:pt x="4" y="7305"/>
                  </a:lnTo>
                  <a:cubicBezTo>
                    <a:pt x="1" y="7315"/>
                    <a:pt x="4" y="7321"/>
                    <a:pt x="11" y="7331"/>
                  </a:cubicBezTo>
                  <a:cubicBezTo>
                    <a:pt x="14" y="7338"/>
                    <a:pt x="24" y="7341"/>
                    <a:pt x="33" y="7341"/>
                  </a:cubicBezTo>
                  <a:lnTo>
                    <a:pt x="1424" y="7341"/>
                  </a:lnTo>
                  <a:cubicBezTo>
                    <a:pt x="1434" y="7341"/>
                    <a:pt x="1443" y="7338"/>
                    <a:pt x="1450" y="7328"/>
                  </a:cubicBezTo>
                  <a:lnTo>
                    <a:pt x="1685" y="6982"/>
                  </a:lnTo>
                  <a:cubicBezTo>
                    <a:pt x="1685" y="6982"/>
                    <a:pt x="1685" y="6979"/>
                    <a:pt x="1688" y="6975"/>
                  </a:cubicBezTo>
                  <a:lnTo>
                    <a:pt x="4175" y="39"/>
                  </a:lnTo>
                  <a:cubicBezTo>
                    <a:pt x="4182" y="20"/>
                    <a:pt x="4169" y="0"/>
                    <a:pt x="4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5095000" y="2309700"/>
              <a:ext cx="102850" cy="182075"/>
            </a:xfrm>
            <a:custGeom>
              <a:rect b="b" l="l" r="r" t="t"/>
              <a:pathLst>
                <a:path extrusionOk="0" h="7283" w="4114">
                  <a:moveTo>
                    <a:pt x="1264" y="1"/>
                  </a:moveTo>
                  <a:lnTo>
                    <a:pt x="0" y="7283"/>
                  </a:lnTo>
                  <a:lnTo>
                    <a:pt x="1391" y="7283"/>
                  </a:lnTo>
                  <a:lnTo>
                    <a:pt x="1626" y="6937"/>
                  </a:lnTo>
                  <a:lnTo>
                    <a:pt x="411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4977725" y="2254125"/>
              <a:ext cx="2070100" cy="111175"/>
            </a:xfrm>
            <a:custGeom>
              <a:rect b="b" l="l" r="r" t="t"/>
              <a:pathLst>
                <a:path extrusionOk="0" h="4447" w="82804">
                  <a:moveTo>
                    <a:pt x="1" y="1"/>
                  </a:moveTo>
                  <a:lnTo>
                    <a:pt x="1" y="4446"/>
                  </a:lnTo>
                  <a:lnTo>
                    <a:pt x="82803" y="4446"/>
                  </a:lnTo>
                  <a:lnTo>
                    <a:pt x="8280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4977000" y="2253400"/>
              <a:ext cx="2071625" cy="112625"/>
            </a:xfrm>
            <a:custGeom>
              <a:rect b="b" l="l" r="r" t="t"/>
              <a:pathLst>
                <a:path extrusionOk="0" h="4505" w="82865">
                  <a:moveTo>
                    <a:pt x="82803" y="59"/>
                  </a:moveTo>
                  <a:lnTo>
                    <a:pt x="82803" y="4446"/>
                  </a:lnTo>
                  <a:lnTo>
                    <a:pt x="59" y="4446"/>
                  </a:lnTo>
                  <a:lnTo>
                    <a:pt x="59" y="59"/>
                  </a:lnTo>
                  <a:close/>
                  <a:moveTo>
                    <a:pt x="30" y="0"/>
                  </a:moveTo>
                  <a:cubicBezTo>
                    <a:pt x="14" y="0"/>
                    <a:pt x="1" y="13"/>
                    <a:pt x="1" y="30"/>
                  </a:cubicBezTo>
                  <a:lnTo>
                    <a:pt x="1" y="4475"/>
                  </a:lnTo>
                  <a:cubicBezTo>
                    <a:pt x="1" y="4492"/>
                    <a:pt x="14" y="4505"/>
                    <a:pt x="30" y="4505"/>
                  </a:cubicBezTo>
                  <a:lnTo>
                    <a:pt x="82832" y="4505"/>
                  </a:lnTo>
                  <a:cubicBezTo>
                    <a:pt x="82848" y="4505"/>
                    <a:pt x="82861" y="4492"/>
                    <a:pt x="82865" y="4479"/>
                  </a:cubicBezTo>
                  <a:lnTo>
                    <a:pt x="82865" y="30"/>
                  </a:lnTo>
                  <a:cubicBezTo>
                    <a:pt x="82865" y="13"/>
                    <a:pt x="82848" y="0"/>
                    <a:pt x="828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4953750" y="2365275"/>
              <a:ext cx="95325" cy="182075"/>
            </a:xfrm>
            <a:custGeom>
              <a:rect b="b" l="l" r="r" t="t"/>
              <a:pathLst>
                <a:path extrusionOk="0" h="7283" w="3813">
                  <a:moveTo>
                    <a:pt x="960" y="0"/>
                  </a:moveTo>
                  <a:lnTo>
                    <a:pt x="0" y="7273"/>
                  </a:lnTo>
                  <a:lnTo>
                    <a:pt x="1420" y="7282"/>
                  </a:lnTo>
                  <a:lnTo>
                    <a:pt x="1972" y="6728"/>
                  </a:lnTo>
                  <a:lnTo>
                    <a:pt x="381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0"/>
            <p:cNvSpPr/>
            <p:nvPr/>
          </p:nvSpPr>
          <p:spPr>
            <a:xfrm>
              <a:off x="4952925" y="2364550"/>
              <a:ext cx="96900" cy="183525"/>
            </a:xfrm>
            <a:custGeom>
              <a:rect b="b" l="l" r="r" t="t"/>
              <a:pathLst>
                <a:path extrusionOk="0" h="7341" w="3876">
                  <a:moveTo>
                    <a:pt x="3803" y="59"/>
                  </a:moveTo>
                  <a:lnTo>
                    <a:pt x="1979" y="6740"/>
                  </a:lnTo>
                  <a:lnTo>
                    <a:pt x="1440" y="7279"/>
                  </a:lnTo>
                  <a:lnTo>
                    <a:pt x="66" y="7272"/>
                  </a:lnTo>
                  <a:lnTo>
                    <a:pt x="1019" y="59"/>
                  </a:lnTo>
                  <a:close/>
                  <a:moveTo>
                    <a:pt x="993" y="0"/>
                  </a:moveTo>
                  <a:cubicBezTo>
                    <a:pt x="980" y="0"/>
                    <a:pt x="967" y="10"/>
                    <a:pt x="964" y="26"/>
                  </a:cubicBezTo>
                  <a:lnTo>
                    <a:pt x="1" y="7298"/>
                  </a:lnTo>
                  <a:cubicBezTo>
                    <a:pt x="1" y="7308"/>
                    <a:pt x="4" y="7318"/>
                    <a:pt x="11" y="7324"/>
                  </a:cubicBezTo>
                  <a:cubicBezTo>
                    <a:pt x="17" y="7331"/>
                    <a:pt x="24" y="7334"/>
                    <a:pt x="33" y="7334"/>
                  </a:cubicBezTo>
                  <a:lnTo>
                    <a:pt x="1453" y="7341"/>
                  </a:lnTo>
                  <a:cubicBezTo>
                    <a:pt x="1463" y="7341"/>
                    <a:pt x="1470" y="7338"/>
                    <a:pt x="1476" y="7331"/>
                  </a:cubicBezTo>
                  <a:lnTo>
                    <a:pt x="2028" y="6779"/>
                  </a:lnTo>
                  <a:cubicBezTo>
                    <a:pt x="2031" y="6776"/>
                    <a:pt x="2034" y="6770"/>
                    <a:pt x="2037" y="6766"/>
                  </a:cubicBezTo>
                  <a:lnTo>
                    <a:pt x="3875" y="39"/>
                  </a:lnTo>
                  <a:cubicBezTo>
                    <a:pt x="3875" y="29"/>
                    <a:pt x="3875" y="20"/>
                    <a:pt x="3869" y="10"/>
                  </a:cubicBezTo>
                  <a:cubicBezTo>
                    <a:pt x="3862" y="3"/>
                    <a:pt x="3856" y="0"/>
                    <a:pt x="38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5078275" y="1389325"/>
              <a:ext cx="1869000" cy="645175"/>
            </a:xfrm>
            <a:custGeom>
              <a:rect b="b" l="l" r="r" t="t"/>
              <a:pathLst>
                <a:path extrusionOk="0" h="25807" w="74760">
                  <a:moveTo>
                    <a:pt x="3601" y="1"/>
                  </a:moveTo>
                  <a:cubicBezTo>
                    <a:pt x="1613" y="1"/>
                    <a:pt x="0" y="1483"/>
                    <a:pt x="0" y="3310"/>
                  </a:cubicBezTo>
                  <a:lnTo>
                    <a:pt x="0" y="25806"/>
                  </a:lnTo>
                  <a:lnTo>
                    <a:pt x="74760" y="25806"/>
                  </a:lnTo>
                  <a:lnTo>
                    <a:pt x="74760" y="3310"/>
                  </a:lnTo>
                  <a:cubicBezTo>
                    <a:pt x="74760" y="1483"/>
                    <a:pt x="73147" y="1"/>
                    <a:pt x="711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0"/>
            <p:cNvSpPr/>
            <p:nvPr/>
          </p:nvSpPr>
          <p:spPr>
            <a:xfrm>
              <a:off x="5078275" y="1389325"/>
              <a:ext cx="1869000" cy="645175"/>
            </a:xfrm>
            <a:custGeom>
              <a:rect b="b" l="l" r="r" t="t"/>
              <a:pathLst>
                <a:path extrusionOk="0" h="25807" w="74760">
                  <a:moveTo>
                    <a:pt x="71160" y="1"/>
                  </a:moveTo>
                  <a:lnTo>
                    <a:pt x="3601" y="1"/>
                  </a:lnTo>
                  <a:cubicBezTo>
                    <a:pt x="1613" y="1"/>
                    <a:pt x="0" y="1483"/>
                    <a:pt x="0" y="3310"/>
                  </a:cubicBezTo>
                  <a:lnTo>
                    <a:pt x="0" y="25806"/>
                  </a:lnTo>
                  <a:lnTo>
                    <a:pt x="74760" y="25806"/>
                  </a:lnTo>
                  <a:lnTo>
                    <a:pt x="74760" y="3310"/>
                  </a:lnTo>
                  <a:cubicBezTo>
                    <a:pt x="74760" y="1483"/>
                    <a:pt x="73147" y="1"/>
                    <a:pt x="71160" y="1"/>
                  </a:cubicBezTo>
                  <a:close/>
                </a:path>
              </a:pathLst>
            </a:custGeom>
            <a:gradFill>
              <a:gsLst>
                <a:gs pos="0">
                  <a:schemeClr val="accent1"/>
                </a:gs>
                <a:gs pos="50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0"/>
            <p:cNvSpPr/>
            <p:nvPr/>
          </p:nvSpPr>
          <p:spPr>
            <a:xfrm>
              <a:off x="5270350" y="1519225"/>
              <a:ext cx="173425" cy="96075"/>
            </a:xfrm>
            <a:custGeom>
              <a:rect b="b" l="l" r="r" t="t"/>
              <a:pathLst>
                <a:path extrusionOk="0" h="3843" w="6937">
                  <a:moveTo>
                    <a:pt x="278" y="824"/>
                  </a:moveTo>
                  <a:cubicBezTo>
                    <a:pt x="474" y="497"/>
                    <a:pt x="1581" y="1303"/>
                    <a:pt x="3542" y="1111"/>
                  </a:cubicBezTo>
                  <a:cubicBezTo>
                    <a:pt x="5419" y="928"/>
                    <a:pt x="6300" y="1"/>
                    <a:pt x="6565" y="295"/>
                  </a:cubicBezTo>
                  <a:cubicBezTo>
                    <a:pt x="6937" y="713"/>
                    <a:pt x="5821" y="3291"/>
                    <a:pt x="3878" y="3559"/>
                  </a:cubicBezTo>
                  <a:cubicBezTo>
                    <a:pt x="1793" y="3843"/>
                    <a:pt x="1" y="1297"/>
                    <a:pt x="278"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5334175" y="1553150"/>
              <a:ext cx="34875" cy="34825"/>
            </a:xfrm>
            <a:custGeom>
              <a:rect b="b" l="l" r="r" t="t"/>
              <a:pathLst>
                <a:path extrusionOk="0" h="1393" w="1395">
                  <a:moveTo>
                    <a:pt x="678" y="61"/>
                  </a:moveTo>
                  <a:cubicBezTo>
                    <a:pt x="916" y="61"/>
                    <a:pt x="1134" y="194"/>
                    <a:pt x="1247" y="407"/>
                  </a:cubicBezTo>
                  <a:cubicBezTo>
                    <a:pt x="1322" y="560"/>
                    <a:pt x="1332" y="739"/>
                    <a:pt x="1270" y="899"/>
                  </a:cubicBezTo>
                  <a:cubicBezTo>
                    <a:pt x="1208" y="1066"/>
                    <a:pt x="1084" y="1206"/>
                    <a:pt x="924" y="1285"/>
                  </a:cubicBezTo>
                  <a:cubicBezTo>
                    <a:pt x="856" y="1318"/>
                    <a:pt x="789" y="1332"/>
                    <a:pt x="724" y="1332"/>
                  </a:cubicBezTo>
                  <a:cubicBezTo>
                    <a:pt x="454" y="1332"/>
                    <a:pt x="222" y="1094"/>
                    <a:pt x="183" y="1023"/>
                  </a:cubicBezTo>
                  <a:cubicBezTo>
                    <a:pt x="121" y="906"/>
                    <a:pt x="69" y="625"/>
                    <a:pt x="137" y="403"/>
                  </a:cubicBezTo>
                  <a:cubicBezTo>
                    <a:pt x="167" y="289"/>
                    <a:pt x="245" y="191"/>
                    <a:pt x="350" y="136"/>
                  </a:cubicBezTo>
                  <a:cubicBezTo>
                    <a:pt x="447" y="87"/>
                    <a:pt x="558" y="61"/>
                    <a:pt x="669" y="61"/>
                  </a:cubicBezTo>
                  <a:cubicBezTo>
                    <a:pt x="672" y="61"/>
                    <a:pt x="675" y="61"/>
                    <a:pt x="678" y="61"/>
                  </a:cubicBezTo>
                  <a:close/>
                  <a:moveTo>
                    <a:pt x="669" y="1"/>
                  </a:moveTo>
                  <a:cubicBezTo>
                    <a:pt x="553" y="1"/>
                    <a:pt x="433" y="27"/>
                    <a:pt x="320" y="83"/>
                  </a:cubicBezTo>
                  <a:cubicBezTo>
                    <a:pt x="203" y="145"/>
                    <a:pt x="115" y="253"/>
                    <a:pt x="79" y="387"/>
                  </a:cubicBezTo>
                  <a:cubicBezTo>
                    <a:pt x="0" y="635"/>
                    <a:pt x="62" y="929"/>
                    <a:pt x="131" y="1053"/>
                  </a:cubicBezTo>
                  <a:cubicBezTo>
                    <a:pt x="190" y="1157"/>
                    <a:pt x="444" y="1392"/>
                    <a:pt x="728" y="1392"/>
                  </a:cubicBezTo>
                  <a:cubicBezTo>
                    <a:pt x="807" y="1392"/>
                    <a:pt x="882" y="1373"/>
                    <a:pt x="950" y="1340"/>
                  </a:cubicBezTo>
                  <a:cubicBezTo>
                    <a:pt x="1126" y="1252"/>
                    <a:pt x="1260" y="1102"/>
                    <a:pt x="1329" y="919"/>
                  </a:cubicBezTo>
                  <a:cubicBezTo>
                    <a:pt x="1394" y="743"/>
                    <a:pt x="1384" y="547"/>
                    <a:pt x="1299" y="377"/>
                  </a:cubicBezTo>
                  <a:cubicBezTo>
                    <a:pt x="1179" y="137"/>
                    <a:pt x="932" y="1"/>
                    <a:pt x="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5631450" y="1519225"/>
              <a:ext cx="173425" cy="96075"/>
            </a:xfrm>
            <a:custGeom>
              <a:rect b="b" l="l" r="r" t="t"/>
              <a:pathLst>
                <a:path extrusionOk="0" h="3843" w="6937">
                  <a:moveTo>
                    <a:pt x="281" y="824"/>
                  </a:moveTo>
                  <a:cubicBezTo>
                    <a:pt x="473" y="497"/>
                    <a:pt x="1580" y="1303"/>
                    <a:pt x="3542" y="1111"/>
                  </a:cubicBezTo>
                  <a:cubicBezTo>
                    <a:pt x="5418" y="928"/>
                    <a:pt x="6300" y="1"/>
                    <a:pt x="6564" y="295"/>
                  </a:cubicBezTo>
                  <a:cubicBezTo>
                    <a:pt x="6936" y="713"/>
                    <a:pt x="5823" y="3291"/>
                    <a:pt x="3878" y="3559"/>
                  </a:cubicBezTo>
                  <a:cubicBezTo>
                    <a:pt x="1792" y="3843"/>
                    <a:pt x="0" y="1297"/>
                    <a:pt x="281"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5695250" y="1553150"/>
              <a:ext cx="36750" cy="34825"/>
            </a:xfrm>
            <a:custGeom>
              <a:rect b="b" l="l" r="r" t="t"/>
              <a:pathLst>
                <a:path extrusionOk="0" h="1393" w="1470">
                  <a:moveTo>
                    <a:pt x="670" y="61"/>
                  </a:moveTo>
                  <a:cubicBezTo>
                    <a:pt x="735" y="61"/>
                    <a:pt x="800" y="70"/>
                    <a:pt x="866" y="90"/>
                  </a:cubicBezTo>
                  <a:cubicBezTo>
                    <a:pt x="1032" y="139"/>
                    <a:pt x="1169" y="253"/>
                    <a:pt x="1248" y="407"/>
                  </a:cubicBezTo>
                  <a:cubicBezTo>
                    <a:pt x="1323" y="560"/>
                    <a:pt x="1332" y="739"/>
                    <a:pt x="1270" y="899"/>
                  </a:cubicBezTo>
                  <a:cubicBezTo>
                    <a:pt x="1208" y="1066"/>
                    <a:pt x="1084" y="1206"/>
                    <a:pt x="924" y="1285"/>
                  </a:cubicBezTo>
                  <a:cubicBezTo>
                    <a:pt x="857" y="1318"/>
                    <a:pt x="789" y="1332"/>
                    <a:pt x="724" y="1332"/>
                  </a:cubicBezTo>
                  <a:cubicBezTo>
                    <a:pt x="455" y="1332"/>
                    <a:pt x="223" y="1094"/>
                    <a:pt x="183" y="1023"/>
                  </a:cubicBezTo>
                  <a:cubicBezTo>
                    <a:pt x="121" y="906"/>
                    <a:pt x="69" y="629"/>
                    <a:pt x="138" y="403"/>
                  </a:cubicBezTo>
                  <a:cubicBezTo>
                    <a:pt x="167" y="289"/>
                    <a:pt x="245" y="191"/>
                    <a:pt x="350" y="139"/>
                  </a:cubicBezTo>
                  <a:cubicBezTo>
                    <a:pt x="448" y="87"/>
                    <a:pt x="559" y="61"/>
                    <a:pt x="670" y="61"/>
                  </a:cubicBezTo>
                  <a:close/>
                  <a:moveTo>
                    <a:pt x="669" y="0"/>
                  </a:moveTo>
                  <a:cubicBezTo>
                    <a:pt x="550" y="0"/>
                    <a:pt x="431" y="28"/>
                    <a:pt x="321" y="83"/>
                  </a:cubicBezTo>
                  <a:cubicBezTo>
                    <a:pt x="203" y="145"/>
                    <a:pt x="115" y="256"/>
                    <a:pt x="79" y="387"/>
                  </a:cubicBezTo>
                  <a:cubicBezTo>
                    <a:pt x="1" y="635"/>
                    <a:pt x="66" y="929"/>
                    <a:pt x="131" y="1053"/>
                  </a:cubicBezTo>
                  <a:cubicBezTo>
                    <a:pt x="190" y="1157"/>
                    <a:pt x="445" y="1392"/>
                    <a:pt x="729" y="1392"/>
                  </a:cubicBezTo>
                  <a:cubicBezTo>
                    <a:pt x="807" y="1392"/>
                    <a:pt x="882" y="1373"/>
                    <a:pt x="950" y="1340"/>
                  </a:cubicBezTo>
                  <a:cubicBezTo>
                    <a:pt x="1127" y="1252"/>
                    <a:pt x="1261" y="1102"/>
                    <a:pt x="1329" y="919"/>
                  </a:cubicBezTo>
                  <a:cubicBezTo>
                    <a:pt x="1469" y="550"/>
                    <a:pt x="1264" y="139"/>
                    <a:pt x="882" y="31"/>
                  </a:cubicBezTo>
                  <a:cubicBezTo>
                    <a:pt x="812" y="10"/>
                    <a:pt x="740"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0"/>
            <p:cNvSpPr/>
            <p:nvPr/>
          </p:nvSpPr>
          <p:spPr>
            <a:xfrm>
              <a:off x="5979550" y="1519225"/>
              <a:ext cx="173425" cy="96075"/>
            </a:xfrm>
            <a:custGeom>
              <a:rect b="b" l="l" r="r" t="t"/>
              <a:pathLst>
                <a:path extrusionOk="0" h="3843" w="6937">
                  <a:moveTo>
                    <a:pt x="281" y="824"/>
                  </a:moveTo>
                  <a:cubicBezTo>
                    <a:pt x="474" y="497"/>
                    <a:pt x="1580" y="1303"/>
                    <a:pt x="3542" y="1111"/>
                  </a:cubicBezTo>
                  <a:cubicBezTo>
                    <a:pt x="5419" y="928"/>
                    <a:pt x="6300" y="1"/>
                    <a:pt x="6565" y="295"/>
                  </a:cubicBezTo>
                  <a:cubicBezTo>
                    <a:pt x="6937" y="713"/>
                    <a:pt x="5824" y="3291"/>
                    <a:pt x="3878" y="3559"/>
                  </a:cubicBezTo>
                  <a:cubicBezTo>
                    <a:pt x="1793" y="3843"/>
                    <a:pt x="1" y="1297"/>
                    <a:pt x="281"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0"/>
            <p:cNvSpPr/>
            <p:nvPr/>
          </p:nvSpPr>
          <p:spPr>
            <a:xfrm>
              <a:off x="6043375" y="1553150"/>
              <a:ext cx="34950" cy="34825"/>
            </a:xfrm>
            <a:custGeom>
              <a:rect b="b" l="l" r="r" t="t"/>
              <a:pathLst>
                <a:path extrusionOk="0" h="1393" w="1398">
                  <a:moveTo>
                    <a:pt x="678" y="61"/>
                  </a:moveTo>
                  <a:cubicBezTo>
                    <a:pt x="916" y="61"/>
                    <a:pt x="1134" y="194"/>
                    <a:pt x="1247" y="407"/>
                  </a:cubicBezTo>
                  <a:cubicBezTo>
                    <a:pt x="1322" y="560"/>
                    <a:pt x="1332" y="739"/>
                    <a:pt x="1270" y="899"/>
                  </a:cubicBezTo>
                  <a:cubicBezTo>
                    <a:pt x="1208" y="1066"/>
                    <a:pt x="1084" y="1206"/>
                    <a:pt x="924" y="1285"/>
                  </a:cubicBezTo>
                  <a:cubicBezTo>
                    <a:pt x="856" y="1318"/>
                    <a:pt x="789" y="1332"/>
                    <a:pt x="723" y="1332"/>
                  </a:cubicBezTo>
                  <a:cubicBezTo>
                    <a:pt x="454" y="1332"/>
                    <a:pt x="222" y="1094"/>
                    <a:pt x="183" y="1023"/>
                  </a:cubicBezTo>
                  <a:cubicBezTo>
                    <a:pt x="121" y="906"/>
                    <a:pt x="69" y="625"/>
                    <a:pt x="137" y="403"/>
                  </a:cubicBezTo>
                  <a:cubicBezTo>
                    <a:pt x="166" y="289"/>
                    <a:pt x="245" y="191"/>
                    <a:pt x="349" y="136"/>
                  </a:cubicBezTo>
                  <a:cubicBezTo>
                    <a:pt x="447" y="87"/>
                    <a:pt x="558" y="61"/>
                    <a:pt x="669" y="61"/>
                  </a:cubicBezTo>
                  <a:cubicBezTo>
                    <a:pt x="672" y="61"/>
                    <a:pt x="675" y="61"/>
                    <a:pt x="678" y="61"/>
                  </a:cubicBezTo>
                  <a:close/>
                  <a:moveTo>
                    <a:pt x="670" y="1"/>
                  </a:moveTo>
                  <a:cubicBezTo>
                    <a:pt x="554" y="1"/>
                    <a:pt x="435" y="27"/>
                    <a:pt x="323" y="83"/>
                  </a:cubicBezTo>
                  <a:cubicBezTo>
                    <a:pt x="202" y="145"/>
                    <a:pt x="114" y="253"/>
                    <a:pt x="78" y="387"/>
                  </a:cubicBezTo>
                  <a:cubicBezTo>
                    <a:pt x="0" y="635"/>
                    <a:pt x="62" y="929"/>
                    <a:pt x="131" y="1053"/>
                  </a:cubicBezTo>
                  <a:cubicBezTo>
                    <a:pt x="189" y="1157"/>
                    <a:pt x="444" y="1392"/>
                    <a:pt x="728" y="1392"/>
                  </a:cubicBezTo>
                  <a:cubicBezTo>
                    <a:pt x="806" y="1392"/>
                    <a:pt x="885" y="1373"/>
                    <a:pt x="953" y="1340"/>
                  </a:cubicBezTo>
                  <a:cubicBezTo>
                    <a:pt x="1126" y="1252"/>
                    <a:pt x="1263" y="1102"/>
                    <a:pt x="1328" y="919"/>
                  </a:cubicBezTo>
                  <a:cubicBezTo>
                    <a:pt x="1397" y="743"/>
                    <a:pt x="1387" y="547"/>
                    <a:pt x="1302" y="377"/>
                  </a:cubicBezTo>
                  <a:cubicBezTo>
                    <a:pt x="1182" y="137"/>
                    <a:pt x="934" y="1"/>
                    <a:pt x="67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5270350" y="1735075"/>
              <a:ext cx="173425" cy="96075"/>
            </a:xfrm>
            <a:custGeom>
              <a:rect b="b" l="l" r="r" t="t"/>
              <a:pathLst>
                <a:path extrusionOk="0" h="3843" w="6937">
                  <a:moveTo>
                    <a:pt x="278" y="823"/>
                  </a:moveTo>
                  <a:cubicBezTo>
                    <a:pt x="474" y="496"/>
                    <a:pt x="1581" y="1303"/>
                    <a:pt x="3542" y="1107"/>
                  </a:cubicBezTo>
                  <a:cubicBezTo>
                    <a:pt x="5419" y="924"/>
                    <a:pt x="6300" y="0"/>
                    <a:pt x="6565" y="291"/>
                  </a:cubicBezTo>
                  <a:cubicBezTo>
                    <a:pt x="6937" y="709"/>
                    <a:pt x="5821" y="3287"/>
                    <a:pt x="3878" y="3555"/>
                  </a:cubicBezTo>
                  <a:cubicBezTo>
                    <a:pt x="1793" y="3842"/>
                    <a:pt x="1" y="1296"/>
                    <a:pt x="278" y="823"/>
                  </a:cubicBezTo>
                  <a:close/>
                </a:path>
              </a:pathLst>
            </a:custGeom>
            <a:gradFill>
              <a:gsLst>
                <a:gs pos="0">
                  <a:srgbClr val="F5A65A">
                    <a:alpha val="0"/>
                    <a:alpha val="8380"/>
                  </a:srgbClr>
                </a:gs>
                <a:gs pos="100000">
                  <a:srgbClr val="D88794">
                    <a:alpha val="61176"/>
                    <a:alpha val="838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5334175" y="1769000"/>
              <a:ext cx="36900" cy="34800"/>
            </a:xfrm>
            <a:custGeom>
              <a:rect b="b" l="l" r="r" t="t"/>
              <a:pathLst>
                <a:path extrusionOk="0" h="1392" w="1476">
                  <a:moveTo>
                    <a:pt x="678" y="60"/>
                  </a:moveTo>
                  <a:cubicBezTo>
                    <a:pt x="916" y="60"/>
                    <a:pt x="1134" y="193"/>
                    <a:pt x="1247" y="406"/>
                  </a:cubicBezTo>
                  <a:cubicBezTo>
                    <a:pt x="1404" y="723"/>
                    <a:pt x="1260" y="1117"/>
                    <a:pt x="924" y="1284"/>
                  </a:cubicBezTo>
                  <a:cubicBezTo>
                    <a:pt x="856" y="1318"/>
                    <a:pt x="789" y="1332"/>
                    <a:pt x="724" y="1332"/>
                  </a:cubicBezTo>
                  <a:cubicBezTo>
                    <a:pt x="454" y="1332"/>
                    <a:pt x="222" y="1094"/>
                    <a:pt x="183" y="1023"/>
                  </a:cubicBezTo>
                  <a:cubicBezTo>
                    <a:pt x="121" y="905"/>
                    <a:pt x="69" y="628"/>
                    <a:pt x="137" y="403"/>
                  </a:cubicBezTo>
                  <a:cubicBezTo>
                    <a:pt x="167" y="288"/>
                    <a:pt x="245" y="194"/>
                    <a:pt x="350" y="138"/>
                  </a:cubicBezTo>
                  <a:cubicBezTo>
                    <a:pt x="447" y="86"/>
                    <a:pt x="558" y="60"/>
                    <a:pt x="669" y="60"/>
                  </a:cubicBezTo>
                  <a:cubicBezTo>
                    <a:pt x="672" y="60"/>
                    <a:pt x="675" y="60"/>
                    <a:pt x="678" y="60"/>
                  </a:cubicBezTo>
                  <a:close/>
                  <a:moveTo>
                    <a:pt x="669" y="0"/>
                  </a:moveTo>
                  <a:cubicBezTo>
                    <a:pt x="553" y="0"/>
                    <a:pt x="433" y="27"/>
                    <a:pt x="320" y="83"/>
                  </a:cubicBezTo>
                  <a:cubicBezTo>
                    <a:pt x="203" y="145"/>
                    <a:pt x="115" y="256"/>
                    <a:pt x="79" y="386"/>
                  </a:cubicBezTo>
                  <a:cubicBezTo>
                    <a:pt x="0" y="634"/>
                    <a:pt x="62" y="931"/>
                    <a:pt x="131" y="1052"/>
                  </a:cubicBezTo>
                  <a:cubicBezTo>
                    <a:pt x="190" y="1157"/>
                    <a:pt x="444" y="1392"/>
                    <a:pt x="728" y="1392"/>
                  </a:cubicBezTo>
                  <a:cubicBezTo>
                    <a:pt x="807" y="1392"/>
                    <a:pt x="882" y="1372"/>
                    <a:pt x="950" y="1339"/>
                  </a:cubicBezTo>
                  <a:cubicBezTo>
                    <a:pt x="1316" y="1157"/>
                    <a:pt x="1476" y="726"/>
                    <a:pt x="1299" y="377"/>
                  </a:cubicBezTo>
                  <a:cubicBezTo>
                    <a:pt x="1179" y="137"/>
                    <a:pt x="932"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5631450" y="1735075"/>
              <a:ext cx="173425" cy="96075"/>
            </a:xfrm>
            <a:custGeom>
              <a:rect b="b" l="l" r="r" t="t"/>
              <a:pathLst>
                <a:path extrusionOk="0" h="3843" w="6937">
                  <a:moveTo>
                    <a:pt x="281" y="823"/>
                  </a:moveTo>
                  <a:cubicBezTo>
                    <a:pt x="473" y="496"/>
                    <a:pt x="1580" y="1303"/>
                    <a:pt x="3542" y="1107"/>
                  </a:cubicBezTo>
                  <a:cubicBezTo>
                    <a:pt x="5418" y="924"/>
                    <a:pt x="6300" y="0"/>
                    <a:pt x="6564" y="291"/>
                  </a:cubicBezTo>
                  <a:cubicBezTo>
                    <a:pt x="6936" y="709"/>
                    <a:pt x="5823" y="3287"/>
                    <a:pt x="3878" y="3555"/>
                  </a:cubicBezTo>
                  <a:cubicBezTo>
                    <a:pt x="1792" y="3842"/>
                    <a:pt x="0" y="1296"/>
                    <a:pt x="281" y="823"/>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5695250" y="1768975"/>
              <a:ext cx="36900" cy="34825"/>
            </a:xfrm>
            <a:custGeom>
              <a:rect b="b" l="l" r="r" t="t"/>
              <a:pathLst>
                <a:path extrusionOk="0" h="1393" w="1476">
                  <a:moveTo>
                    <a:pt x="670" y="61"/>
                  </a:moveTo>
                  <a:cubicBezTo>
                    <a:pt x="735" y="61"/>
                    <a:pt x="800" y="71"/>
                    <a:pt x="866" y="90"/>
                  </a:cubicBezTo>
                  <a:cubicBezTo>
                    <a:pt x="1032" y="139"/>
                    <a:pt x="1169" y="253"/>
                    <a:pt x="1248" y="407"/>
                  </a:cubicBezTo>
                  <a:cubicBezTo>
                    <a:pt x="1404" y="724"/>
                    <a:pt x="1261" y="1118"/>
                    <a:pt x="924" y="1285"/>
                  </a:cubicBezTo>
                  <a:cubicBezTo>
                    <a:pt x="857" y="1319"/>
                    <a:pt x="789" y="1333"/>
                    <a:pt x="724" y="1333"/>
                  </a:cubicBezTo>
                  <a:cubicBezTo>
                    <a:pt x="455" y="1333"/>
                    <a:pt x="223" y="1095"/>
                    <a:pt x="183" y="1024"/>
                  </a:cubicBezTo>
                  <a:cubicBezTo>
                    <a:pt x="121" y="906"/>
                    <a:pt x="69" y="629"/>
                    <a:pt x="138" y="404"/>
                  </a:cubicBezTo>
                  <a:cubicBezTo>
                    <a:pt x="167" y="289"/>
                    <a:pt x="245" y="195"/>
                    <a:pt x="350" y="139"/>
                  </a:cubicBezTo>
                  <a:cubicBezTo>
                    <a:pt x="448" y="87"/>
                    <a:pt x="559" y="61"/>
                    <a:pt x="670" y="61"/>
                  </a:cubicBezTo>
                  <a:close/>
                  <a:moveTo>
                    <a:pt x="669" y="0"/>
                  </a:moveTo>
                  <a:cubicBezTo>
                    <a:pt x="550" y="0"/>
                    <a:pt x="431" y="29"/>
                    <a:pt x="321" y="84"/>
                  </a:cubicBezTo>
                  <a:cubicBezTo>
                    <a:pt x="203" y="146"/>
                    <a:pt x="115" y="257"/>
                    <a:pt x="79" y="387"/>
                  </a:cubicBezTo>
                  <a:cubicBezTo>
                    <a:pt x="1" y="635"/>
                    <a:pt x="66" y="932"/>
                    <a:pt x="131" y="1053"/>
                  </a:cubicBezTo>
                  <a:cubicBezTo>
                    <a:pt x="190" y="1158"/>
                    <a:pt x="445" y="1393"/>
                    <a:pt x="729" y="1393"/>
                  </a:cubicBezTo>
                  <a:cubicBezTo>
                    <a:pt x="807" y="1393"/>
                    <a:pt x="882" y="1373"/>
                    <a:pt x="950" y="1340"/>
                  </a:cubicBezTo>
                  <a:cubicBezTo>
                    <a:pt x="1319" y="1158"/>
                    <a:pt x="1476" y="727"/>
                    <a:pt x="1300" y="378"/>
                  </a:cubicBezTo>
                  <a:cubicBezTo>
                    <a:pt x="1215" y="211"/>
                    <a:pt x="1065" y="84"/>
                    <a:pt x="882" y="32"/>
                  </a:cubicBezTo>
                  <a:cubicBezTo>
                    <a:pt x="812" y="11"/>
                    <a:pt x="740"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5979550" y="1735075"/>
              <a:ext cx="173425" cy="96075"/>
            </a:xfrm>
            <a:custGeom>
              <a:rect b="b" l="l" r="r" t="t"/>
              <a:pathLst>
                <a:path extrusionOk="0" h="3843" w="6937">
                  <a:moveTo>
                    <a:pt x="281" y="823"/>
                  </a:moveTo>
                  <a:cubicBezTo>
                    <a:pt x="474" y="496"/>
                    <a:pt x="1580" y="1303"/>
                    <a:pt x="3542" y="1107"/>
                  </a:cubicBezTo>
                  <a:cubicBezTo>
                    <a:pt x="5419" y="924"/>
                    <a:pt x="6300" y="0"/>
                    <a:pt x="6565" y="291"/>
                  </a:cubicBezTo>
                  <a:cubicBezTo>
                    <a:pt x="6937" y="709"/>
                    <a:pt x="5824" y="3287"/>
                    <a:pt x="3878" y="3555"/>
                  </a:cubicBezTo>
                  <a:cubicBezTo>
                    <a:pt x="1793" y="3842"/>
                    <a:pt x="1" y="1296"/>
                    <a:pt x="281" y="823"/>
                  </a:cubicBezTo>
                  <a:close/>
                </a:path>
              </a:pathLst>
            </a:custGeom>
            <a:solidFill>
              <a:srgbClr val="8584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6043375" y="1769000"/>
              <a:ext cx="34950" cy="34800"/>
            </a:xfrm>
            <a:custGeom>
              <a:rect b="b" l="l" r="r" t="t"/>
              <a:pathLst>
                <a:path extrusionOk="0" h="1392" w="1398">
                  <a:moveTo>
                    <a:pt x="678" y="60"/>
                  </a:moveTo>
                  <a:cubicBezTo>
                    <a:pt x="916" y="60"/>
                    <a:pt x="1134" y="193"/>
                    <a:pt x="1247" y="406"/>
                  </a:cubicBezTo>
                  <a:cubicBezTo>
                    <a:pt x="1322" y="559"/>
                    <a:pt x="1332" y="739"/>
                    <a:pt x="1270" y="899"/>
                  </a:cubicBezTo>
                  <a:cubicBezTo>
                    <a:pt x="1208" y="1069"/>
                    <a:pt x="1084" y="1206"/>
                    <a:pt x="924" y="1284"/>
                  </a:cubicBezTo>
                  <a:cubicBezTo>
                    <a:pt x="856" y="1318"/>
                    <a:pt x="789" y="1332"/>
                    <a:pt x="723" y="1332"/>
                  </a:cubicBezTo>
                  <a:cubicBezTo>
                    <a:pt x="454" y="1332"/>
                    <a:pt x="222" y="1094"/>
                    <a:pt x="183" y="1023"/>
                  </a:cubicBezTo>
                  <a:cubicBezTo>
                    <a:pt x="121" y="905"/>
                    <a:pt x="69" y="628"/>
                    <a:pt x="137" y="403"/>
                  </a:cubicBezTo>
                  <a:cubicBezTo>
                    <a:pt x="166" y="288"/>
                    <a:pt x="245" y="190"/>
                    <a:pt x="349" y="138"/>
                  </a:cubicBezTo>
                  <a:cubicBezTo>
                    <a:pt x="447" y="86"/>
                    <a:pt x="558" y="60"/>
                    <a:pt x="669" y="60"/>
                  </a:cubicBezTo>
                  <a:cubicBezTo>
                    <a:pt x="672" y="60"/>
                    <a:pt x="675" y="60"/>
                    <a:pt x="678" y="60"/>
                  </a:cubicBezTo>
                  <a:close/>
                  <a:moveTo>
                    <a:pt x="670" y="0"/>
                  </a:moveTo>
                  <a:cubicBezTo>
                    <a:pt x="554" y="0"/>
                    <a:pt x="435" y="27"/>
                    <a:pt x="323" y="83"/>
                  </a:cubicBezTo>
                  <a:cubicBezTo>
                    <a:pt x="202" y="145"/>
                    <a:pt x="114" y="256"/>
                    <a:pt x="78" y="386"/>
                  </a:cubicBezTo>
                  <a:cubicBezTo>
                    <a:pt x="0" y="634"/>
                    <a:pt x="62" y="931"/>
                    <a:pt x="131" y="1052"/>
                  </a:cubicBezTo>
                  <a:cubicBezTo>
                    <a:pt x="189" y="1157"/>
                    <a:pt x="444" y="1392"/>
                    <a:pt x="728" y="1392"/>
                  </a:cubicBezTo>
                  <a:cubicBezTo>
                    <a:pt x="806" y="1392"/>
                    <a:pt x="885" y="1375"/>
                    <a:pt x="953" y="1339"/>
                  </a:cubicBezTo>
                  <a:cubicBezTo>
                    <a:pt x="1126" y="1251"/>
                    <a:pt x="1263" y="1104"/>
                    <a:pt x="1328" y="922"/>
                  </a:cubicBezTo>
                  <a:cubicBezTo>
                    <a:pt x="1397" y="742"/>
                    <a:pt x="1387" y="546"/>
                    <a:pt x="1302" y="377"/>
                  </a:cubicBezTo>
                  <a:cubicBezTo>
                    <a:pt x="1182" y="137"/>
                    <a:pt x="934" y="0"/>
                    <a:pt x="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6304975" y="1519225"/>
              <a:ext cx="173500" cy="96075"/>
            </a:xfrm>
            <a:custGeom>
              <a:rect b="b" l="l" r="r" t="t"/>
              <a:pathLst>
                <a:path extrusionOk="0" h="3843" w="6940">
                  <a:moveTo>
                    <a:pt x="281" y="824"/>
                  </a:moveTo>
                  <a:cubicBezTo>
                    <a:pt x="477" y="497"/>
                    <a:pt x="1584" y="1303"/>
                    <a:pt x="3542" y="1111"/>
                  </a:cubicBezTo>
                  <a:cubicBezTo>
                    <a:pt x="5419" y="928"/>
                    <a:pt x="6300" y="1"/>
                    <a:pt x="6565" y="295"/>
                  </a:cubicBezTo>
                  <a:cubicBezTo>
                    <a:pt x="6940" y="713"/>
                    <a:pt x="5824" y="3291"/>
                    <a:pt x="3878" y="3559"/>
                  </a:cubicBezTo>
                  <a:cubicBezTo>
                    <a:pt x="1792" y="3843"/>
                    <a:pt x="1" y="1297"/>
                    <a:pt x="281"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0"/>
            <p:cNvSpPr/>
            <p:nvPr/>
          </p:nvSpPr>
          <p:spPr>
            <a:xfrm>
              <a:off x="6368875" y="1553150"/>
              <a:ext cx="34850" cy="34825"/>
            </a:xfrm>
            <a:custGeom>
              <a:rect b="b" l="l" r="r" t="t"/>
              <a:pathLst>
                <a:path extrusionOk="0" h="1393" w="1394">
                  <a:moveTo>
                    <a:pt x="675" y="61"/>
                  </a:moveTo>
                  <a:cubicBezTo>
                    <a:pt x="913" y="61"/>
                    <a:pt x="1134" y="194"/>
                    <a:pt x="1244" y="407"/>
                  </a:cubicBezTo>
                  <a:cubicBezTo>
                    <a:pt x="1322" y="560"/>
                    <a:pt x="1329" y="739"/>
                    <a:pt x="1270" y="899"/>
                  </a:cubicBezTo>
                  <a:cubicBezTo>
                    <a:pt x="1208" y="1066"/>
                    <a:pt x="1084" y="1206"/>
                    <a:pt x="924" y="1285"/>
                  </a:cubicBezTo>
                  <a:cubicBezTo>
                    <a:pt x="856" y="1318"/>
                    <a:pt x="789" y="1332"/>
                    <a:pt x="724" y="1332"/>
                  </a:cubicBezTo>
                  <a:cubicBezTo>
                    <a:pt x="454" y="1332"/>
                    <a:pt x="222" y="1094"/>
                    <a:pt x="183" y="1023"/>
                  </a:cubicBezTo>
                  <a:cubicBezTo>
                    <a:pt x="118" y="906"/>
                    <a:pt x="66" y="625"/>
                    <a:pt x="137" y="403"/>
                  </a:cubicBezTo>
                  <a:cubicBezTo>
                    <a:pt x="167" y="289"/>
                    <a:pt x="242" y="191"/>
                    <a:pt x="346" y="136"/>
                  </a:cubicBezTo>
                  <a:cubicBezTo>
                    <a:pt x="447" y="87"/>
                    <a:pt x="555" y="61"/>
                    <a:pt x="666" y="61"/>
                  </a:cubicBezTo>
                  <a:cubicBezTo>
                    <a:pt x="669" y="61"/>
                    <a:pt x="672" y="61"/>
                    <a:pt x="675" y="61"/>
                  </a:cubicBezTo>
                  <a:close/>
                  <a:moveTo>
                    <a:pt x="669" y="1"/>
                  </a:moveTo>
                  <a:cubicBezTo>
                    <a:pt x="553" y="1"/>
                    <a:pt x="433" y="27"/>
                    <a:pt x="320" y="83"/>
                  </a:cubicBezTo>
                  <a:cubicBezTo>
                    <a:pt x="199" y="145"/>
                    <a:pt x="111" y="256"/>
                    <a:pt x="79" y="387"/>
                  </a:cubicBezTo>
                  <a:cubicBezTo>
                    <a:pt x="0" y="635"/>
                    <a:pt x="62" y="929"/>
                    <a:pt x="128" y="1053"/>
                  </a:cubicBezTo>
                  <a:cubicBezTo>
                    <a:pt x="186" y="1157"/>
                    <a:pt x="441" y="1392"/>
                    <a:pt x="728" y="1392"/>
                  </a:cubicBezTo>
                  <a:cubicBezTo>
                    <a:pt x="803" y="1392"/>
                    <a:pt x="882" y="1373"/>
                    <a:pt x="950" y="1340"/>
                  </a:cubicBezTo>
                  <a:cubicBezTo>
                    <a:pt x="1123" y="1252"/>
                    <a:pt x="1260" y="1102"/>
                    <a:pt x="1325" y="919"/>
                  </a:cubicBezTo>
                  <a:cubicBezTo>
                    <a:pt x="1394" y="743"/>
                    <a:pt x="1384" y="547"/>
                    <a:pt x="1299" y="377"/>
                  </a:cubicBezTo>
                  <a:cubicBezTo>
                    <a:pt x="1179" y="137"/>
                    <a:pt x="932" y="1"/>
                    <a:pt x="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0"/>
            <p:cNvSpPr/>
            <p:nvPr/>
          </p:nvSpPr>
          <p:spPr>
            <a:xfrm>
              <a:off x="6304975" y="1735075"/>
              <a:ext cx="173500" cy="96075"/>
            </a:xfrm>
            <a:custGeom>
              <a:rect b="b" l="l" r="r" t="t"/>
              <a:pathLst>
                <a:path extrusionOk="0" h="3843" w="6940">
                  <a:moveTo>
                    <a:pt x="281" y="823"/>
                  </a:moveTo>
                  <a:cubicBezTo>
                    <a:pt x="477" y="496"/>
                    <a:pt x="1584" y="1303"/>
                    <a:pt x="3542" y="1107"/>
                  </a:cubicBezTo>
                  <a:cubicBezTo>
                    <a:pt x="5419" y="924"/>
                    <a:pt x="6300" y="0"/>
                    <a:pt x="6565" y="291"/>
                  </a:cubicBezTo>
                  <a:cubicBezTo>
                    <a:pt x="6940" y="709"/>
                    <a:pt x="5824" y="3287"/>
                    <a:pt x="3878" y="3555"/>
                  </a:cubicBezTo>
                  <a:cubicBezTo>
                    <a:pt x="1792" y="3842"/>
                    <a:pt x="1" y="1296"/>
                    <a:pt x="281" y="823"/>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0"/>
            <p:cNvSpPr/>
            <p:nvPr/>
          </p:nvSpPr>
          <p:spPr>
            <a:xfrm>
              <a:off x="6368875" y="1769000"/>
              <a:ext cx="34850" cy="34800"/>
            </a:xfrm>
            <a:custGeom>
              <a:rect b="b" l="l" r="r" t="t"/>
              <a:pathLst>
                <a:path extrusionOk="0" h="1392" w="1394">
                  <a:moveTo>
                    <a:pt x="675" y="60"/>
                  </a:moveTo>
                  <a:cubicBezTo>
                    <a:pt x="913" y="60"/>
                    <a:pt x="1134" y="193"/>
                    <a:pt x="1244" y="406"/>
                  </a:cubicBezTo>
                  <a:cubicBezTo>
                    <a:pt x="1322" y="559"/>
                    <a:pt x="1329" y="739"/>
                    <a:pt x="1270" y="899"/>
                  </a:cubicBezTo>
                  <a:cubicBezTo>
                    <a:pt x="1208" y="1069"/>
                    <a:pt x="1084" y="1206"/>
                    <a:pt x="924" y="1284"/>
                  </a:cubicBezTo>
                  <a:cubicBezTo>
                    <a:pt x="856" y="1318"/>
                    <a:pt x="789" y="1332"/>
                    <a:pt x="724" y="1332"/>
                  </a:cubicBezTo>
                  <a:cubicBezTo>
                    <a:pt x="454" y="1332"/>
                    <a:pt x="222" y="1094"/>
                    <a:pt x="183" y="1023"/>
                  </a:cubicBezTo>
                  <a:cubicBezTo>
                    <a:pt x="118" y="905"/>
                    <a:pt x="66" y="628"/>
                    <a:pt x="137" y="403"/>
                  </a:cubicBezTo>
                  <a:cubicBezTo>
                    <a:pt x="167" y="288"/>
                    <a:pt x="242" y="194"/>
                    <a:pt x="346" y="138"/>
                  </a:cubicBezTo>
                  <a:cubicBezTo>
                    <a:pt x="447" y="86"/>
                    <a:pt x="555" y="60"/>
                    <a:pt x="666" y="60"/>
                  </a:cubicBezTo>
                  <a:cubicBezTo>
                    <a:pt x="669" y="60"/>
                    <a:pt x="672" y="60"/>
                    <a:pt x="675" y="60"/>
                  </a:cubicBezTo>
                  <a:close/>
                  <a:moveTo>
                    <a:pt x="669" y="0"/>
                  </a:moveTo>
                  <a:cubicBezTo>
                    <a:pt x="553" y="0"/>
                    <a:pt x="433" y="27"/>
                    <a:pt x="320" y="83"/>
                  </a:cubicBezTo>
                  <a:cubicBezTo>
                    <a:pt x="199" y="145"/>
                    <a:pt x="111" y="256"/>
                    <a:pt x="79" y="386"/>
                  </a:cubicBezTo>
                  <a:cubicBezTo>
                    <a:pt x="0" y="634"/>
                    <a:pt x="62" y="931"/>
                    <a:pt x="128" y="1052"/>
                  </a:cubicBezTo>
                  <a:cubicBezTo>
                    <a:pt x="186" y="1157"/>
                    <a:pt x="441" y="1392"/>
                    <a:pt x="728" y="1392"/>
                  </a:cubicBezTo>
                  <a:cubicBezTo>
                    <a:pt x="803" y="1392"/>
                    <a:pt x="882" y="1372"/>
                    <a:pt x="950" y="1339"/>
                  </a:cubicBezTo>
                  <a:cubicBezTo>
                    <a:pt x="1123" y="1251"/>
                    <a:pt x="1260" y="1104"/>
                    <a:pt x="1325" y="922"/>
                  </a:cubicBezTo>
                  <a:cubicBezTo>
                    <a:pt x="1394" y="742"/>
                    <a:pt x="1384" y="546"/>
                    <a:pt x="1299" y="377"/>
                  </a:cubicBezTo>
                  <a:cubicBezTo>
                    <a:pt x="1179" y="137"/>
                    <a:pt x="932"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0"/>
            <p:cNvSpPr/>
            <p:nvPr/>
          </p:nvSpPr>
          <p:spPr>
            <a:xfrm>
              <a:off x="6630575" y="1519225"/>
              <a:ext cx="173325" cy="96075"/>
            </a:xfrm>
            <a:custGeom>
              <a:rect b="b" l="l" r="r" t="t"/>
              <a:pathLst>
                <a:path extrusionOk="0" h="3843" w="6933">
                  <a:moveTo>
                    <a:pt x="277" y="824"/>
                  </a:moveTo>
                  <a:cubicBezTo>
                    <a:pt x="470" y="497"/>
                    <a:pt x="1577" y="1303"/>
                    <a:pt x="3538" y="1111"/>
                  </a:cubicBezTo>
                  <a:cubicBezTo>
                    <a:pt x="5415" y="928"/>
                    <a:pt x="6296" y="1"/>
                    <a:pt x="6561" y="295"/>
                  </a:cubicBezTo>
                  <a:cubicBezTo>
                    <a:pt x="6933" y="713"/>
                    <a:pt x="5820" y="3291"/>
                    <a:pt x="3874" y="3559"/>
                  </a:cubicBezTo>
                  <a:cubicBezTo>
                    <a:pt x="1789" y="3843"/>
                    <a:pt x="0" y="1297"/>
                    <a:pt x="277"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0"/>
            <p:cNvSpPr/>
            <p:nvPr/>
          </p:nvSpPr>
          <p:spPr>
            <a:xfrm>
              <a:off x="6694300" y="1553150"/>
              <a:ext cx="34850" cy="34825"/>
            </a:xfrm>
            <a:custGeom>
              <a:rect b="b" l="l" r="r" t="t"/>
              <a:pathLst>
                <a:path extrusionOk="0" h="1393" w="1394">
                  <a:moveTo>
                    <a:pt x="669" y="61"/>
                  </a:moveTo>
                  <a:cubicBezTo>
                    <a:pt x="735" y="61"/>
                    <a:pt x="803" y="70"/>
                    <a:pt x="865" y="90"/>
                  </a:cubicBezTo>
                  <a:cubicBezTo>
                    <a:pt x="1032" y="139"/>
                    <a:pt x="1169" y="253"/>
                    <a:pt x="1247" y="407"/>
                  </a:cubicBezTo>
                  <a:cubicBezTo>
                    <a:pt x="1322" y="560"/>
                    <a:pt x="1332" y="739"/>
                    <a:pt x="1273" y="899"/>
                  </a:cubicBezTo>
                  <a:cubicBezTo>
                    <a:pt x="1208" y="1066"/>
                    <a:pt x="1084" y="1206"/>
                    <a:pt x="924" y="1285"/>
                  </a:cubicBezTo>
                  <a:cubicBezTo>
                    <a:pt x="857" y="1318"/>
                    <a:pt x="790" y="1332"/>
                    <a:pt x="725" y="1332"/>
                  </a:cubicBezTo>
                  <a:cubicBezTo>
                    <a:pt x="456" y="1332"/>
                    <a:pt x="223" y="1094"/>
                    <a:pt x="186" y="1023"/>
                  </a:cubicBezTo>
                  <a:cubicBezTo>
                    <a:pt x="121" y="906"/>
                    <a:pt x="69" y="629"/>
                    <a:pt x="137" y="403"/>
                  </a:cubicBezTo>
                  <a:cubicBezTo>
                    <a:pt x="167" y="289"/>
                    <a:pt x="245" y="191"/>
                    <a:pt x="350" y="139"/>
                  </a:cubicBezTo>
                  <a:cubicBezTo>
                    <a:pt x="447" y="87"/>
                    <a:pt x="558" y="61"/>
                    <a:pt x="669" y="61"/>
                  </a:cubicBezTo>
                  <a:close/>
                  <a:moveTo>
                    <a:pt x="669" y="0"/>
                  </a:moveTo>
                  <a:cubicBezTo>
                    <a:pt x="550" y="0"/>
                    <a:pt x="431" y="28"/>
                    <a:pt x="323" y="83"/>
                  </a:cubicBezTo>
                  <a:cubicBezTo>
                    <a:pt x="203" y="145"/>
                    <a:pt x="114" y="256"/>
                    <a:pt x="79" y="387"/>
                  </a:cubicBezTo>
                  <a:cubicBezTo>
                    <a:pt x="0" y="635"/>
                    <a:pt x="66" y="929"/>
                    <a:pt x="131" y="1053"/>
                  </a:cubicBezTo>
                  <a:cubicBezTo>
                    <a:pt x="190" y="1157"/>
                    <a:pt x="444" y="1392"/>
                    <a:pt x="728" y="1392"/>
                  </a:cubicBezTo>
                  <a:cubicBezTo>
                    <a:pt x="806" y="1392"/>
                    <a:pt x="882" y="1373"/>
                    <a:pt x="953" y="1340"/>
                  </a:cubicBezTo>
                  <a:cubicBezTo>
                    <a:pt x="1126" y="1252"/>
                    <a:pt x="1260" y="1102"/>
                    <a:pt x="1329" y="919"/>
                  </a:cubicBezTo>
                  <a:cubicBezTo>
                    <a:pt x="1394" y="743"/>
                    <a:pt x="1384" y="547"/>
                    <a:pt x="1303" y="377"/>
                  </a:cubicBezTo>
                  <a:cubicBezTo>
                    <a:pt x="1218" y="211"/>
                    <a:pt x="1064" y="83"/>
                    <a:pt x="885" y="31"/>
                  </a:cubicBezTo>
                  <a:cubicBezTo>
                    <a:pt x="814" y="10"/>
                    <a:pt x="741"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6630575" y="1735075"/>
              <a:ext cx="173325" cy="96075"/>
            </a:xfrm>
            <a:custGeom>
              <a:rect b="b" l="l" r="r" t="t"/>
              <a:pathLst>
                <a:path extrusionOk="0" h="3843" w="6933">
                  <a:moveTo>
                    <a:pt x="277" y="823"/>
                  </a:moveTo>
                  <a:cubicBezTo>
                    <a:pt x="470" y="496"/>
                    <a:pt x="1577" y="1303"/>
                    <a:pt x="3538" y="1107"/>
                  </a:cubicBezTo>
                  <a:cubicBezTo>
                    <a:pt x="5415" y="924"/>
                    <a:pt x="6296" y="0"/>
                    <a:pt x="6561" y="291"/>
                  </a:cubicBezTo>
                  <a:cubicBezTo>
                    <a:pt x="6933" y="709"/>
                    <a:pt x="5820" y="3287"/>
                    <a:pt x="3874" y="3555"/>
                  </a:cubicBezTo>
                  <a:cubicBezTo>
                    <a:pt x="1789" y="3842"/>
                    <a:pt x="0" y="1296"/>
                    <a:pt x="277" y="823"/>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6694300" y="1768975"/>
              <a:ext cx="36750" cy="34825"/>
            </a:xfrm>
            <a:custGeom>
              <a:rect b="b" l="l" r="r" t="t"/>
              <a:pathLst>
                <a:path extrusionOk="0" h="1393" w="1470">
                  <a:moveTo>
                    <a:pt x="669" y="61"/>
                  </a:moveTo>
                  <a:cubicBezTo>
                    <a:pt x="735" y="61"/>
                    <a:pt x="803" y="71"/>
                    <a:pt x="865" y="90"/>
                  </a:cubicBezTo>
                  <a:cubicBezTo>
                    <a:pt x="1032" y="139"/>
                    <a:pt x="1169" y="253"/>
                    <a:pt x="1247" y="407"/>
                  </a:cubicBezTo>
                  <a:cubicBezTo>
                    <a:pt x="1322" y="560"/>
                    <a:pt x="1332" y="740"/>
                    <a:pt x="1273" y="900"/>
                  </a:cubicBezTo>
                  <a:cubicBezTo>
                    <a:pt x="1208" y="1070"/>
                    <a:pt x="1084" y="1207"/>
                    <a:pt x="924" y="1285"/>
                  </a:cubicBezTo>
                  <a:cubicBezTo>
                    <a:pt x="857" y="1319"/>
                    <a:pt x="790" y="1333"/>
                    <a:pt x="725" y="1333"/>
                  </a:cubicBezTo>
                  <a:cubicBezTo>
                    <a:pt x="456" y="1333"/>
                    <a:pt x="223" y="1095"/>
                    <a:pt x="186" y="1024"/>
                  </a:cubicBezTo>
                  <a:cubicBezTo>
                    <a:pt x="121" y="906"/>
                    <a:pt x="69" y="629"/>
                    <a:pt x="137" y="404"/>
                  </a:cubicBezTo>
                  <a:cubicBezTo>
                    <a:pt x="167" y="289"/>
                    <a:pt x="245" y="195"/>
                    <a:pt x="350" y="139"/>
                  </a:cubicBezTo>
                  <a:cubicBezTo>
                    <a:pt x="447" y="87"/>
                    <a:pt x="558" y="61"/>
                    <a:pt x="669" y="61"/>
                  </a:cubicBezTo>
                  <a:close/>
                  <a:moveTo>
                    <a:pt x="669" y="0"/>
                  </a:moveTo>
                  <a:cubicBezTo>
                    <a:pt x="550" y="0"/>
                    <a:pt x="431" y="29"/>
                    <a:pt x="323" y="84"/>
                  </a:cubicBezTo>
                  <a:cubicBezTo>
                    <a:pt x="203" y="146"/>
                    <a:pt x="114" y="257"/>
                    <a:pt x="79" y="387"/>
                  </a:cubicBezTo>
                  <a:cubicBezTo>
                    <a:pt x="0" y="635"/>
                    <a:pt x="66" y="932"/>
                    <a:pt x="131" y="1053"/>
                  </a:cubicBezTo>
                  <a:cubicBezTo>
                    <a:pt x="190" y="1158"/>
                    <a:pt x="444" y="1393"/>
                    <a:pt x="728" y="1393"/>
                  </a:cubicBezTo>
                  <a:cubicBezTo>
                    <a:pt x="806" y="1393"/>
                    <a:pt x="882" y="1373"/>
                    <a:pt x="953" y="1340"/>
                  </a:cubicBezTo>
                  <a:cubicBezTo>
                    <a:pt x="1126" y="1252"/>
                    <a:pt x="1260" y="1105"/>
                    <a:pt x="1329" y="923"/>
                  </a:cubicBezTo>
                  <a:cubicBezTo>
                    <a:pt x="1469" y="551"/>
                    <a:pt x="1263" y="139"/>
                    <a:pt x="885" y="32"/>
                  </a:cubicBezTo>
                  <a:cubicBezTo>
                    <a:pt x="814" y="11"/>
                    <a:pt x="741"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5077450" y="1388600"/>
              <a:ext cx="1870575" cy="646625"/>
            </a:xfrm>
            <a:custGeom>
              <a:rect b="b" l="l" r="r" t="t"/>
              <a:pathLst>
                <a:path extrusionOk="0" h="25865" w="74823">
                  <a:moveTo>
                    <a:pt x="71193" y="59"/>
                  </a:moveTo>
                  <a:cubicBezTo>
                    <a:pt x="73161" y="59"/>
                    <a:pt x="74763" y="1531"/>
                    <a:pt x="74763" y="3339"/>
                  </a:cubicBezTo>
                  <a:lnTo>
                    <a:pt x="74763" y="25802"/>
                  </a:lnTo>
                  <a:lnTo>
                    <a:pt x="63" y="25802"/>
                  </a:lnTo>
                  <a:lnTo>
                    <a:pt x="63" y="3339"/>
                  </a:lnTo>
                  <a:cubicBezTo>
                    <a:pt x="63" y="1528"/>
                    <a:pt x="1665" y="59"/>
                    <a:pt x="3634" y="59"/>
                  </a:cubicBezTo>
                  <a:close/>
                  <a:moveTo>
                    <a:pt x="3634" y="0"/>
                  </a:moveTo>
                  <a:cubicBezTo>
                    <a:pt x="1633" y="0"/>
                    <a:pt x="1" y="1495"/>
                    <a:pt x="1" y="3339"/>
                  </a:cubicBezTo>
                  <a:lnTo>
                    <a:pt x="1" y="25835"/>
                  </a:lnTo>
                  <a:cubicBezTo>
                    <a:pt x="1" y="25851"/>
                    <a:pt x="17" y="25864"/>
                    <a:pt x="33" y="25864"/>
                  </a:cubicBezTo>
                  <a:lnTo>
                    <a:pt x="74793" y="25864"/>
                  </a:lnTo>
                  <a:cubicBezTo>
                    <a:pt x="74809" y="25864"/>
                    <a:pt x="74822" y="25851"/>
                    <a:pt x="74822" y="25835"/>
                  </a:cubicBezTo>
                  <a:lnTo>
                    <a:pt x="74822" y="3339"/>
                  </a:lnTo>
                  <a:cubicBezTo>
                    <a:pt x="74822" y="1498"/>
                    <a:pt x="73197" y="0"/>
                    <a:pt x="711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4916450" y="1765925"/>
              <a:ext cx="2192650" cy="347625"/>
            </a:xfrm>
            <a:custGeom>
              <a:rect b="b" l="l" r="r" t="t"/>
              <a:pathLst>
                <a:path extrusionOk="0" h="13905" w="87706">
                  <a:moveTo>
                    <a:pt x="6470" y="0"/>
                  </a:moveTo>
                  <a:lnTo>
                    <a:pt x="1" y="1890"/>
                  </a:lnTo>
                  <a:lnTo>
                    <a:pt x="1453" y="4175"/>
                  </a:lnTo>
                  <a:lnTo>
                    <a:pt x="2782" y="3754"/>
                  </a:lnTo>
                  <a:lnTo>
                    <a:pt x="4629" y="12759"/>
                  </a:lnTo>
                  <a:cubicBezTo>
                    <a:pt x="4766" y="13425"/>
                    <a:pt x="5350" y="13905"/>
                    <a:pt x="6033" y="13905"/>
                  </a:cubicBezTo>
                  <a:lnTo>
                    <a:pt x="81677" y="13905"/>
                  </a:lnTo>
                  <a:cubicBezTo>
                    <a:pt x="82356" y="13905"/>
                    <a:pt x="82943" y="13425"/>
                    <a:pt x="83080" y="12759"/>
                  </a:cubicBezTo>
                  <a:lnTo>
                    <a:pt x="84924" y="3754"/>
                  </a:lnTo>
                  <a:lnTo>
                    <a:pt x="86256" y="4175"/>
                  </a:lnTo>
                  <a:lnTo>
                    <a:pt x="87705" y="1890"/>
                  </a:lnTo>
                  <a:lnTo>
                    <a:pt x="81233" y="0"/>
                  </a:lnTo>
                  <a:lnTo>
                    <a:pt x="79085" y="0"/>
                  </a:lnTo>
                  <a:cubicBezTo>
                    <a:pt x="78811" y="0"/>
                    <a:pt x="78573" y="170"/>
                    <a:pt x="78501" y="415"/>
                  </a:cubicBezTo>
                  <a:lnTo>
                    <a:pt x="78155" y="1606"/>
                  </a:lnTo>
                  <a:lnTo>
                    <a:pt x="76033" y="8937"/>
                  </a:lnTo>
                  <a:cubicBezTo>
                    <a:pt x="75726" y="10004"/>
                    <a:pt x="74747" y="10739"/>
                    <a:pt x="73634" y="10742"/>
                  </a:cubicBezTo>
                  <a:lnTo>
                    <a:pt x="14072" y="10742"/>
                  </a:lnTo>
                  <a:cubicBezTo>
                    <a:pt x="12959" y="10739"/>
                    <a:pt x="11980" y="10004"/>
                    <a:pt x="11670" y="8937"/>
                  </a:cubicBezTo>
                  <a:lnTo>
                    <a:pt x="9548" y="1606"/>
                  </a:lnTo>
                  <a:lnTo>
                    <a:pt x="9258" y="597"/>
                  </a:lnTo>
                  <a:cubicBezTo>
                    <a:pt x="9156" y="245"/>
                    <a:pt x="8807" y="0"/>
                    <a:pt x="8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0"/>
            <p:cNvSpPr/>
            <p:nvPr/>
          </p:nvSpPr>
          <p:spPr>
            <a:xfrm>
              <a:off x="6870300" y="1764775"/>
              <a:ext cx="203375" cy="82850"/>
            </a:xfrm>
            <a:custGeom>
              <a:rect b="b" l="l" r="r" t="t"/>
              <a:pathLst>
                <a:path extrusionOk="0" h="3314" w="8135">
                  <a:moveTo>
                    <a:pt x="5357" y="3082"/>
                  </a:moveTo>
                  <a:lnTo>
                    <a:pt x="5703" y="1890"/>
                  </a:lnTo>
                  <a:cubicBezTo>
                    <a:pt x="5772" y="1646"/>
                    <a:pt x="6013" y="1476"/>
                    <a:pt x="6287" y="1476"/>
                  </a:cubicBezTo>
                  <a:lnTo>
                    <a:pt x="8135" y="1476"/>
                  </a:lnTo>
                  <a:lnTo>
                    <a:pt x="3079" y="0"/>
                  </a:lnTo>
                  <a:lnTo>
                    <a:pt x="934" y="0"/>
                  </a:lnTo>
                  <a:cubicBezTo>
                    <a:pt x="657" y="0"/>
                    <a:pt x="419" y="170"/>
                    <a:pt x="347" y="412"/>
                  </a:cubicBezTo>
                  <a:lnTo>
                    <a:pt x="1" y="1606"/>
                  </a:lnTo>
                  <a:lnTo>
                    <a:pt x="5295" y="3313"/>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0"/>
            <p:cNvSpPr/>
            <p:nvPr/>
          </p:nvSpPr>
          <p:spPr>
            <a:xfrm>
              <a:off x="4916450" y="1777250"/>
              <a:ext cx="119000" cy="91825"/>
            </a:xfrm>
            <a:custGeom>
              <a:rect b="b" l="l" r="r" t="t"/>
              <a:pathLst>
                <a:path extrusionOk="0" h="3673" w="4760">
                  <a:moveTo>
                    <a:pt x="4760" y="1"/>
                  </a:moveTo>
                  <a:lnTo>
                    <a:pt x="1" y="1388"/>
                  </a:lnTo>
                  <a:lnTo>
                    <a:pt x="1453" y="3673"/>
                  </a:lnTo>
                  <a:lnTo>
                    <a:pt x="4691" y="2645"/>
                  </a:lnTo>
                  <a:cubicBezTo>
                    <a:pt x="4492" y="1587"/>
                    <a:pt x="4642" y="556"/>
                    <a:pt x="4760" y="1"/>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4915550" y="1765175"/>
              <a:ext cx="2194350" cy="349125"/>
            </a:xfrm>
            <a:custGeom>
              <a:rect b="b" l="l" r="r" t="t"/>
              <a:pathLst>
                <a:path extrusionOk="0" h="13965" w="87774">
                  <a:moveTo>
                    <a:pt x="81265" y="63"/>
                  </a:moveTo>
                  <a:lnTo>
                    <a:pt x="87696" y="1940"/>
                  </a:lnTo>
                  <a:lnTo>
                    <a:pt x="86276" y="4172"/>
                  </a:lnTo>
                  <a:lnTo>
                    <a:pt x="84970" y="3758"/>
                  </a:lnTo>
                  <a:cubicBezTo>
                    <a:pt x="84966" y="3755"/>
                    <a:pt x="84961" y="3754"/>
                    <a:pt x="84957" y="3754"/>
                  </a:cubicBezTo>
                  <a:cubicBezTo>
                    <a:pt x="84942" y="3754"/>
                    <a:pt x="84930" y="3765"/>
                    <a:pt x="84928" y="3781"/>
                  </a:cubicBezTo>
                  <a:lnTo>
                    <a:pt x="83084" y="12786"/>
                  </a:lnTo>
                  <a:cubicBezTo>
                    <a:pt x="82946" y="13435"/>
                    <a:pt x="82375" y="13902"/>
                    <a:pt x="81713" y="13906"/>
                  </a:cubicBezTo>
                  <a:lnTo>
                    <a:pt x="6069" y="13906"/>
                  </a:lnTo>
                  <a:cubicBezTo>
                    <a:pt x="5403" y="13902"/>
                    <a:pt x="4828" y="13435"/>
                    <a:pt x="4694" y="12783"/>
                  </a:cubicBezTo>
                  <a:lnTo>
                    <a:pt x="2850" y="3777"/>
                  </a:lnTo>
                  <a:cubicBezTo>
                    <a:pt x="2847" y="3767"/>
                    <a:pt x="2844" y="3761"/>
                    <a:pt x="2837" y="3758"/>
                  </a:cubicBezTo>
                  <a:cubicBezTo>
                    <a:pt x="2833" y="3755"/>
                    <a:pt x="2828" y="3753"/>
                    <a:pt x="2825" y="3753"/>
                  </a:cubicBezTo>
                  <a:cubicBezTo>
                    <a:pt x="2823" y="3753"/>
                    <a:pt x="2822" y="3753"/>
                    <a:pt x="2821" y="3754"/>
                  </a:cubicBezTo>
                  <a:cubicBezTo>
                    <a:pt x="2818" y="3754"/>
                    <a:pt x="2814" y="3754"/>
                    <a:pt x="2814" y="3758"/>
                  </a:cubicBezTo>
                  <a:lnTo>
                    <a:pt x="1506" y="4172"/>
                  </a:lnTo>
                  <a:lnTo>
                    <a:pt x="86" y="1940"/>
                  </a:lnTo>
                  <a:lnTo>
                    <a:pt x="6516" y="63"/>
                  </a:lnTo>
                  <a:lnTo>
                    <a:pt x="8448" y="63"/>
                  </a:lnTo>
                  <a:cubicBezTo>
                    <a:pt x="8830" y="63"/>
                    <a:pt x="9166" y="298"/>
                    <a:pt x="9264" y="637"/>
                  </a:cubicBezTo>
                  <a:lnTo>
                    <a:pt x="11676" y="8977"/>
                  </a:lnTo>
                  <a:cubicBezTo>
                    <a:pt x="11993" y="10054"/>
                    <a:pt x="12982" y="10798"/>
                    <a:pt x="14108" y="10801"/>
                  </a:cubicBezTo>
                  <a:lnTo>
                    <a:pt x="73673" y="10801"/>
                  </a:lnTo>
                  <a:cubicBezTo>
                    <a:pt x="74796" y="10798"/>
                    <a:pt x="75785" y="10054"/>
                    <a:pt x="76102" y="8977"/>
                  </a:cubicBezTo>
                  <a:lnTo>
                    <a:pt x="78569" y="454"/>
                  </a:lnTo>
                  <a:cubicBezTo>
                    <a:pt x="78635" y="226"/>
                    <a:pt x="78863" y="63"/>
                    <a:pt x="79124" y="63"/>
                  </a:cubicBezTo>
                  <a:close/>
                  <a:moveTo>
                    <a:pt x="6499" y="1"/>
                  </a:moveTo>
                  <a:lnTo>
                    <a:pt x="30" y="1891"/>
                  </a:lnTo>
                  <a:cubicBezTo>
                    <a:pt x="11" y="1897"/>
                    <a:pt x="1" y="1920"/>
                    <a:pt x="11" y="1936"/>
                  </a:cubicBezTo>
                  <a:lnTo>
                    <a:pt x="1463" y="4221"/>
                  </a:lnTo>
                  <a:cubicBezTo>
                    <a:pt x="1468" y="4231"/>
                    <a:pt x="1479" y="4235"/>
                    <a:pt x="1489" y="4235"/>
                  </a:cubicBezTo>
                  <a:cubicBezTo>
                    <a:pt x="1493" y="4235"/>
                    <a:pt x="1496" y="4235"/>
                    <a:pt x="1499" y="4234"/>
                  </a:cubicBezTo>
                  <a:lnTo>
                    <a:pt x="2798" y="3823"/>
                  </a:lnTo>
                  <a:lnTo>
                    <a:pt x="4632" y="12796"/>
                  </a:lnTo>
                  <a:cubicBezTo>
                    <a:pt x="4773" y="13475"/>
                    <a:pt x="5373" y="13964"/>
                    <a:pt x="6065" y="13964"/>
                  </a:cubicBezTo>
                  <a:lnTo>
                    <a:pt x="81709" y="13964"/>
                  </a:lnTo>
                  <a:cubicBezTo>
                    <a:pt x="82405" y="13964"/>
                    <a:pt x="83002" y="13475"/>
                    <a:pt x="83146" y="12796"/>
                  </a:cubicBezTo>
                  <a:lnTo>
                    <a:pt x="84980" y="3823"/>
                  </a:lnTo>
                  <a:lnTo>
                    <a:pt x="86279" y="4234"/>
                  </a:lnTo>
                  <a:cubicBezTo>
                    <a:pt x="86282" y="4235"/>
                    <a:pt x="86285" y="4235"/>
                    <a:pt x="86289" y="4235"/>
                  </a:cubicBezTo>
                  <a:cubicBezTo>
                    <a:pt x="86299" y="4235"/>
                    <a:pt x="86310" y="4231"/>
                    <a:pt x="86315" y="4221"/>
                  </a:cubicBezTo>
                  <a:lnTo>
                    <a:pt x="87767" y="1936"/>
                  </a:lnTo>
                  <a:cubicBezTo>
                    <a:pt x="87771" y="1930"/>
                    <a:pt x="87774" y="1920"/>
                    <a:pt x="87771" y="1910"/>
                  </a:cubicBezTo>
                  <a:cubicBezTo>
                    <a:pt x="87767" y="1900"/>
                    <a:pt x="87758" y="1894"/>
                    <a:pt x="87751" y="1891"/>
                  </a:cubicBezTo>
                  <a:lnTo>
                    <a:pt x="81279" y="1"/>
                  </a:lnTo>
                  <a:lnTo>
                    <a:pt x="79124" y="1"/>
                  </a:lnTo>
                  <a:cubicBezTo>
                    <a:pt x="78834" y="1"/>
                    <a:pt x="78582" y="180"/>
                    <a:pt x="78507" y="438"/>
                  </a:cubicBezTo>
                  <a:lnTo>
                    <a:pt x="76043" y="8961"/>
                  </a:lnTo>
                  <a:cubicBezTo>
                    <a:pt x="75733" y="10015"/>
                    <a:pt x="74770" y="10739"/>
                    <a:pt x="73670" y="10743"/>
                  </a:cubicBezTo>
                  <a:lnTo>
                    <a:pt x="14108" y="10743"/>
                  </a:lnTo>
                  <a:cubicBezTo>
                    <a:pt x="13008" y="10739"/>
                    <a:pt x="12045" y="10015"/>
                    <a:pt x="11735" y="8961"/>
                  </a:cubicBezTo>
                  <a:lnTo>
                    <a:pt x="9323" y="624"/>
                  </a:lnTo>
                  <a:cubicBezTo>
                    <a:pt x="9218" y="259"/>
                    <a:pt x="8859" y="1"/>
                    <a:pt x="8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0"/>
            <p:cNvSpPr/>
            <p:nvPr/>
          </p:nvSpPr>
          <p:spPr>
            <a:xfrm>
              <a:off x="4886275" y="1809725"/>
              <a:ext cx="2253025" cy="453500"/>
            </a:xfrm>
            <a:custGeom>
              <a:rect b="b" l="l" r="r" t="t"/>
              <a:pathLst>
                <a:path extrusionOk="0" h="18140" w="90121">
                  <a:moveTo>
                    <a:pt x="1958" y="1"/>
                  </a:moveTo>
                  <a:cubicBezTo>
                    <a:pt x="878" y="1"/>
                    <a:pt x="0" y="804"/>
                    <a:pt x="0" y="1796"/>
                  </a:cubicBezTo>
                  <a:lnTo>
                    <a:pt x="3659" y="18139"/>
                  </a:lnTo>
                  <a:lnTo>
                    <a:pt x="86461" y="18139"/>
                  </a:lnTo>
                  <a:lnTo>
                    <a:pt x="90120" y="1796"/>
                  </a:lnTo>
                  <a:cubicBezTo>
                    <a:pt x="90120" y="804"/>
                    <a:pt x="89242" y="1"/>
                    <a:pt x="88162" y="1"/>
                  </a:cubicBezTo>
                  <a:cubicBezTo>
                    <a:pt x="87199" y="1"/>
                    <a:pt x="86379" y="644"/>
                    <a:pt x="86229" y="1519"/>
                  </a:cubicBezTo>
                  <a:lnTo>
                    <a:pt x="84274" y="11063"/>
                  </a:lnTo>
                  <a:cubicBezTo>
                    <a:pt x="84144" y="11696"/>
                    <a:pt x="83585" y="12153"/>
                    <a:pt x="82936" y="12153"/>
                  </a:cubicBezTo>
                  <a:lnTo>
                    <a:pt x="7184" y="12153"/>
                  </a:lnTo>
                  <a:cubicBezTo>
                    <a:pt x="6535" y="12153"/>
                    <a:pt x="5976" y="11696"/>
                    <a:pt x="5846" y="11063"/>
                  </a:cubicBezTo>
                  <a:lnTo>
                    <a:pt x="3891" y="1519"/>
                  </a:lnTo>
                  <a:cubicBezTo>
                    <a:pt x="3744" y="644"/>
                    <a:pt x="2921" y="1"/>
                    <a:pt x="195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0"/>
            <p:cNvSpPr/>
            <p:nvPr/>
          </p:nvSpPr>
          <p:spPr>
            <a:xfrm>
              <a:off x="4885525" y="1808925"/>
              <a:ext cx="2254500" cy="455100"/>
            </a:xfrm>
            <a:custGeom>
              <a:rect b="b" l="l" r="r" t="t"/>
              <a:pathLst>
                <a:path extrusionOk="0" h="18204" w="90180">
                  <a:moveTo>
                    <a:pt x="88192" y="62"/>
                  </a:moveTo>
                  <a:cubicBezTo>
                    <a:pt x="89252" y="62"/>
                    <a:pt x="90121" y="852"/>
                    <a:pt x="90121" y="1825"/>
                  </a:cubicBezTo>
                  <a:lnTo>
                    <a:pt x="86468" y="18142"/>
                  </a:lnTo>
                  <a:lnTo>
                    <a:pt x="3712" y="18142"/>
                  </a:lnTo>
                  <a:lnTo>
                    <a:pt x="63" y="1825"/>
                  </a:lnTo>
                  <a:cubicBezTo>
                    <a:pt x="66" y="852"/>
                    <a:pt x="928" y="62"/>
                    <a:pt x="1988" y="62"/>
                  </a:cubicBezTo>
                  <a:cubicBezTo>
                    <a:pt x="2945" y="62"/>
                    <a:pt x="3744" y="689"/>
                    <a:pt x="3891" y="1554"/>
                  </a:cubicBezTo>
                  <a:lnTo>
                    <a:pt x="5847" y="11098"/>
                  </a:lnTo>
                  <a:cubicBezTo>
                    <a:pt x="5980" y="11748"/>
                    <a:pt x="6552" y="12214"/>
                    <a:pt x="7214" y="12214"/>
                  </a:cubicBezTo>
                  <a:lnTo>
                    <a:pt x="82966" y="12214"/>
                  </a:lnTo>
                  <a:cubicBezTo>
                    <a:pt x="83628" y="12214"/>
                    <a:pt x="84200" y="11748"/>
                    <a:pt x="84334" y="11098"/>
                  </a:cubicBezTo>
                  <a:lnTo>
                    <a:pt x="86289" y="1554"/>
                  </a:lnTo>
                  <a:cubicBezTo>
                    <a:pt x="86439" y="689"/>
                    <a:pt x="87239" y="62"/>
                    <a:pt x="88192" y="62"/>
                  </a:cubicBezTo>
                  <a:close/>
                  <a:moveTo>
                    <a:pt x="1988" y="0"/>
                  </a:moveTo>
                  <a:cubicBezTo>
                    <a:pt x="892" y="0"/>
                    <a:pt x="1" y="820"/>
                    <a:pt x="1" y="1828"/>
                  </a:cubicBezTo>
                  <a:cubicBezTo>
                    <a:pt x="1" y="1831"/>
                    <a:pt x="1" y="1835"/>
                    <a:pt x="1" y="1835"/>
                  </a:cubicBezTo>
                  <a:lnTo>
                    <a:pt x="3660" y="18181"/>
                  </a:lnTo>
                  <a:cubicBezTo>
                    <a:pt x="3663" y="18194"/>
                    <a:pt x="3673" y="18204"/>
                    <a:pt x="3689" y="18204"/>
                  </a:cubicBezTo>
                  <a:lnTo>
                    <a:pt x="86491" y="18204"/>
                  </a:lnTo>
                  <a:cubicBezTo>
                    <a:pt x="86507" y="18204"/>
                    <a:pt x="86520" y="18194"/>
                    <a:pt x="86520" y="18181"/>
                  </a:cubicBezTo>
                  <a:lnTo>
                    <a:pt x="90179" y="1835"/>
                  </a:lnTo>
                  <a:cubicBezTo>
                    <a:pt x="90179" y="1835"/>
                    <a:pt x="90179" y="1831"/>
                    <a:pt x="90179" y="1828"/>
                  </a:cubicBezTo>
                  <a:cubicBezTo>
                    <a:pt x="90179" y="820"/>
                    <a:pt x="89288" y="0"/>
                    <a:pt x="88192" y="0"/>
                  </a:cubicBezTo>
                  <a:cubicBezTo>
                    <a:pt x="87209" y="0"/>
                    <a:pt x="86380" y="650"/>
                    <a:pt x="86230" y="1544"/>
                  </a:cubicBezTo>
                  <a:lnTo>
                    <a:pt x="84275" y="11088"/>
                  </a:lnTo>
                  <a:cubicBezTo>
                    <a:pt x="84144" y="11708"/>
                    <a:pt x="83599" y="12152"/>
                    <a:pt x="82966" y="12156"/>
                  </a:cubicBezTo>
                  <a:lnTo>
                    <a:pt x="7214" y="12156"/>
                  </a:lnTo>
                  <a:cubicBezTo>
                    <a:pt x="6581" y="12152"/>
                    <a:pt x="6036" y="11708"/>
                    <a:pt x="5909" y="11088"/>
                  </a:cubicBezTo>
                  <a:lnTo>
                    <a:pt x="3953" y="1544"/>
                  </a:lnTo>
                  <a:cubicBezTo>
                    <a:pt x="3800" y="650"/>
                    <a:pt x="2974" y="0"/>
                    <a:pt x="19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0"/>
            <p:cNvSpPr/>
            <p:nvPr/>
          </p:nvSpPr>
          <p:spPr>
            <a:xfrm>
              <a:off x="4886275" y="1809725"/>
              <a:ext cx="2253025" cy="555500"/>
            </a:xfrm>
            <a:custGeom>
              <a:rect b="b" l="l" r="r" t="t"/>
              <a:pathLst>
                <a:path extrusionOk="0" h="22220" w="90121">
                  <a:moveTo>
                    <a:pt x="1958" y="1"/>
                  </a:moveTo>
                  <a:cubicBezTo>
                    <a:pt x="878" y="1"/>
                    <a:pt x="0" y="804"/>
                    <a:pt x="0" y="1796"/>
                  </a:cubicBezTo>
                  <a:lnTo>
                    <a:pt x="3659" y="18139"/>
                  </a:lnTo>
                  <a:lnTo>
                    <a:pt x="3659" y="22219"/>
                  </a:lnTo>
                  <a:lnTo>
                    <a:pt x="86461" y="22219"/>
                  </a:lnTo>
                  <a:lnTo>
                    <a:pt x="86461" y="18139"/>
                  </a:lnTo>
                  <a:lnTo>
                    <a:pt x="90120" y="1796"/>
                  </a:lnTo>
                  <a:cubicBezTo>
                    <a:pt x="90120" y="804"/>
                    <a:pt x="89242" y="1"/>
                    <a:pt x="88162" y="1"/>
                  </a:cubicBezTo>
                  <a:cubicBezTo>
                    <a:pt x="87199" y="1"/>
                    <a:pt x="86376" y="644"/>
                    <a:pt x="86226" y="1519"/>
                  </a:cubicBezTo>
                  <a:lnTo>
                    <a:pt x="84300" y="10932"/>
                  </a:lnTo>
                  <a:cubicBezTo>
                    <a:pt x="84153" y="11644"/>
                    <a:pt x="83530" y="12153"/>
                    <a:pt x="82802" y="12153"/>
                  </a:cubicBezTo>
                  <a:lnTo>
                    <a:pt x="7315" y="12153"/>
                  </a:lnTo>
                  <a:cubicBezTo>
                    <a:pt x="6590" y="12153"/>
                    <a:pt x="5967" y="11644"/>
                    <a:pt x="5820" y="10932"/>
                  </a:cubicBezTo>
                  <a:lnTo>
                    <a:pt x="3891" y="1519"/>
                  </a:lnTo>
                  <a:cubicBezTo>
                    <a:pt x="3744" y="644"/>
                    <a:pt x="2921" y="1"/>
                    <a:pt x="195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5109200" y="1402700"/>
              <a:ext cx="1812775" cy="78775"/>
            </a:xfrm>
            <a:custGeom>
              <a:rect b="b" l="l" r="r" t="t"/>
              <a:pathLst>
                <a:path extrusionOk="0" h="3151" w="72511">
                  <a:moveTo>
                    <a:pt x="51004" y="1522"/>
                  </a:moveTo>
                  <a:lnTo>
                    <a:pt x="1972" y="1522"/>
                  </a:lnTo>
                  <a:cubicBezTo>
                    <a:pt x="1277" y="1519"/>
                    <a:pt x="598" y="1705"/>
                    <a:pt x="0" y="2054"/>
                  </a:cubicBezTo>
                  <a:cubicBezTo>
                    <a:pt x="510" y="853"/>
                    <a:pt x="1776" y="4"/>
                    <a:pt x="3264" y="4"/>
                  </a:cubicBezTo>
                  <a:lnTo>
                    <a:pt x="51004" y="4"/>
                  </a:lnTo>
                  <a:close/>
                  <a:moveTo>
                    <a:pt x="69012" y="1"/>
                  </a:moveTo>
                  <a:lnTo>
                    <a:pt x="63891" y="1"/>
                  </a:lnTo>
                  <a:cubicBezTo>
                    <a:pt x="63907" y="370"/>
                    <a:pt x="63920" y="886"/>
                    <a:pt x="63933" y="1522"/>
                  </a:cubicBezTo>
                  <a:lnTo>
                    <a:pt x="69390" y="1522"/>
                  </a:lnTo>
                  <a:cubicBezTo>
                    <a:pt x="70729" y="1522"/>
                    <a:pt x="71894" y="2178"/>
                    <a:pt x="72511" y="3151"/>
                  </a:cubicBezTo>
                  <a:cubicBezTo>
                    <a:pt x="72472" y="1404"/>
                    <a:pt x="70921" y="1"/>
                    <a:pt x="69012"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0"/>
            <p:cNvSpPr/>
            <p:nvPr/>
          </p:nvSpPr>
          <p:spPr>
            <a:xfrm>
              <a:off x="4985250" y="2364775"/>
              <a:ext cx="27100" cy="182250"/>
            </a:xfrm>
            <a:custGeom>
              <a:rect b="b" l="l" r="r" t="t"/>
              <a:pathLst>
                <a:path extrusionOk="0" h="7290" w="1084">
                  <a:moveTo>
                    <a:pt x="1025" y="1"/>
                  </a:moveTo>
                  <a:lnTo>
                    <a:pt x="0" y="7280"/>
                  </a:lnTo>
                  <a:lnTo>
                    <a:pt x="62" y="7289"/>
                  </a:lnTo>
                  <a:lnTo>
                    <a:pt x="1084" y="11"/>
                  </a:lnTo>
                  <a:lnTo>
                    <a:pt x="102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0"/>
            <p:cNvSpPr/>
            <p:nvPr/>
          </p:nvSpPr>
          <p:spPr>
            <a:xfrm>
              <a:off x="5124875" y="2365350"/>
              <a:ext cx="27525" cy="125450"/>
            </a:xfrm>
            <a:custGeom>
              <a:rect b="b" l="l" r="r" t="t"/>
              <a:pathLst>
                <a:path extrusionOk="0" h="5018" w="1101">
                  <a:moveTo>
                    <a:pt x="1038" y="1"/>
                  </a:moveTo>
                  <a:lnTo>
                    <a:pt x="0" y="5004"/>
                  </a:lnTo>
                  <a:lnTo>
                    <a:pt x="62" y="5017"/>
                  </a:lnTo>
                  <a:lnTo>
                    <a:pt x="1100" y="14"/>
                  </a:lnTo>
                  <a:lnTo>
                    <a:pt x="10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0"/>
            <p:cNvSpPr/>
            <p:nvPr/>
          </p:nvSpPr>
          <p:spPr>
            <a:xfrm>
              <a:off x="5020750" y="1923725"/>
              <a:ext cx="1010975" cy="203600"/>
            </a:xfrm>
            <a:custGeom>
              <a:rect b="b" l="l" r="r" t="t"/>
              <a:pathLst>
                <a:path extrusionOk="0" h="8144" w="40439">
                  <a:moveTo>
                    <a:pt x="21944" y="0"/>
                  </a:moveTo>
                  <a:cubicBezTo>
                    <a:pt x="14174" y="0"/>
                    <a:pt x="6858" y="353"/>
                    <a:pt x="6858" y="353"/>
                  </a:cubicBezTo>
                  <a:cubicBezTo>
                    <a:pt x="3431" y="1133"/>
                    <a:pt x="1322" y="2400"/>
                    <a:pt x="1322" y="2400"/>
                  </a:cubicBezTo>
                  <a:cubicBezTo>
                    <a:pt x="0" y="3506"/>
                    <a:pt x="1319" y="7763"/>
                    <a:pt x="2308" y="7861"/>
                  </a:cubicBezTo>
                  <a:cubicBezTo>
                    <a:pt x="2941" y="7923"/>
                    <a:pt x="18083" y="8143"/>
                    <a:pt x="28992" y="8143"/>
                  </a:cubicBezTo>
                  <a:cubicBezTo>
                    <a:pt x="35190" y="8143"/>
                    <a:pt x="40021" y="8072"/>
                    <a:pt x="40047" y="7861"/>
                  </a:cubicBezTo>
                  <a:cubicBezTo>
                    <a:pt x="40118" y="7276"/>
                    <a:pt x="40096" y="4479"/>
                    <a:pt x="40096" y="4479"/>
                  </a:cubicBezTo>
                  <a:cubicBezTo>
                    <a:pt x="40197" y="2889"/>
                    <a:pt x="40438" y="1816"/>
                    <a:pt x="38633" y="1231"/>
                  </a:cubicBezTo>
                  <a:cubicBezTo>
                    <a:pt x="35640" y="261"/>
                    <a:pt x="28624" y="0"/>
                    <a:pt x="219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0"/>
            <p:cNvSpPr/>
            <p:nvPr/>
          </p:nvSpPr>
          <p:spPr>
            <a:xfrm>
              <a:off x="5034450" y="1922950"/>
              <a:ext cx="994325" cy="205125"/>
            </a:xfrm>
            <a:custGeom>
              <a:rect b="b" l="l" r="r" t="t"/>
              <a:pathLst>
                <a:path extrusionOk="0" h="8205" w="39773">
                  <a:moveTo>
                    <a:pt x="21438" y="62"/>
                  </a:moveTo>
                  <a:cubicBezTo>
                    <a:pt x="27656" y="62"/>
                    <a:pt x="35013" y="299"/>
                    <a:pt x="38075" y="1292"/>
                  </a:cubicBezTo>
                  <a:cubicBezTo>
                    <a:pt x="39707" y="1820"/>
                    <a:pt x="39645" y="2738"/>
                    <a:pt x="39544" y="4125"/>
                  </a:cubicBezTo>
                  <a:cubicBezTo>
                    <a:pt x="39534" y="4249"/>
                    <a:pt x="39528" y="4376"/>
                    <a:pt x="39518" y="4513"/>
                  </a:cubicBezTo>
                  <a:cubicBezTo>
                    <a:pt x="39518" y="4539"/>
                    <a:pt x="39541" y="7297"/>
                    <a:pt x="39469" y="7882"/>
                  </a:cubicBezTo>
                  <a:cubicBezTo>
                    <a:pt x="39294" y="8052"/>
                    <a:pt x="35369" y="8142"/>
                    <a:pt x="28441" y="8142"/>
                  </a:cubicBezTo>
                  <a:cubicBezTo>
                    <a:pt x="26203" y="8142"/>
                    <a:pt x="23652" y="8133"/>
                    <a:pt x="20812" y="8113"/>
                  </a:cubicBezTo>
                  <a:cubicBezTo>
                    <a:pt x="11882" y="8055"/>
                    <a:pt x="2276" y="7911"/>
                    <a:pt x="1763" y="7859"/>
                  </a:cubicBezTo>
                  <a:cubicBezTo>
                    <a:pt x="1375" y="7823"/>
                    <a:pt x="892" y="7079"/>
                    <a:pt x="562" y="6011"/>
                  </a:cubicBezTo>
                  <a:cubicBezTo>
                    <a:pt x="151" y="4683"/>
                    <a:pt x="63" y="3071"/>
                    <a:pt x="790" y="2457"/>
                  </a:cubicBezTo>
                  <a:cubicBezTo>
                    <a:pt x="865" y="2411"/>
                    <a:pt x="2977" y="1174"/>
                    <a:pt x="6313" y="417"/>
                  </a:cubicBezTo>
                  <a:cubicBezTo>
                    <a:pt x="6473" y="407"/>
                    <a:pt x="12773" y="107"/>
                    <a:pt x="19767" y="68"/>
                  </a:cubicBezTo>
                  <a:cubicBezTo>
                    <a:pt x="20312" y="64"/>
                    <a:pt x="20871" y="62"/>
                    <a:pt x="21438" y="62"/>
                  </a:cubicBezTo>
                  <a:close/>
                  <a:moveTo>
                    <a:pt x="21342" y="1"/>
                  </a:moveTo>
                  <a:cubicBezTo>
                    <a:pt x="20808" y="1"/>
                    <a:pt x="20284" y="3"/>
                    <a:pt x="19771" y="6"/>
                  </a:cubicBezTo>
                  <a:cubicBezTo>
                    <a:pt x="12714" y="48"/>
                    <a:pt x="6372" y="352"/>
                    <a:pt x="6310" y="355"/>
                  </a:cubicBezTo>
                  <a:lnTo>
                    <a:pt x="6303" y="355"/>
                  </a:lnTo>
                  <a:cubicBezTo>
                    <a:pt x="2909" y="1128"/>
                    <a:pt x="777" y="2392"/>
                    <a:pt x="754" y="2405"/>
                  </a:cubicBezTo>
                  <a:lnTo>
                    <a:pt x="751" y="2408"/>
                  </a:lnTo>
                  <a:cubicBezTo>
                    <a:pt x="0" y="3038"/>
                    <a:pt x="85" y="4680"/>
                    <a:pt x="500" y="6028"/>
                  </a:cubicBezTo>
                  <a:cubicBezTo>
                    <a:pt x="781" y="6935"/>
                    <a:pt x="1280" y="7875"/>
                    <a:pt x="1757" y="7921"/>
                  </a:cubicBezTo>
                  <a:cubicBezTo>
                    <a:pt x="2279" y="7973"/>
                    <a:pt x="11970" y="8117"/>
                    <a:pt x="20975" y="8176"/>
                  </a:cubicBezTo>
                  <a:cubicBezTo>
                    <a:pt x="23972" y="8195"/>
                    <a:pt x="26482" y="8205"/>
                    <a:pt x="28590" y="8205"/>
                  </a:cubicBezTo>
                  <a:cubicBezTo>
                    <a:pt x="39492" y="8205"/>
                    <a:pt x="39518" y="7976"/>
                    <a:pt x="39531" y="7898"/>
                  </a:cubicBezTo>
                  <a:cubicBezTo>
                    <a:pt x="39600" y="7317"/>
                    <a:pt x="39580" y="4543"/>
                    <a:pt x="39580" y="4517"/>
                  </a:cubicBezTo>
                  <a:cubicBezTo>
                    <a:pt x="39587" y="4383"/>
                    <a:pt x="39597" y="4255"/>
                    <a:pt x="39606" y="4131"/>
                  </a:cubicBezTo>
                  <a:cubicBezTo>
                    <a:pt x="39704" y="2764"/>
                    <a:pt x="39773" y="1778"/>
                    <a:pt x="38095" y="1233"/>
                  </a:cubicBezTo>
                  <a:cubicBezTo>
                    <a:pt x="35010" y="235"/>
                    <a:pt x="27584" y="1"/>
                    <a:pt x="213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0"/>
            <p:cNvSpPr/>
            <p:nvPr/>
          </p:nvSpPr>
          <p:spPr>
            <a:xfrm>
              <a:off x="5183300" y="1921525"/>
              <a:ext cx="855675" cy="113850"/>
            </a:xfrm>
            <a:custGeom>
              <a:rect b="b" l="l" r="r" t="t"/>
              <a:pathLst>
                <a:path extrusionOk="0" h="4554" w="34227">
                  <a:moveTo>
                    <a:pt x="11101" y="464"/>
                  </a:moveTo>
                  <a:cubicBezTo>
                    <a:pt x="11101" y="464"/>
                    <a:pt x="2455" y="2785"/>
                    <a:pt x="1492" y="3004"/>
                  </a:cubicBezTo>
                  <a:cubicBezTo>
                    <a:pt x="1139" y="3085"/>
                    <a:pt x="578" y="3232"/>
                    <a:pt x="0" y="3389"/>
                  </a:cubicBezTo>
                  <a:cubicBezTo>
                    <a:pt x="8764" y="4077"/>
                    <a:pt x="34227" y="4554"/>
                    <a:pt x="32556" y="1548"/>
                  </a:cubicBezTo>
                  <a:lnTo>
                    <a:pt x="32660" y="1535"/>
                  </a:lnTo>
                  <a:cubicBezTo>
                    <a:pt x="32490" y="1450"/>
                    <a:pt x="32314" y="1378"/>
                    <a:pt x="32135" y="1319"/>
                  </a:cubicBezTo>
                  <a:cubicBezTo>
                    <a:pt x="28345" y="92"/>
                    <a:pt x="18115" y="1"/>
                    <a:pt x="10275" y="13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0"/>
            <p:cNvSpPr/>
            <p:nvPr/>
          </p:nvSpPr>
          <p:spPr>
            <a:xfrm>
              <a:off x="6021900" y="1921350"/>
              <a:ext cx="1004850" cy="205925"/>
            </a:xfrm>
            <a:custGeom>
              <a:rect b="b" l="l" r="r" t="t"/>
              <a:pathLst>
                <a:path extrusionOk="0" h="8237" w="40194">
                  <a:moveTo>
                    <a:pt x="19663" y="0"/>
                  </a:moveTo>
                  <a:cubicBezTo>
                    <a:pt x="14597" y="0"/>
                    <a:pt x="8407" y="282"/>
                    <a:pt x="1904" y="1228"/>
                  </a:cubicBezTo>
                  <a:cubicBezTo>
                    <a:pt x="291" y="1463"/>
                    <a:pt x="1" y="2984"/>
                    <a:pt x="99" y="4574"/>
                  </a:cubicBezTo>
                  <a:cubicBezTo>
                    <a:pt x="99" y="4574"/>
                    <a:pt x="76" y="7368"/>
                    <a:pt x="147" y="7952"/>
                  </a:cubicBezTo>
                  <a:cubicBezTo>
                    <a:pt x="175" y="8165"/>
                    <a:pt x="5002" y="8237"/>
                    <a:pt x="11196" y="8237"/>
                  </a:cubicBezTo>
                  <a:cubicBezTo>
                    <a:pt x="22106" y="8237"/>
                    <a:pt x="37255" y="8015"/>
                    <a:pt x="37886" y="7952"/>
                  </a:cubicBezTo>
                  <a:cubicBezTo>
                    <a:pt x="38875" y="7858"/>
                    <a:pt x="40194" y="3601"/>
                    <a:pt x="38875" y="2495"/>
                  </a:cubicBezTo>
                  <a:cubicBezTo>
                    <a:pt x="38875" y="2495"/>
                    <a:pt x="35579" y="1392"/>
                    <a:pt x="32148" y="611"/>
                  </a:cubicBezTo>
                  <a:cubicBezTo>
                    <a:pt x="32148" y="611"/>
                    <a:pt x="27124" y="0"/>
                    <a:pt x="196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0"/>
            <p:cNvSpPr/>
            <p:nvPr/>
          </p:nvSpPr>
          <p:spPr>
            <a:xfrm>
              <a:off x="6049150" y="1913950"/>
              <a:ext cx="660500" cy="103000"/>
            </a:xfrm>
            <a:custGeom>
              <a:rect b="b" l="l" r="r" t="t"/>
              <a:pathLst>
                <a:path extrusionOk="0" h="4120" w="26420">
                  <a:moveTo>
                    <a:pt x="2015" y="1394"/>
                  </a:moveTo>
                  <a:cubicBezTo>
                    <a:pt x="2015" y="1394"/>
                    <a:pt x="1" y="2566"/>
                    <a:pt x="2991" y="3346"/>
                  </a:cubicBezTo>
                  <a:cubicBezTo>
                    <a:pt x="5964" y="4119"/>
                    <a:pt x="25539" y="3183"/>
                    <a:pt x="26420" y="526"/>
                  </a:cubicBezTo>
                  <a:cubicBezTo>
                    <a:pt x="20956" y="199"/>
                    <a:pt x="11294" y="0"/>
                    <a:pt x="814" y="1524"/>
                  </a:cubicBezTo>
                  <a:cubicBezTo>
                    <a:pt x="800" y="1524"/>
                    <a:pt x="787" y="1531"/>
                    <a:pt x="774" y="153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6020350" y="1920600"/>
              <a:ext cx="992700" cy="207475"/>
            </a:xfrm>
            <a:custGeom>
              <a:rect b="b" l="l" r="r" t="t"/>
              <a:pathLst>
                <a:path extrusionOk="0" h="8299" w="39708">
                  <a:moveTo>
                    <a:pt x="19776" y="65"/>
                  </a:moveTo>
                  <a:cubicBezTo>
                    <a:pt x="20986" y="65"/>
                    <a:pt x="22106" y="81"/>
                    <a:pt x="23116" y="106"/>
                  </a:cubicBezTo>
                  <a:cubicBezTo>
                    <a:pt x="28603" y="243"/>
                    <a:pt x="32171" y="671"/>
                    <a:pt x="32204" y="674"/>
                  </a:cubicBezTo>
                  <a:cubicBezTo>
                    <a:pt x="35526" y="1428"/>
                    <a:pt x="38768" y="2505"/>
                    <a:pt x="38921" y="2554"/>
                  </a:cubicBezTo>
                  <a:cubicBezTo>
                    <a:pt x="39646" y="3168"/>
                    <a:pt x="39557" y="4777"/>
                    <a:pt x="39149" y="6105"/>
                  </a:cubicBezTo>
                  <a:cubicBezTo>
                    <a:pt x="38820" y="7173"/>
                    <a:pt x="38333" y="7917"/>
                    <a:pt x="37945" y="7953"/>
                  </a:cubicBezTo>
                  <a:cubicBezTo>
                    <a:pt x="37433" y="8005"/>
                    <a:pt x="27830" y="8149"/>
                    <a:pt x="18896" y="8207"/>
                  </a:cubicBezTo>
                  <a:cubicBezTo>
                    <a:pt x="16056" y="8227"/>
                    <a:pt x="13505" y="8236"/>
                    <a:pt x="11267" y="8236"/>
                  </a:cubicBezTo>
                  <a:cubicBezTo>
                    <a:pt x="4339" y="8236"/>
                    <a:pt x="415" y="8146"/>
                    <a:pt x="242" y="7976"/>
                  </a:cubicBezTo>
                  <a:cubicBezTo>
                    <a:pt x="174" y="7391"/>
                    <a:pt x="190" y="4633"/>
                    <a:pt x="193" y="4604"/>
                  </a:cubicBezTo>
                  <a:cubicBezTo>
                    <a:pt x="66" y="2567"/>
                    <a:pt x="647" y="1484"/>
                    <a:pt x="1969" y="1291"/>
                  </a:cubicBezTo>
                  <a:cubicBezTo>
                    <a:pt x="8617" y="324"/>
                    <a:pt x="14927" y="65"/>
                    <a:pt x="19776" y="65"/>
                  </a:cubicBezTo>
                  <a:close/>
                  <a:moveTo>
                    <a:pt x="19825" y="1"/>
                  </a:moveTo>
                  <a:cubicBezTo>
                    <a:pt x="14966" y="1"/>
                    <a:pt x="8635" y="259"/>
                    <a:pt x="1962" y="1229"/>
                  </a:cubicBezTo>
                  <a:cubicBezTo>
                    <a:pt x="601" y="1428"/>
                    <a:pt x="1" y="2531"/>
                    <a:pt x="131" y="4604"/>
                  </a:cubicBezTo>
                  <a:cubicBezTo>
                    <a:pt x="131" y="4633"/>
                    <a:pt x="108" y="7408"/>
                    <a:pt x="180" y="7989"/>
                  </a:cubicBezTo>
                  <a:cubicBezTo>
                    <a:pt x="190" y="8070"/>
                    <a:pt x="216" y="8299"/>
                    <a:pt x="11121" y="8299"/>
                  </a:cubicBezTo>
                  <a:cubicBezTo>
                    <a:pt x="13230" y="8299"/>
                    <a:pt x="15740" y="8289"/>
                    <a:pt x="18733" y="8270"/>
                  </a:cubicBezTo>
                  <a:cubicBezTo>
                    <a:pt x="27738" y="8211"/>
                    <a:pt x="37433" y="8067"/>
                    <a:pt x="37952" y="8015"/>
                  </a:cubicBezTo>
                  <a:cubicBezTo>
                    <a:pt x="38431" y="7969"/>
                    <a:pt x="38924" y="7029"/>
                    <a:pt x="39205" y="6122"/>
                  </a:cubicBezTo>
                  <a:cubicBezTo>
                    <a:pt x="39623" y="4774"/>
                    <a:pt x="39708" y="3132"/>
                    <a:pt x="38957" y="2502"/>
                  </a:cubicBezTo>
                  <a:cubicBezTo>
                    <a:pt x="38954" y="2499"/>
                    <a:pt x="38950" y="2499"/>
                    <a:pt x="38947" y="2495"/>
                  </a:cubicBezTo>
                  <a:cubicBezTo>
                    <a:pt x="38914" y="2489"/>
                    <a:pt x="35608" y="1382"/>
                    <a:pt x="32213" y="612"/>
                  </a:cubicBezTo>
                  <a:cubicBezTo>
                    <a:pt x="32177" y="606"/>
                    <a:pt x="28610" y="178"/>
                    <a:pt x="23120" y="41"/>
                  </a:cubicBezTo>
                  <a:cubicBezTo>
                    <a:pt x="22121" y="16"/>
                    <a:pt x="21018" y="1"/>
                    <a:pt x="198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5050850" y="2002475"/>
              <a:ext cx="943175" cy="12350"/>
            </a:xfrm>
            <a:custGeom>
              <a:rect b="b" l="l" r="r" t="t"/>
              <a:pathLst>
                <a:path extrusionOk="0" h="494" w="37727">
                  <a:moveTo>
                    <a:pt x="1" y="1"/>
                  </a:moveTo>
                  <a:lnTo>
                    <a:pt x="1" y="63"/>
                  </a:lnTo>
                  <a:cubicBezTo>
                    <a:pt x="170" y="69"/>
                    <a:pt x="11513" y="493"/>
                    <a:pt x="22604" y="493"/>
                  </a:cubicBezTo>
                  <a:cubicBezTo>
                    <a:pt x="28195" y="493"/>
                    <a:pt x="33721" y="386"/>
                    <a:pt x="37726" y="63"/>
                  </a:cubicBezTo>
                  <a:lnTo>
                    <a:pt x="37720" y="1"/>
                  </a:lnTo>
                  <a:cubicBezTo>
                    <a:pt x="33717" y="323"/>
                    <a:pt x="28192" y="431"/>
                    <a:pt x="22603" y="431"/>
                  </a:cubicBezTo>
                  <a:cubicBezTo>
                    <a:pt x="11512" y="431"/>
                    <a:pt x="172" y="7"/>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6049975" y="2004925"/>
              <a:ext cx="943175" cy="12275"/>
            </a:xfrm>
            <a:custGeom>
              <a:rect b="b" l="l" r="r" t="t"/>
              <a:pathLst>
                <a:path extrusionOk="0" h="491" w="37727">
                  <a:moveTo>
                    <a:pt x="0" y="0"/>
                  </a:moveTo>
                  <a:lnTo>
                    <a:pt x="0" y="62"/>
                  </a:lnTo>
                  <a:cubicBezTo>
                    <a:pt x="170" y="66"/>
                    <a:pt x="11509" y="490"/>
                    <a:pt x="22604" y="490"/>
                  </a:cubicBezTo>
                  <a:cubicBezTo>
                    <a:pt x="28195" y="490"/>
                    <a:pt x="33721" y="382"/>
                    <a:pt x="37726" y="59"/>
                  </a:cubicBezTo>
                  <a:lnTo>
                    <a:pt x="37720" y="0"/>
                  </a:lnTo>
                  <a:cubicBezTo>
                    <a:pt x="33717" y="323"/>
                    <a:pt x="28192" y="431"/>
                    <a:pt x="22603" y="431"/>
                  </a:cubicBezTo>
                  <a:cubicBezTo>
                    <a:pt x="11512" y="431"/>
                    <a:pt x="172" y="7"/>
                    <a:pt x="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0"/>
            <p:cNvSpPr/>
            <p:nvPr/>
          </p:nvSpPr>
          <p:spPr>
            <a:xfrm>
              <a:off x="5011275" y="1770900"/>
              <a:ext cx="2015475" cy="356375"/>
            </a:xfrm>
            <a:custGeom>
              <a:rect b="b" l="l" r="r" t="t"/>
              <a:pathLst>
                <a:path extrusionOk="0" h="14255" w="80619">
                  <a:moveTo>
                    <a:pt x="1577" y="0"/>
                  </a:moveTo>
                  <a:cubicBezTo>
                    <a:pt x="1358" y="3548"/>
                    <a:pt x="1" y="4338"/>
                    <a:pt x="1225" y="9388"/>
                  </a:cubicBezTo>
                  <a:cubicBezTo>
                    <a:pt x="849" y="11029"/>
                    <a:pt x="1877" y="13892"/>
                    <a:pt x="2687" y="13970"/>
                  </a:cubicBezTo>
                  <a:cubicBezTo>
                    <a:pt x="3320" y="14033"/>
                    <a:pt x="18470" y="14255"/>
                    <a:pt x="29379" y="14255"/>
                  </a:cubicBezTo>
                  <a:cubicBezTo>
                    <a:pt x="35573" y="14255"/>
                    <a:pt x="40400" y="14183"/>
                    <a:pt x="40426" y="13970"/>
                  </a:cubicBezTo>
                  <a:cubicBezTo>
                    <a:pt x="40497" y="13386"/>
                    <a:pt x="40475" y="10592"/>
                    <a:pt x="40475" y="10592"/>
                  </a:cubicBezTo>
                  <a:cubicBezTo>
                    <a:pt x="40484" y="10429"/>
                    <a:pt x="40497" y="10272"/>
                    <a:pt x="40507" y="10119"/>
                  </a:cubicBezTo>
                  <a:cubicBezTo>
                    <a:pt x="40507" y="10275"/>
                    <a:pt x="40514" y="10435"/>
                    <a:pt x="40524" y="10592"/>
                  </a:cubicBezTo>
                  <a:cubicBezTo>
                    <a:pt x="40524" y="10592"/>
                    <a:pt x="40501" y="13386"/>
                    <a:pt x="40572" y="13970"/>
                  </a:cubicBezTo>
                  <a:cubicBezTo>
                    <a:pt x="40600" y="14183"/>
                    <a:pt x="45427" y="14255"/>
                    <a:pt x="51621" y="14255"/>
                  </a:cubicBezTo>
                  <a:cubicBezTo>
                    <a:pt x="62531" y="14255"/>
                    <a:pt x="77680" y="14033"/>
                    <a:pt x="78311" y="13970"/>
                  </a:cubicBezTo>
                  <a:cubicBezTo>
                    <a:pt x="79300" y="13876"/>
                    <a:pt x="80619" y="9619"/>
                    <a:pt x="79300" y="8513"/>
                  </a:cubicBezTo>
                  <a:cubicBezTo>
                    <a:pt x="79300" y="8513"/>
                    <a:pt x="76004" y="7410"/>
                    <a:pt x="72573" y="6629"/>
                  </a:cubicBezTo>
                  <a:lnTo>
                    <a:pt x="67948" y="6208"/>
                  </a:lnTo>
                  <a:cubicBezTo>
                    <a:pt x="67405" y="8291"/>
                    <a:pt x="55439" y="9329"/>
                    <a:pt x="48679" y="9329"/>
                  </a:cubicBezTo>
                  <a:cubicBezTo>
                    <a:pt x="46708" y="9329"/>
                    <a:pt x="45180" y="9240"/>
                    <a:pt x="44506" y="9064"/>
                  </a:cubicBezTo>
                  <a:cubicBezTo>
                    <a:pt x="41516" y="8284"/>
                    <a:pt x="43530" y="7116"/>
                    <a:pt x="43530" y="7116"/>
                  </a:cubicBezTo>
                  <a:lnTo>
                    <a:pt x="43530" y="7116"/>
                  </a:lnTo>
                  <a:lnTo>
                    <a:pt x="42283" y="7253"/>
                  </a:lnTo>
                  <a:cubicBezTo>
                    <a:pt x="41124" y="7442"/>
                    <a:pt x="40664" y="8310"/>
                    <a:pt x="40543" y="9384"/>
                  </a:cubicBezTo>
                  <a:cubicBezTo>
                    <a:pt x="40550" y="8588"/>
                    <a:pt x="40380" y="7981"/>
                    <a:pt x="39544" y="7560"/>
                  </a:cubicBezTo>
                  <a:lnTo>
                    <a:pt x="39437" y="7570"/>
                  </a:lnTo>
                  <a:cubicBezTo>
                    <a:pt x="40440" y="9379"/>
                    <a:pt x="31619" y="9926"/>
                    <a:pt x="22525" y="9926"/>
                  </a:cubicBezTo>
                  <a:cubicBezTo>
                    <a:pt x="16508" y="9926"/>
                    <a:pt x="10371" y="9687"/>
                    <a:pt x="6881" y="9414"/>
                  </a:cubicBezTo>
                  <a:cubicBezTo>
                    <a:pt x="7456" y="9254"/>
                    <a:pt x="8024" y="9107"/>
                    <a:pt x="8373" y="9025"/>
                  </a:cubicBezTo>
                  <a:cubicBezTo>
                    <a:pt x="9336" y="8807"/>
                    <a:pt x="17982" y="6486"/>
                    <a:pt x="17982" y="6486"/>
                  </a:cubicBezTo>
                  <a:lnTo>
                    <a:pt x="1577"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0"/>
            <p:cNvSpPr/>
            <p:nvPr/>
          </p:nvSpPr>
          <p:spPr>
            <a:xfrm>
              <a:off x="5031025" y="1668575"/>
              <a:ext cx="435200" cy="351175"/>
            </a:xfrm>
            <a:custGeom>
              <a:rect b="b" l="l" r="r" t="t"/>
              <a:pathLst>
                <a:path extrusionOk="0" h="14047" w="17408">
                  <a:moveTo>
                    <a:pt x="12223" y="0"/>
                  </a:moveTo>
                  <a:cubicBezTo>
                    <a:pt x="7881" y="0"/>
                    <a:pt x="738" y="2846"/>
                    <a:pt x="738" y="2846"/>
                  </a:cubicBezTo>
                  <a:cubicBezTo>
                    <a:pt x="738" y="2846"/>
                    <a:pt x="540" y="2739"/>
                    <a:pt x="359" y="2739"/>
                  </a:cubicBezTo>
                  <a:cubicBezTo>
                    <a:pt x="226" y="2739"/>
                    <a:pt x="103" y="2796"/>
                    <a:pt x="72" y="2997"/>
                  </a:cubicBezTo>
                  <a:cubicBezTo>
                    <a:pt x="0" y="3470"/>
                    <a:pt x="774" y="3933"/>
                    <a:pt x="774" y="3933"/>
                  </a:cubicBezTo>
                  <a:cubicBezTo>
                    <a:pt x="774" y="3933"/>
                    <a:pt x="774" y="3933"/>
                    <a:pt x="774" y="3933"/>
                  </a:cubicBezTo>
                  <a:cubicBezTo>
                    <a:pt x="775" y="3933"/>
                    <a:pt x="835" y="3946"/>
                    <a:pt x="1391" y="6620"/>
                  </a:cubicBezTo>
                  <a:cubicBezTo>
                    <a:pt x="2008" y="9577"/>
                    <a:pt x="3901" y="12684"/>
                    <a:pt x="3901" y="12684"/>
                  </a:cubicBezTo>
                  <a:cubicBezTo>
                    <a:pt x="3901" y="12684"/>
                    <a:pt x="3637" y="13076"/>
                    <a:pt x="3839" y="13800"/>
                  </a:cubicBezTo>
                  <a:cubicBezTo>
                    <a:pt x="3889" y="13979"/>
                    <a:pt x="3972" y="14046"/>
                    <a:pt x="4070" y="14046"/>
                  </a:cubicBezTo>
                  <a:cubicBezTo>
                    <a:pt x="4370" y="14046"/>
                    <a:pt x="4802" y="13415"/>
                    <a:pt x="4802" y="13415"/>
                  </a:cubicBezTo>
                  <a:cubicBezTo>
                    <a:pt x="5928" y="13379"/>
                    <a:pt x="8392" y="12273"/>
                    <a:pt x="8392" y="12273"/>
                  </a:cubicBezTo>
                  <a:cubicBezTo>
                    <a:pt x="11059" y="11891"/>
                    <a:pt x="16445" y="10455"/>
                    <a:pt x="16445" y="10455"/>
                  </a:cubicBezTo>
                  <a:cubicBezTo>
                    <a:pt x="16445" y="10455"/>
                    <a:pt x="16736" y="10695"/>
                    <a:pt x="16974" y="10695"/>
                  </a:cubicBezTo>
                  <a:cubicBezTo>
                    <a:pt x="17059" y="10695"/>
                    <a:pt x="17136" y="10664"/>
                    <a:pt x="17192" y="10582"/>
                  </a:cubicBezTo>
                  <a:cubicBezTo>
                    <a:pt x="17408" y="10266"/>
                    <a:pt x="17075" y="9740"/>
                    <a:pt x="17075" y="9740"/>
                  </a:cubicBezTo>
                  <a:cubicBezTo>
                    <a:pt x="17381" y="6358"/>
                    <a:pt x="15090" y="1505"/>
                    <a:pt x="15090" y="1505"/>
                  </a:cubicBezTo>
                  <a:cubicBezTo>
                    <a:pt x="15178" y="1159"/>
                    <a:pt x="15152" y="790"/>
                    <a:pt x="15015" y="457"/>
                  </a:cubicBezTo>
                  <a:cubicBezTo>
                    <a:pt x="14940" y="277"/>
                    <a:pt x="14867" y="217"/>
                    <a:pt x="14804" y="217"/>
                  </a:cubicBezTo>
                  <a:cubicBezTo>
                    <a:pt x="14673" y="217"/>
                    <a:pt x="14581" y="477"/>
                    <a:pt x="14581" y="477"/>
                  </a:cubicBezTo>
                  <a:cubicBezTo>
                    <a:pt x="14002" y="139"/>
                    <a:pt x="13181" y="0"/>
                    <a:pt x="122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5031025" y="1633725"/>
              <a:ext cx="435200" cy="398000"/>
            </a:xfrm>
            <a:custGeom>
              <a:rect b="b" l="l" r="r" t="t"/>
              <a:pathLst>
                <a:path extrusionOk="0" h="15920" w="17408">
                  <a:moveTo>
                    <a:pt x="738" y="4240"/>
                  </a:moveTo>
                  <a:cubicBezTo>
                    <a:pt x="738" y="4240"/>
                    <a:pt x="11379" y="0"/>
                    <a:pt x="14581" y="1871"/>
                  </a:cubicBezTo>
                  <a:cubicBezTo>
                    <a:pt x="14581" y="1871"/>
                    <a:pt x="14783" y="1299"/>
                    <a:pt x="15015" y="1851"/>
                  </a:cubicBezTo>
                  <a:cubicBezTo>
                    <a:pt x="15152" y="2184"/>
                    <a:pt x="15178" y="2553"/>
                    <a:pt x="15090" y="2899"/>
                  </a:cubicBezTo>
                  <a:cubicBezTo>
                    <a:pt x="15090" y="2899"/>
                    <a:pt x="17381" y="7752"/>
                    <a:pt x="17075" y="11134"/>
                  </a:cubicBezTo>
                  <a:cubicBezTo>
                    <a:pt x="17075" y="11134"/>
                    <a:pt x="17408" y="11660"/>
                    <a:pt x="17192" y="11976"/>
                  </a:cubicBezTo>
                  <a:cubicBezTo>
                    <a:pt x="16980" y="12289"/>
                    <a:pt x="16445" y="11849"/>
                    <a:pt x="16445" y="11849"/>
                  </a:cubicBezTo>
                  <a:cubicBezTo>
                    <a:pt x="16445" y="11849"/>
                    <a:pt x="11059" y="13285"/>
                    <a:pt x="8392" y="13667"/>
                  </a:cubicBezTo>
                  <a:cubicBezTo>
                    <a:pt x="8392" y="13667"/>
                    <a:pt x="5928" y="14773"/>
                    <a:pt x="4802" y="14809"/>
                  </a:cubicBezTo>
                  <a:cubicBezTo>
                    <a:pt x="4802" y="14809"/>
                    <a:pt x="4041" y="15919"/>
                    <a:pt x="3839" y="15194"/>
                  </a:cubicBezTo>
                  <a:cubicBezTo>
                    <a:pt x="3637" y="14470"/>
                    <a:pt x="3901" y="14078"/>
                    <a:pt x="3901" y="14078"/>
                  </a:cubicBezTo>
                  <a:cubicBezTo>
                    <a:pt x="3901" y="14078"/>
                    <a:pt x="2008" y="10971"/>
                    <a:pt x="1391" y="8014"/>
                  </a:cubicBezTo>
                  <a:cubicBezTo>
                    <a:pt x="829" y="5314"/>
                    <a:pt x="774" y="5327"/>
                    <a:pt x="774" y="5327"/>
                  </a:cubicBezTo>
                  <a:cubicBezTo>
                    <a:pt x="774" y="5327"/>
                    <a:pt x="0" y="4864"/>
                    <a:pt x="72" y="4391"/>
                  </a:cubicBezTo>
                  <a:cubicBezTo>
                    <a:pt x="144" y="3917"/>
                    <a:pt x="738" y="4240"/>
                    <a:pt x="738" y="4240"/>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0"/>
            <p:cNvSpPr/>
            <p:nvPr/>
          </p:nvSpPr>
          <p:spPr>
            <a:xfrm>
              <a:off x="5031025" y="1697200"/>
              <a:ext cx="435200" cy="334525"/>
            </a:xfrm>
            <a:custGeom>
              <a:rect b="b" l="l" r="r" t="t"/>
              <a:pathLst>
                <a:path extrusionOk="0" h="13381" w="17408">
                  <a:moveTo>
                    <a:pt x="774" y="2792"/>
                  </a:moveTo>
                  <a:cubicBezTo>
                    <a:pt x="774" y="2792"/>
                    <a:pt x="826" y="2775"/>
                    <a:pt x="1391" y="5475"/>
                  </a:cubicBezTo>
                  <a:cubicBezTo>
                    <a:pt x="2008" y="8435"/>
                    <a:pt x="3901" y="11542"/>
                    <a:pt x="3901" y="11542"/>
                  </a:cubicBezTo>
                  <a:cubicBezTo>
                    <a:pt x="3901" y="11542"/>
                    <a:pt x="3637" y="11934"/>
                    <a:pt x="3839" y="12659"/>
                  </a:cubicBezTo>
                  <a:cubicBezTo>
                    <a:pt x="4041" y="13380"/>
                    <a:pt x="4802" y="12274"/>
                    <a:pt x="4802" y="12274"/>
                  </a:cubicBezTo>
                  <a:cubicBezTo>
                    <a:pt x="5928" y="12231"/>
                    <a:pt x="8392" y="11131"/>
                    <a:pt x="8392" y="11131"/>
                  </a:cubicBezTo>
                  <a:cubicBezTo>
                    <a:pt x="11059" y="10749"/>
                    <a:pt x="16445" y="9313"/>
                    <a:pt x="16445" y="9313"/>
                  </a:cubicBezTo>
                  <a:cubicBezTo>
                    <a:pt x="16445" y="9313"/>
                    <a:pt x="16980" y="9754"/>
                    <a:pt x="17192" y="9437"/>
                  </a:cubicBezTo>
                  <a:cubicBezTo>
                    <a:pt x="17408" y="9121"/>
                    <a:pt x="17075" y="8595"/>
                    <a:pt x="17075" y="8595"/>
                  </a:cubicBezTo>
                  <a:cubicBezTo>
                    <a:pt x="17133" y="7952"/>
                    <a:pt x="17097" y="7257"/>
                    <a:pt x="17000" y="6548"/>
                  </a:cubicBezTo>
                  <a:cubicBezTo>
                    <a:pt x="13393" y="8598"/>
                    <a:pt x="10961" y="8856"/>
                    <a:pt x="7625" y="6656"/>
                  </a:cubicBezTo>
                  <a:cubicBezTo>
                    <a:pt x="5125" y="5001"/>
                    <a:pt x="4883" y="1342"/>
                    <a:pt x="5797" y="1"/>
                  </a:cubicBezTo>
                  <a:cubicBezTo>
                    <a:pt x="3023" y="791"/>
                    <a:pt x="738" y="1701"/>
                    <a:pt x="738" y="1701"/>
                  </a:cubicBezTo>
                  <a:cubicBezTo>
                    <a:pt x="738" y="1701"/>
                    <a:pt x="144" y="1385"/>
                    <a:pt x="72" y="1858"/>
                  </a:cubicBezTo>
                  <a:cubicBezTo>
                    <a:pt x="0" y="2328"/>
                    <a:pt x="774" y="2792"/>
                    <a:pt x="774" y="279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0"/>
            <p:cNvSpPr/>
            <p:nvPr/>
          </p:nvSpPr>
          <p:spPr>
            <a:xfrm>
              <a:off x="5030300" y="1667825"/>
              <a:ext cx="436575" cy="352800"/>
            </a:xfrm>
            <a:custGeom>
              <a:rect b="b" l="l" r="r" t="t"/>
              <a:pathLst>
                <a:path extrusionOk="0" h="14112" w="17463">
                  <a:moveTo>
                    <a:pt x="12254" y="65"/>
                  </a:moveTo>
                  <a:cubicBezTo>
                    <a:pt x="13274" y="65"/>
                    <a:pt x="14062" y="220"/>
                    <a:pt x="14597" y="533"/>
                  </a:cubicBezTo>
                  <a:cubicBezTo>
                    <a:pt x="14602" y="536"/>
                    <a:pt x="14607" y="538"/>
                    <a:pt x="14611" y="538"/>
                  </a:cubicBezTo>
                  <a:cubicBezTo>
                    <a:pt x="14616" y="538"/>
                    <a:pt x="14620" y="536"/>
                    <a:pt x="14623" y="533"/>
                  </a:cubicBezTo>
                  <a:cubicBezTo>
                    <a:pt x="14633" y="530"/>
                    <a:pt x="14639" y="523"/>
                    <a:pt x="14642" y="516"/>
                  </a:cubicBezTo>
                  <a:cubicBezTo>
                    <a:pt x="14662" y="454"/>
                    <a:pt x="14744" y="278"/>
                    <a:pt x="14832" y="278"/>
                  </a:cubicBezTo>
                  <a:lnTo>
                    <a:pt x="14835" y="278"/>
                  </a:lnTo>
                  <a:cubicBezTo>
                    <a:pt x="14894" y="278"/>
                    <a:pt x="14956" y="353"/>
                    <a:pt x="15018" y="500"/>
                  </a:cubicBezTo>
                  <a:cubicBezTo>
                    <a:pt x="15152" y="827"/>
                    <a:pt x="15178" y="1186"/>
                    <a:pt x="15093" y="1525"/>
                  </a:cubicBezTo>
                  <a:cubicBezTo>
                    <a:pt x="15090" y="1535"/>
                    <a:pt x="15090" y="1541"/>
                    <a:pt x="15093" y="1548"/>
                  </a:cubicBezTo>
                  <a:cubicBezTo>
                    <a:pt x="15116" y="1597"/>
                    <a:pt x="17374" y="6431"/>
                    <a:pt x="17074" y="9767"/>
                  </a:cubicBezTo>
                  <a:cubicBezTo>
                    <a:pt x="17071" y="9773"/>
                    <a:pt x="17074" y="9780"/>
                    <a:pt x="17077" y="9783"/>
                  </a:cubicBezTo>
                  <a:cubicBezTo>
                    <a:pt x="17081" y="9790"/>
                    <a:pt x="17397" y="10299"/>
                    <a:pt x="17198" y="10593"/>
                  </a:cubicBezTo>
                  <a:cubicBezTo>
                    <a:pt x="17162" y="10648"/>
                    <a:pt x="17107" y="10684"/>
                    <a:pt x="17045" y="10690"/>
                  </a:cubicBezTo>
                  <a:cubicBezTo>
                    <a:pt x="17031" y="10692"/>
                    <a:pt x="17017" y="10693"/>
                    <a:pt x="17003" y="10693"/>
                  </a:cubicBezTo>
                  <a:cubicBezTo>
                    <a:pt x="16779" y="10693"/>
                    <a:pt x="16496" y="10465"/>
                    <a:pt x="16493" y="10462"/>
                  </a:cubicBezTo>
                  <a:cubicBezTo>
                    <a:pt x="16488" y="10457"/>
                    <a:pt x="16482" y="10454"/>
                    <a:pt x="16475" y="10454"/>
                  </a:cubicBezTo>
                  <a:cubicBezTo>
                    <a:pt x="16472" y="10454"/>
                    <a:pt x="16470" y="10455"/>
                    <a:pt x="16467" y="10455"/>
                  </a:cubicBezTo>
                  <a:cubicBezTo>
                    <a:pt x="16412" y="10469"/>
                    <a:pt x="11052" y="11895"/>
                    <a:pt x="8418" y="12274"/>
                  </a:cubicBezTo>
                  <a:cubicBezTo>
                    <a:pt x="8415" y="12274"/>
                    <a:pt x="8415" y="12274"/>
                    <a:pt x="8411" y="12277"/>
                  </a:cubicBezTo>
                  <a:cubicBezTo>
                    <a:pt x="8385" y="12287"/>
                    <a:pt x="5937" y="13380"/>
                    <a:pt x="4831" y="13419"/>
                  </a:cubicBezTo>
                  <a:cubicBezTo>
                    <a:pt x="4821" y="13419"/>
                    <a:pt x="4811" y="13422"/>
                    <a:pt x="4808" y="13432"/>
                  </a:cubicBezTo>
                  <a:cubicBezTo>
                    <a:pt x="4686" y="13608"/>
                    <a:pt x="4332" y="14048"/>
                    <a:pt x="4101" y="14048"/>
                  </a:cubicBezTo>
                  <a:cubicBezTo>
                    <a:pt x="4092" y="14048"/>
                    <a:pt x="4083" y="14047"/>
                    <a:pt x="4074" y="14046"/>
                  </a:cubicBezTo>
                  <a:cubicBezTo>
                    <a:pt x="3995" y="14033"/>
                    <a:pt x="3936" y="13958"/>
                    <a:pt x="3897" y="13824"/>
                  </a:cubicBezTo>
                  <a:cubicBezTo>
                    <a:pt x="3701" y="13125"/>
                    <a:pt x="3953" y="12737"/>
                    <a:pt x="3956" y="12734"/>
                  </a:cubicBezTo>
                  <a:cubicBezTo>
                    <a:pt x="3963" y="12724"/>
                    <a:pt x="3963" y="12711"/>
                    <a:pt x="3956" y="12701"/>
                  </a:cubicBezTo>
                  <a:cubicBezTo>
                    <a:pt x="3936" y="12672"/>
                    <a:pt x="2060" y="9564"/>
                    <a:pt x="1449" y="6643"/>
                  </a:cubicBezTo>
                  <a:cubicBezTo>
                    <a:pt x="1198" y="5432"/>
                    <a:pt x="881" y="3983"/>
                    <a:pt x="819" y="3940"/>
                  </a:cubicBezTo>
                  <a:lnTo>
                    <a:pt x="816" y="3940"/>
                  </a:lnTo>
                  <a:cubicBezTo>
                    <a:pt x="780" y="3918"/>
                    <a:pt x="65" y="3470"/>
                    <a:pt x="134" y="3036"/>
                  </a:cubicBezTo>
                  <a:cubicBezTo>
                    <a:pt x="150" y="2935"/>
                    <a:pt x="193" y="2867"/>
                    <a:pt x="261" y="2831"/>
                  </a:cubicBezTo>
                  <a:cubicBezTo>
                    <a:pt x="299" y="2812"/>
                    <a:pt x="343" y="2805"/>
                    <a:pt x="389" y="2805"/>
                  </a:cubicBezTo>
                  <a:cubicBezTo>
                    <a:pt x="559" y="2805"/>
                    <a:pt x="751" y="2906"/>
                    <a:pt x="754" y="2906"/>
                  </a:cubicBezTo>
                  <a:cubicBezTo>
                    <a:pt x="757" y="2907"/>
                    <a:pt x="761" y="2908"/>
                    <a:pt x="766" y="2908"/>
                  </a:cubicBezTo>
                  <a:cubicBezTo>
                    <a:pt x="770" y="2908"/>
                    <a:pt x="775" y="2907"/>
                    <a:pt x="780" y="2906"/>
                  </a:cubicBezTo>
                  <a:cubicBezTo>
                    <a:pt x="2654" y="2181"/>
                    <a:pt x="4560" y="1551"/>
                    <a:pt x="6499" y="1019"/>
                  </a:cubicBezTo>
                  <a:cubicBezTo>
                    <a:pt x="8853" y="385"/>
                    <a:pt x="10792" y="65"/>
                    <a:pt x="12254" y="65"/>
                  </a:cubicBezTo>
                  <a:close/>
                  <a:moveTo>
                    <a:pt x="12257" y="1"/>
                  </a:moveTo>
                  <a:cubicBezTo>
                    <a:pt x="11898" y="1"/>
                    <a:pt x="11510" y="20"/>
                    <a:pt x="11094" y="60"/>
                  </a:cubicBezTo>
                  <a:cubicBezTo>
                    <a:pt x="9812" y="177"/>
                    <a:pt x="8258" y="481"/>
                    <a:pt x="6479" y="960"/>
                  </a:cubicBezTo>
                  <a:cubicBezTo>
                    <a:pt x="4544" y="1492"/>
                    <a:pt x="2637" y="2119"/>
                    <a:pt x="767" y="2844"/>
                  </a:cubicBezTo>
                  <a:cubicBezTo>
                    <a:pt x="719" y="2820"/>
                    <a:pt x="552" y="2741"/>
                    <a:pt x="391" y="2741"/>
                  </a:cubicBezTo>
                  <a:cubicBezTo>
                    <a:pt x="335" y="2741"/>
                    <a:pt x="281" y="2751"/>
                    <a:pt x="232" y="2775"/>
                  </a:cubicBezTo>
                  <a:cubicBezTo>
                    <a:pt x="144" y="2821"/>
                    <a:pt x="88" y="2906"/>
                    <a:pt x="72" y="3027"/>
                  </a:cubicBezTo>
                  <a:cubicBezTo>
                    <a:pt x="0" y="3497"/>
                    <a:pt x="702" y="3944"/>
                    <a:pt x="780" y="3989"/>
                  </a:cubicBezTo>
                  <a:cubicBezTo>
                    <a:pt x="796" y="4025"/>
                    <a:pt x="901" y="4322"/>
                    <a:pt x="1391" y="6659"/>
                  </a:cubicBezTo>
                  <a:cubicBezTo>
                    <a:pt x="1978" y="9480"/>
                    <a:pt x="3747" y="12473"/>
                    <a:pt x="3894" y="12717"/>
                  </a:cubicBezTo>
                  <a:cubicBezTo>
                    <a:pt x="3845" y="12802"/>
                    <a:pt x="3656" y="13191"/>
                    <a:pt x="3839" y="13844"/>
                  </a:cubicBezTo>
                  <a:cubicBezTo>
                    <a:pt x="3884" y="14000"/>
                    <a:pt x="3959" y="14088"/>
                    <a:pt x="4060" y="14108"/>
                  </a:cubicBezTo>
                  <a:cubicBezTo>
                    <a:pt x="4074" y="14108"/>
                    <a:pt x="4087" y="14108"/>
                    <a:pt x="4100" y="14111"/>
                  </a:cubicBezTo>
                  <a:cubicBezTo>
                    <a:pt x="4390" y="14111"/>
                    <a:pt x="4782" y="13573"/>
                    <a:pt x="4850" y="13478"/>
                  </a:cubicBezTo>
                  <a:cubicBezTo>
                    <a:pt x="5957" y="13432"/>
                    <a:pt x="8320" y="12384"/>
                    <a:pt x="8434" y="12336"/>
                  </a:cubicBezTo>
                  <a:cubicBezTo>
                    <a:pt x="11003" y="11963"/>
                    <a:pt x="16154" y="10602"/>
                    <a:pt x="16470" y="10521"/>
                  </a:cubicBezTo>
                  <a:cubicBezTo>
                    <a:pt x="16531" y="10566"/>
                    <a:pt x="16784" y="10756"/>
                    <a:pt x="17005" y="10756"/>
                  </a:cubicBezTo>
                  <a:cubicBezTo>
                    <a:pt x="17022" y="10756"/>
                    <a:pt x="17038" y="10755"/>
                    <a:pt x="17055" y="10752"/>
                  </a:cubicBezTo>
                  <a:cubicBezTo>
                    <a:pt x="17136" y="10743"/>
                    <a:pt x="17208" y="10697"/>
                    <a:pt x="17250" y="10628"/>
                  </a:cubicBezTo>
                  <a:cubicBezTo>
                    <a:pt x="17463" y="10322"/>
                    <a:pt x="17185" y="9839"/>
                    <a:pt x="17139" y="9763"/>
                  </a:cubicBezTo>
                  <a:cubicBezTo>
                    <a:pt x="17430" y="6490"/>
                    <a:pt x="15276" y="1793"/>
                    <a:pt x="15158" y="1535"/>
                  </a:cubicBezTo>
                  <a:cubicBezTo>
                    <a:pt x="15243" y="1182"/>
                    <a:pt x="15214" y="814"/>
                    <a:pt x="15077" y="477"/>
                  </a:cubicBezTo>
                  <a:cubicBezTo>
                    <a:pt x="14998" y="301"/>
                    <a:pt x="14920" y="219"/>
                    <a:pt x="14832" y="219"/>
                  </a:cubicBezTo>
                  <a:cubicBezTo>
                    <a:pt x="14711" y="219"/>
                    <a:pt x="14629" y="386"/>
                    <a:pt x="14597" y="464"/>
                  </a:cubicBezTo>
                  <a:cubicBezTo>
                    <a:pt x="14053" y="156"/>
                    <a:pt x="13268" y="1"/>
                    <a:pt x="122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0"/>
            <p:cNvSpPr/>
            <p:nvPr/>
          </p:nvSpPr>
          <p:spPr>
            <a:xfrm>
              <a:off x="5207600" y="1765275"/>
              <a:ext cx="158500" cy="87725"/>
            </a:xfrm>
            <a:custGeom>
              <a:rect b="b" l="l" r="r" t="t"/>
              <a:pathLst>
                <a:path extrusionOk="0" h="3509" w="6340">
                  <a:moveTo>
                    <a:pt x="255" y="751"/>
                  </a:moveTo>
                  <a:cubicBezTo>
                    <a:pt x="435" y="450"/>
                    <a:pt x="1443" y="1188"/>
                    <a:pt x="3235" y="1015"/>
                  </a:cubicBezTo>
                  <a:cubicBezTo>
                    <a:pt x="4949" y="845"/>
                    <a:pt x="5755" y="0"/>
                    <a:pt x="5997" y="268"/>
                  </a:cubicBezTo>
                  <a:cubicBezTo>
                    <a:pt x="6340" y="650"/>
                    <a:pt x="5321" y="3006"/>
                    <a:pt x="3542" y="3248"/>
                  </a:cubicBezTo>
                  <a:cubicBezTo>
                    <a:pt x="1639" y="3509"/>
                    <a:pt x="1" y="1182"/>
                    <a:pt x="255" y="75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0"/>
            <p:cNvSpPr/>
            <p:nvPr/>
          </p:nvSpPr>
          <p:spPr>
            <a:xfrm>
              <a:off x="5265875" y="1796150"/>
              <a:ext cx="32000" cy="31975"/>
            </a:xfrm>
            <a:custGeom>
              <a:rect b="b" l="l" r="r" t="t"/>
              <a:pathLst>
                <a:path extrusionOk="0" h="1279" w="1280">
                  <a:moveTo>
                    <a:pt x="623" y="64"/>
                  </a:moveTo>
                  <a:cubicBezTo>
                    <a:pt x="838" y="64"/>
                    <a:pt x="1036" y="184"/>
                    <a:pt x="1136" y="377"/>
                  </a:cubicBezTo>
                  <a:cubicBezTo>
                    <a:pt x="1205" y="518"/>
                    <a:pt x="1215" y="678"/>
                    <a:pt x="1159" y="825"/>
                  </a:cubicBezTo>
                  <a:cubicBezTo>
                    <a:pt x="1104" y="978"/>
                    <a:pt x="989" y="1102"/>
                    <a:pt x="842" y="1174"/>
                  </a:cubicBezTo>
                  <a:cubicBezTo>
                    <a:pt x="780" y="1206"/>
                    <a:pt x="718" y="1219"/>
                    <a:pt x="658" y="1219"/>
                  </a:cubicBezTo>
                  <a:cubicBezTo>
                    <a:pt x="414" y="1219"/>
                    <a:pt x="204" y="1004"/>
                    <a:pt x="170" y="939"/>
                  </a:cubicBezTo>
                  <a:cubicBezTo>
                    <a:pt x="115" y="831"/>
                    <a:pt x="66" y="577"/>
                    <a:pt x="131" y="374"/>
                  </a:cubicBezTo>
                  <a:cubicBezTo>
                    <a:pt x="157" y="270"/>
                    <a:pt x="226" y="182"/>
                    <a:pt x="323" y="133"/>
                  </a:cubicBezTo>
                  <a:cubicBezTo>
                    <a:pt x="412" y="87"/>
                    <a:pt x="513" y="64"/>
                    <a:pt x="614" y="64"/>
                  </a:cubicBezTo>
                  <a:cubicBezTo>
                    <a:pt x="617" y="64"/>
                    <a:pt x="620" y="64"/>
                    <a:pt x="623" y="64"/>
                  </a:cubicBezTo>
                  <a:close/>
                  <a:moveTo>
                    <a:pt x="613" y="0"/>
                  </a:moveTo>
                  <a:cubicBezTo>
                    <a:pt x="507" y="0"/>
                    <a:pt x="397" y="25"/>
                    <a:pt x="294" y="77"/>
                  </a:cubicBezTo>
                  <a:cubicBezTo>
                    <a:pt x="183" y="133"/>
                    <a:pt x="101" y="234"/>
                    <a:pt x="72" y="355"/>
                  </a:cubicBezTo>
                  <a:cubicBezTo>
                    <a:pt x="0" y="586"/>
                    <a:pt x="56" y="854"/>
                    <a:pt x="118" y="965"/>
                  </a:cubicBezTo>
                  <a:cubicBezTo>
                    <a:pt x="173" y="1063"/>
                    <a:pt x="405" y="1278"/>
                    <a:pt x="666" y="1278"/>
                  </a:cubicBezTo>
                  <a:cubicBezTo>
                    <a:pt x="738" y="1278"/>
                    <a:pt x="810" y="1262"/>
                    <a:pt x="872" y="1229"/>
                  </a:cubicBezTo>
                  <a:cubicBezTo>
                    <a:pt x="1032" y="1151"/>
                    <a:pt x="1156" y="1014"/>
                    <a:pt x="1218" y="844"/>
                  </a:cubicBezTo>
                  <a:cubicBezTo>
                    <a:pt x="1280" y="684"/>
                    <a:pt x="1270" y="501"/>
                    <a:pt x="1192" y="348"/>
                  </a:cubicBezTo>
                  <a:cubicBezTo>
                    <a:pt x="1081" y="126"/>
                    <a:pt x="854" y="0"/>
                    <a:pt x="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4953750" y="2365275"/>
              <a:ext cx="95325" cy="182075"/>
            </a:xfrm>
            <a:custGeom>
              <a:rect b="b" l="l" r="r" t="t"/>
              <a:pathLst>
                <a:path extrusionOk="0" h="7283" w="3813">
                  <a:moveTo>
                    <a:pt x="960" y="0"/>
                  </a:moveTo>
                  <a:lnTo>
                    <a:pt x="0" y="7273"/>
                  </a:lnTo>
                  <a:lnTo>
                    <a:pt x="1420" y="7282"/>
                  </a:lnTo>
                  <a:lnTo>
                    <a:pt x="1972" y="6728"/>
                  </a:lnTo>
                  <a:lnTo>
                    <a:pt x="381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0"/>
            <p:cNvSpPr/>
            <p:nvPr/>
          </p:nvSpPr>
          <p:spPr>
            <a:xfrm>
              <a:off x="6976625" y="2365275"/>
              <a:ext cx="95350" cy="182075"/>
            </a:xfrm>
            <a:custGeom>
              <a:rect b="b" l="l" r="r" t="t"/>
              <a:pathLst>
                <a:path extrusionOk="0" h="7283" w="3814">
                  <a:moveTo>
                    <a:pt x="1" y="0"/>
                  </a:moveTo>
                  <a:lnTo>
                    <a:pt x="1842" y="6728"/>
                  </a:lnTo>
                  <a:lnTo>
                    <a:pt x="2393" y="7282"/>
                  </a:lnTo>
                  <a:lnTo>
                    <a:pt x="3813" y="7273"/>
                  </a:lnTo>
                  <a:lnTo>
                    <a:pt x="2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0"/>
            <p:cNvSpPr/>
            <p:nvPr/>
          </p:nvSpPr>
          <p:spPr>
            <a:xfrm>
              <a:off x="6975900" y="2364550"/>
              <a:ext cx="96875" cy="183525"/>
            </a:xfrm>
            <a:custGeom>
              <a:rect b="b" l="l" r="r" t="t"/>
              <a:pathLst>
                <a:path extrusionOk="0" h="7341" w="3875">
                  <a:moveTo>
                    <a:pt x="2856" y="59"/>
                  </a:moveTo>
                  <a:lnTo>
                    <a:pt x="3810" y="7272"/>
                  </a:lnTo>
                  <a:lnTo>
                    <a:pt x="2435" y="7279"/>
                  </a:lnTo>
                  <a:lnTo>
                    <a:pt x="1900" y="6740"/>
                  </a:lnTo>
                  <a:lnTo>
                    <a:pt x="72" y="59"/>
                  </a:lnTo>
                  <a:close/>
                  <a:moveTo>
                    <a:pt x="33" y="0"/>
                  </a:moveTo>
                  <a:cubicBezTo>
                    <a:pt x="23" y="0"/>
                    <a:pt x="13" y="3"/>
                    <a:pt x="10" y="10"/>
                  </a:cubicBezTo>
                  <a:cubicBezTo>
                    <a:pt x="4" y="20"/>
                    <a:pt x="0" y="29"/>
                    <a:pt x="4" y="39"/>
                  </a:cubicBezTo>
                  <a:lnTo>
                    <a:pt x="1841" y="6766"/>
                  </a:lnTo>
                  <a:cubicBezTo>
                    <a:pt x="1845" y="6770"/>
                    <a:pt x="1845" y="6776"/>
                    <a:pt x="1851" y="6779"/>
                  </a:cubicBezTo>
                  <a:lnTo>
                    <a:pt x="2403" y="7331"/>
                  </a:lnTo>
                  <a:cubicBezTo>
                    <a:pt x="2409" y="7338"/>
                    <a:pt x="2416" y="7341"/>
                    <a:pt x="2426" y="7341"/>
                  </a:cubicBezTo>
                  <a:lnTo>
                    <a:pt x="3845" y="7334"/>
                  </a:lnTo>
                  <a:cubicBezTo>
                    <a:pt x="3855" y="7334"/>
                    <a:pt x="3862" y="7331"/>
                    <a:pt x="3868" y="7324"/>
                  </a:cubicBezTo>
                  <a:cubicBezTo>
                    <a:pt x="3875" y="7318"/>
                    <a:pt x="3875" y="7308"/>
                    <a:pt x="3875" y="7298"/>
                  </a:cubicBezTo>
                  <a:lnTo>
                    <a:pt x="2912" y="26"/>
                  </a:lnTo>
                  <a:cubicBezTo>
                    <a:pt x="2912" y="10"/>
                    <a:pt x="2899" y="0"/>
                    <a:pt x="28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0"/>
            <p:cNvSpPr/>
            <p:nvPr/>
          </p:nvSpPr>
          <p:spPr>
            <a:xfrm>
              <a:off x="7012950" y="2365525"/>
              <a:ext cx="27100" cy="182225"/>
            </a:xfrm>
            <a:custGeom>
              <a:rect b="b" l="l" r="r" t="t"/>
              <a:pathLst>
                <a:path extrusionOk="0" h="7289" w="1084">
                  <a:moveTo>
                    <a:pt x="62" y="0"/>
                  </a:moveTo>
                  <a:lnTo>
                    <a:pt x="0" y="10"/>
                  </a:lnTo>
                  <a:lnTo>
                    <a:pt x="1022" y="7289"/>
                  </a:lnTo>
                  <a:lnTo>
                    <a:pt x="1084" y="7279"/>
                  </a:lnTo>
                  <a:lnTo>
                    <a:pt x="6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6976625" y="2365275"/>
              <a:ext cx="95350" cy="182075"/>
            </a:xfrm>
            <a:custGeom>
              <a:rect b="b" l="l" r="r" t="t"/>
              <a:pathLst>
                <a:path extrusionOk="0" h="7283" w="3814">
                  <a:moveTo>
                    <a:pt x="1" y="0"/>
                  </a:moveTo>
                  <a:lnTo>
                    <a:pt x="1842" y="6728"/>
                  </a:lnTo>
                  <a:lnTo>
                    <a:pt x="2393" y="7282"/>
                  </a:lnTo>
                  <a:lnTo>
                    <a:pt x="3813" y="7273"/>
                  </a:lnTo>
                  <a:lnTo>
                    <a:pt x="28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6661250" y="2295675"/>
              <a:ext cx="491750" cy="360150"/>
            </a:xfrm>
            <a:custGeom>
              <a:rect b="b" l="l" r="r" t="t"/>
              <a:pathLst>
                <a:path extrusionOk="0" h="14406" w="19670">
                  <a:moveTo>
                    <a:pt x="5791" y="1"/>
                  </a:moveTo>
                  <a:cubicBezTo>
                    <a:pt x="4455" y="1"/>
                    <a:pt x="3321" y="175"/>
                    <a:pt x="2592" y="617"/>
                  </a:cubicBezTo>
                  <a:cubicBezTo>
                    <a:pt x="2592" y="617"/>
                    <a:pt x="2461" y="355"/>
                    <a:pt x="2313" y="355"/>
                  </a:cubicBezTo>
                  <a:cubicBezTo>
                    <a:pt x="2239" y="355"/>
                    <a:pt x="2161" y="420"/>
                    <a:pt x="2093" y="617"/>
                  </a:cubicBezTo>
                  <a:cubicBezTo>
                    <a:pt x="1969" y="976"/>
                    <a:pt x="1978" y="1368"/>
                    <a:pt x="2115" y="1720"/>
                  </a:cubicBezTo>
                  <a:cubicBezTo>
                    <a:pt x="2115" y="1720"/>
                    <a:pt x="0" y="6920"/>
                    <a:pt x="712" y="10461"/>
                  </a:cubicBezTo>
                  <a:cubicBezTo>
                    <a:pt x="712" y="10461"/>
                    <a:pt x="385" y="11029"/>
                    <a:pt x="663" y="11349"/>
                  </a:cubicBezTo>
                  <a:cubicBezTo>
                    <a:pt x="732" y="11430"/>
                    <a:pt x="819" y="11460"/>
                    <a:pt x="911" y="11460"/>
                  </a:cubicBezTo>
                  <a:cubicBezTo>
                    <a:pt x="1188" y="11460"/>
                    <a:pt x="1508" y="11186"/>
                    <a:pt x="1508" y="11186"/>
                  </a:cubicBezTo>
                  <a:cubicBezTo>
                    <a:pt x="1508" y="11186"/>
                    <a:pt x="7854" y="12452"/>
                    <a:pt x="10958" y="12736"/>
                  </a:cubicBezTo>
                  <a:cubicBezTo>
                    <a:pt x="10958" y="12736"/>
                    <a:pt x="13881" y="13778"/>
                    <a:pt x="15189" y="13778"/>
                  </a:cubicBezTo>
                  <a:cubicBezTo>
                    <a:pt x="15195" y="13778"/>
                    <a:pt x="15201" y="13778"/>
                    <a:pt x="15207" y="13778"/>
                  </a:cubicBezTo>
                  <a:cubicBezTo>
                    <a:pt x="15207" y="13778"/>
                    <a:pt x="15761" y="14406"/>
                    <a:pt x="16106" y="14406"/>
                  </a:cubicBezTo>
                  <a:cubicBezTo>
                    <a:pt x="16224" y="14406"/>
                    <a:pt x="16317" y="14333"/>
                    <a:pt x="16356" y="14137"/>
                  </a:cubicBezTo>
                  <a:cubicBezTo>
                    <a:pt x="16513" y="13370"/>
                    <a:pt x="16170" y="12968"/>
                    <a:pt x="16170" y="12968"/>
                  </a:cubicBezTo>
                  <a:cubicBezTo>
                    <a:pt x="16170" y="12968"/>
                    <a:pt x="18015" y="9619"/>
                    <a:pt x="18409" y="6479"/>
                  </a:cubicBezTo>
                  <a:cubicBezTo>
                    <a:pt x="18765" y="3646"/>
                    <a:pt x="18833" y="3633"/>
                    <a:pt x="18834" y="3633"/>
                  </a:cubicBezTo>
                  <a:cubicBezTo>
                    <a:pt x="18834" y="3633"/>
                    <a:pt x="18834" y="3633"/>
                    <a:pt x="18834" y="3633"/>
                  </a:cubicBezTo>
                  <a:cubicBezTo>
                    <a:pt x="18834" y="3633"/>
                    <a:pt x="19669" y="3111"/>
                    <a:pt x="19539" y="2618"/>
                  </a:cubicBezTo>
                  <a:cubicBezTo>
                    <a:pt x="19485" y="2418"/>
                    <a:pt x="19346" y="2359"/>
                    <a:pt x="19201" y="2359"/>
                  </a:cubicBezTo>
                  <a:cubicBezTo>
                    <a:pt x="18988" y="2359"/>
                    <a:pt x="18759" y="2487"/>
                    <a:pt x="18759" y="2487"/>
                  </a:cubicBezTo>
                  <a:cubicBezTo>
                    <a:pt x="18759" y="2487"/>
                    <a:pt x="10832" y="1"/>
                    <a:pt x="5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0"/>
            <p:cNvSpPr/>
            <p:nvPr/>
          </p:nvSpPr>
          <p:spPr>
            <a:xfrm>
              <a:off x="6661250" y="2258375"/>
              <a:ext cx="491750" cy="409975"/>
            </a:xfrm>
            <a:custGeom>
              <a:rect b="b" l="l" r="r" t="t"/>
              <a:pathLst>
                <a:path extrusionOk="0" h="16399" w="19670">
                  <a:moveTo>
                    <a:pt x="18759" y="3979"/>
                  </a:moveTo>
                  <a:cubicBezTo>
                    <a:pt x="18759" y="3979"/>
                    <a:pt x="6075" y="1"/>
                    <a:pt x="2592" y="2109"/>
                  </a:cubicBezTo>
                  <a:cubicBezTo>
                    <a:pt x="2592" y="2109"/>
                    <a:pt x="2298" y="1518"/>
                    <a:pt x="2093" y="2109"/>
                  </a:cubicBezTo>
                  <a:cubicBezTo>
                    <a:pt x="1969" y="2468"/>
                    <a:pt x="1978" y="2860"/>
                    <a:pt x="2115" y="3212"/>
                  </a:cubicBezTo>
                  <a:cubicBezTo>
                    <a:pt x="2115" y="3212"/>
                    <a:pt x="0" y="8412"/>
                    <a:pt x="712" y="11953"/>
                  </a:cubicBezTo>
                  <a:cubicBezTo>
                    <a:pt x="712" y="11953"/>
                    <a:pt x="385" y="12521"/>
                    <a:pt x="663" y="12841"/>
                  </a:cubicBezTo>
                  <a:cubicBezTo>
                    <a:pt x="940" y="13164"/>
                    <a:pt x="1508" y="12678"/>
                    <a:pt x="1508" y="12678"/>
                  </a:cubicBezTo>
                  <a:cubicBezTo>
                    <a:pt x="1508" y="12678"/>
                    <a:pt x="7854" y="13944"/>
                    <a:pt x="10958" y="14228"/>
                  </a:cubicBezTo>
                  <a:cubicBezTo>
                    <a:pt x="10958" y="14228"/>
                    <a:pt x="13908" y="15279"/>
                    <a:pt x="15207" y="15270"/>
                  </a:cubicBezTo>
                  <a:cubicBezTo>
                    <a:pt x="15207" y="15270"/>
                    <a:pt x="16203" y="16399"/>
                    <a:pt x="16356" y="15629"/>
                  </a:cubicBezTo>
                  <a:cubicBezTo>
                    <a:pt x="16513" y="14862"/>
                    <a:pt x="16170" y="14460"/>
                    <a:pt x="16170" y="14460"/>
                  </a:cubicBezTo>
                  <a:cubicBezTo>
                    <a:pt x="16170" y="14460"/>
                    <a:pt x="18015" y="11111"/>
                    <a:pt x="18409" y="7971"/>
                  </a:cubicBezTo>
                  <a:cubicBezTo>
                    <a:pt x="18769" y="5112"/>
                    <a:pt x="18834" y="5125"/>
                    <a:pt x="18834" y="5125"/>
                  </a:cubicBezTo>
                  <a:cubicBezTo>
                    <a:pt x="18834" y="5125"/>
                    <a:pt x="19669" y="4603"/>
                    <a:pt x="19539" y="4110"/>
                  </a:cubicBezTo>
                  <a:cubicBezTo>
                    <a:pt x="19405" y="3617"/>
                    <a:pt x="18759" y="3979"/>
                    <a:pt x="18759" y="39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0"/>
            <p:cNvSpPr/>
            <p:nvPr/>
          </p:nvSpPr>
          <p:spPr>
            <a:xfrm>
              <a:off x="6710775" y="2258450"/>
              <a:ext cx="439450" cy="108975"/>
            </a:xfrm>
            <a:custGeom>
              <a:rect b="b" l="l" r="r" t="t"/>
              <a:pathLst>
                <a:path extrusionOk="0" h="4359" w="17578">
                  <a:moveTo>
                    <a:pt x="134" y="2436"/>
                  </a:moveTo>
                  <a:cubicBezTo>
                    <a:pt x="340" y="1845"/>
                    <a:pt x="634" y="2436"/>
                    <a:pt x="634" y="2436"/>
                  </a:cubicBezTo>
                  <a:cubicBezTo>
                    <a:pt x="4117" y="327"/>
                    <a:pt x="16801" y="4306"/>
                    <a:pt x="16801" y="4306"/>
                  </a:cubicBezTo>
                  <a:cubicBezTo>
                    <a:pt x="16801" y="4306"/>
                    <a:pt x="17372" y="3989"/>
                    <a:pt x="17548" y="4358"/>
                  </a:cubicBezTo>
                  <a:cubicBezTo>
                    <a:pt x="17574" y="4277"/>
                    <a:pt x="17577" y="4192"/>
                    <a:pt x="17558" y="4113"/>
                  </a:cubicBezTo>
                  <a:cubicBezTo>
                    <a:pt x="17427" y="3621"/>
                    <a:pt x="16778" y="3980"/>
                    <a:pt x="16778" y="3980"/>
                  </a:cubicBezTo>
                  <a:cubicBezTo>
                    <a:pt x="16778" y="3980"/>
                    <a:pt x="4094" y="1"/>
                    <a:pt x="611" y="2109"/>
                  </a:cubicBezTo>
                  <a:cubicBezTo>
                    <a:pt x="611" y="2109"/>
                    <a:pt x="317" y="1519"/>
                    <a:pt x="112" y="2109"/>
                  </a:cubicBezTo>
                  <a:cubicBezTo>
                    <a:pt x="23" y="2367"/>
                    <a:pt x="1" y="2641"/>
                    <a:pt x="50" y="2906"/>
                  </a:cubicBezTo>
                  <a:cubicBezTo>
                    <a:pt x="53" y="2746"/>
                    <a:pt x="82" y="2586"/>
                    <a:pt x="134" y="2436"/>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0"/>
            <p:cNvSpPr/>
            <p:nvPr/>
          </p:nvSpPr>
          <p:spPr>
            <a:xfrm>
              <a:off x="6670800" y="2318850"/>
              <a:ext cx="482200" cy="349500"/>
            </a:xfrm>
            <a:custGeom>
              <a:rect b="b" l="l" r="r" t="t"/>
              <a:pathLst>
                <a:path extrusionOk="0" h="13980" w="19288">
                  <a:moveTo>
                    <a:pt x="18452" y="2709"/>
                  </a:moveTo>
                  <a:cubicBezTo>
                    <a:pt x="18452" y="2709"/>
                    <a:pt x="18387" y="2696"/>
                    <a:pt x="18027" y="5556"/>
                  </a:cubicBezTo>
                  <a:cubicBezTo>
                    <a:pt x="17633" y="8692"/>
                    <a:pt x="15788" y="12044"/>
                    <a:pt x="15788" y="12044"/>
                  </a:cubicBezTo>
                  <a:cubicBezTo>
                    <a:pt x="15788" y="12044"/>
                    <a:pt x="16131" y="12443"/>
                    <a:pt x="15974" y="13213"/>
                  </a:cubicBezTo>
                  <a:cubicBezTo>
                    <a:pt x="15821" y="13980"/>
                    <a:pt x="14825" y="12851"/>
                    <a:pt x="14825" y="12851"/>
                  </a:cubicBezTo>
                  <a:cubicBezTo>
                    <a:pt x="13526" y="12860"/>
                    <a:pt x="10576" y="11809"/>
                    <a:pt x="10576" y="11809"/>
                  </a:cubicBezTo>
                  <a:cubicBezTo>
                    <a:pt x="7472" y="11529"/>
                    <a:pt x="1126" y="10259"/>
                    <a:pt x="1126" y="10259"/>
                  </a:cubicBezTo>
                  <a:cubicBezTo>
                    <a:pt x="1126" y="10259"/>
                    <a:pt x="562" y="10745"/>
                    <a:pt x="281" y="10425"/>
                  </a:cubicBezTo>
                  <a:cubicBezTo>
                    <a:pt x="0" y="10102"/>
                    <a:pt x="330" y="9534"/>
                    <a:pt x="330" y="9534"/>
                  </a:cubicBezTo>
                  <a:cubicBezTo>
                    <a:pt x="193" y="8862"/>
                    <a:pt x="160" y="8128"/>
                    <a:pt x="196" y="7383"/>
                  </a:cubicBezTo>
                  <a:cubicBezTo>
                    <a:pt x="4563" y="9374"/>
                    <a:pt x="7383" y="9538"/>
                    <a:pt x="10984" y="7073"/>
                  </a:cubicBezTo>
                  <a:cubicBezTo>
                    <a:pt x="13683" y="5226"/>
                    <a:pt x="13569" y="1368"/>
                    <a:pt x="12377" y="0"/>
                  </a:cubicBezTo>
                  <a:cubicBezTo>
                    <a:pt x="15651" y="708"/>
                    <a:pt x="18377" y="1560"/>
                    <a:pt x="18377" y="1560"/>
                  </a:cubicBezTo>
                  <a:cubicBezTo>
                    <a:pt x="18377" y="1560"/>
                    <a:pt x="19026" y="1201"/>
                    <a:pt x="19157" y="1694"/>
                  </a:cubicBezTo>
                  <a:cubicBezTo>
                    <a:pt x="19287" y="2187"/>
                    <a:pt x="18452" y="2709"/>
                    <a:pt x="18452" y="2709"/>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0"/>
            <p:cNvSpPr/>
            <p:nvPr/>
          </p:nvSpPr>
          <p:spPr>
            <a:xfrm>
              <a:off x="6661175" y="2294950"/>
              <a:ext cx="492550" cy="361650"/>
            </a:xfrm>
            <a:custGeom>
              <a:rect b="b" l="l" r="r" t="t"/>
              <a:pathLst>
                <a:path extrusionOk="0" h="14466" w="19702">
                  <a:moveTo>
                    <a:pt x="5805" y="71"/>
                  </a:moveTo>
                  <a:cubicBezTo>
                    <a:pt x="7420" y="71"/>
                    <a:pt x="9495" y="323"/>
                    <a:pt x="11979" y="826"/>
                  </a:cubicBezTo>
                  <a:cubicBezTo>
                    <a:pt x="15543" y="1550"/>
                    <a:pt x="18723" y="2542"/>
                    <a:pt x="18752" y="2552"/>
                  </a:cubicBezTo>
                  <a:cubicBezTo>
                    <a:pt x="18762" y="2552"/>
                    <a:pt x="18768" y="2552"/>
                    <a:pt x="18778" y="2549"/>
                  </a:cubicBezTo>
                  <a:cubicBezTo>
                    <a:pt x="18781" y="2546"/>
                    <a:pt x="19003" y="2425"/>
                    <a:pt x="19205" y="2425"/>
                  </a:cubicBezTo>
                  <a:cubicBezTo>
                    <a:pt x="19256" y="2425"/>
                    <a:pt x="19305" y="2432"/>
                    <a:pt x="19349" y="2451"/>
                  </a:cubicBezTo>
                  <a:cubicBezTo>
                    <a:pt x="19434" y="2490"/>
                    <a:pt x="19496" y="2569"/>
                    <a:pt x="19512" y="2663"/>
                  </a:cubicBezTo>
                  <a:cubicBezTo>
                    <a:pt x="19636" y="3117"/>
                    <a:pt x="18860" y="3620"/>
                    <a:pt x="18824" y="3642"/>
                  </a:cubicBezTo>
                  <a:lnTo>
                    <a:pt x="18820" y="3642"/>
                  </a:lnTo>
                  <a:cubicBezTo>
                    <a:pt x="18749" y="3695"/>
                    <a:pt x="18514" y="5461"/>
                    <a:pt x="18383" y="6512"/>
                  </a:cubicBezTo>
                  <a:cubicBezTo>
                    <a:pt x="17995" y="9606"/>
                    <a:pt x="16164" y="12951"/>
                    <a:pt x="16147" y="12984"/>
                  </a:cubicBezTo>
                  <a:cubicBezTo>
                    <a:pt x="16141" y="12997"/>
                    <a:pt x="16141" y="13010"/>
                    <a:pt x="16151" y="13020"/>
                  </a:cubicBezTo>
                  <a:cubicBezTo>
                    <a:pt x="16154" y="13023"/>
                    <a:pt x="16483" y="13418"/>
                    <a:pt x="16333" y="14162"/>
                  </a:cubicBezTo>
                  <a:cubicBezTo>
                    <a:pt x="16304" y="14296"/>
                    <a:pt x="16248" y="14378"/>
                    <a:pt x="16167" y="14397"/>
                  </a:cubicBezTo>
                  <a:cubicBezTo>
                    <a:pt x="16149" y="14402"/>
                    <a:pt x="16131" y="14404"/>
                    <a:pt x="16111" y="14404"/>
                  </a:cubicBezTo>
                  <a:cubicBezTo>
                    <a:pt x="15787" y="14404"/>
                    <a:pt x="15243" y="13793"/>
                    <a:pt x="15237" y="13787"/>
                  </a:cubicBezTo>
                  <a:cubicBezTo>
                    <a:pt x="15230" y="13781"/>
                    <a:pt x="15224" y="13777"/>
                    <a:pt x="15214" y="13777"/>
                  </a:cubicBezTo>
                  <a:lnTo>
                    <a:pt x="15214" y="13781"/>
                  </a:lnTo>
                  <a:lnTo>
                    <a:pt x="15197" y="13781"/>
                  </a:lnTo>
                  <a:cubicBezTo>
                    <a:pt x="13908" y="13781"/>
                    <a:pt x="11003" y="12752"/>
                    <a:pt x="10974" y="12739"/>
                  </a:cubicBezTo>
                  <a:lnTo>
                    <a:pt x="10967" y="12739"/>
                  </a:lnTo>
                  <a:cubicBezTo>
                    <a:pt x="7896" y="12462"/>
                    <a:pt x="1583" y="11202"/>
                    <a:pt x="1521" y="11189"/>
                  </a:cubicBezTo>
                  <a:cubicBezTo>
                    <a:pt x="1511" y="11189"/>
                    <a:pt x="1502" y="11192"/>
                    <a:pt x="1495" y="11199"/>
                  </a:cubicBezTo>
                  <a:cubicBezTo>
                    <a:pt x="1490" y="11201"/>
                    <a:pt x="1179" y="11465"/>
                    <a:pt x="917" y="11465"/>
                  </a:cubicBezTo>
                  <a:cubicBezTo>
                    <a:pt x="833" y="11465"/>
                    <a:pt x="754" y="11438"/>
                    <a:pt x="692" y="11365"/>
                  </a:cubicBezTo>
                  <a:cubicBezTo>
                    <a:pt x="428" y="11065"/>
                    <a:pt x="738" y="10517"/>
                    <a:pt x="741" y="10510"/>
                  </a:cubicBezTo>
                  <a:cubicBezTo>
                    <a:pt x="744" y="10503"/>
                    <a:pt x="748" y="10497"/>
                    <a:pt x="744" y="10490"/>
                  </a:cubicBezTo>
                  <a:cubicBezTo>
                    <a:pt x="42" y="7001"/>
                    <a:pt x="2128" y="1821"/>
                    <a:pt x="2148" y="1769"/>
                  </a:cubicBezTo>
                  <a:cubicBezTo>
                    <a:pt x="2151" y="1762"/>
                    <a:pt x="2151" y="1753"/>
                    <a:pt x="2148" y="1746"/>
                  </a:cubicBezTo>
                  <a:cubicBezTo>
                    <a:pt x="2014" y="1397"/>
                    <a:pt x="2007" y="1015"/>
                    <a:pt x="2125" y="662"/>
                  </a:cubicBezTo>
                  <a:cubicBezTo>
                    <a:pt x="2180" y="509"/>
                    <a:pt x="2246" y="424"/>
                    <a:pt x="2311" y="421"/>
                  </a:cubicBezTo>
                  <a:cubicBezTo>
                    <a:pt x="2313" y="421"/>
                    <a:pt x="2315" y="421"/>
                    <a:pt x="2317" y="421"/>
                  </a:cubicBezTo>
                  <a:cubicBezTo>
                    <a:pt x="2426" y="421"/>
                    <a:pt x="2534" y="595"/>
                    <a:pt x="2569" y="666"/>
                  </a:cubicBezTo>
                  <a:cubicBezTo>
                    <a:pt x="2573" y="677"/>
                    <a:pt x="2585" y="683"/>
                    <a:pt x="2597" y="683"/>
                  </a:cubicBezTo>
                  <a:cubicBezTo>
                    <a:pt x="2602" y="683"/>
                    <a:pt x="2607" y="682"/>
                    <a:pt x="2611" y="679"/>
                  </a:cubicBezTo>
                  <a:cubicBezTo>
                    <a:pt x="3282" y="273"/>
                    <a:pt x="4359" y="71"/>
                    <a:pt x="5805" y="71"/>
                  </a:cubicBezTo>
                  <a:close/>
                  <a:moveTo>
                    <a:pt x="5791" y="0"/>
                  </a:moveTo>
                  <a:cubicBezTo>
                    <a:pt x="4356" y="0"/>
                    <a:pt x="3289" y="202"/>
                    <a:pt x="2605" y="604"/>
                  </a:cubicBezTo>
                  <a:cubicBezTo>
                    <a:pt x="2566" y="533"/>
                    <a:pt x="2449" y="352"/>
                    <a:pt x="2315" y="352"/>
                  </a:cubicBezTo>
                  <a:cubicBezTo>
                    <a:pt x="2312" y="352"/>
                    <a:pt x="2310" y="352"/>
                    <a:pt x="2308" y="352"/>
                  </a:cubicBezTo>
                  <a:cubicBezTo>
                    <a:pt x="2210" y="362"/>
                    <a:pt x="2128" y="457"/>
                    <a:pt x="2066" y="640"/>
                  </a:cubicBezTo>
                  <a:cubicBezTo>
                    <a:pt x="1942" y="1002"/>
                    <a:pt x="1949" y="1397"/>
                    <a:pt x="2086" y="1753"/>
                  </a:cubicBezTo>
                  <a:cubicBezTo>
                    <a:pt x="1972" y="2033"/>
                    <a:pt x="0" y="7057"/>
                    <a:pt x="682" y="10484"/>
                  </a:cubicBezTo>
                  <a:cubicBezTo>
                    <a:pt x="637" y="10565"/>
                    <a:pt x="366" y="11081"/>
                    <a:pt x="643" y="11401"/>
                  </a:cubicBezTo>
                  <a:cubicBezTo>
                    <a:pt x="720" y="11489"/>
                    <a:pt x="815" y="11522"/>
                    <a:pt x="915" y="11522"/>
                  </a:cubicBezTo>
                  <a:cubicBezTo>
                    <a:pt x="1174" y="11522"/>
                    <a:pt x="1460" y="11300"/>
                    <a:pt x="1521" y="11248"/>
                  </a:cubicBezTo>
                  <a:cubicBezTo>
                    <a:pt x="1861" y="11316"/>
                    <a:pt x="7955" y="12521"/>
                    <a:pt x="10954" y="12795"/>
                  </a:cubicBezTo>
                  <a:cubicBezTo>
                    <a:pt x="11075" y="12837"/>
                    <a:pt x="13918" y="13836"/>
                    <a:pt x="15194" y="13836"/>
                  </a:cubicBezTo>
                  <a:lnTo>
                    <a:pt x="15197" y="13836"/>
                  </a:lnTo>
                  <a:cubicBezTo>
                    <a:pt x="15276" y="13924"/>
                    <a:pt x="15775" y="14466"/>
                    <a:pt x="16111" y="14466"/>
                  </a:cubicBezTo>
                  <a:cubicBezTo>
                    <a:pt x="16134" y="14466"/>
                    <a:pt x="16157" y="14463"/>
                    <a:pt x="16180" y="14459"/>
                  </a:cubicBezTo>
                  <a:cubicBezTo>
                    <a:pt x="16288" y="14430"/>
                    <a:pt x="16356" y="14332"/>
                    <a:pt x="16389" y="14172"/>
                  </a:cubicBezTo>
                  <a:cubicBezTo>
                    <a:pt x="16529" y="13477"/>
                    <a:pt x="16271" y="13079"/>
                    <a:pt x="16206" y="12994"/>
                  </a:cubicBezTo>
                  <a:cubicBezTo>
                    <a:pt x="16353" y="12726"/>
                    <a:pt x="18063" y="9505"/>
                    <a:pt x="18442" y="6515"/>
                  </a:cubicBezTo>
                  <a:cubicBezTo>
                    <a:pt x="18752" y="4044"/>
                    <a:pt x="18843" y="3727"/>
                    <a:pt x="18860" y="3685"/>
                  </a:cubicBezTo>
                  <a:cubicBezTo>
                    <a:pt x="18941" y="3633"/>
                    <a:pt x="19702" y="3130"/>
                    <a:pt x="19571" y="2640"/>
                  </a:cubicBezTo>
                  <a:cubicBezTo>
                    <a:pt x="19548" y="2529"/>
                    <a:pt x="19473" y="2435"/>
                    <a:pt x="19369" y="2389"/>
                  </a:cubicBezTo>
                  <a:cubicBezTo>
                    <a:pt x="19317" y="2367"/>
                    <a:pt x="19260" y="2359"/>
                    <a:pt x="19203" y="2359"/>
                  </a:cubicBezTo>
                  <a:cubicBezTo>
                    <a:pt x="19010" y="2359"/>
                    <a:pt x="18809" y="2456"/>
                    <a:pt x="18758" y="2484"/>
                  </a:cubicBezTo>
                  <a:cubicBezTo>
                    <a:pt x="18537" y="2415"/>
                    <a:pt x="15445" y="1462"/>
                    <a:pt x="11989" y="760"/>
                  </a:cubicBezTo>
                  <a:cubicBezTo>
                    <a:pt x="9897" y="336"/>
                    <a:pt x="8079" y="88"/>
                    <a:pt x="6593" y="19"/>
                  </a:cubicBezTo>
                  <a:cubicBezTo>
                    <a:pt x="6314" y="7"/>
                    <a:pt x="6047" y="0"/>
                    <a:pt x="57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0"/>
            <p:cNvSpPr/>
            <p:nvPr/>
          </p:nvSpPr>
          <p:spPr>
            <a:xfrm>
              <a:off x="6785025" y="2403300"/>
              <a:ext cx="158425" cy="87825"/>
            </a:xfrm>
            <a:custGeom>
              <a:rect b="b" l="l" r="r" t="t"/>
              <a:pathLst>
                <a:path extrusionOk="0" h="3513" w="6337">
                  <a:moveTo>
                    <a:pt x="6082" y="751"/>
                  </a:moveTo>
                  <a:cubicBezTo>
                    <a:pt x="5905" y="454"/>
                    <a:pt x="4894" y="1192"/>
                    <a:pt x="3102" y="1016"/>
                  </a:cubicBezTo>
                  <a:cubicBezTo>
                    <a:pt x="1388" y="849"/>
                    <a:pt x="582" y="0"/>
                    <a:pt x="344" y="271"/>
                  </a:cubicBezTo>
                  <a:cubicBezTo>
                    <a:pt x="1" y="650"/>
                    <a:pt x="1019" y="3010"/>
                    <a:pt x="2795" y="3248"/>
                  </a:cubicBezTo>
                  <a:cubicBezTo>
                    <a:pt x="4701" y="3513"/>
                    <a:pt x="6336" y="1185"/>
                    <a:pt x="6082" y="751"/>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0"/>
            <p:cNvSpPr/>
            <p:nvPr/>
          </p:nvSpPr>
          <p:spPr>
            <a:xfrm>
              <a:off x="6851550" y="2434225"/>
              <a:ext cx="33625" cy="32000"/>
            </a:xfrm>
            <a:custGeom>
              <a:rect b="b" l="l" r="r" t="t"/>
              <a:pathLst>
                <a:path extrusionOk="0" h="1280" w="1345">
                  <a:moveTo>
                    <a:pt x="734" y="63"/>
                  </a:moveTo>
                  <a:cubicBezTo>
                    <a:pt x="832" y="63"/>
                    <a:pt x="934" y="85"/>
                    <a:pt x="1022" y="131"/>
                  </a:cubicBezTo>
                  <a:cubicBezTo>
                    <a:pt x="1116" y="180"/>
                    <a:pt x="1188" y="268"/>
                    <a:pt x="1214" y="373"/>
                  </a:cubicBezTo>
                  <a:cubicBezTo>
                    <a:pt x="1280" y="575"/>
                    <a:pt x="1231" y="830"/>
                    <a:pt x="1175" y="934"/>
                  </a:cubicBezTo>
                  <a:cubicBezTo>
                    <a:pt x="1138" y="1000"/>
                    <a:pt x="928" y="1216"/>
                    <a:pt x="684" y="1216"/>
                  </a:cubicBezTo>
                  <a:cubicBezTo>
                    <a:pt x="625" y="1216"/>
                    <a:pt x="564" y="1203"/>
                    <a:pt x="503" y="1172"/>
                  </a:cubicBezTo>
                  <a:cubicBezTo>
                    <a:pt x="356" y="1100"/>
                    <a:pt x="242" y="976"/>
                    <a:pt x="186" y="823"/>
                  </a:cubicBezTo>
                  <a:cubicBezTo>
                    <a:pt x="131" y="676"/>
                    <a:pt x="137" y="513"/>
                    <a:pt x="209" y="373"/>
                  </a:cubicBezTo>
                  <a:cubicBezTo>
                    <a:pt x="277" y="236"/>
                    <a:pt x="405" y="131"/>
                    <a:pt x="555" y="89"/>
                  </a:cubicBezTo>
                  <a:cubicBezTo>
                    <a:pt x="614" y="72"/>
                    <a:pt x="672" y="63"/>
                    <a:pt x="734" y="63"/>
                  </a:cubicBezTo>
                  <a:close/>
                  <a:moveTo>
                    <a:pt x="731" y="1"/>
                  </a:moveTo>
                  <a:cubicBezTo>
                    <a:pt x="666" y="1"/>
                    <a:pt x="600" y="10"/>
                    <a:pt x="535" y="30"/>
                  </a:cubicBezTo>
                  <a:cubicBezTo>
                    <a:pt x="186" y="131"/>
                    <a:pt x="0" y="506"/>
                    <a:pt x="127" y="846"/>
                  </a:cubicBezTo>
                  <a:cubicBezTo>
                    <a:pt x="189" y="1012"/>
                    <a:pt x="313" y="1149"/>
                    <a:pt x="473" y="1231"/>
                  </a:cubicBezTo>
                  <a:cubicBezTo>
                    <a:pt x="539" y="1260"/>
                    <a:pt x="607" y="1280"/>
                    <a:pt x="679" y="1280"/>
                  </a:cubicBezTo>
                  <a:cubicBezTo>
                    <a:pt x="940" y="1277"/>
                    <a:pt x="1175" y="1065"/>
                    <a:pt x="1227" y="967"/>
                  </a:cubicBezTo>
                  <a:cubicBezTo>
                    <a:pt x="1286" y="856"/>
                    <a:pt x="1345" y="585"/>
                    <a:pt x="1273" y="356"/>
                  </a:cubicBezTo>
                  <a:cubicBezTo>
                    <a:pt x="1240" y="236"/>
                    <a:pt x="1162" y="134"/>
                    <a:pt x="1051" y="79"/>
                  </a:cubicBezTo>
                  <a:cubicBezTo>
                    <a:pt x="951" y="28"/>
                    <a:pt x="842" y="1"/>
                    <a:pt x="7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0"/>
            <p:cNvSpPr/>
            <p:nvPr/>
          </p:nvSpPr>
          <p:spPr>
            <a:xfrm>
              <a:off x="6384300" y="1383150"/>
              <a:ext cx="528375" cy="817350"/>
            </a:xfrm>
            <a:custGeom>
              <a:rect b="b" l="l" r="r" t="t"/>
              <a:pathLst>
                <a:path extrusionOk="0" h="32694" w="21135">
                  <a:moveTo>
                    <a:pt x="4254" y="1"/>
                  </a:moveTo>
                  <a:cubicBezTo>
                    <a:pt x="2620" y="1"/>
                    <a:pt x="1304" y="12"/>
                    <a:pt x="940" y="26"/>
                  </a:cubicBezTo>
                  <a:cubicBezTo>
                    <a:pt x="369" y="49"/>
                    <a:pt x="0" y="169"/>
                    <a:pt x="0" y="225"/>
                  </a:cubicBezTo>
                  <a:lnTo>
                    <a:pt x="0" y="21229"/>
                  </a:lnTo>
                  <a:cubicBezTo>
                    <a:pt x="0" y="21914"/>
                    <a:pt x="5245" y="23625"/>
                    <a:pt x="6159" y="25678"/>
                  </a:cubicBezTo>
                  <a:cubicBezTo>
                    <a:pt x="7073" y="27727"/>
                    <a:pt x="6388" y="32522"/>
                    <a:pt x="6388" y="32522"/>
                  </a:cubicBezTo>
                  <a:cubicBezTo>
                    <a:pt x="6388" y="32522"/>
                    <a:pt x="11739" y="32694"/>
                    <a:pt x="15938" y="32694"/>
                  </a:cubicBezTo>
                  <a:cubicBezTo>
                    <a:pt x="18566" y="32694"/>
                    <a:pt x="20743" y="32627"/>
                    <a:pt x="20874" y="32408"/>
                  </a:cubicBezTo>
                  <a:cubicBezTo>
                    <a:pt x="21135" y="31971"/>
                    <a:pt x="20799" y="27878"/>
                    <a:pt x="20626" y="25965"/>
                  </a:cubicBezTo>
                  <a:cubicBezTo>
                    <a:pt x="20570" y="25364"/>
                    <a:pt x="20391" y="25221"/>
                    <a:pt x="19650" y="24587"/>
                  </a:cubicBezTo>
                  <a:lnTo>
                    <a:pt x="19242" y="24287"/>
                  </a:lnTo>
                  <a:cubicBezTo>
                    <a:pt x="17763" y="23194"/>
                    <a:pt x="16134" y="22322"/>
                    <a:pt x="14404" y="21699"/>
                  </a:cubicBezTo>
                  <a:lnTo>
                    <a:pt x="13461" y="21356"/>
                  </a:lnTo>
                  <a:cubicBezTo>
                    <a:pt x="13200" y="21239"/>
                    <a:pt x="12932" y="20746"/>
                    <a:pt x="12949" y="20459"/>
                  </a:cubicBezTo>
                  <a:cubicBezTo>
                    <a:pt x="13131" y="16809"/>
                    <a:pt x="12985" y="1615"/>
                    <a:pt x="12860" y="271"/>
                  </a:cubicBezTo>
                  <a:cubicBezTo>
                    <a:pt x="12840" y="56"/>
                    <a:pt x="7801" y="1"/>
                    <a:pt x="42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6398900" y="1383150"/>
              <a:ext cx="528475" cy="817350"/>
            </a:xfrm>
            <a:custGeom>
              <a:rect b="b" l="l" r="r" t="t"/>
              <a:pathLst>
                <a:path extrusionOk="0" h="32694" w="21139">
                  <a:moveTo>
                    <a:pt x="4255" y="1"/>
                  </a:moveTo>
                  <a:cubicBezTo>
                    <a:pt x="2622" y="1"/>
                    <a:pt x="1306" y="12"/>
                    <a:pt x="944" y="26"/>
                  </a:cubicBezTo>
                  <a:cubicBezTo>
                    <a:pt x="373" y="49"/>
                    <a:pt x="0" y="169"/>
                    <a:pt x="0" y="225"/>
                  </a:cubicBezTo>
                  <a:lnTo>
                    <a:pt x="0" y="21229"/>
                  </a:lnTo>
                  <a:cubicBezTo>
                    <a:pt x="0" y="21914"/>
                    <a:pt x="5249" y="23625"/>
                    <a:pt x="6163" y="25678"/>
                  </a:cubicBezTo>
                  <a:cubicBezTo>
                    <a:pt x="7077" y="27727"/>
                    <a:pt x="6391" y="32522"/>
                    <a:pt x="6391" y="32522"/>
                  </a:cubicBezTo>
                  <a:cubicBezTo>
                    <a:pt x="6391" y="32522"/>
                    <a:pt x="11741" y="32694"/>
                    <a:pt x="15940" y="32694"/>
                  </a:cubicBezTo>
                  <a:cubicBezTo>
                    <a:pt x="18568" y="32694"/>
                    <a:pt x="20745" y="32627"/>
                    <a:pt x="20877" y="32408"/>
                  </a:cubicBezTo>
                  <a:cubicBezTo>
                    <a:pt x="21138" y="31971"/>
                    <a:pt x="20802" y="27878"/>
                    <a:pt x="20626" y="25965"/>
                  </a:cubicBezTo>
                  <a:cubicBezTo>
                    <a:pt x="20570" y="25364"/>
                    <a:pt x="20391" y="25221"/>
                    <a:pt x="19650" y="24587"/>
                  </a:cubicBezTo>
                  <a:lnTo>
                    <a:pt x="19242" y="24287"/>
                  </a:lnTo>
                  <a:cubicBezTo>
                    <a:pt x="17763" y="23194"/>
                    <a:pt x="16135" y="22322"/>
                    <a:pt x="14408" y="21699"/>
                  </a:cubicBezTo>
                  <a:lnTo>
                    <a:pt x="13461" y="21356"/>
                  </a:lnTo>
                  <a:cubicBezTo>
                    <a:pt x="13203" y="21239"/>
                    <a:pt x="12936" y="20746"/>
                    <a:pt x="12949" y="20459"/>
                  </a:cubicBezTo>
                  <a:cubicBezTo>
                    <a:pt x="13135" y="16809"/>
                    <a:pt x="12988" y="1615"/>
                    <a:pt x="12864" y="271"/>
                  </a:cubicBezTo>
                  <a:cubicBezTo>
                    <a:pt x="12842" y="56"/>
                    <a:pt x="7801" y="1"/>
                    <a:pt x="4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0"/>
            <p:cNvSpPr/>
            <p:nvPr/>
          </p:nvSpPr>
          <p:spPr>
            <a:xfrm>
              <a:off x="6398900" y="1382075"/>
              <a:ext cx="528475" cy="825500"/>
            </a:xfrm>
            <a:custGeom>
              <a:rect b="b" l="l" r="r" t="t"/>
              <a:pathLst>
                <a:path extrusionOk="0" h="33020" w="21139">
                  <a:moveTo>
                    <a:pt x="944" y="69"/>
                  </a:moveTo>
                  <a:cubicBezTo>
                    <a:pt x="373" y="92"/>
                    <a:pt x="0" y="212"/>
                    <a:pt x="0" y="268"/>
                  </a:cubicBezTo>
                  <a:lnTo>
                    <a:pt x="0" y="21272"/>
                  </a:lnTo>
                  <a:cubicBezTo>
                    <a:pt x="0" y="21957"/>
                    <a:pt x="5249" y="23668"/>
                    <a:pt x="6163" y="25721"/>
                  </a:cubicBezTo>
                  <a:cubicBezTo>
                    <a:pt x="7077" y="27770"/>
                    <a:pt x="6391" y="32565"/>
                    <a:pt x="6391" y="32565"/>
                  </a:cubicBezTo>
                  <a:cubicBezTo>
                    <a:pt x="6391" y="32565"/>
                    <a:pt x="20534" y="33019"/>
                    <a:pt x="20877" y="32451"/>
                  </a:cubicBezTo>
                  <a:cubicBezTo>
                    <a:pt x="21138" y="32014"/>
                    <a:pt x="20802" y="27921"/>
                    <a:pt x="20626" y="26008"/>
                  </a:cubicBezTo>
                  <a:cubicBezTo>
                    <a:pt x="20570" y="25407"/>
                    <a:pt x="20391" y="25264"/>
                    <a:pt x="19650" y="24630"/>
                  </a:cubicBezTo>
                  <a:lnTo>
                    <a:pt x="19242" y="24330"/>
                  </a:lnTo>
                  <a:cubicBezTo>
                    <a:pt x="17763" y="23237"/>
                    <a:pt x="16135" y="22365"/>
                    <a:pt x="14408" y="21742"/>
                  </a:cubicBezTo>
                  <a:lnTo>
                    <a:pt x="13461" y="21399"/>
                  </a:lnTo>
                  <a:cubicBezTo>
                    <a:pt x="13203" y="21282"/>
                    <a:pt x="12936" y="20789"/>
                    <a:pt x="12949" y="20502"/>
                  </a:cubicBezTo>
                  <a:cubicBezTo>
                    <a:pt x="13135" y="16852"/>
                    <a:pt x="12988" y="1658"/>
                    <a:pt x="12864" y="314"/>
                  </a:cubicBezTo>
                  <a:cubicBezTo>
                    <a:pt x="12831" y="0"/>
                    <a:pt x="2093" y="26"/>
                    <a:pt x="944" y="6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0"/>
            <p:cNvSpPr/>
            <p:nvPr/>
          </p:nvSpPr>
          <p:spPr>
            <a:xfrm>
              <a:off x="6503350" y="1383125"/>
              <a:ext cx="423950" cy="817425"/>
            </a:xfrm>
            <a:custGeom>
              <a:rect b="b" l="l" r="r" t="t"/>
              <a:pathLst>
                <a:path extrusionOk="0" h="32697" w="16958">
                  <a:moveTo>
                    <a:pt x="16445" y="25969"/>
                  </a:moveTo>
                  <a:cubicBezTo>
                    <a:pt x="16392" y="25365"/>
                    <a:pt x="16213" y="25222"/>
                    <a:pt x="15469" y="24592"/>
                  </a:cubicBezTo>
                  <a:lnTo>
                    <a:pt x="15061" y="24288"/>
                  </a:lnTo>
                  <a:cubicBezTo>
                    <a:pt x="13582" y="23198"/>
                    <a:pt x="11953" y="22323"/>
                    <a:pt x="10227" y="21700"/>
                  </a:cubicBezTo>
                  <a:lnTo>
                    <a:pt x="9283" y="21360"/>
                  </a:lnTo>
                  <a:cubicBezTo>
                    <a:pt x="9022" y="21240"/>
                    <a:pt x="8755" y="20747"/>
                    <a:pt x="8768" y="20463"/>
                  </a:cubicBezTo>
                  <a:cubicBezTo>
                    <a:pt x="8954" y="16810"/>
                    <a:pt x="8807" y="1620"/>
                    <a:pt x="8683" y="272"/>
                  </a:cubicBezTo>
                  <a:cubicBezTo>
                    <a:pt x="8663" y="56"/>
                    <a:pt x="3552" y="1"/>
                    <a:pt x="0" y="4"/>
                  </a:cubicBezTo>
                  <a:cubicBezTo>
                    <a:pt x="3532" y="4"/>
                    <a:pt x="8356" y="63"/>
                    <a:pt x="8376" y="272"/>
                  </a:cubicBezTo>
                  <a:cubicBezTo>
                    <a:pt x="8500" y="1616"/>
                    <a:pt x="8647" y="16810"/>
                    <a:pt x="8461" y="20463"/>
                  </a:cubicBezTo>
                  <a:cubicBezTo>
                    <a:pt x="8448" y="20747"/>
                    <a:pt x="8715" y="21240"/>
                    <a:pt x="8977" y="21360"/>
                  </a:cubicBezTo>
                  <a:lnTo>
                    <a:pt x="9920" y="21700"/>
                  </a:lnTo>
                  <a:cubicBezTo>
                    <a:pt x="11646" y="22323"/>
                    <a:pt x="13275" y="23198"/>
                    <a:pt x="14754" y="24288"/>
                  </a:cubicBezTo>
                  <a:lnTo>
                    <a:pt x="15162" y="24592"/>
                  </a:lnTo>
                  <a:cubicBezTo>
                    <a:pt x="15903" y="25222"/>
                    <a:pt x="16086" y="25365"/>
                    <a:pt x="16138" y="25969"/>
                  </a:cubicBezTo>
                  <a:cubicBezTo>
                    <a:pt x="16314" y="27879"/>
                    <a:pt x="16650" y="31975"/>
                    <a:pt x="16389" y="32409"/>
                  </a:cubicBezTo>
                  <a:cubicBezTo>
                    <a:pt x="16259" y="32625"/>
                    <a:pt x="14166" y="32696"/>
                    <a:pt x="11607" y="32696"/>
                  </a:cubicBezTo>
                  <a:cubicBezTo>
                    <a:pt x="14303" y="32696"/>
                    <a:pt x="16562" y="32631"/>
                    <a:pt x="16696" y="32409"/>
                  </a:cubicBezTo>
                  <a:cubicBezTo>
                    <a:pt x="16957" y="31975"/>
                    <a:pt x="16621" y="27879"/>
                    <a:pt x="16445" y="2596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6398075" y="1382375"/>
              <a:ext cx="529875" cy="818900"/>
            </a:xfrm>
            <a:custGeom>
              <a:rect b="b" l="l" r="r" t="t"/>
              <a:pathLst>
                <a:path extrusionOk="0" h="32756" w="21195">
                  <a:moveTo>
                    <a:pt x="4316" y="63"/>
                  </a:moveTo>
                  <a:cubicBezTo>
                    <a:pt x="5245" y="63"/>
                    <a:pt x="6267" y="67"/>
                    <a:pt x="7257" y="76"/>
                  </a:cubicBezTo>
                  <a:cubicBezTo>
                    <a:pt x="12114" y="119"/>
                    <a:pt x="12799" y="253"/>
                    <a:pt x="12861" y="308"/>
                  </a:cubicBezTo>
                  <a:cubicBezTo>
                    <a:pt x="12972" y="1561"/>
                    <a:pt x="13135" y="16782"/>
                    <a:pt x="12946" y="20490"/>
                  </a:cubicBezTo>
                  <a:cubicBezTo>
                    <a:pt x="12930" y="20796"/>
                    <a:pt x="13220" y="21299"/>
                    <a:pt x="13481" y="21416"/>
                  </a:cubicBezTo>
                  <a:lnTo>
                    <a:pt x="14425" y="21759"/>
                  </a:lnTo>
                  <a:cubicBezTo>
                    <a:pt x="16148" y="22383"/>
                    <a:pt x="17777" y="23254"/>
                    <a:pt x="19252" y="24344"/>
                  </a:cubicBezTo>
                  <a:lnTo>
                    <a:pt x="19660" y="24645"/>
                  </a:lnTo>
                  <a:lnTo>
                    <a:pt x="19696" y="24677"/>
                  </a:lnTo>
                  <a:cubicBezTo>
                    <a:pt x="20404" y="25278"/>
                    <a:pt x="20574" y="25421"/>
                    <a:pt x="20626" y="25999"/>
                  </a:cubicBezTo>
                  <a:cubicBezTo>
                    <a:pt x="20789" y="27788"/>
                    <a:pt x="21139" y="31992"/>
                    <a:pt x="20881" y="32423"/>
                  </a:cubicBezTo>
                  <a:cubicBezTo>
                    <a:pt x="20814" y="32531"/>
                    <a:pt x="20038" y="32697"/>
                    <a:pt x="15965" y="32697"/>
                  </a:cubicBezTo>
                  <a:cubicBezTo>
                    <a:pt x="15259" y="32697"/>
                    <a:pt x="14454" y="32692"/>
                    <a:pt x="13537" y="32681"/>
                  </a:cubicBezTo>
                  <a:cubicBezTo>
                    <a:pt x="10185" y="32638"/>
                    <a:pt x="6829" y="32537"/>
                    <a:pt x="6454" y="32524"/>
                  </a:cubicBezTo>
                  <a:cubicBezTo>
                    <a:pt x="6513" y="32090"/>
                    <a:pt x="7087" y="27644"/>
                    <a:pt x="6219" y="25696"/>
                  </a:cubicBezTo>
                  <a:cubicBezTo>
                    <a:pt x="5664" y="24452"/>
                    <a:pt x="3506" y="23319"/>
                    <a:pt x="1930" y="22494"/>
                  </a:cubicBezTo>
                  <a:cubicBezTo>
                    <a:pt x="925" y="21968"/>
                    <a:pt x="60" y="21514"/>
                    <a:pt x="60" y="21260"/>
                  </a:cubicBezTo>
                  <a:lnTo>
                    <a:pt x="60" y="259"/>
                  </a:lnTo>
                  <a:cubicBezTo>
                    <a:pt x="99" y="217"/>
                    <a:pt x="441" y="109"/>
                    <a:pt x="973" y="89"/>
                  </a:cubicBezTo>
                  <a:cubicBezTo>
                    <a:pt x="1352" y="75"/>
                    <a:pt x="2690" y="63"/>
                    <a:pt x="4316" y="63"/>
                  </a:cubicBezTo>
                  <a:close/>
                  <a:moveTo>
                    <a:pt x="4374" y="1"/>
                  </a:moveTo>
                  <a:cubicBezTo>
                    <a:pt x="2724" y="1"/>
                    <a:pt x="1362" y="13"/>
                    <a:pt x="973" y="27"/>
                  </a:cubicBezTo>
                  <a:cubicBezTo>
                    <a:pt x="464" y="47"/>
                    <a:pt x="1" y="155"/>
                    <a:pt x="1" y="256"/>
                  </a:cubicBezTo>
                  <a:lnTo>
                    <a:pt x="1" y="21260"/>
                  </a:lnTo>
                  <a:cubicBezTo>
                    <a:pt x="1" y="21550"/>
                    <a:pt x="800" y="21968"/>
                    <a:pt x="1900" y="22546"/>
                  </a:cubicBezTo>
                  <a:cubicBezTo>
                    <a:pt x="3470" y="23368"/>
                    <a:pt x="5618" y="24494"/>
                    <a:pt x="6163" y="25722"/>
                  </a:cubicBezTo>
                  <a:cubicBezTo>
                    <a:pt x="7064" y="27742"/>
                    <a:pt x="6398" y="32501"/>
                    <a:pt x="6389" y="32550"/>
                  </a:cubicBezTo>
                  <a:cubicBezTo>
                    <a:pt x="6389" y="32566"/>
                    <a:pt x="6402" y="32583"/>
                    <a:pt x="6418" y="32583"/>
                  </a:cubicBezTo>
                  <a:cubicBezTo>
                    <a:pt x="6454" y="32586"/>
                    <a:pt x="9995" y="32700"/>
                    <a:pt x="13533" y="32739"/>
                  </a:cubicBezTo>
                  <a:cubicBezTo>
                    <a:pt x="14470" y="32752"/>
                    <a:pt x="15283" y="32756"/>
                    <a:pt x="15998" y="32756"/>
                  </a:cubicBezTo>
                  <a:cubicBezTo>
                    <a:pt x="20754" y="32756"/>
                    <a:pt x="20887" y="32534"/>
                    <a:pt x="20933" y="32455"/>
                  </a:cubicBezTo>
                  <a:cubicBezTo>
                    <a:pt x="21194" y="32025"/>
                    <a:pt x="20894" y="28225"/>
                    <a:pt x="20688" y="25996"/>
                  </a:cubicBezTo>
                  <a:cubicBezTo>
                    <a:pt x="20633" y="25392"/>
                    <a:pt x="20443" y="25232"/>
                    <a:pt x="19738" y="24632"/>
                  </a:cubicBezTo>
                  <a:lnTo>
                    <a:pt x="19699" y="24599"/>
                  </a:lnTo>
                  <a:lnTo>
                    <a:pt x="19291" y="24295"/>
                  </a:lnTo>
                  <a:cubicBezTo>
                    <a:pt x="17809" y="23202"/>
                    <a:pt x="16177" y="22327"/>
                    <a:pt x="14447" y="21704"/>
                  </a:cubicBezTo>
                  <a:lnTo>
                    <a:pt x="13504" y="21364"/>
                  </a:lnTo>
                  <a:cubicBezTo>
                    <a:pt x="13269" y="21253"/>
                    <a:pt x="12995" y="20777"/>
                    <a:pt x="13011" y="20493"/>
                  </a:cubicBezTo>
                  <a:cubicBezTo>
                    <a:pt x="13197" y="16778"/>
                    <a:pt x="13034" y="1516"/>
                    <a:pt x="12923" y="298"/>
                  </a:cubicBezTo>
                  <a:cubicBezTo>
                    <a:pt x="12917" y="230"/>
                    <a:pt x="12904" y="66"/>
                    <a:pt x="7355" y="14"/>
                  </a:cubicBezTo>
                  <a:cubicBezTo>
                    <a:pt x="6353" y="5"/>
                    <a:pt x="5317" y="1"/>
                    <a:pt x="43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0"/>
            <p:cNvSpPr/>
            <p:nvPr/>
          </p:nvSpPr>
          <p:spPr>
            <a:xfrm>
              <a:off x="6568375" y="2195625"/>
              <a:ext cx="4525" cy="30800"/>
            </a:xfrm>
            <a:custGeom>
              <a:rect b="b" l="l" r="r" t="t"/>
              <a:pathLst>
                <a:path extrusionOk="0" h="1232" w="181">
                  <a:moveTo>
                    <a:pt x="151" y="0"/>
                  </a:moveTo>
                  <a:cubicBezTo>
                    <a:pt x="135" y="0"/>
                    <a:pt x="118" y="14"/>
                    <a:pt x="118" y="30"/>
                  </a:cubicBezTo>
                  <a:lnTo>
                    <a:pt x="1" y="1195"/>
                  </a:lnTo>
                  <a:cubicBezTo>
                    <a:pt x="1" y="1211"/>
                    <a:pt x="11" y="1228"/>
                    <a:pt x="30" y="1231"/>
                  </a:cubicBezTo>
                  <a:lnTo>
                    <a:pt x="33" y="1231"/>
                  </a:lnTo>
                  <a:cubicBezTo>
                    <a:pt x="47" y="1228"/>
                    <a:pt x="60" y="1218"/>
                    <a:pt x="63" y="1202"/>
                  </a:cubicBezTo>
                  <a:lnTo>
                    <a:pt x="180" y="36"/>
                  </a:lnTo>
                  <a:cubicBezTo>
                    <a:pt x="180" y="17"/>
                    <a:pt x="167" y="4"/>
                    <a:pt x="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0"/>
            <p:cNvSpPr/>
            <p:nvPr/>
          </p:nvSpPr>
          <p:spPr>
            <a:xfrm>
              <a:off x="6564950" y="2219700"/>
              <a:ext cx="8850" cy="8825"/>
            </a:xfrm>
            <a:custGeom>
              <a:rect b="b" l="l" r="r" t="t"/>
              <a:pathLst>
                <a:path extrusionOk="0" h="353" w="354">
                  <a:moveTo>
                    <a:pt x="177" y="0"/>
                  </a:moveTo>
                  <a:cubicBezTo>
                    <a:pt x="79" y="0"/>
                    <a:pt x="1" y="79"/>
                    <a:pt x="1" y="177"/>
                  </a:cubicBezTo>
                  <a:cubicBezTo>
                    <a:pt x="1" y="275"/>
                    <a:pt x="79" y="353"/>
                    <a:pt x="177" y="353"/>
                  </a:cubicBezTo>
                  <a:cubicBezTo>
                    <a:pt x="275" y="353"/>
                    <a:pt x="353" y="275"/>
                    <a:pt x="353" y="177"/>
                  </a:cubicBezTo>
                  <a:cubicBezTo>
                    <a:pt x="353" y="79"/>
                    <a:pt x="275" y="0"/>
                    <a:pt x="1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0"/>
            <p:cNvSpPr/>
            <p:nvPr/>
          </p:nvSpPr>
          <p:spPr>
            <a:xfrm>
              <a:off x="6583800" y="2196500"/>
              <a:ext cx="4600" cy="30725"/>
            </a:xfrm>
            <a:custGeom>
              <a:rect b="b" l="l" r="r" t="t"/>
              <a:pathLst>
                <a:path extrusionOk="0" h="1229" w="184">
                  <a:moveTo>
                    <a:pt x="149" y="1"/>
                  </a:moveTo>
                  <a:cubicBezTo>
                    <a:pt x="135" y="1"/>
                    <a:pt x="122" y="13"/>
                    <a:pt x="122" y="28"/>
                  </a:cubicBezTo>
                  <a:lnTo>
                    <a:pt x="4" y="1193"/>
                  </a:lnTo>
                  <a:cubicBezTo>
                    <a:pt x="1" y="1212"/>
                    <a:pt x="14" y="1225"/>
                    <a:pt x="30" y="1229"/>
                  </a:cubicBezTo>
                  <a:lnTo>
                    <a:pt x="33" y="1229"/>
                  </a:lnTo>
                  <a:cubicBezTo>
                    <a:pt x="50" y="1229"/>
                    <a:pt x="63" y="1216"/>
                    <a:pt x="63" y="1199"/>
                  </a:cubicBezTo>
                  <a:lnTo>
                    <a:pt x="180" y="34"/>
                  </a:lnTo>
                  <a:cubicBezTo>
                    <a:pt x="184" y="18"/>
                    <a:pt x="170" y="1"/>
                    <a:pt x="154" y="1"/>
                  </a:cubicBezTo>
                  <a:cubicBezTo>
                    <a:pt x="152" y="1"/>
                    <a:pt x="151" y="1"/>
                    <a:pt x="1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0"/>
            <p:cNvSpPr/>
            <p:nvPr/>
          </p:nvSpPr>
          <p:spPr>
            <a:xfrm>
              <a:off x="6578900" y="2220525"/>
              <a:ext cx="10325" cy="8825"/>
            </a:xfrm>
            <a:custGeom>
              <a:rect b="b" l="l" r="r" t="t"/>
              <a:pathLst>
                <a:path extrusionOk="0" h="353" w="413">
                  <a:moveTo>
                    <a:pt x="236" y="0"/>
                  </a:moveTo>
                  <a:cubicBezTo>
                    <a:pt x="79" y="0"/>
                    <a:pt x="1" y="189"/>
                    <a:pt x="112" y="300"/>
                  </a:cubicBezTo>
                  <a:cubicBezTo>
                    <a:pt x="148" y="336"/>
                    <a:pt x="192" y="352"/>
                    <a:pt x="235" y="352"/>
                  </a:cubicBezTo>
                  <a:cubicBezTo>
                    <a:pt x="326" y="352"/>
                    <a:pt x="412" y="282"/>
                    <a:pt x="412" y="176"/>
                  </a:cubicBezTo>
                  <a:cubicBezTo>
                    <a:pt x="412" y="78"/>
                    <a:pt x="334" y="0"/>
                    <a:pt x="2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0"/>
            <p:cNvSpPr/>
            <p:nvPr/>
          </p:nvSpPr>
          <p:spPr>
            <a:xfrm>
              <a:off x="6599300" y="2197325"/>
              <a:ext cx="4600" cy="30725"/>
            </a:xfrm>
            <a:custGeom>
              <a:rect b="b" l="l" r="r" t="t"/>
              <a:pathLst>
                <a:path extrusionOk="0" h="1229" w="184">
                  <a:moveTo>
                    <a:pt x="148" y="1"/>
                  </a:moveTo>
                  <a:cubicBezTo>
                    <a:pt x="132" y="1"/>
                    <a:pt x="121" y="13"/>
                    <a:pt x="118" y="27"/>
                  </a:cubicBezTo>
                  <a:lnTo>
                    <a:pt x="4" y="1192"/>
                  </a:lnTo>
                  <a:cubicBezTo>
                    <a:pt x="1" y="1212"/>
                    <a:pt x="14" y="1225"/>
                    <a:pt x="30" y="1228"/>
                  </a:cubicBezTo>
                  <a:lnTo>
                    <a:pt x="34" y="1228"/>
                  </a:lnTo>
                  <a:cubicBezTo>
                    <a:pt x="50" y="1228"/>
                    <a:pt x="63" y="1215"/>
                    <a:pt x="63" y="1199"/>
                  </a:cubicBezTo>
                  <a:lnTo>
                    <a:pt x="180" y="34"/>
                  </a:lnTo>
                  <a:cubicBezTo>
                    <a:pt x="184" y="17"/>
                    <a:pt x="171" y="1"/>
                    <a:pt x="154" y="1"/>
                  </a:cubicBezTo>
                  <a:cubicBezTo>
                    <a:pt x="152" y="1"/>
                    <a:pt x="150" y="1"/>
                    <a:pt x="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6594425" y="2221325"/>
              <a:ext cx="10300" cy="8825"/>
            </a:xfrm>
            <a:custGeom>
              <a:rect b="b" l="l" r="r" t="t"/>
              <a:pathLst>
                <a:path extrusionOk="0" h="353" w="412">
                  <a:moveTo>
                    <a:pt x="235" y="1"/>
                  </a:moveTo>
                  <a:cubicBezTo>
                    <a:pt x="78" y="1"/>
                    <a:pt x="0" y="190"/>
                    <a:pt x="111" y="301"/>
                  </a:cubicBezTo>
                  <a:cubicBezTo>
                    <a:pt x="147" y="337"/>
                    <a:pt x="191" y="353"/>
                    <a:pt x="234" y="353"/>
                  </a:cubicBezTo>
                  <a:cubicBezTo>
                    <a:pt x="325" y="353"/>
                    <a:pt x="411" y="283"/>
                    <a:pt x="411" y="177"/>
                  </a:cubicBezTo>
                  <a:cubicBezTo>
                    <a:pt x="411" y="79"/>
                    <a:pt x="333" y="1"/>
                    <a:pt x="2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0"/>
            <p:cNvSpPr/>
            <p:nvPr/>
          </p:nvSpPr>
          <p:spPr>
            <a:xfrm>
              <a:off x="6611950" y="2197900"/>
              <a:ext cx="4850" cy="30725"/>
            </a:xfrm>
            <a:custGeom>
              <a:rect b="b" l="l" r="r" t="t"/>
              <a:pathLst>
                <a:path extrusionOk="0" h="1229" w="194">
                  <a:moveTo>
                    <a:pt x="35" y="0"/>
                  </a:moveTo>
                  <a:cubicBezTo>
                    <a:pt x="34" y="0"/>
                    <a:pt x="32" y="1"/>
                    <a:pt x="30" y="1"/>
                  </a:cubicBezTo>
                  <a:cubicBezTo>
                    <a:pt x="14" y="1"/>
                    <a:pt x="1" y="17"/>
                    <a:pt x="4" y="34"/>
                  </a:cubicBezTo>
                  <a:lnTo>
                    <a:pt x="131" y="1199"/>
                  </a:lnTo>
                  <a:cubicBezTo>
                    <a:pt x="131" y="1215"/>
                    <a:pt x="144" y="1228"/>
                    <a:pt x="161" y="1228"/>
                  </a:cubicBezTo>
                  <a:lnTo>
                    <a:pt x="164" y="1228"/>
                  </a:lnTo>
                  <a:cubicBezTo>
                    <a:pt x="180" y="1225"/>
                    <a:pt x="193" y="1212"/>
                    <a:pt x="190" y="1192"/>
                  </a:cubicBezTo>
                  <a:lnTo>
                    <a:pt x="63" y="27"/>
                  </a:lnTo>
                  <a:cubicBezTo>
                    <a:pt x="60" y="12"/>
                    <a:pt x="49"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0"/>
            <p:cNvSpPr/>
            <p:nvPr/>
          </p:nvSpPr>
          <p:spPr>
            <a:xfrm>
              <a:off x="6610075" y="2221900"/>
              <a:ext cx="10700" cy="8850"/>
            </a:xfrm>
            <a:custGeom>
              <a:rect b="b" l="l" r="r" t="t"/>
              <a:pathLst>
                <a:path extrusionOk="0" h="354" w="428">
                  <a:moveTo>
                    <a:pt x="229" y="0"/>
                  </a:moveTo>
                  <a:cubicBezTo>
                    <a:pt x="217" y="0"/>
                    <a:pt x="205" y="1"/>
                    <a:pt x="193" y="4"/>
                  </a:cubicBezTo>
                  <a:cubicBezTo>
                    <a:pt x="40" y="36"/>
                    <a:pt x="1" y="239"/>
                    <a:pt x="135" y="324"/>
                  </a:cubicBezTo>
                  <a:cubicBezTo>
                    <a:pt x="166" y="345"/>
                    <a:pt x="199" y="354"/>
                    <a:pt x="231" y="354"/>
                  </a:cubicBezTo>
                  <a:cubicBezTo>
                    <a:pt x="334" y="354"/>
                    <a:pt x="427" y="258"/>
                    <a:pt x="402" y="141"/>
                  </a:cubicBezTo>
                  <a:cubicBezTo>
                    <a:pt x="385" y="58"/>
                    <a:pt x="310" y="0"/>
                    <a:pt x="2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0"/>
            <p:cNvSpPr/>
            <p:nvPr/>
          </p:nvSpPr>
          <p:spPr>
            <a:xfrm>
              <a:off x="6630225" y="2199000"/>
              <a:ext cx="4575" cy="30675"/>
            </a:xfrm>
            <a:custGeom>
              <a:rect b="b" l="l" r="r" t="t"/>
              <a:pathLst>
                <a:path extrusionOk="0" h="1227" w="183">
                  <a:moveTo>
                    <a:pt x="151" y="0"/>
                  </a:moveTo>
                  <a:cubicBezTo>
                    <a:pt x="137" y="0"/>
                    <a:pt x="123" y="9"/>
                    <a:pt x="122" y="25"/>
                  </a:cubicBezTo>
                  <a:lnTo>
                    <a:pt x="4" y="1194"/>
                  </a:lnTo>
                  <a:cubicBezTo>
                    <a:pt x="1" y="1210"/>
                    <a:pt x="14" y="1223"/>
                    <a:pt x="30" y="1227"/>
                  </a:cubicBezTo>
                  <a:lnTo>
                    <a:pt x="34" y="1227"/>
                  </a:lnTo>
                  <a:cubicBezTo>
                    <a:pt x="50" y="1227"/>
                    <a:pt x="63" y="1214"/>
                    <a:pt x="66" y="1200"/>
                  </a:cubicBezTo>
                  <a:lnTo>
                    <a:pt x="181" y="32"/>
                  </a:lnTo>
                  <a:cubicBezTo>
                    <a:pt x="182" y="11"/>
                    <a:pt x="166" y="0"/>
                    <a:pt x="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0"/>
            <p:cNvSpPr/>
            <p:nvPr/>
          </p:nvSpPr>
          <p:spPr>
            <a:xfrm>
              <a:off x="6626800" y="2222950"/>
              <a:ext cx="8850" cy="8850"/>
            </a:xfrm>
            <a:custGeom>
              <a:rect b="b" l="l" r="r" t="t"/>
              <a:pathLst>
                <a:path extrusionOk="0" h="354" w="354">
                  <a:moveTo>
                    <a:pt x="177" y="1"/>
                  </a:moveTo>
                  <a:cubicBezTo>
                    <a:pt x="82" y="1"/>
                    <a:pt x="1" y="79"/>
                    <a:pt x="1" y="177"/>
                  </a:cubicBezTo>
                  <a:cubicBezTo>
                    <a:pt x="1" y="275"/>
                    <a:pt x="82" y="353"/>
                    <a:pt x="177" y="353"/>
                  </a:cubicBezTo>
                  <a:cubicBezTo>
                    <a:pt x="275" y="353"/>
                    <a:pt x="353" y="275"/>
                    <a:pt x="353" y="177"/>
                  </a:cubicBezTo>
                  <a:cubicBezTo>
                    <a:pt x="353" y="79"/>
                    <a:pt x="275" y="1"/>
                    <a:pt x="17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0"/>
            <p:cNvSpPr/>
            <p:nvPr/>
          </p:nvSpPr>
          <p:spPr>
            <a:xfrm>
              <a:off x="6647825" y="2197600"/>
              <a:ext cx="3825" cy="30925"/>
            </a:xfrm>
            <a:custGeom>
              <a:rect b="b" l="l" r="r" t="t"/>
              <a:pathLst>
                <a:path extrusionOk="0" h="1237" w="153">
                  <a:moveTo>
                    <a:pt x="34" y="1"/>
                  </a:moveTo>
                  <a:cubicBezTo>
                    <a:pt x="17" y="1"/>
                    <a:pt x="0" y="13"/>
                    <a:pt x="5" y="36"/>
                  </a:cubicBezTo>
                  <a:lnTo>
                    <a:pt x="90" y="1208"/>
                  </a:lnTo>
                  <a:cubicBezTo>
                    <a:pt x="90" y="1224"/>
                    <a:pt x="103" y="1237"/>
                    <a:pt x="120" y="1237"/>
                  </a:cubicBezTo>
                  <a:lnTo>
                    <a:pt x="123" y="1237"/>
                  </a:lnTo>
                  <a:cubicBezTo>
                    <a:pt x="139" y="1234"/>
                    <a:pt x="152" y="1221"/>
                    <a:pt x="152" y="1201"/>
                  </a:cubicBezTo>
                  <a:lnTo>
                    <a:pt x="64" y="32"/>
                  </a:lnTo>
                  <a:cubicBezTo>
                    <a:pt x="64" y="11"/>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6645000" y="2221825"/>
              <a:ext cx="10650" cy="8850"/>
            </a:xfrm>
            <a:custGeom>
              <a:rect b="b" l="l" r="r" t="t"/>
              <a:pathLst>
                <a:path extrusionOk="0" h="354" w="426">
                  <a:moveTo>
                    <a:pt x="234" y="0"/>
                  </a:moveTo>
                  <a:cubicBezTo>
                    <a:pt x="223" y="0"/>
                    <a:pt x="211" y="1"/>
                    <a:pt x="200" y="4"/>
                  </a:cubicBezTo>
                  <a:cubicBezTo>
                    <a:pt x="46" y="30"/>
                    <a:pt x="1" y="229"/>
                    <a:pt x="128" y="320"/>
                  </a:cubicBezTo>
                  <a:cubicBezTo>
                    <a:pt x="161" y="343"/>
                    <a:pt x="196" y="353"/>
                    <a:pt x="230" y="353"/>
                  </a:cubicBezTo>
                  <a:cubicBezTo>
                    <a:pt x="333" y="353"/>
                    <a:pt x="425" y="262"/>
                    <a:pt x="406" y="147"/>
                  </a:cubicBezTo>
                  <a:cubicBezTo>
                    <a:pt x="388" y="61"/>
                    <a:pt x="315" y="0"/>
                    <a:pt x="2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0"/>
            <p:cNvSpPr/>
            <p:nvPr/>
          </p:nvSpPr>
          <p:spPr>
            <a:xfrm>
              <a:off x="6663200" y="2199700"/>
              <a:ext cx="4600" cy="30700"/>
            </a:xfrm>
            <a:custGeom>
              <a:rect b="b" l="l" r="r" t="t"/>
              <a:pathLst>
                <a:path extrusionOk="0" h="1228" w="184">
                  <a:moveTo>
                    <a:pt x="149" y="0"/>
                  </a:moveTo>
                  <a:cubicBezTo>
                    <a:pt x="135" y="0"/>
                    <a:pt x="121" y="12"/>
                    <a:pt x="121" y="27"/>
                  </a:cubicBezTo>
                  <a:lnTo>
                    <a:pt x="4" y="1195"/>
                  </a:lnTo>
                  <a:cubicBezTo>
                    <a:pt x="1" y="1212"/>
                    <a:pt x="14" y="1225"/>
                    <a:pt x="30" y="1228"/>
                  </a:cubicBezTo>
                  <a:lnTo>
                    <a:pt x="33" y="1228"/>
                  </a:lnTo>
                  <a:cubicBezTo>
                    <a:pt x="50" y="1228"/>
                    <a:pt x="63" y="1215"/>
                    <a:pt x="63" y="1199"/>
                  </a:cubicBezTo>
                  <a:lnTo>
                    <a:pt x="180" y="33"/>
                  </a:lnTo>
                  <a:cubicBezTo>
                    <a:pt x="183" y="17"/>
                    <a:pt x="170" y="1"/>
                    <a:pt x="154" y="1"/>
                  </a:cubicBezTo>
                  <a:cubicBezTo>
                    <a:pt x="152" y="0"/>
                    <a:pt x="151" y="0"/>
                    <a:pt x="1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0"/>
            <p:cNvSpPr/>
            <p:nvPr/>
          </p:nvSpPr>
          <p:spPr>
            <a:xfrm>
              <a:off x="6659775" y="2223700"/>
              <a:ext cx="8850" cy="8825"/>
            </a:xfrm>
            <a:custGeom>
              <a:rect b="b" l="l" r="r" t="t"/>
              <a:pathLst>
                <a:path extrusionOk="0" h="353" w="354">
                  <a:moveTo>
                    <a:pt x="177" y="0"/>
                  </a:moveTo>
                  <a:cubicBezTo>
                    <a:pt x="82" y="0"/>
                    <a:pt x="1" y="79"/>
                    <a:pt x="1" y="177"/>
                  </a:cubicBezTo>
                  <a:cubicBezTo>
                    <a:pt x="1" y="274"/>
                    <a:pt x="82" y="353"/>
                    <a:pt x="177" y="353"/>
                  </a:cubicBezTo>
                  <a:cubicBezTo>
                    <a:pt x="275" y="353"/>
                    <a:pt x="353" y="274"/>
                    <a:pt x="353" y="177"/>
                  </a:cubicBezTo>
                  <a:cubicBezTo>
                    <a:pt x="353" y="79"/>
                    <a:pt x="275" y="0"/>
                    <a:pt x="1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6679450" y="2199925"/>
              <a:ext cx="3700" cy="30825"/>
            </a:xfrm>
            <a:custGeom>
              <a:rect b="b" l="l" r="r" t="t"/>
              <a:pathLst>
                <a:path extrusionOk="0" h="1233" w="148">
                  <a:moveTo>
                    <a:pt x="113" y="1"/>
                  </a:moveTo>
                  <a:cubicBezTo>
                    <a:pt x="98" y="1"/>
                    <a:pt x="85" y="13"/>
                    <a:pt x="85" y="28"/>
                  </a:cubicBezTo>
                  <a:lnTo>
                    <a:pt x="0" y="1199"/>
                  </a:lnTo>
                  <a:cubicBezTo>
                    <a:pt x="0" y="1216"/>
                    <a:pt x="13" y="1229"/>
                    <a:pt x="30" y="1232"/>
                  </a:cubicBezTo>
                  <a:cubicBezTo>
                    <a:pt x="46" y="1232"/>
                    <a:pt x="59" y="1219"/>
                    <a:pt x="62" y="1203"/>
                  </a:cubicBezTo>
                  <a:lnTo>
                    <a:pt x="147" y="34"/>
                  </a:lnTo>
                  <a:cubicBezTo>
                    <a:pt x="147" y="15"/>
                    <a:pt x="134" y="1"/>
                    <a:pt x="118" y="1"/>
                  </a:cubicBezTo>
                  <a:cubicBezTo>
                    <a:pt x="116" y="1"/>
                    <a:pt x="114" y="1"/>
                    <a:pt x="1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6674475" y="2224025"/>
              <a:ext cx="10350" cy="8875"/>
            </a:xfrm>
            <a:custGeom>
              <a:rect b="b" l="l" r="r" t="t"/>
              <a:pathLst>
                <a:path extrusionOk="0" h="355" w="414">
                  <a:moveTo>
                    <a:pt x="238" y="0"/>
                  </a:moveTo>
                  <a:cubicBezTo>
                    <a:pt x="236" y="0"/>
                    <a:pt x="234" y="0"/>
                    <a:pt x="232" y="0"/>
                  </a:cubicBezTo>
                  <a:cubicBezTo>
                    <a:pt x="75" y="7"/>
                    <a:pt x="0" y="196"/>
                    <a:pt x="114" y="304"/>
                  </a:cubicBezTo>
                  <a:cubicBezTo>
                    <a:pt x="150" y="339"/>
                    <a:pt x="193" y="354"/>
                    <a:pt x="235" y="354"/>
                  </a:cubicBezTo>
                  <a:cubicBezTo>
                    <a:pt x="327" y="354"/>
                    <a:pt x="414" y="281"/>
                    <a:pt x="411" y="173"/>
                  </a:cubicBezTo>
                  <a:cubicBezTo>
                    <a:pt x="408" y="77"/>
                    <a:pt x="330" y="0"/>
                    <a:pt x="2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6692500" y="2200325"/>
              <a:ext cx="3775" cy="30825"/>
            </a:xfrm>
            <a:custGeom>
              <a:rect b="b" l="l" r="r" t="t"/>
              <a:pathLst>
                <a:path extrusionOk="0" h="1233" w="151">
                  <a:moveTo>
                    <a:pt x="119" y="1"/>
                  </a:moveTo>
                  <a:cubicBezTo>
                    <a:pt x="105" y="1"/>
                    <a:pt x="90" y="11"/>
                    <a:pt x="89" y="31"/>
                  </a:cubicBezTo>
                  <a:lnTo>
                    <a:pt x="4" y="1200"/>
                  </a:lnTo>
                  <a:cubicBezTo>
                    <a:pt x="0" y="1216"/>
                    <a:pt x="13" y="1229"/>
                    <a:pt x="33" y="1232"/>
                  </a:cubicBezTo>
                  <a:cubicBezTo>
                    <a:pt x="49" y="1232"/>
                    <a:pt x="62" y="1219"/>
                    <a:pt x="66" y="1203"/>
                  </a:cubicBezTo>
                  <a:lnTo>
                    <a:pt x="151" y="34"/>
                  </a:lnTo>
                  <a:cubicBezTo>
                    <a:pt x="151" y="12"/>
                    <a:pt x="135" y="1"/>
                    <a:pt x="1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0"/>
            <p:cNvSpPr/>
            <p:nvPr/>
          </p:nvSpPr>
          <p:spPr>
            <a:xfrm>
              <a:off x="6687525" y="2224425"/>
              <a:ext cx="10450" cy="8850"/>
            </a:xfrm>
            <a:custGeom>
              <a:rect b="b" l="l" r="r" t="t"/>
              <a:pathLst>
                <a:path extrusionOk="0" h="354" w="418">
                  <a:moveTo>
                    <a:pt x="238" y="1"/>
                  </a:moveTo>
                  <a:cubicBezTo>
                    <a:pt x="236" y="1"/>
                    <a:pt x="234" y="1"/>
                    <a:pt x="232" y="1"/>
                  </a:cubicBezTo>
                  <a:cubicBezTo>
                    <a:pt x="75" y="4"/>
                    <a:pt x="0" y="197"/>
                    <a:pt x="115" y="304"/>
                  </a:cubicBezTo>
                  <a:cubicBezTo>
                    <a:pt x="150" y="338"/>
                    <a:pt x="194" y="353"/>
                    <a:pt x="236" y="353"/>
                  </a:cubicBezTo>
                  <a:cubicBezTo>
                    <a:pt x="329" y="353"/>
                    <a:pt x="417" y="281"/>
                    <a:pt x="415" y="174"/>
                  </a:cubicBezTo>
                  <a:cubicBezTo>
                    <a:pt x="412" y="78"/>
                    <a:pt x="333" y="1"/>
                    <a:pt x="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0"/>
            <p:cNvSpPr/>
            <p:nvPr/>
          </p:nvSpPr>
          <p:spPr>
            <a:xfrm>
              <a:off x="6708000" y="2200725"/>
              <a:ext cx="3775" cy="30825"/>
            </a:xfrm>
            <a:custGeom>
              <a:rect b="b" l="l" r="r" t="t"/>
              <a:pathLst>
                <a:path extrusionOk="0" h="1233" w="151">
                  <a:moveTo>
                    <a:pt x="118" y="1"/>
                  </a:moveTo>
                  <a:cubicBezTo>
                    <a:pt x="104" y="1"/>
                    <a:pt x="90" y="10"/>
                    <a:pt x="89" y="28"/>
                  </a:cubicBezTo>
                  <a:lnTo>
                    <a:pt x="4" y="1200"/>
                  </a:lnTo>
                  <a:cubicBezTo>
                    <a:pt x="1" y="1216"/>
                    <a:pt x="14" y="1229"/>
                    <a:pt x="30" y="1233"/>
                  </a:cubicBezTo>
                  <a:lnTo>
                    <a:pt x="33" y="1233"/>
                  </a:lnTo>
                  <a:cubicBezTo>
                    <a:pt x="50" y="1233"/>
                    <a:pt x="63" y="1220"/>
                    <a:pt x="63" y="1203"/>
                  </a:cubicBezTo>
                  <a:lnTo>
                    <a:pt x="151" y="35"/>
                  </a:lnTo>
                  <a:cubicBezTo>
                    <a:pt x="151" y="12"/>
                    <a:pt x="134" y="1"/>
                    <a:pt x="1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0"/>
            <p:cNvSpPr/>
            <p:nvPr/>
          </p:nvSpPr>
          <p:spPr>
            <a:xfrm>
              <a:off x="6703100" y="2224825"/>
              <a:ext cx="10375" cy="8850"/>
            </a:xfrm>
            <a:custGeom>
              <a:rect b="b" l="l" r="r" t="t"/>
              <a:pathLst>
                <a:path extrusionOk="0" h="354" w="415">
                  <a:moveTo>
                    <a:pt x="235" y="1"/>
                  </a:moveTo>
                  <a:cubicBezTo>
                    <a:pt x="233" y="1"/>
                    <a:pt x="231" y="1"/>
                    <a:pt x="229" y="1"/>
                  </a:cubicBezTo>
                  <a:cubicBezTo>
                    <a:pt x="73" y="4"/>
                    <a:pt x="1" y="197"/>
                    <a:pt x="115" y="305"/>
                  </a:cubicBezTo>
                  <a:cubicBezTo>
                    <a:pt x="151" y="338"/>
                    <a:pt x="194" y="354"/>
                    <a:pt x="236" y="354"/>
                  </a:cubicBezTo>
                  <a:cubicBezTo>
                    <a:pt x="327" y="354"/>
                    <a:pt x="414" y="281"/>
                    <a:pt x="412" y="174"/>
                  </a:cubicBezTo>
                  <a:cubicBezTo>
                    <a:pt x="409" y="78"/>
                    <a:pt x="330" y="1"/>
                    <a:pt x="2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6724475" y="2201825"/>
              <a:ext cx="2975" cy="30875"/>
            </a:xfrm>
            <a:custGeom>
              <a:rect b="b" l="l" r="r" t="t"/>
              <a:pathLst>
                <a:path extrusionOk="0" h="1235" w="119">
                  <a:moveTo>
                    <a:pt x="89" y="1"/>
                  </a:moveTo>
                  <a:cubicBezTo>
                    <a:pt x="69" y="1"/>
                    <a:pt x="56" y="14"/>
                    <a:pt x="56" y="30"/>
                  </a:cubicBezTo>
                  <a:lnTo>
                    <a:pt x="4" y="1202"/>
                  </a:lnTo>
                  <a:cubicBezTo>
                    <a:pt x="1" y="1218"/>
                    <a:pt x="14" y="1231"/>
                    <a:pt x="34" y="1234"/>
                  </a:cubicBezTo>
                  <a:cubicBezTo>
                    <a:pt x="50" y="1234"/>
                    <a:pt x="63" y="1221"/>
                    <a:pt x="63" y="1205"/>
                  </a:cubicBezTo>
                  <a:lnTo>
                    <a:pt x="115" y="33"/>
                  </a:lnTo>
                  <a:cubicBezTo>
                    <a:pt x="118" y="14"/>
                    <a:pt x="105" y="1"/>
                    <a:pt x="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0"/>
            <p:cNvSpPr/>
            <p:nvPr/>
          </p:nvSpPr>
          <p:spPr>
            <a:xfrm>
              <a:off x="6719500" y="2225975"/>
              <a:ext cx="10425" cy="8825"/>
            </a:xfrm>
            <a:custGeom>
              <a:rect b="b" l="l" r="r" t="t"/>
              <a:pathLst>
                <a:path extrusionOk="0" h="353" w="417">
                  <a:moveTo>
                    <a:pt x="238" y="0"/>
                  </a:moveTo>
                  <a:cubicBezTo>
                    <a:pt x="234" y="0"/>
                    <a:pt x="230" y="0"/>
                    <a:pt x="226" y="1"/>
                  </a:cubicBezTo>
                  <a:cubicBezTo>
                    <a:pt x="69" y="11"/>
                    <a:pt x="1" y="203"/>
                    <a:pt x="118" y="308"/>
                  </a:cubicBezTo>
                  <a:cubicBezTo>
                    <a:pt x="154" y="339"/>
                    <a:pt x="195" y="353"/>
                    <a:pt x="235" y="353"/>
                  </a:cubicBezTo>
                  <a:cubicBezTo>
                    <a:pt x="329" y="353"/>
                    <a:pt x="417" y="277"/>
                    <a:pt x="412" y="167"/>
                  </a:cubicBezTo>
                  <a:cubicBezTo>
                    <a:pt x="406" y="73"/>
                    <a:pt x="330" y="0"/>
                    <a:pt x="2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0"/>
            <p:cNvSpPr/>
            <p:nvPr/>
          </p:nvSpPr>
          <p:spPr>
            <a:xfrm>
              <a:off x="6740075" y="2201825"/>
              <a:ext cx="2800" cy="30800"/>
            </a:xfrm>
            <a:custGeom>
              <a:rect b="b" l="l" r="r" t="t"/>
              <a:pathLst>
                <a:path extrusionOk="0" h="1232" w="112">
                  <a:moveTo>
                    <a:pt x="77" y="0"/>
                  </a:moveTo>
                  <a:cubicBezTo>
                    <a:pt x="63" y="0"/>
                    <a:pt x="53" y="12"/>
                    <a:pt x="53" y="27"/>
                  </a:cubicBezTo>
                  <a:lnTo>
                    <a:pt x="0" y="1198"/>
                  </a:lnTo>
                  <a:cubicBezTo>
                    <a:pt x="0" y="1218"/>
                    <a:pt x="10" y="1231"/>
                    <a:pt x="30" y="1231"/>
                  </a:cubicBezTo>
                  <a:cubicBezTo>
                    <a:pt x="46" y="1231"/>
                    <a:pt x="59" y="1218"/>
                    <a:pt x="59" y="1202"/>
                  </a:cubicBezTo>
                  <a:lnTo>
                    <a:pt x="111" y="30"/>
                  </a:lnTo>
                  <a:cubicBezTo>
                    <a:pt x="111" y="14"/>
                    <a:pt x="98" y="1"/>
                    <a:pt x="82" y="1"/>
                  </a:cubicBezTo>
                  <a:cubicBezTo>
                    <a:pt x="80" y="0"/>
                    <a:pt x="79" y="0"/>
                    <a:pt x="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6735025" y="2225975"/>
              <a:ext cx="10400" cy="8825"/>
            </a:xfrm>
            <a:custGeom>
              <a:rect b="b" l="l" r="r" t="t"/>
              <a:pathLst>
                <a:path extrusionOk="0" h="353" w="416">
                  <a:moveTo>
                    <a:pt x="237" y="0"/>
                  </a:moveTo>
                  <a:cubicBezTo>
                    <a:pt x="233" y="0"/>
                    <a:pt x="229" y="0"/>
                    <a:pt x="225" y="1"/>
                  </a:cubicBezTo>
                  <a:cubicBezTo>
                    <a:pt x="69" y="7"/>
                    <a:pt x="0" y="203"/>
                    <a:pt x="118" y="308"/>
                  </a:cubicBezTo>
                  <a:cubicBezTo>
                    <a:pt x="153" y="339"/>
                    <a:pt x="194" y="353"/>
                    <a:pt x="234" y="353"/>
                  </a:cubicBezTo>
                  <a:cubicBezTo>
                    <a:pt x="328" y="353"/>
                    <a:pt x="416" y="277"/>
                    <a:pt x="411" y="167"/>
                  </a:cubicBezTo>
                  <a:cubicBezTo>
                    <a:pt x="405" y="73"/>
                    <a:pt x="330" y="0"/>
                    <a:pt x="2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0"/>
            <p:cNvSpPr/>
            <p:nvPr/>
          </p:nvSpPr>
          <p:spPr>
            <a:xfrm>
              <a:off x="6755500" y="2201750"/>
              <a:ext cx="2950" cy="30875"/>
            </a:xfrm>
            <a:custGeom>
              <a:rect b="b" l="l" r="r" t="t"/>
              <a:pathLst>
                <a:path extrusionOk="0" h="1235" w="118">
                  <a:moveTo>
                    <a:pt x="85" y="0"/>
                  </a:moveTo>
                  <a:cubicBezTo>
                    <a:pt x="69" y="0"/>
                    <a:pt x="56" y="13"/>
                    <a:pt x="53" y="30"/>
                  </a:cubicBezTo>
                  <a:lnTo>
                    <a:pt x="4" y="1201"/>
                  </a:lnTo>
                  <a:cubicBezTo>
                    <a:pt x="0" y="1218"/>
                    <a:pt x="13" y="1234"/>
                    <a:pt x="33" y="1234"/>
                  </a:cubicBezTo>
                  <a:cubicBezTo>
                    <a:pt x="49" y="1234"/>
                    <a:pt x="62" y="1221"/>
                    <a:pt x="62" y="1205"/>
                  </a:cubicBezTo>
                  <a:lnTo>
                    <a:pt x="115" y="33"/>
                  </a:lnTo>
                  <a:cubicBezTo>
                    <a:pt x="118" y="17"/>
                    <a:pt x="101" y="0"/>
                    <a:pt x="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0"/>
            <p:cNvSpPr/>
            <p:nvPr/>
          </p:nvSpPr>
          <p:spPr>
            <a:xfrm>
              <a:off x="6750525" y="2225900"/>
              <a:ext cx="10400" cy="8825"/>
            </a:xfrm>
            <a:custGeom>
              <a:rect b="b" l="l" r="r" t="t"/>
              <a:pathLst>
                <a:path extrusionOk="0" h="353" w="416">
                  <a:moveTo>
                    <a:pt x="237" y="0"/>
                  </a:moveTo>
                  <a:cubicBezTo>
                    <a:pt x="233" y="0"/>
                    <a:pt x="229" y="0"/>
                    <a:pt x="225" y="0"/>
                  </a:cubicBezTo>
                  <a:cubicBezTo>
                    <a:pt x="69" y="10"/>
                    <a:pt x="0" y="203"/>
                    <a:pt x="118" y="307"/>
                  </a:cubicBezTo>
                  <a:cubicBezTo>
                    <a:pt x="152" y="339"/>
                    <a:pt x="193" y="353"/>
                    <a:pt x="233" y="353"/>
                  </a:cubicBezTo>
                  <a:cubicBezTo>
                    <a:pt x="326" y="353"/>
                    <a:pt x="416" y="277"/>
                    <a:pt x="411" y="167"/>
                  </a:cubicBezTo>
                  <a:cubicBezTo>
                    <a:pt x="405" y="73"/>
                    <a:pt x="330" y="0"/>
                    <a:pt x="2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0"/>
            <p:cNvSpPr/>
            <p:nvPr/>
          </p:nvSpPr>
          <p:spPr>
            <a:xfrm>
              <a:off x="6876425" y="2200025"/>
              <a:ext cx="3775" cy="30800"/>
            </a:xfrm>
            <a:custGeom>
              <a:rect b="b" l="l" r="r" t="t"/>
              <a:pathLst>
                <a:path extrusionOk="0" h="1232" w="151">
                  <a:moveTo>
                    <a:pt x="35" y="0"/>
                  </a:moveTo>
                  <a:cubicBezTo>
                    <a:pt x="33" y="0"/>
                    <a:pt x="32" y="0"/>
                    <a:pt x="30" y="1"/>
                  </a:cubicBezTo>
                  <a:cubicBezTo>
                    <a:pt x="14" y="1"/>
                    <a:pt x="1" y="14"/>
                    <a:pt x="1" y="33"/>
                  </a:cubicBezTo>
                  <a:lnTo>
                    <a:pt x="89" y="1202"/>
                  </a:lnTo>
                  <a:cubicBezTo>
                    <a:pt x="89" y="1218"/>
                    <a:pt x="105" y="1231"/>
                    <a:pt x="121" y="1231"/>
                  </a:cubicBezTo>
                  <a:cubicBezTo>
                    <a:pt x="138" y="1228"/>
                    <a:pt x="151" y="1215"/>
                    <a:pt x="151" y="1199"/>
                  </a:cubicBezTo>
                  <a:lnTo>
                    <a:pt x="63" y="27"/>
                  </a:lnTo>
                  <a:cubicBezTo>
                    <a:pt x="63" y="12"/>
                    <a:pt x="50"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0"/>
            <p:cNvSpPr/>
            <p:nvPr/>
          </p:nvSpPr>
          <p:spPr>
            <a:xfrm>
              <a:off x="6873575" y="2224125"/>
              <a:ext cx="10625" cy="8825"/>
            </a:xfrm>
            <a:custGeom>
              <a:rect b="b" l="l" r="r" t="t"/>
              <a:pathLst>
                <a:path extrusionOk="0" h="353" w="425">
                  <a:moveTo>
                    <a:pt x="230" y="0"/>
                  </a:moveTo>
                  <a:cubicBezTo>
                    <a:pt x="220" y="0"/>
                    <a:pt x="210" y="1"/>
                    <a:pt x="199" y="3"/>
                  </a:cubicBezTo>
                  <a:cubicBezTo>
                    <a:pt x="46" y="29"/>
                    <a:pt x="0" y="231"/>
                    <a:pt x="128" y="320"/>
                  </a:cubicBezTo>
                  <a:cubicBezTo>
                    <a:pt x="160" y="342"/>
                    <a:pt x="196" y="353"/>
                    <a:pt x="230" y="353"/>
                  </a:cubicBezTo>
                  <a:cubicBezTo>
                    <a:pt x="332" y="353"/>
                    <a:pt x="425" y="261"/>
                    <a:pt x="405" y="147"/>
                  </a:cubicBezTo>
                  <a:cubicBezTo>
                    <a:pt x="388" y="59"/>
                    <a:pt x="313" y="0"/>
                    <a:pt x="2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0"/>
            <p:cNvSpPr/>
            <p:nvPr/>
          </p:nvSpPr>
          <p:spPr>
            <a:xfrm>
              <a:off x="6891975" y="2198775"/>
              <a:ext cx="4725" cy="30750"/>
            </a:xfrm>
            <a:custGeom>
              <a:rect b="b" l="l" r="r" t="t"/>
              <a:pathLst>
                <a:path extrusionOk="0" h="1230" w="189">
                  <a:moveTo>
                    <a:pt x="33" y="0"/>
                  </a:moveTo>
                  <a:cubicBezTo>
                    <a:pt x="17" y="0"/>
                    <a:pt x="0" y="12"/>
                    <a:pt x="2" y="34"/>
                  </a:cubicBezTo>
                  <a:lnTo>
                    <a:pt x="126" y="1200"/>
                  </a:lnTo>
                  <a:cubicBezTo>
                    <a:pt x="126" y="1216"/>
                    <a:pt x="139" y="1229"/>
                    <a:pt x="155" y="1229"/>
                  </a:cubicBezTo>
                  <a:lnTo>
                    <a:pt x="159" y="1229"/>
                  </a:lnTo>
                  <a:cubicBezTo>
                    <a:pt x="175" y="1226"/>
                    <a:pt x="188" y="1213"/>
                    <a:pt x="185" y="1193"/>
                  </a:cubicBezTo>
                  <a:lnTo>
                    <a:pt x="64" y="28"/>
                  </a:lnTo>
                  <a:cubicBezTo>
                    <a:pt x="62" y="9"/>
                    <a:pt x="48"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0"/>
            <p:cNvSpPr/>
            <p:nvPr/>
          </p:nvSpPr>
          <p:spPr>
            <a:xfrm>
              <a:off x="6889975" y="2222800"/>
              <a:ext cx="10675" cy="8850"/>
            </a:xfrm>
            <a:custGeom>
              <a:rect b="b" l="l" r="r" t="t"/>
              <a:pathLst>
                <a:path extrusionOk="0" h="354" w="427">
                  <a:moveTo>
                    <a:pt x="231" y="0"/>
                  </a:moveTo>
                  <a:cubicBezTo>
                    <a:pt x="220" y="0"/>
                    <a:pt x="208" y="1"/>
                    <a:pt x="196" y="4"/>
                  </a:cubicBezTo>
                  <a:cubicBezTo>
                    <a:pt x="40" y="36"/>
                    <a:pt x="0" y="239"/>
                    <a:pt x="134" y="324"/>
                  </a:cubicBezTo>
                  <a:cubicBezTo>
                    <a:pt x="165" y="344"/>
                    <a:pt x="198" y="354"/>
                    <a:pt x="231" y="354"/>
                  </a:cubicBezTo>
                  <a:cubicBezTo>
                    <a:pt x="334" y="354"/>
                    <a:pt x="427" y="258"/>
                    <a:pt x="402" y="141"/>
                  </a:cubicBezTo>
                  <a:cubicBezTo>
                    <a:pt x="385" y="58"/>
                    <a:pt x="313" y="0"/>
                    <a:pt x="2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6907350" y="2196525"/>
              <a:ext cx="4675" cy="30625"/>
            </a:xfrm>
            <a:custGeom>
              <a:rect b="b" l="l" r="r" t="t"/>
              <a:pathLst>
                <a:path extrusionOk="0" h="1225" w="187">
                  <a:moveTo>
                    <a:pt x="33" y="0"/>
                  </a:moveTo>
                  <a:cubicBezTo>
                    <a:pt x="17" y="0"/>
                    <a:pt x="1" y="12"/>
                    <a:pt x="1" y="33"/>
                  </a:cubicBezTo>
                  <a:lnTo>
                    <a:pt x="121" y="1198"/>
                  </a:lnTo>
                  <a:cubicBezTo>
                    <a:pt x="125" y="1215"/>
                    <a:pt x="138" y="1224"/>
                    <a:pt x="154" y="1224"/>
                  </a:cubicBezTo>
                  <a:lnTo>
                    <a:pt x="157" y="1224"/>
                  </a:lnTo>
                  <a:cubicBezTo>
                    <a:pt x="174" y="1224"/>
                    <a:pt x="187" y="1208"/>
                    <a:pt x="187" y="1192"/>
                  </a:cubicBezTo>
                  <a:lnTo>
                    <a:pt x="63" y="27"/>
                  </a:lnTo>
                  <a:cubicBezTo>
                    <a:pt x="60" y="9"/>
                    <a:pt x="4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6905325" y="2220500"/>
              <a:ext cx="10675" cy="8850"/>
            </a:xfrm>
            <a:custGeom>
              <a:rect b="b" l="l" r="r" t="t"/>
              <a:pathLst>
                <a:path extrusionOk="0" h="354" w="427">
                  <a:moveTo>
                    <a:pt x="228" y="1"/>
                  </a:moveTo>
                  <a:cubicBezTo>
                    <a:pt x="216" y="1"/>
                    <a:pt x="204" y="2"/>
                    <a:pt x="193" y="4"/>
                  </a:cubicBezTo>
                  <a:cubicBezTo>
                    <a:pt x="39" y="37"/>
                    <a:pt x="0" y="236"/>
                    <a:pt x="131" y="324"/>
                  </a:cubicBezTo>
                  <a:cubicBezTo>
                    <a:pt x="162" y="344"/>
                    <a:pt x="196" y="353"/>
                    <a:pt x="228" y="353"/>
                  </a:cubicBezTo>
                  <a:cubicBezTo>
                    <a:pt x="333" y="353"/>
                    <a:pt x="426" y="259"/>
                    <a:pt x="402" y="141"/>
                  </a:cubicBezTo>
                  <a:cubicBezTo>
                    <a:pt x="384" y="59"/>
                    <a:pt x="310" y="1"/>
                    <a:pt x="2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6766450" y="2201800"/>
              <a:ext cx="6525" cy="30500"/>
            </a:xfrm>
            <a:custGeom>
              <a:rect b="b" l="l" r="r" t="t"/>
              <a:pathLst>
                <a:path extrusionOk="0" h="1220" w="261">
                  <a:moveTo>
                    <a:pt x="35" y="0"/>
                  </a:moveTo>
                  <a:cubicBezTo>
                    <a:pt x="18" y="0"/>
                    <a:pt x="1" y="14"/>
                    <a:pt x="6" y="37"/>
                  </a:cubicBezTo>
                  <a:lnTo>
                    <a:pt x="196" y="1193"/>
                  </a:lnTo>
                  <a:cubicBezTo>
                    <a:pt x="199" y="1209"/>
                    <a:pt x="212" y="1219"/>
                    <a:pt x="228" y="1219"/>
                  </a:cubicBezTo>
                  <a:lnTo>
                    <a:pt x="231" y="1219"/>
                  </a:lnTo>
                  <a:cubicBezTo>
                    <a:pt x="248" y="1216"/>
                    <a:pt x="261" y="1199"/>
                    <a:pt x="258" y="1183"/>
                  </a:cubicBezTo>
                  <a:lnTo>
                    <a:pt x="65" y="28"/>
                  </a:lnTo>
                  <a:cubicBezTo>
                    <a:pt x="62" y="9"/>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0"/>
            <p:cNvSpPr/>
            <p:nvPr/>
          </p:nvSpPr>
          <p:spPr>
            <a:xfrm>
              <a:off x="6766275" y="2225650"/>
              <a:ext cx="10725" cy="8875"/>
            </a:xfrm>
            <a:custGeom>
              <a:rect b="b" l="l" r="r" t="t"/>
              <a:pathLst>
                <a:path extrusionOk="0" h="355" w="429">
                  <a:moveTo>
                    <a:pt x="226" y="1"/>
                  </a:moveTo>
                  <a:cubicBezTo>
                    <a:pt x="210" y="1"/>
                    <a:pt x="195" y="3"/>
                    <a:pt x="180" y="7"/>
                  </a:cubicBezTo>
                  <a:cubicBezTo>
                    <a:pt x="26" y="50"/>
                    <a:pt x="0" y="252"/>
                    <a:pt x="137" y="330"/>
                  </a:cubicBezTo>
                  <a:cubicBezTo>
                    <a:pt x="166" y="347"/>
                    <a:pt x="196" y="354"/>
                    <a:pt x="225" y="354"/>
                  </a:cubicBezTo>
                  <a:cubicBezTo>
                    <a:pt x="334" y="354"/>
                    <a:pt x="429" y="250"/>
                    <a:pt x="395" y="131"/>
                  </a:cubicBezTo>
                  <a:cubicBezTo>
                    <a:pt x="373" y="52"/>
                    <a:pt x="302" y="1"/>
                    <a:pt x="2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0"/>
            <p:cNvSpPr/>
            <p:nvPr/>
          </p:nvSpPr>
          <p:spPr>
            <a:xfrm>
              <a:off x="6786500" y="2201675"/>
              <a:ext cx="2875" cy="30850"/>
            </a:xfrm>
            <a:custGeom>
              <a:rect b="b" l="l" r="r" t="t"/>
              <a:pathLst>
                <a:path extrusionOk="0" h="1234" w="115">
                  <a:moveTo>
                    <a:pt x="85" y="0"/>
                  </a:moveTo>
                  <a:cubicBezTo>
                    <a:pt x="69" y="0"/>
                    <a:pt x="56" y="13"/>
                    <a:pt x="56" y="29"/>
                  </a:cubicBezTo>
                  <a:lnTo>
                    <a:pt x="4" y="1201"/>
                  </a:lnTo>
                  <a:cubicBezTo>
                    <a:pt x="1" y="1218"/>
                    <a:pt x="14" y="1234"/>
                    <a:pt x="30" y="1234"/>
                  </a:cubicBezTo>
                  <a:cubicBezTo>
                    <a:pt x="50" y="1234"/>
                    <a:pt x="63" y="1221"/>
                    <a:pt x="63" y="1204"/>
                  </a:cubicBezTo>
                  <a:lnTo>
                    <a:pt x="115" y="33"/>
                  </a:lnTo>
                  <a:cubicBezTo>
                    <a:pt x="115" y="16"/>
                    <a:pt x="102" y="0"/>
                    <a:pt x="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0"/>
            <p:cNvSpPr/>
            <p:nvPr/>
          </p:nvSpPr>
          <p:spPr>
            <a:xfrm>
              <a:off x="6781525" y="2225825"/>
              <a:ext cx="10425" cy="8875"/>
            </a:xfrm>
            <a:custGeom>
              <a:rect b="b" l="l" r="r" t="t"/>
              <a:pathLst>
                <a:path extrusionOk="0" h="355" w="417">
                  <a:moveTo>
                    <a:pt x="232" y="0"/>
                  </a:moveTo>
                  <a:cubicBezTo>
                    <a:pt x="230" y="0"/>
                    <a:pt x="228" y="0"/>
                    <a:pt x="226" y="0"/>
                  </a:cubicBezTo>
                  <a:cubicBezTo>
                    <a:pt x="69" y="10"/>
                    <a:pt x="1" y="203"/>
                    <a:pt x="118" y="310"/>
                  </a:cubicBezTo>
                  <a:cubicBezTo>
                    <a:pt x="152" y="341"/>
                    <a:pt x="192" y="355"/>
                    <a:pt x="231" y="355"/>
                  </a:cubicBezTo>
                  <a:cubicBezTo>
                    <a:pt x="325" y="355"/>
                    <a:pt x="416" y="277"/>
                    <a:pt x="412" y="167"/>
                  </a:cubicBezTo>
                  <a:cubicBezTo>
                    <a:pt x="405" y="74"/>
                    <a:pt x="324" y="0"/>
                    <a:pt x="2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0"/>
            <p:cNvSpPr/>
            <p:nvPr/>
          </p:nvSpPr>
          <p:spPr>
            <a:xfrm>
              <a:off x="6802325" y="2199625"/>
              <a:ext cx="5425" cy="30625"/>
            </a:xfrm>
            <a:custGeom>
              <a:rect b="b" l="l" r="r" t="t"/>
              <a:pathLst>
                <a:path extrusionOk="0" h="1225" w="217">
                  <a:moveTo>
                    <a:pt x="30" y="0"/>
                  </a:moveTo>
                  <a:cubicBezTo>
                    <a:pt x="14" y="4"/>
                    <a:pt x="1" y="20"/>
                    <a:pt x="4" y="36"/>
                  </a:cubicBezTo>
                  <a:lnTo>
                    <a:pt x="154" y="1198"/>
                  </a:lnTo>
                  <a:cubicBezTo>
                    <a:pt x="158" y="1215"/>
                    <a:pt x="171" y="1224"/>
                    <a:pt x="184" y="1224"/>
                  </a:cubicBezTo>
                  <a:lnTo>
                    <a:pt x="187" y="1224"/>
                  </a:lnTo>
                  <a:cubicBezTo>
                    <a:pt x="206" y="1224"/>
                    <a:pt x="216" y="1208"/>
                    <a:pt x="213" y="1192"/>
                  </a:cubicBezTo>
                  <a:lnTo>
                    <a:pt x="63" y="27"/>
                  </a:lnTo>
                  <a:cubicBezTo>
                    <a:pt x="63" y="10"/>
                    <a:pt x="47"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6801100" y="2223575"/>
              <a:ext cx="10675" cy="8875"/>
            </a:xfrm>
            <a:custGeom>
              <a:rect b="b" l="l" r="r" t="t"/>
              <a:pathLst>
                <a:path extrusionOk="0" h="355" w="427">
                  <a:moveTo>
                    <a:pt x="228" y="0"/>
                  </a:moveTo>
                  <a:cubicBezTo>
                    <a:pt x="214" y="0"/>
                    <a:pt x="201" y="2"/>
                    <a:pt x="187" y="5"/>
                  </a:cubicBezTo>
                  <a:cubicBezTo>
                    <a:pt x="34" y="41"/>
                    <a:pt x="1" y="244"/>
                    <a:pt x="135" y="328"/>
                  </a:cubicBezTo>
                  <a:cubicBezTo>
                    <a:pt x="165" y="347"/>
                    <a:pt x="196" y="355"/>
                    <a:pt x="226" y="355"/>
                  </a:cubicBezTo>
                  <a:cubicBezTo>
                    <a:pt x="333" y="355"/>
                    <a:pt x="427" y="256"/>
                    <a:pt x="399" y="139"/>
                  </a:cubicBezTo>
                  <a:cubicBezTo>
                    <a:pt x="380" y="55"/>
                    <a:pt x="308" y="0"/>
                    <a:pt x="2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0"/>
            <p:cNvSpPr/>
            <p:nvPr/>
          </p:nvSpPr>
          <p:spPr>
            <a:xfrm>
              <a:off x="6819475" y="2200600"/>
              <a:ext cx="2950" cy="30875"/>
            </a:xfrm>
            <a:custGeom>
              <a:rect b="b" l="l" r="r" t="t"/>
              <a:pathLst>
                <a:path extrusionOk="0" h="1235" w="118">
                  <a:moveTo>
                    <a:pt x="85" y="1"/>
                  </a:moveTo>
                  <a:cubicBezTo>
                    <a:pt x="69" y="1"/>
                    <a:pt x="56" y="14"/>
                    <a:pt x="56" y="30"/>
                  </a:cubicBezTo>
                  <a:lnTo>
                    <a:pt x="4" y="1202"/>
                  </a:lnTo>
                  <a:cubicBezTo>
                    <a:pt x="0" y="1218"/>
                    <a:pt x="13" y="1231"/>
                    <a:pt x="33" y="1234"/>
                  </a:cubicBezTo>
                  <a:cubicBezTo>
                    <a:pt x="49" y="1234"/>
                    <a:pt x="62" y="1221"/>
                    <a:pt x="62" y="1205"/>
                  </a:cubicBezTo>
                  <a:lnTo>
                    <a:pt x="115" y="33"/>
                  </a:lnTo>
                  <a:cubicBezTo>
                    <a:pt x="118" y="17"/>
                    <a:pt x="105" y="1"/>
                    <a:pt x="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0"/>
            <p:cNvSpPr/>
            <p:nvPr/>
          </p:nvSpPr>
          <p:spPr>
            <a:xfrm>
              <a:off x="6814400" y="2224750"/>
              <a:ext cx="10500" cy="8825"/>
            </a:xfrm>
            <a:custGeom>
              <a:rect b="b" l="l" r="r" t="t"/>
              <a:pathLst>
                <a:path extrusionOk="0" h="353" w="420">
                  <a:moveTo>
                    <a:pt x="238" y="0"/>
                  </a:moveTo>
                  <a:cubicBezTo>
                    <a:pt x="234" y="0"/>
                    <a:pt x="230" y="0"/>
                    <a:pt x="226" y="1"/>
                  </a:cubicBezTo>
                  <a:cubicBezTo>
                    <a:pt x="69" y="11"/>
                    <a:pt x="1" y="203"/>
                    <a:pt x="118" y="308"/>
                  </a:cubicBezTo>
                  <a:cubicBezTo>
                    <a:pt x="154" y="339"/>
                    <a:pt x="195" y="353"/>
                    <a:pt x="236" y="353"/>
                  </a:cubicBezTo>
                  <a:cubicBezTo>
                    <a:pt x="330" y="353"/>
                    <a:pt x="419" y="277"/>
                    <a:pt x="412" y="167"/>
                  </a:cubicBezTo>
                  <a:cubicBezTo>
                    <a:pt x="409" y="73"/>
                    <a:pt x="331" y="0"/>
                    <a:pt x="2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0"/>
            <p:cNvSpPr/>
            <p:nvPr/>
          </p:nvSpPr>
          <p:spPr>
            <a:xfrm>
              <a:off x="6835625" y="2200025"/>
              <a:ext cx="2075" cy="30875"/>
            </a:xfrm>
            <a:custGeom>
              <a:rect b="b" l="l" r="r" t="t"/>
              <a:pathLst>
                <a:path extrusionOk="0" h="1235" w="83">
                  <a:moveTo>
                    <a:pt x="53" y="1"/>
                  </a:moveTo>
                  <a:cubicBezTo>
                    <a:pt x="36" y="1"/>
                    <a:pt x="23" y="14"/>
                    <a:pt x="20" y="30"/>
                  </a:cubicBezTo>
                  <a:lnTo>
                    <a:pt x="1" y="1202"/>
                  </a:lnTo>
                  <a:cubicBezTo>
                    <a:pt x="1" y="1218"/>
                    <a:pt x="14" y="1235"/>
                    <a:pt x="30" y="1235"/>
                  </a:cubicBezTo>
                  <a:cubicBezTo>
                    <a:pt x="50" y="1235"/>
                    <a:pt x="63" y="1221"/>
                    <a:pt x="63" y="1205"/>
                  </a:cubicBezTo>
                  <a:lnTo>
                    <a:pt x="82" y="30"/>
                  </a:lnTo>
                  <a:cubicBezTo>
                    <a:pt x="82" y="14"/>
                    <a:pt x="69" y="1"/>
                    <a:pt x="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6830575" y="2224175"/>
              <a:ext cx="10525" cy="8850"/>
            </a:xfrm>
            <a:custGeom>
              <a:rect b="b" l="l" r="r" t="t"/>
              <a:pathLst>
                <a:path extrusionOk="0" h="354" w="421">
                  <a:moveTo>
                    <a:pt x="234" y="0"/>
                  </a:moveTo>
                  <a:cubicBezTo>
                    <a:pt x="230" y="0"/>
                    <a:pt x="226" y="1"/>
                    <a:pt x="222" y="1"/>
                  </a:cubicBezTo>
                  <a:cubicBezTo>
                    <a:pt x="65" y="14"/>
                    <a:pt x="0" y="210"/>
                    <a:pt x="121" y="311"/>
                  </a:cubicBezTo>
                  <a:cubicBezTo>
                    <a:pt x="156" y="340"/>
                    <a:pt x="196" y="354"/>
                    <a:pt x="236" y="354"/>
                  </a:cubicBezTo>
                  <a:cubicBezTo>
                    <a:pt x="331" y="354"/>
                    <a:pt x="421" y="275"/>
                    <a:pt x="411" y="164"/>
                  </a:cubicBezTo>
                  <a:cubicBezTo>
                    <a:pt x="402" y="70"/>
                    <a:pt x="324" y="0"/>
                    <a:pt x="2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6848775" y="2199700"/>
              <a:ext cx="2050" cy="30875"/>
            </a:xfrm>
            <a:custGeom>
              <a:rect b="b" l="l" r="r" t="t"/>
              <a:pathLst>
                <a:path extrusionOk="0" h="1235" w="82">
                  <a:moveTo>
                    <a:pt x="52" y="1"/>
                  </a:moveTo>
                  <a:cubicBezTo>
                    <a:pt x="36" y="1"/>
                    <a:pt x="23" y="14"/>
                    <a:pt x="20" y="30"/>
                  </a:cubicBezTo>
                  <a:lnTo>
                    <a:pt x="0" y="1202"/>
                  </a:lnTo>
                  <a:cubicBezTo>
                    <a:pt x="0" y="1218"/>
                    <a:pt x="13" y="1234"/>
                    <a:pt x="29" y="1234"/>
                  </a:cubicBezTo>
                  <a:cubicBezTo>
                    <a:pt x="46" y="1234"/>
                    <a:pt x="62" y="1221"/>
                    <a:pt x="62" y="1205"/>
                  </a:cubicBezTo>
                  <a:lnTo>
                    <a:pt x="82" y="30"/>
                  </a:lnTo>
                  <a:cubicBezTo>
                    <a:pt x="82" y="14"/>
                    <a:pt x="69"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0"/>
            <p:cNvSpPr/>
            <p:nvPr/>
          </p:nvSpPr>
          <p:spPr>
            <a:xfrm>
              <a:off x="6843700" y="2223825"/>
              <a:ext cx="10475" cy="8825"/>
            </a:xfrm>
            <a:custGeom>
              <a:rect b="b" l="l" r="r" t="t"/>
              <a:pathLst>
                <a:path extrusionOk="0" h="353" w="419">
                  <a:moveTo>
                    <a:pt x="239" y="1"/>
                  </a:moveTo>
                  <a:cubicBezTo>
                    <a:pt x="234" y="1"/>
                    <a:pt x="228" y="1"/>
                    <a:pt x="223" y="2"/>
                  </a:cubicBezTo>
                  <a:cubicBezTo>
                    <a:pt x="66" y="15"/>
                    <a:pt x="1" y="207"/>
                    <a:pt x="121" y="309"/>
                  </a:cubicBezTo>
                  <a:cubicBezTo>
                    <a:pt x="156" y="339"/>
                    <a:pt x="196" y="353"/>
                    <a:pt x="235" y="353"/>
                  </a:cubicBezTo>
                  <a:cubicBezTo>
                    <a:pt x="329" y="353"/>
                    <a:pt x="419" y="274"/>
                    <a:pt x="412" y="165"/>
                  </a:cubicBezTo>
                  <a:cubicBezTo>
                    <a:pt x="406" y="73"/>
                    <a:pt x="327" y="1"/>
                    <a:pt x="2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0"/>
            <p:cNvSpPr/>
            <p:nvPr/>
          </p:nvSpPr>
          <p:spPr>
            <a:xfrm>
              <a:off x="6864275" y="2199225"/>
              <a:ext cx="2050" cy="30850"/>
            </a:xfrm>
            <a:custGeom>
              <a:rect b="b" l="l" r="r" t="t"/>
              <a:pathLst>
                <a:path extrusionOk="0" h="1234" w="82">
                  <a:moveTo>
                    <a:pt x="52" y="0"/>
                  </a:moveTo>
                  <a:cubicBezTo>
                    <a:pt x="33" y="0"/>
                    <a:pt x="20" y="13"/>
                    <a:pt x="20" y="29"/>
                  </a:cubicBezTo>
                  <a:lnTo>
                    <a:pt x="0" y="1205"/>
                  </a:lnTo>
                  <a:cubicBezTo>
                    <a:pt x="0" y="1221"/>
                    <a:pt x="13" y="1234"/>
                    <a:pt x="30" y="1234"/>
                  </a:cubicBezTo>
                  <a:cubicBezTo>
                    <a:pt x="46" y="1234"/>
                    <a:pt x="59" y="1221"/>
                    <a:pt x="62" y="1205"/>
                  </a:cubicBezTo>
                  <a:lnTo>
                    <a:pt x="82" y="33"/>
                  </a:lnTo>
                  <a:cubicBezTo>
                    <a:pt x="82" y="16"/>
                    <a:pt x="69" y="0"/>
                    <a:pt x="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0"/>
            <p:cNvSpPr/>
            <p:nvPr/>
          </p:nvSpPr>
          <p:spPr>
            <a:xfrm>
              <a:off x="6859200" y="2223425"/>
              <a:ext cx="10550" cy="8850"/>
            </a:xfrm>
            <a:custGeom>
              <a:rect b="b" l="l" r="r" t="t"/>
              <a:pathLst>
                <a:path extrusionOk="0" h="354" w="422">
                  <a:moveTo>
                    <a:pt x="237" y="1"/>
                  </a:moveTo>
                  <a:cubicBezTo>
                    <a:pt x="232" y="1"/>
                    <a:pt x="226" y="1"/>
                    <a:pt x="220" y="2"/>
                  </a:cubicBezTo>
                  <a:cubicBezTo>
                    <a:pt x="63" y="15"/>
                    <a:pt x="1" y="210"/>
                    <a:pt x="122" y="312"/>
                  </a:cubicBezTo>
                  <a:cubicBezTo>
                    <a:pt x="156" y="341"/>
                    <a:pt x="196" y="353"/>
                    <a:pt x="235" y="353"/>
                  </a:cubicBezTo>
                  <a:cubicBezTo>
                    <a:pt x="331" y="353"/>
                    <a:pt x="421" y="273"/>
                    <a:pt x="412" y="161"/>
                  </a:cubicBezTo>
                  <a:cubicBezTo>
                    <a:pt x="403" y="70"/>
                    <a:pt x="328" y="1"/>
                    <a:pt x="2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0"/>
            <p:cNvSpPr/>
            <p:nvPr/>
          </p:nvSpPr>
          <p:spPr>
            <a:xfrm>
              <a:off x="5502850" y="1930500"/>
              <a:ext cx="872250" cy="64750"/>
            </a:xfrm>
            <a:custGeom>
              <a:rect b="b" l="l" r="r" t="t"/>
              <a:pathLst>
                <a:path extrusionOk="0" h="2590" w="34890">
                  <a:moveTo>
                    <a:pt x="21709" y="1"/>
                  </a:moveTo>
                  <a:cubicBezTo>
                    <a:pt x="8529" y="1"/>
                    <a:pt x="0" y="559"/>
                    <a:pt x="1240" y="1313"/>
                  </a:cubicBezTo>
                  <a:cubicBezTo>
                    <a:pt x="2912" y="2328"/>
                    <a:pt x="14904" y="2589"/>
                    <a:pt x="22016" y="2589"/>
                  </a:cubicBezTo>
                  <a:cubicBezTo>
                    <a:pt x="29125" y="2589"/>
                    <a:pt x="34889" y="2197"/>
                    <a:pt x="34889" y="1708"/>
                  </a:cubicBezTo>
                  <a:cubicBezTo>
                    <a:pt x="34889" y="1221"/>
                    <a:pt x="28821" y="1"/>
                    <a:pt x="21709"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5757200" y="1710175"/>
              <a:ext cx="637000" cy="273450"/>
            </a:xfrm>
            <a:custGeom>
              <a:rect b="b" l="l" r="r" t="t"/>
              <a:pathLst>
                <a:path extrusionOk="0" h="10938" w="25480">
                  <a:moveTo>
                    <a:pt x="18821" y="1"/>
                  </a:moveTo>
                  <a:cubicBezTo>
                    <a:pt x="18709" y="1"/>
                    <a:pt x="18289" y="596"/>
                    <a:pt x="17894" y="1192"/>
                  </a:cubicBezTo>
                  <a:cubicBezTo>
                    <a:pt x="16316" y="1002"/>
                    <a:pt x="14673" y="986"/>
                    <a:pt x="14169" y="986"/>
                  </a:cubicBezTo>
                  <a:cubicBezTo>
                    <a:pt x="14068" y="986"/>
                    <a:pt x="14013" y="987"/>
                    <a:pt x="14013" y="987"/>
                  </a:cubicBezTo>
                  <a:cubicBezTo>
                    <a:pt x="14013" y="987"/>
                    <a:pt x="12507" y="201"/>
                    <a:pt x="10430" y="201"/>
                  </a:cubicBezTo>
                  <a:cubicBezTo>
                    <a:pt x="9693" y="201"/>
                    <a:pt x="8883" y="300"/>
                    <a:pt x="8043" y="569"/>
                  </a:cubicBezTo>
                  <a:cubicBezTo>
                    <a:pt x="4837" y="1594"/>
                    <a:pt x="3075" y="2162"/>
                    <a:pt x="2053" y="4153"/>
                  </a:cubicBezTo>
                  <a:cubicBezTo>
                    <a:pt x="2053" y="4153"/>
                    <a:pt x="0" y="6509"/>
                    <a:pt x="209" y="8027"/>
                  </a:cubicBezTo>
                  <a:cubicBezTo>
                    <a:pt x="418" y="9548"/>
                    <a:pt x="317" y="10181"/>
                    <a:pt x="2393" y="10759"/>
                  </a:cubicBezTo>
                  <a:cubicBezTo>
                    <a:pt x="2864" y="10890"/>
                    <a:pt x="3496" y="10938"/>
                    <a:pt x="4240" y="10938"/>
                  </a:cubicBezTo>
                  <a:cubicBezTo>
                    <a:pt x="6302" y="10938"/>
                    <a:pt x="9218" y="10569"/>
                    <a:pt x="11909" y="10569"/>
                  </a:cubicBezTo>
                  <a:cubicBezTo>
                    <a:pt x="12520" y="10569"/>
                    <a:pt x="13120" y="10588"/>
                    <a:pt x="13696" y="10635"/>
                  </a:cubicBezTo>
                  <a:cubicBezTo>
                    <a:pt x="14602" y="10709"/>
                    <a:pt x="15337" y="10737"/>
                    <a:pt x="15932" y="10737"/>
                  </a:cubicBezTo>
                  <a:cubicBezTo>
                    <a:pt x="17978" y="10737"/>
                    <a:pt x="18364" y="10400"/>
                    <a:pt x="18364" y="10400"/>
                  </a:cubicBezTo>
                  <a:cubicBezTo>
                    <a:pt x="18364" y="10400"/>
                    <a:pt x="19026" y="10853"/>
                    <a:pt x="19778" y="10853"/>
                  </a:cubicBezTo>
                  <a:cubicBezTo>
                    <a:pt x="20187" y="10853"/>
                    <a:pt x="20622" y="10719"/>
                    <a:pt x="20991" y="10305"/>
                  </a:cubicBezTo>
                  <a:lnTo>
                    <a:pt x="22790" y="10475"/>
                  </a:lnTo>
                  <a:cubicBezTo>
                    <a:pt x="22790" y="10475"/>
                    <a:pt x="23044" y="10808"/>
                    <a:pt x="23560" y="10896"/>
                  </a:cubicBezTo>
                  <a:cubicBezTo>
                    <a:pt x="23679" y="10917"/>
                    <a:pt x="23805" y="10931"/>
                    <a:pt x="23932" y="10931"/>
                  </a:cubicBezTo>
                  <a:cubicBezTo>
                    <a:pt x="24356" y="10931"/>
                    <a:pt x="24798" y="10780"/>
                    <a:pt x="25061" y="10250"/>
                  </a:cubicBezTo>
                  <a:cubicBezTo>
                    <a:pt x="25404" y="9564"/>
                    <a:pt x="25211" y="8282"/>
                    <a:pt x="24382" y="7642"/>
                  </a:cubicBezTo>
                  <a:cubicBezTo>
                    <a:pt x="23553" y="7002"/>
                    <a:pt x="23175" y="6937"/>
                    <a:pt x="23175" y="6937"/>
                  </a:cubicBezTo>
                  <a:cubicBezTo>
                    <a:pt x="23175" y="6937"/>
                    <a:pt x="23194" y="5840"/>
                    <a:pt x="23106" y="5739"/>
                  </a:cubicBezTo>
                  <a:cubicBezTo>
                    <a:pt x="23106" y="5739"/>
                    <a:pt x="25479" y="3549"/>
                    <a:pt x="25365" y="3516"/>
                  </a:cubicBezTo>
                  <a:cubicBezTo>
                    <a:pt x="25354" y="3513"/>
                    <a:pt x="25322" y="3512"/>
                    <a:pt x="25273" y="3512"/>
                  </a:cubicBezTo>
                  <a:cubicBezTo>
                    <a:pt x="24808" y="3512"/>
                    <a:pt x="22803" y="3640"/>
                    <a:pt x="22803" y="3640"/>
                  </a:cubicBezTo>
                  <a:cubicBezTo>
                    <a:pt x="22803" y="3640"/>
                    <a:pt x="21628" y="1969"/>
                    <a:pt x="19480" y="1460"/>
                  </a:cubicBezTo>
                  <a:cubicBezTo>
                    <a:pt x="19434" y="1450"/>
                    <a:pt x="19388" y="1440"/>
                    <a:pt x="19343" y="1430"/>
                  </a:cubicBezTo>
                  <a:cubicBezTo>
                    <a:pt x="19336" y="1287"/>
                    <a:pt x="19323" y="1153"/>
                    <a:pt x="19310" y="1042"/>
                  </a:cubicBezTo>
                  <a:cubicBezTo>
                    <a:pt x="19248" y="517"/>
                    <a:pt x="19036" y="17"/>
                    <a:pt x="18824" y="1"/>
                  </a:cubicBezTo>
                  <a:cubicBezTo>
                    <a:pt x="18823" y="1"/>
                    <a:pt x="18822" y="1"/>
                    <a:pt x="1882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0"/>
            <p:cNvSpPr/>
            <p:nvPr/>
          </p:nvSpPr>
          <p:spPr>
            <a:xfrm>
              <a:off x="5757200" y="1698750"/>
              <a:ext cx="637000" cy="298450"/>
            </a:xfrm>
            <a:custGeom>
              <a:rect b="b" l="l" r="r" t="t"/>
              <a:pathLst>
                <a:path extrusionOk="0" h="11938" w="25480">
                  <a:moveTo>
                    <a:pt x="24382" y="8099"/>
                  </a:moveTo>
                  <a:cubicBezTo>
                    <a:pt x="23553" y="7459"/>
                    <a:pt x="23175" y="7394"/>
                    <a:pt x="23175" y="7394"/>
                  </a:cubicBezTo>
                  <a:cubicBezTo>
                    <a:pt x="23175" y="7394"/>
                    <a:pt x="23194" y="6297"/>
                    <a:pt x="23106" y="6196"/>
                  </a:cubicBezTo>
                  <a:cubicBezTo>
                    <a:pt x="23106" y="6196"/>
                    <a:pt x="25479" y="4006"/>
                    <a:pt x="25365" y="3973"/>
                  </a:cubicBezTo>
                  <a:cubicBezTo>
                    <a:pt x="25247" y="3941"/>
                    <a:pt x="22803" y="4097"/>
                    <a:pt x="22803" y="4097"/>
                  </a:cubicBezTo>
                  <a:cubicBezTo>
                    <a:pt x="22803" y="4097"/>
                    <a:pt x="21628" y="2426"/>
                    <a:pt x="19480" y="1917"/>
                  </a:cubicBezTo>
                  <a:cubicBezTo>
                    <a:pt x="19434" y="1907"/>
                    <a:pt x="19388" y="1897"/>
                    <a:pt x="19343" y="1887"/>
                  </a:cubicBezTo>
                  <a:cubicBezTo>
                    <a:pt x="19336" y="1744"/>
                    <a:pt x="19323" y="1610"/>
                    <a:pt x="19310" y="1499"/>
                  </a:cubicBezTo>
                  <a:cubicBezTo>
                    <a:pt x="19248" y="974"/>
                    <a:pt x="19036" y="474"/>
                    <a:pt x="18824" y="458"/>
                  </a:cubicBezTo>
                  <a:cubicBezTo>
                    <a:pt x="18716" y="448"/>
                    <a:pt x="18292" y="1049"/>
                    <a:pt x="17894" y="1649"/>
                  </a:cubicBezTo>
                  <a:cubicBezTo>
                    <a:pt x="16000" y="1421"/>
                    <a:pt x="14013" y="1444"/>
                    <a:pt x="14013" y="1444"/>
                  </a:cubicBezTo>
                  <a:cubicBezTo>
                    <a:pt x="14013" y="1444"/>
                    <a:pt x="11248" y="1"/>
                    <a:pt x="8043" y="1026"/>
                  </a:cubicBezTo>
                  <a:cubicBezTo>
                    <a:pt x="4837" y="2051"/>
                    <a:pt x="3075" y="2619"/>
                    <a:pt x="2053" y="4610"/>
                  </a:cubicBezTo>
                  <a:cubicBezTo>
                    <a:pt x="2053" y="4610"/>
                    <a:pt x="0" y="6966"/>
                    <a:pt x="209" y="8484"/>
                  </a:cubicBezTo>
                  <a:cubicBezTo>
                    <a:pt x="418" y="10005"/>
                    <a:pt x="317" y="10638"/>
                    <a:pt x="2393" y="11216"/>
                  </a:cubicBezTo>
                  <a:cubicBezTo>
                    <a:pt x="4465" y="11791"/>
                    <a:pt x="9675" y="10766"/>
                    <a:pt x="13696" y="11092"/>
                  </a:cubicBezTo>
                  <a:cubicBezTo>
                    <a:pt x="17721" y="11418"/>
                    <a:pt x="18364" y="10857"/>
                    <a:pt x="18364" y="10857"/>
                  </a:cubicBezTo>
                  <a:cubicBezTo>
                    <a:pt x="18364" y="10857"/>
                    <a:pt x="19943" y="11937"/>
                    <a:pt x="20991" y="10762"/>
                  </a:cubicBezTo>
                  <a:lnTo>
                    <a:pt x="22790" y="10932"/>
                  </a:lnTo>
                  <a:cubicBezTo>
                    <a:pt x="22790" y="10932"/>
                    <a:pt x="23044" y="11265"/>
                    <a:pt x="23560" y="11353"/>
                  </a:cubicBezTo>
                  <a:cubicBezTo>
                    <a:pt x="24076" y="11445"/>
                    <a:pt x="24719" y="11396"/>
                    <a:pt x="25061" y="10707"/>
                  </a:cubicBezTo>
                  <a:cubicBezTo>
                    <a:pt x="25404" y="10021"/>
                    <a:pt x="25211" y="8739"/>
                    <a:pt x="24382" y="809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0"/>
            <p:cNvSpPr/>
            <p:nvPr/>
          </p:nvSpPr>
          <p:spPr>
            <a:xfrm>
              <a:off x="5959600" y="1781000"/>
              <a:ext cx="58500" cy="29250"/>
            </a:xfrm>
            <a:custGeom>
              <a:rect b="b" l="l" r="r" t="t"/>
              <a:pathLst>
                <a:path extrusionOk="0" h="1170" w="2340">
                  <a:moveTo>
                    <a:pt x="42" y="0"/>
                  </a:moveTo>
                  <a:cubicBezTo>
                    <a:pt x="8" y="0"/>
                    <a:pt x="1" y="54"/>
                    <a:pt x="38" y="60"/>
                  </a:cubicBezTo>
                  <a:cubicBezTo>
                    <a:pt x="54" y="63"/>
                    <a:pt x="1624" y="360"/>
                    <a:pt x="2284" y="1160"/>
                  </a:cubicBezTo>
                  <a:cubicBezTo>
                    <a:pt x="2287" y="1166"/>
                    <a:pt x="2297" y="1170"/>
                    <a:pt x="2307" y="1170"/>
                  </a:cubicBezTo>
                  <a:cubicBezTo>
                    <a:pt x="2313" y="1170"/>
                    <a:pt x="2320" y="1170"/>
                    <a:pt x="2326" y="1163"/>
                  </a:cubicBezTo>
                  <a:cubicBezTo>
                    <a:pt x="2339" y="1153"/>
                    <a:pt x="2339" y="1134"/>
                    <a:pt x="2329" y="1121"/>
                  </a:cubicBezTo>
                  <a:cubicBezTo>
                    <a:pt x="1657" y="305"/>
                    <a:pt x="64" y="4"/>
                    <a:pt x="48" y="1"/>
                  </a:cubicBezTo>
                  <a:cubicBezTo>
                    <a:pt x="46"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5932775" y="1806750"/>
              <a:ext cx="284575" cy="164250"/>
            </a:xfrm>
            <a:custGeom>
              <a:rect b="b" l="l" r="r" t="t"/>
              <a:pathLst>
                <a:path extrusionOk="0" h="6570" w="11383">
                  <a:moveTo>
                    <a:pt x="1693" y="0"/>
                  </a:moveTo>
                  <a:cubicBezTo>
                    <a:pt x="713" y="0"/>
                    <a:pt x="56" y="120"/>
                    <a:pt x="40" y="123"/>
                  </a:cubicBezTo>
                  <a:cubicBezTo>
                    <a:pt x="0" y="129"/>
                    <a:pt x="10" y="182"/>
                    <a:pt x="44" y="182"/>
                  </a:cubicBezTo>
                  <a:cubicBezTo>
                    <a:pt x="46" y="182"/>
                    <a:pt x="48" y="182"/>
                    <a:pt x="50" y="182"/>
                  </a:cubicBezTo>
                  <a:cubicBezTo>
                    <a:pt x="66" y="179"/>
                    <a:pt x="719" y="60"/>
                    <a:pt x="1694" y="60"/>
                  </a:cubicBezTo>
                  <a:cubicBezTo>
                    <a:pt x="2984" y="60"/>
                    <a:pt x="4838" y="269"/>
                    <a:pt x="6520" y="1236"/>
                  </a:cubicBezTo>
                  <a:cubicBezTo>
                    <a:pt x="9075" y="2705"/>
                    <a:pt x="9989" y="3838"/>
                    <a:pt x="10071" y="3942"/>
                  </a:cubicBezTo>
                  <a:cubicBezTo>
                    <a:pt x="10071" y="4089"/>
                    <a:pt x="10103" y="5620"/>
                    <a:pt x="11321" y="6560"/>
                  </a:cubicBezTo>
                  <a:cubicBezTo>
                    <a:pt x="11327" y="6566"/>
                    <a:pt x="11334" y="6566"/>
                    <a:pt x="11341" y="6566"/>
                  </a:cubicBezTo>
                  <a:lnTo>
                    <a:pt x="11341" y="6570"/>
                  </a:lnTo>
                  <a:cubicBezTo>
                    <a:pt x="11370" y="6570"/>
                    <a:pt x="11383" y="6530"/>
                    <a:pt x="11360" y="6514"/>
                  </a:cubicBezTo>
                  <a:cubicBezTo>
                    <a:pt x="10110" y="5548"/>
                    <a:pt x="10133" y="3952"/>
                    <a:pt x="10133" y="3936"/>
                  </a:cubicBezTo>
                  <a:lnTo>
                    <a:pt x="10133" y="3926"/>
                  </a:lnTo>
                  <a:lnTo>
                    <a:pt x="10126" y="3916"/>
                  </a:lnTo>
                  <a:cubicBezTo>
                    <a:pt x="10117" y="3903"/>
                    <a:pt x="9235" y="2725"/>
                    <a:pt x="6552" y="1184"/>
                  </a:cubicBezTo>
                  <a:cubicBezTo>
                    <a:pt x="4859" y="211"/>
                    <a:pt x="2993" y="0"/>
                    <a:pt x="16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6105800" y="1825850"/>
              <a:ext cx="177500" cy="142700"/>
            </a:xfrm>
            <a:custGeom>
              <a:rect b="b" l="l" r="r" t="t"/>
              <a:pathLst>
                <a:path extrusionOk="0" h="5708" w="7100">
                  <a:moveTo>
                    <a:pt x="45" y="0"/>
                  </a:moveTo>
                  <a:cubicBezTo>
                    <a:pt x="13" y="0"/>
                    <a:pt x="1" y="52"/>
                    <a:pt x="39" y="61"/>
                  </a:cubicBezTo>
                  <a:cubicBezTo>
                    <a:pt x="69" y="71"/>
                    <a:pt x="2902" y="945"/>
                    <a:pt x="3747" y="1595"/>
                  </a:cubicBezTo>
                  <a:cubicBezTo>
                    <a:pt x="3780" y="1621"/>
                    <a:pt x="3822" y="1654"/>
                    <a:pt x="3871" y="1690"/>
                  </a:cubicBezTo>
                  <a:cubicBezTo>
                    <a:pt x="4250" y="1977"/>
                    <a:pt x="5036" y="2571"/>
                    <a:pt x="5735" y="3302"/>
                  </a:cubicBezTo>
                  <a:cubicBezTo>
                    <a:pt x="6597" y="4203"/>
                    <a:pt x="7027" y="4999"/>
                    <a:pt x="7018" y="5678"/>
                  </a:cubicBezTo>
                  <a:cubicBezTo>
                    <a:pt x="7018" y="5695"/>
                    <a:pt x="7031" y="5708"/>
                    <a:pt x="7050" y="5708"/>
                  </a:cubicBezTo>
                  <a:cubicBezTo>
                    <a:pt x="7067" y="5708"/>
                    <a:pt x="7080" y="5695"/>
                    <a:pt x="7080" y="5678"/>
                  </a:cubicBezTo>
                  <a:cubicBezTo>
                    <a:pt x="7099" y="4056"/>
                    <a:pt x="4697" y="2238"/>
                    <a:pt x="3907" y="1641"/>
                  </a:cubicBezTo>
                  <a:lnTo>
                    <a:pt x="3783" y="1546"/>
                  </a:lnTo>
                  <a:cubicBezTo>
                    <a:pt x="2931" y="890"/>
                    <a:pt x="85" y="12"/>
                    <a:pt x="56" y="2"/>
                  </a:cubicBezTo>
                  <a:cubicBezTo>
                    <a:pt x="52" y="1"/>
                    <a:pt x="48" y="0"/>
                    <a:pt x="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6213825" y="1949250"/>
              <a:ext cx="20275" cy="20375"/>
            </a:xfrm>
            <a:custGeom>
              <a:rect b="b" l="l" r="r" t="t"/>
              <a:pathLst>
                <a:path extrusionOk="0" h="815" w="811">
                  <a:moveTo>
                    <a:pt x="760" y="1"/>
                  </a:moveTo>
                  <a:cubicBezTo>
                    <a:pt x="743" y="1"/>
                    <a:pt x="727" y="13"/>
                    <a:pt x="732" y="37"/>
                  </a:cubicBezTo>
                  <a:cubicBezTo>
                    <a:pt x="732" y="41"/>
                    <a:pt x="745" y="351"/>
                    <a:pt x="572" y="560"/>
                  </a:cubicBezTo>
                  <a:cubicBezTo>
                    <a:pt x="425" y="740"/>
                    <a:pt x="132" y="752"/>
                    <a:pt x="53" y="752"/>
                  </a:cubicBezTo>
                  <a:cubicBezTo>
                    <a:pt x="41" y="752"/>
                    <a:pt x="34" y="752"/>
                    <a:pt x="33" y="752"/>
                  </a:cubicBezTo>
                  <a:cubicBezTo>
                    <a:pt x="17" y="752"/>
                    <a:pt x="4" y="765"/>
                    <a:pt x="1" y="782"/>
                  </a:cubicBezTo>
                  <a:cubicBezTo>
                    <a:pt x="1" y="801"/>
                    <a:pt x="14" y="814"/>
                    <a:pt x="30" y="814"/>
                  </a:cubicBezTo>
                  <a:lnTo>
                    <a:pt x="56" y="814"/>
                  </a:lnTo>
                  <a:cubicBezTo>
                    <a:pt x="151" y="814"/>
                    <a:pt x="454" y="798"/>
                    <a:pt x="621" y="599"/>
                  </a:cubicBezTo>
                  <a:cubicBezTo>
                    <a:pt x="810" y="370"/>
                    <a:pt x="790" y="47"/>
                    <a:pt x="790" y="31"/>
                  </a:cubicBezTo>
                  <a:cubicBezTo>
                    <a:pt x="790" y="11"/>
                    <a:pt x="775" y="1"/>
                    <a:pt x="76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6248175" y="1959775"/>
              <a:ext cx="10975" cy="22650"/>
            </a:xfrm>
            <a:custGeom>
              <a:rect b="b" l="l" r="r" t="t"/>
              <a:pathLst>
                <a:path extrusionOk="0" h="906" w="439">
                  <a:moveTo>
                    <a:pt x="294" y="1"/>
                  </a:moveTo>
                  <a:cubicBezTo>
                    <a:pt x="292" y="1"/>
                    <a:pt x="290" y="1"/>
                    <a:pt x="288" y="1"/>
                  </a:cubicBezTo>
                  <a:cubicBezTo>
                    <a:pt x="272" y="5"/>
                    <a:pt x="262" y="21"/>
                    <a:pt x="265" y="37"/>
                  </a:cubicBezTo>
                  <a:cubicBezTo>
                    <a:pt x="265" y="41"/>
                    <a:pt x="373" y="494"/>
                    <a:pt x="223" y="723"/>
                  </a:cubicBezTo>
                  <a:cubicBezTo>
                    <a:pt x="180" y="788"/>
                    <a:pt x="108" y="834"/>
                    <a:pt x="30" y="844"/>
                  </a:cubicBezTo>
                  <a:cubicBezTo>
                    <a:pt x="14" y="847"/>
                    <a:pt x="1" y="863"/>
                    <a:pt x="4" y="879"/>
                  </a:cubicBezTo>
                  <a:cubicBezTo>
                    <a:pt x="7" y="893"/>
                    <a:pt x="20" y="906"/>
                    <a:pt x="37" y="906"/>
                  </a:cubicBezTo>
                  <a:lnTo>
                    <a:pt x="40" y="906"/>
                  </a:lnTo>
                  <a:cubicBezTo>
                    <a:pt x="135" y="893"/>
                    <a:pt x="219" y="837"/>
                    <a:pt x="275" y="759"/>
                  </a:cubicBezTo>
                  <a:cubicBezTo>
                    <a:pt x="438" y="507"/>
                    <a:pt x="330" y="44"/>
                    <a:pt x="324" y="24"/>
                  </a:cubicBezTo>
                  <a:cubicBezTo>
                    <a:pt x="321" y="10"/>
                    <a:pt x="308" y="1"/>
                    <a:pt x="2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0"/>
            <p:cNvSpPr/>
            <p:nvPr/>
          </p:nvSpPr>
          <p:spPr>
            <a:xfrm>
              <a:off x="6096900" y="1759700"/>
              <a:ext cx="25975" cy="72575"/>
            </a:xfrm>
            <a:custGeom>
              <a:rect b="b" l="l" r="r" t="t"/>
              <a:pathLst>
                <a:path extrusionOk="0" h="2903" w="1039">
                  <a:moveTo>
                    <a:pt x="799" y="0"/>
                  </a:moveTo>
                  <a:cubicBezTo>
                    <a:pt x="788" y="0"/>
                    <a:pt x="777" y="6"/>
                    <a:pt x="771" y="21"/>
                  </a:cubicBezTo>
                  <a:cubicBezTo>
                    <a:pt x="738" y="106"/>
                    <a:pt x="0" y="2097"/>
                    <a:pt x="976" y="2896"/>
                  </a:cubicBezTo>
                  <a:cubicBezTo>
                    <a:pt x="983" y="2900"/>
                    <a:pt x="989" y="2903"/>
                    <a:pt x="996" y="2903"/>
                  </a:cubicBezTo>
                  <a:cubicBezTo>
                    <a:pt x="1025" y="2903"/>
                    <a:pt x="1038" y="2867"/>
                    <a:pt x="1015" y="2847"/>
                  </a:cubicBezTo>
                  <a:cubicBezTo>
                    <a:pt x="72" y="2077"/>
                    <a:pt x="823" y="63"/>
                    <a:pt x="829" y="44"/>
                  </a:cubicBezTo>
                  <a:cubicBezTo>
                    <a:pt x="838" y="19"/>
                    <a:pt x="818" y="0"/>
                    <a:pt x="7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0"/>
            <p:cNvSpPr/>
            <p:nvPr/>
          </p:nvSpPr>
          <p:spPr>
            <a:xfrm>
              <a:off x="6307100" y="1901800"/>
              <a:ext cx="23500" cy="71075"/>
            </a:xfrm>
            <a:custGeom>
              <a:rect b="b" l="l" r="r" t="t"/>
              <a:pathLst>
                <a:path extrusionOk="0" h="2843" w="940">
                  <a:moveTo>
                    <a:pt x="897" y="1"/>
                  </a:moveTo>
                  <a:cubicBezTo>
                    <a:pt x="886" y="1"/>
                    <a:pt x="875" y="6"/>
                    <a:pt x="869" y="19"/>
                  </a:cubicBezTo>
                  <a:cubicBezTo>
                    <a:pt x="862" y="36"/>
                    <a:pt x="0" y="1726"/>
                    <a:pt x="767" y="2830"/>
                  </a:cubicBezTo>
                  <a:cubicBezTo>
                    <a:pt x="774" y="2836"/>
                    <a:pt x="784" y="2843"/>
                    <a:pt x="794" y="2843"/>
                  </a:cubicBezTo>
                  <a:cubicBezTo>
                    <a:pt x="820" y="2843"/>
                    <a:pt x="833" y="2813"/>
                    <a:pt x="820" y="2794"/>
                  </a:cubicBezTo>
                  <a:cubicBezTo>
                    <a:pt x="72" y="1723"/>
                    <a:pt x="914" y="62"/>
                    <a:pt x="924" y="45"/>
                  </a:cubicBezTo>
                  <a:cubicBezTo>
                    <a:pt x="939" y="22"/>
                    <a:pt x="919" y="1"/>
                    <a:pt x="8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6259450" y="1882775"/>
              <a:ext cx="77300" cy="36250"/>
            </a:xfrm>
            <a:custGeom>
              <a:rect b="b" l="l" r="r" t="t"/>
              <a:pathLst>
                <a:path extrusionOk="0" h="1450" w="3092">
                  <a:moveTo>
                    <a:pt x="3081" y="0"/>
                  </a:moveTo>
                  <a:cubicBezTo>
                    <a:pt x="3068" y="3"/>
                    <a:pt x="1799" y="222"/>
                    <a:pt x="0" y="1397"/>
                  </a:cubicBezTo>
                  <a:lnTo>
                    <a:pt x="33" y="1449"/>
                  </a:lnTo>
                  <a:cubicBezTo>
                    <a:pt x="1818" y="281"/>
                    <a:pt x="3078" y="62"/>
                    <a:pt x="3091" y="59"/>
                  </a:cubicBezTo>
                  <a:lnTo>
                    <a:pt x="308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6262125" y="1919800"/>
              <a:ext cx="48100" cy="5750"/>
            </a:xfrm>
            <a:custGeom>
              <a:rect b="b" l="l" r="r" t="t"/>
              <a:pathLst>
                <a:path extrusionOk="0" h="230" w="1924">
                  <a:moveTo>
                    <a:pt x="752" y="0"/>
                  </a:moveTo>
                  <a:cubicBezTo>
                    <a:pt x="267" y="0"/>
                    <a:pt x="17" y="106"/>
                    <a:pt x="1" y="112"/>
                  </a:cubicBezTo>
                  <a:lnTo>
                    <a:pt x="24" y="168"/>
                  </a:lnTo>
                  <a:cubicBezTo>
                    <a:pt x="28" y="166"/>
                    <a:pt x="274" y="63"/>
                    <a:pt x="753" y="63"/>
                  </a:cubicBezTo>
                  <a:cubicBezTo>
                    <a:pt x="1050" y="63"/>
                    <a:pt x="1435" y="102"/>
                    <a:pt x="1907" y="230"/>
                  </a:cubicBezTo>
                  <a:lnTo>
                    <a:pt x="1923" y="171"/>
                  </a:lnTo>
                  <a:cubicBezTo>
                    <a:pt x="1443" y="41"/>
                    <a:pt x="1052"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6185100" y="1839675"/>
              <a:ext cx="10625" cy="22625"/>
            </a:xfrm>
            <a:custGeom>
              <a:rect b="b" l="l" r="r" t="t"/>
              <a:pathLst>
                <a:path extrusionOk="0" h="905" w="425">
                  <a:moveTo>
                    <a:pt x="59" y="1"/>
                  </a:moveTo>
                  <a:lnTo>
                    <a:pt x="1" y="17"/>
                  </a:lnTo>
                  <a:cubicBezTo>
                    <a:pt x="10" y="47"/>
                    <a:pt x="197" y="758"/>
                    <a:pt x="389" y="905"/>
                  </a:cubicBezTo>
                  <a:lnTo>
                    <a:pt x="425" y="856"/>
                  </a:lnTo>
                  <a:cubicBezTo>
                    <a:pt x="281" y="745"/>
                    <a:pt x="112" y="200"/>
                    <a:pt x="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0"/>
            <p:cNvSpPr/>
            <p:nvPr/>
          </p:nvSpPr>
          <p:spPr>
            <a:xfrm>
              <a:off x="6233825" y="1891725"/>
              <a:ext cx="27925" cy="3300"/>
            </a:xfrm>
            <a:custGeom>
              <a:rect b="b" l="l" r="r" t="t"/>
              <a:pathLst>
                <a:path extrusionOk="0" h="132" w="1117">
                  <a:moveTo>
                    <a:pt x="145" y="1"/>
                  </a:moveTo>
                  <a:cubicBezTo>
                    <a:pt x="64" y="1"/>
                    <a:pt x="10" y="1"/>
                    <a:pt x="0" y="1"/>
                  </a:cubicBezTo>
                  <a:lnTo>
                    <a:pt x="0" y="63"/>
                  </a:lnTo>
                  <a:cubicBezTo>
                    <a:pt x="39" y="63"/>
                    <a:pt x="87" y="62"/>
                    <a:pt x="142" y="62"/>
                  </a:cubicBezTo>
                  <a:cubicBezTo>
                    <a:pt x="454" y="62"/>
                    <a:pt x="974" y="74"/>
                    <a:pt x="1090" y="132"/>
                  </a:cubicBezTo>
                  <a:lnTo>
                    <a:pt x="1117" y="76"/>
                  </a:lnTo>
                  <a:cubicBezTo>
                    <a:pt x="981" y="8"/>
                    <a:pt x="415"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0"/>
            <p:cNvSpPr/>
            <p:nvPr/>
          </p:nvSpPr>
          <p:spPr>
            <a:xfrm>
              <a:off x="5825250" y="1891900"/>
              <a:ext cx="371700" cy="57075"/>
            </a:xfrm>
            <a:custGeom>
              <a:rect b="b" l="l" r="r" t="t"/>
              <a:pathLst>
                <a:path extrusionOk="0" h="2283" w="14868">
                  <a:moveTo>
                    <a:pt x="56" y="1"/>
                  </a:moveTo>
                  <a:lnTo>
                    <a:pt x="0" y="27"/>
                  </a:lnTo>
                  <a:cubicBezTo>
                    <a:pt x="7" y="43"/>
                    <a:pt x="744" y="1558"/>
                    <a:pt x="3065" y="1630"/>
                  </a:cubicBezTo>
                  <a:cubicBezTo>
                    <a:pt x="3179" y="1633"/>
                    <a:pt x="3293" y="1635"/>
                    <a:pt x="3406" y="1635"/>
                  </a:cubicBezTo>
                  <a:cubicBezTo>
                    <a:pt x="4595" y="1635"/>
                    <a:pt x="5734" y="1458"/>
                    <a:pt x="6509" y="1336"/>
                  </a:cubicBezTo>
                  <a:cubicBezTo>
                    <a:pt x="6927" y="1272"/>
                    <a:pt x="7305" y="1213"/>
                    <a:pt x="7510" y="1213"/>
                  </a:cubicBezTo>
                  <a:cubicBezTo>
                    <a:pt x="7598" y="1213"/>
                    <a:pt x="7655" y="1224"/>
                    <a:pt x="7667" y="1251"/>
                  </a:cubicBezTo>
                  <a:cubicBezTo>
                    <a:pt x="7684" y="1280"/>
                    <a:pt x="7684" y="1313"/>
                    <a:pt x="7667" y="1342"/>
                  </a:cubicBezTo>
                  <a:cubicBezTo>
                    <a:pt x="7605" y="1479"/>
                    <a:pt x="7259" y="1587"/>
                    <a:pt x="7129" y="1616"/>
                  </a:cubicBezTo>
                  <a:cubicBezTo>
                    <a:pt x="7093" y="1623"/>
                    <a:pt x="7098" y="1676"/>
                    <a:pt x="7133" y="1676"/>
                  </a:cubicBezTo>
                  <a:cubicBezTo>
                    <a:pt x="7136" y="1676"/>
                    <a:pt x="7139" y="1676"/>
                    <a:pt x="7142" y="1675"/>
                  </a:cubicBezTo>
                  <a:cubicBezTo>
                    <a:pt x="7167" y="1674"/>
                    <a:pt x="8423" y="1515"/>
                    <a:pt x="10014" y="1515"/>
                  </a:cubicBezTo>
                  <a:cubicBezTo>
                    <a:pt x="11585" y="1515"/>
                    <a:pt x="13482" y="1669"/>
                    <a:pt x="14842" y="2282"/>
                  </a:cubicBezTo>
                  <a:lnTo>
                    <a:pt x="14868" y="2227"/>
                  </a:lnTo>
                  <a:cubicBezTo>
                    <a:pt x="13498" y="1610"/>
                    <a:pt x="11590" y="1454"/>
                    <a:pt x="10012" y="1454"/>
                  </a:cubicBezTo>
                  <a:cubicBezTo>
                    <a:pt x="8869" y="1454"/>
                    <a:pt x="7899" y="1536"/>
                    <a:pt x="7432" y="1584"/>
                  </a:cubicBezTo>
                  <a:cubicBezTo>
                    <a:pt x="7557" y="1532"/>
                    <a:pt x="7684" y="1457"/>
                    <a:pt x="7723" y="1368"/>
                  </a:cubicBezTo>
                  <a:cubicBezTo>
                    <a:pt x="7746" y="1323"/>
                    <a:pt x="7746" y="1270"/>
                    <a:pt x="7723" y="1225"/>
                  </a:cubicBezTo>
                  <a:cubicBezTo>
                    <a:pt x="7699" y="1175"/>
                    <a:pt x="7627" y="1153"/>
                    <a:pt x="7496" y="1153"/>
                  </a:cubicBezTo>
                  <a:cubicBezTo>
                    <a:pt x="7302" y="1153"/>
                    <a:pt x="6980" y="1201"/>
                    <a:pt x="6499" y="1277"/>
                  </a:cubicBezTo>
                  <a:cubicBezTo>
                    <a:pt x="5683" y="1405"/>
                    <a:pt x="4591" y="1573"/>
                    <a:pt x="3421" y="1573"/>
                  </a:cubicBezTo>
                  <a:cubicBezTo>
                    <a:pt x="3304" y="1573"/>
                    <a:pt x="3187" y="1571"/>
                    <a:pt x="3068" y="1568"/>
                  </a:cubicBezTo>
                  <a:cubicBezTo>
                    <a:pt x="787" y="1496"/>
                    <a:pt x="62" y="17"/>
                    <a:pt x="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0"/>
            <p:cNvSpPr/>
            <p:nvPr/>
          </p:nvSpPr>
          <p:spPr>
            <a:xfrm>
              <a:off x="6183225" y="1892850"/>
              <a:ext cx="9525" cy="15325"/>
            </a:xfrm>
            <a:custGeom>
              <a:rect b="b" l="l" r="r" t="t"/>
              <a:pathLst>
                <a:path extrusionOk="0" h="613" w="381">
                  <a:moveTo>
                    <a:pt x="333" y="1"/>
                  </a:moveTo>
                  <a:cubicBezTo>
                    <a:pt x="328" y="1"/>
                    <a:pt x="323" y="2"/>
                    <a:pt x="317" y="5"/>
                  </a:cubicBezTo>
                  <a:cubicBezTo>
                    <a:pt x="304" y="15"/>
                    <a:pt x="1" y="211"/>
                    <a:pt x="46" y="586"/>
                  </a:cubicBezTo>
                  <a:cubicBezTo>
                    <a:pt x="46" y="603"/>
                    <a:pt x="59" y="612"/>
                    <a:pt x="76" y="612"/>
                  </a:cubicBezTo>
                  <a:lnTo>
                    <a:pt x="79" y="612"/>
                  </a:lnTo>
                  <a:cubicBezTo>
                    <a:pt x="95" y="612"/>
                    <a:pt x="108" y="596"/>
                    <a:pt x="105" y="580"/>
                  </a:cubicBezTo>
                  <a:cubicBezTo>
                    <a:pt x="66" y="243"/>
                    <a:pt x="340" y="67"/>
                    <a:pt x="350" y="57"/>
                  </a:cubicBezTo>
                  <a:cubicBezTo>
                    <a:pt x="380" y="41"/>
                    <a:pt x="362" y="1"/>
                    <a:pt x="3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0"/>
            <p:cNvSpPr/>
            <p:nvPr/>
          </p:nvSpPr>
          <p:spPr>
            <a:xfrm>
              <a:off x="6322350" y="1906225"/>
              <a:ext cx="49075" cy="14175"/>
            </a:xfrm>
            <a:custGeom>
              <a:rect b="b" l="l" r="r" t="t"/>
              <a:pathLst>
                <a:path extrusionOk="0" h="567" w="1963">
                  <a:moveTo>
                    <a:pt x="852" y="0"/>
                  </a:moveTo>
                  <a:cubicBezTo>
                    <a:pt x="694" y="0"/>
                    <a:pt x="551" y="28"/>
                    <a:pt x="425" y="84"/>
                  </a:cubicBezTo>
                  <a:cubicBezTo>
                    <a:pt x="229" y="169"/>
                    <a:pt x="76" y="329"/>
                    <a:pt x="4" y="531"/>
                  </a:cubicBezTo>
                  <a:cubicBezTo>
                    <a:pt x="1" y="547"/>
                    <a:pt x="11" y="564"/>
                    <a:pt x="27" y="567"/>
                  </a:cubicBezTo>
                  <a:lnTo>
                    <a:pt x="33" y="567"/>
                  </a:lnTo>
                  <a:cubicBezTo>
                    <a:pt x="46" y="567"/>
                    <a:pt x="60" y="560"/>
                    <a:pt x="63" y="547"/>
                  </a:cubicBezTo>
                  <a:cubicBezTo>
                    <a:pt x="131" y="365"/>
                    <a:pt x="272" y="218"/>
                    <a:pt x="451" y="139"/>
                  </a:cubicBezTo>
                  <a:cubicBezTo>
                    <a:pt x="568" y="88"/>
                    <a:pt x="702" y="62"/>
                    <a:pt x="850" y="62"/>
                  </a:cubicBezTo>
                  <a:cubicBezTo>
                    <a:pt x="1144" y="62"/>
                    <a:pt x="1497" y="163"/>
                    <a:pt x="1907" y="365"/>
                  </a:cubicBezTo>
                  <a:cubicBezTo>
                    <a:pt x="1911" y="366"/>
                    <a:pt x="1915" y="367"/>
                    <a:pt x="1919" y="367"/>
                  </a:cubicBezTo>
                  <a:cubicBezTo>
                    <a:pt x="1947" y="367"/>
                    <a:pt x="1962" y="326"/>
                    <a:pt x="1936" y="309"/>
                  </a:cubicBezTo>
                  <a:cubicBezTo>
                    <a:pt x="1518" y="103"/>
                    <a:pt x="1156" y="0"/>
                    <a:pt x="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0"/>
            <p:cNvSpPr/>
            <p:nvPr/>
          </p:nvSpPr>
          <p:spPr>
            <a:xfrm>
              <a:off x="6331175" y="1928000"/>
              <a:ext cx="30825" cy="24975"/>
            </a:xfrm>
            <a:custGeom>
              <a:rect b="b" l="l" r="r" t="t"/>
              <a:pathLst>
                <a:path extrusionOk="0" h="999" w="1233">
                  <a:moveTo>
                    <a:pt x="786" y="1"/>
                  </a:moveTo>
                  <a:cubicBezTo>
                    <a:pt x="783" y="1"/>
                    <a:pt x="780" y="1"/>
                    <a:pt x="777" y="3"/>
                  </a:cubicBezTo>
                  <a:cubicBezTo>
                    <a:pt x="101" y="202"/>
                    <a:pt x="0" y="460"/>
                    <a:pt x="36" y="639"/>
                  </a:cubicBezTo>
                  <a:lnTo>
                    <a:pt x="36" y="643"/>
                  </a:lnTo>
                  <a:cubicBezTo>
                    <a:pt x="36" y="652"/>
                    <a:pt x="59" y="878"/>
                    <a:pt x="193" y="907"/>
                  </a:cubicBezTo>
                  <a:cubicBezTo>
                    <a:pt x="369" y="966"/>
                    <a:pt x="555" y="995"/>
                    <a:pt x="741" y="998"/>
                  </a:cubicBezTo>
                  <a:cubicBezTo>
                    <a:pt x="749" y="998"/>
                    <a:pt x="756" y="999"/>
                    <a:pt x="763" y="999"/>
                  </a:cubicBezTo>
                  <a:cubicBezTo>
                    <a:pt x="915" y="999"/>
                    <a:pt x="1064" y="966"/>
                    <a:pt x="1201" y="904"/>
                  </a:cubicBezTo>
                  <a:cubicBezTo>
                    <a:pt x="1233" y="887"/>
                    <a:pt x="1217" y="845"/>
                    <a:pt x="1189" y="845"/>
                  </a:cubicBezTo>
                  <a:cubicBezTo>
                    <a:pt x="1185" y="845"/>
                    <a:pt x="1180" y="846"/>
                    <a:pt x="1175" y="848"/>
                  </a:cubicBezTo>
                  <a:cubicBezTo>
                    <a:pt x="1039" y="914"/>
                    <a:pt x="886" y="936"/>
                    <a:pt x="743" y="936"/>
                  </a:cubicBezTo>
                  <a:cubicBezTo>
                    <a:pt x="460" y="936"/>
                    <a:pt x="214" y="850"/>
                    <a:pt x="209" y="848"/>
                  </a:cubicBezTo>
                  <a:cubicBezTo>
                    <a:pt x="131" y="829"/>
                    <a:pt x="101" y="688"/>
                    <a:pt x="95" y="636"/>
                  </a:cubicBezTo>
                  <a:lnTo>
                    <a:pt x="95" y="626"/>
                  </a:lnTo>
                  <a:cubicBezTo>
                    <a:pt x="56" y="407"/>
                    <a:pt x="304" y="205"/>
                    <a:pt x="793" y="62"/>
                  </a:cubicBezTo>
                  <a:cubicBezTo>
                    <a:pt x="810" y="55"/>
                    <a:pt x="820" y="39"/>
                    <a:pt x="813" y="22"/>
                  </a:cubicBezTo>
                  <a:cubicBezTo>
                    <a:pt x="810" y="10"/>
                    <a:pt x="798" y="1"/>
                    <a:pt x="7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6325125" y="1960500"/>
              <a:ext cx="37200" cy="15725"/>
            </a:xfrm>
            <a:custGeom>
              <a:rect b="b" l="l" r="r" t="t"/>
              <a:pathLst>
                <a:path extrusionOk="0" h="629" w="1488">
                  <a:moveTo>
                    <a:pt x="324" y="1"/>
                  </a:moveTo>
                  <a:cubicBezTo>
                    <a:pt x="316" y="1"/>
                    <a:pt x="307" y="4"/>
                    <a:pt x="301" y="12"/>
                  </a:cubicBezTo>
                  <a:cubicBezTo>
                    <a:pt x="298" y="12"/>
                    <a:pt x="1" y="318"/>
                    <a:pt x="216" y="615"/>
                  </a:cubicBezTo>
                  <a:cubicBezTo>
                    <a:pt x="223" y="622"/>
                    <a:pt x="232" y="629"/>
                    <a:pt x="242" y="629"/>
                  </a:cubicBezTo>
                  <a:cubicBezTo>
                    <a:pt x="246" y="625"/>
                    <a:pt x="252" y="625"/>
                    <a:pt x="259" y="619"/>
                  </a:cubicBezTo>
                  <a:cubicBezTo>
                    <a:pt x="272" y="609"/>
                    <a:pt x="275" y="593"/>
                    <a:pt x="265" y="580"/>
                  </a:cubicBezTo>
                  <a:cubicBezTo>
                    <a:pt x="125" y="390"/>
                    <a:pt x="232" y="194"/>
                    <a:pt x="301" y="103"/>
                  </a:cubicBezTo>
                  <a:cubicBezTo>
                    <a:pt x="314" y="145"/>
                    <a:pt x="334" y="185"/>
                    <a:pt x="363" y="221"/>
                  </a:cubicBezTo>
                  <a:cubicBezTo>
                    <a:pt x="471" y="361"/>
                    <a:pt x="745" y="540"/>
                    <a:pt x="1440" y="619"/>
                  </a:cubicBezTo>
                  <a:cubicBezTo>
                    <a:pt x="1442" y="619"/>
                    <a:pt x="1444" y="619"/>
                    <a:pt x="1446" y="619"/>
                  </a:cubicBezTo>
                  <a:cubicBezTo>
                    <a:pt x="1483" y="619"/>
                    <a:pt x="1487" y="563"/>
                    <a:pt x="1447" y="557"/>
                  </a:cubicBezTo>
                  <a:cubicBezTo>
                    <a:pt x="856" y="491"/>
                    <a:pt x="595" y="354"/>
                    <a:pt x="468" y="243"/>
                  </a:cubicBezTo>
                  <a:cubicBezTo>
                    <a:pt x="343" y="132"/>
                    <a:pt x="353" y="41"/>
                    <a:pt x="353" y="34"/>
                  </a:cubicBezTo>
                  <a:cubicBezTo>
                    <a:pt x="355" y="15"/>
                    <a:pt x="340" y="1"/>
                    <a:pt x="3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0"/>
            <p:cNvSpPr/>
            <p:nvPr/>
          </p:nvSpPr>
          <p:spPr>
            <a:xfrm>
              <a:off x="6330425" y="1949125"/>
              <a:ext cx="6900" cy="12975"/>
            </a:xfrm>
            <a:custGeom>
              <a:rect b="b" l="l" r="r" t="t"/>
              <a:pathLst>
                <a:path extrusionOk="0" h="519" w="276">
                  <a:moveTo>
                    <a:pt x="231" y="0"/>
                  </a:moveTo>
                  <a:cubicBezTo>
                    <a:pt x="225" y="0"/>
                    <a:pt x="219" y="2"/>
                    <a:pt x="213" y="6"/>
                  </a:cubicBezTo>
                  <a:cubicBezTo>
                    <a:pt x="56" y="117"/>
                    <a:pt x="1" y="326"/>
                    <a:pt x="83" y="499"/>
                  </a:cubicBezTo>
                  <a:cubicBezTo>
                    <a:pt x="89" y="512"/>
                    <a:pt x="99" y="516"/>
                    <a:pt x="112" y="519"/>
                  </a:cubicBezTo>
                  <a:cubicBezTo>
                    <a:pt x="115" y="516"/>
                    <a:pt x="122" y="516"/>
                    <a:pt x="125" y="512"/>
                  </a:cubicBezTo>
                  <a:cubicBezTo>
                    <a:pt x="138" y="506"/>
                    <a:pt x="145" y="486"/>
                    <a:pt x="138" y="473"/>
                  </a:cubicBezTo>
                  <a:cubicBezTo>
                    <a:pt x="69" y="326"/>
                    <a:pt x="115" y="150"/>
                    <a:pt x="249" y="55"/>
                  </a:cubicBezTo>
                  <a:cubicBezTo>
                    <a:pt x="276" y="37"/>
                    <a:pt x="256" y="0"/>
                    <a:pt x="2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0"/>
            <p:cNvSpPr/>
            <p:nvPr/>
          </p:nvSpPr>
          <p:spPr>
            <a:xfrm>
              <a:off x="6320075" y="1924950"/>
              <a:ext cx="13900" cy="15625"/>
            </a:xfrm>
            <a:custGeom>
              <a:rect b="b" l="l" r="r" t="t"/>
              <a:pathLst>
                <a:path extrusionOk="0" h="625" w="556">
                  <a:moveTo>
                    <a:pt x="46" y="1"/>
                  </a:moveTo>
                  <a:cubicBezTo>
                    <a:pt x="30" y="1"/>
                    <a:pt x="17" y="14"/>
                    <a:pt x="17" y="30"/>
                  </a:cubicBezTo>
                  <a:cubicBezTo>
                    <a:pt x="13" y="46"/>
                    <a:pt x="0" y="383"/>
                    <a:pt x="186" y="543"/>
                  </a:cubicBezTo>
                  <a:cubicBezTo>
                    <a:pt x="245" y="595"/>
                    <a:pt x="325" y="624"/>
                    <a:pt x="405" y="624"/>
                  </a:cubicBezTo>
                  <a:cubicBezTo>
                    <a:pt x="410" y="624"/>
                    <a:pt x="414" y="624"/>
                    <a:pt x="418" y="624"/>
                  </a:cubicBezTo>
                  <a:cubicBezTo>
                    <a:pt x="454" y="624"/>
                    <a:pt x="490" y="621"/>
                    <a:pt x="526" y="614"/>
                  </a:cubicBezTo>
                  <a:cubicBezTo>
                    <a:pt x="542" y="611"/>
                    <a:pt x="555" y="595"/>
                    <a:pt x="552" y="578"/>
                  </a:cubicBezTo>
                  <a:cubicBezTo>
                    <a:pt x="546" y="564"/>
                    <a:pt x="535" y="552"/>
                    <a:pt x="521" y="552"/>
                  </a:cubicBezTo>
                  <a:cubicBezTo>
                    <a:pt x="519" y="552"/>
                    <a:pt x="518" y="552"/>
                    <a:pt x="516" y="552"/>
                  </a:cubicBezTo>
                  <a:cubicBezTo>
                    <a:pt x="481" y="560"/>
                    <a:pt x="448" y="564"/>
                    <a:pt x="417" y="564"/>
                  </a:cubicBezTo>
                  <a:cubicBezTo>
                    <a:pt x="341" y="564"/>
                    <a:pt x="277" y="541"/>
                    <a:pt x="226" y="497"/>
                  </a:cubicBezTo>
                  <a:cubicBezTo>
                    <a:pt x="62" y="357"/>
                    <a:pt x="75" y="37"/>
                    <a:pt x="75" y="33"/>
                  </a:cubicBezTo>
                  <a:cubicBezTo>
                    <a:pt x="79" y="17"/>
                    <a:pt x="66" y="4"/>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6300900" y="1797975"/>
              <a:ext cx="70325" cy="45650"/>
            </a:xfrm>
            <a:custGeom>
              <a:rect b="b" l="l" r="r" t="t"/>
              <a:pathLst>
                <a:path extrusionOk="0" h="1826" w="2813">
                  <a:moveTo>
                    <a:pt x="2771" y="1"/>
                  </a:moveTo>
                  <a:cubicBezTo>
                    <a:pt x="2770" y="1"/>
                    <a:pt x="2769" y="1"/>
                    <a:pt x="2768" y="1"/>
                  </a:cubicBezTo>
                  <a:cubicBezTo>
                    <a:pt x="235" y="468"/>
                    <a:pt x="13" y="1542"/>
                    <a:pt x="7" y="1587"/>
                  </a:cubicBezTo>
                  <a:lnTo>
                    <a:pt x="0" y="1623"/>
                  </a:lnTo>
                  <a:lnTo>
                    <a:pt x="36" y="1623"/>
                  </a:lnTo>
                  <a:cubicBezTo>
                    <a:pt x="212" y="1636"/>
                    <a:pt x="382" y="1705"/>
                    <a:pt x="519" y="1819"/>
                  </a:cubicBezTo>
                  <a:cubicBezTo>
                    <a:pt x="522" y="1822"/>
                    <a:pt x="528" y="1825"/>
                    <a:pt x="537" y="1825"/>
                  </a:cubicBezTo>
                  <a:lnTo>
                    <a:pt x="537" y="1825"/>
                  </a:lnTo>
                  <a:cubicBezTo>
                    <a:pt x="565" y="1824"/>
                    <a:pt x="578" y="1789"/>
                    <a:pt x="555" y="1770"/>
                  </a:cubicBezTo>
                  <a:cubicBezTo>
                    <a:pt x="418" y="1659"/>
                    <a:pt x="252" y="1587"/>
                    <a:pt x="75" y="1564"/>
                  </a:cubicBezTo>
                  <a:cubicBezTo>
                    <a:pt x="134" y="1378"/>
                    <a:pt x="536" y="474"/>
                    <a:pt x="2778" y="60"/>
                  </a:cubicBezTo>
                  <a:cubicBezTo>
                    <a:pt x="2813" y="50"/>
                    <a:pt x="2805" y="1"/>
                    <a:pt x="2771" y="1"/>
                  </a:cubicBezTo>
                  <a:close/>
                  <a:moveTo>
                    <a:pt x="537" y="1825"/>
                  </a:moveTo>
                  <a:cubicBezTo>
                    <a:pt x="537" y="1825"/>
                    <a:pt x="536" y="1825"/>
                    <a:pt x="536" y="1825"/>
                  </a:cubicBezTo>
                  <a:lnTo>
                    <a:pt x="539" y="1825"/>
                  </a:lnTo>
                  <a:cubicBezTo>
                    <a:pt x="538" y="1825"/>
                    <a:pt x="538" y="1825"/>
                    <a:pt x="537" y="1825"/>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0"/>
            <p:cNvSpPr/>
            <p:nvPr/>
          </p:nvSpPr>
          <p:spPr>
            <a:xfrm>
              <a:off x="6206925" y="1714325"/>
              <a:ext cx="33450" cy="85400"/>
            </a:xfrm>
            <a:custGeom>
              <a:rect b="b" l="l" r="r" t="t"/>
              <a:pathLst>
                <a:path extrusionOk="0" h="3416" w="1338">
                  <a:moveTo>
                    <a:pt x="642" y="1"/>
                  </a:moveTo>
                  <a:cubicBezTo>
                    <a:pt x="618" y="1"/>
                    <a:pt x="597" y="29"/>
                    <a:pt x="619" y="53"/>
                  </a:cubicBezTo>
                  <a:cubicBezTo>
                    <a:pt x="626" y="60"/>
                    <a:pt x="1259" y="817"/>
                    <a:pt x="711" y="3275"/>
                  </a:cubicBezTo>
                  <a:cubicBezTo>
                    <a:pt x="603" y="3145"/>
                    <a:pt x="316" y="2795"/>
                    <a:pt x="58" y="2671"/>
                  </a:cubicBezTo>
                  <a:cubicBezTo>
                    <a:pt x="53" y="2669"/>
                    <a:pt x="49" y="2668"/>
                    <a:pt x="45" y="2668"/>
                  </a:cubicBezTo>
                  <a:cubicBezTo>
                    <a:pt x="16" y="2668"/>
                    <a:pt x="0" y="2712"/>
                    <a:pt x="32" y="2727"/>
                  </a:cubicBezTo>
                  <a:cubicBezTo>
                    <a:pt x="332" y="2874"/>
                    <a:pt x="698" y="3360"/>
                    <a:pt x="701" y="3363"/>
                  </a:cubicBezTo>
                  <a:lnTo>
                    <a:pt x="740" y="3415"/>
                  </a:lnTo>
                  <a:lnTo>
                    <a:pt x="756" y="3353"/>
                  </a:lnTo>
                  <a:cubicBezTo>
                    <a:pt x="1337" y="804"/>
                    <a:pt x="691" y="44"/>
                    <a:pt x="665" y="11"/>
                  </a:cubicBezTo>
                  <a:cubicBezTo>
                    <a:pt x="658" y="4"/>
                    <a:pt x="649" y="1"/>
                    <a:pt x="6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0"/>
            <p:cNvSpPr/>
            <p:nvPr/>
          </p:nvSpPr>
          <p:spPr>
            <a:xfrm>
              <a:off x="5756450" y="1709450"/>
              <a:ext cx="636925" cy="274925"/>
            </a:xfrm>
            <a:custGeom>
              <a:rect b="b" l="l" r="r" t="t"/>
              <a:pathLst>
                <a:path extrusionOk="0" h="10997" w="25477">
                  <a:moveTo>
                    <a:pt x="18850" y="62"/>
                  </a:moveTo>
                  <a:cubicBezTo>
                    <a:pt x="19033" y="79"/>
                    <a:pt x="19245" y="542"/>
                    <a:pt x="19311" y="1078"/>
                  </a:cubicBezTo>
                  <a:cubicBezTo>
                    <a:pt x="19324" y="1189"/>
                    <a:pt x="19334" y="1322"/>
                    <a:pt x="19340" y="1463"/>
                  </a:cubicBezTo>
                  <a:cubicBezTo>
                    <a:pt x="19343" y="1476"/>
                    <a:pt x="19353" y="1489"/>
                    <a:pt x="19366" y="1492"/>
                  </a:cubicBezTo>
                  <a:lnTo>
                    <a:pt x="19389" y="1495"/>
                  </a:lnTo>
                  <a:lnTo>
                    <a:pt x="19500" y="1521"/>
                  </a:lnTo>
                  <a:cubicBezTo>
                    <a:pt x="21615" y="2024"/>
                    <a:pt x="22793" y="3672"/>
                    <a:pt x="22806" y="3689"/>
                  </a:cubicBezTo>
                  <a:cubicBezTo>
                    <a:pt x="22813" y="3699"/>
                    <a:pt x="22823" y="3702"/>
                    <a:pt x="22833" y="3702"/>
                  </a:cubicBezTo>
                  <a:cubicBezTo>
                    <a:pt x="23700" y="3646"/>
                    <a:pt x="24965" y="3574"/>
                    <a:pt x="25301" y="3574"/>
                  </a:cubicBezTo>
                  <a:cubicBezTo>
                    <a:pt x="25322" y="3574"/>
                    <a:pt x="25339" y="3574"/>
                    <a:pt x="25352" y="3575"/>
                  </a:cubicBezTo>
                  <a:cubicBezTo>
                    <a:pt x="25209" y="3787"/>
                    <a:pt x="23959" y="4968"/>
                    <a:pt x="23113" y="5748"/>
                  </a:cubicBezTo>
                  <a:cubicBezTo>
                    <a:pt x="23104" y="5758"/>
                    <a:pt x="23104" y="5774"/>
                    <a:pt x="23113" y="5788"/>
                  </a:cubicBezTo>
                  <a:cubicBezTo>
                    <a:pt x="23162" y="5850"/>
                    <a:pt x="23182" y="6440"/>
                    <a:pt x="23172" y="6966"/>
                  </a:cubicBezTo>
                  <a:cubicBezTo>
                    <a:pt x="23172" y="6979"/>
                    <a:pt x="23185" y="6992"/>
                    <a:pt x="23198" y="6995"/>
                  </a:cubicBezTo>
                  <a:cubicBezTo>
                    <a:pt x="23201" y="6995"/>
                    <a:pt x="23580" y="7070"/>
                    <a:pt x="24390" y="7697"/>
                  </a:cubicBezTo>
                  <a:cubicBezTo>
                    <a:pt x="25183" y="8311"/>
                    <a:pt x="25405" y="9584"/>
                    <a:pt x="25062" y="10269"/>
                  </a:cubicBezTo>
                  <a:cubicBezTo>
                    <a:pt x="24841" y="10712"/>
                    <a:pt x="24471" y="10932"/>
                    <a:pt x="23959" y="10932"/>
                  </a:cubicBezTo>
                  <a:cubicBezTo>
                    <a:pt x="23844" y="10932"/>
                    <a:pt x="23722" y="10921"/>
                    <a:pt x="23593" y="10899"/>
                  </a:cubicBezTo>
                  <a:cubicBezTo>
                    <a:pt x="23303" y="10853"/>
                    <a:pt x="23038" y="10710"/>
                    <a:pt x="22842" y="10491"/>
                  </a:cubicBezTo>
                  <a:cubicBezTo>
                    <a:pt x="22836" y="10484"/>
                    <a:pt x="22829" y="10478"/>
                    <a:pt x="22820" y="10478"/>
                  </a:cubicBezTo>
                  <a:lnTo>
                    <a:pt x="21024" y="10308"/>
                  </a:lnTo>
                  <a:cubicBezTo>
                    <a:pt x="21015" y="10308"/>
                    <a:pt x="21005" y="10311"/>
                    <a:pt x="20998" y="10318"/>
                  </a:cubicBezTo>
                  <a:cubicBezTo>
                    <a:pt x="20638" y="10722"/>
                    <a:pt x="20211" y="10853"/>
                    <a:pt x="19809" y="10853"/>
                  </a:cubicBezTo>
                  <a:cubicBezTo>
                    <a:pt x="19074" y="10853"/>
                    <a:pt x="18420" y="10415"/>
                    <a:pt x="18410" y="10406"/>
                  </a:cubicBezTo>
                  <a:cubicBezTo>
                    <a:pt x="18405" y="10403"/>
                    <a:pt x="18398" y="10401"/>
                    <a:pt x="18392" y="10401"/>
                  </a:cubicBezTo>
                  <a:cubicBezTo>
                    <a:pt x="18385" y="10401"/>
                    <a:pt x="18379" y="10403"/>
                    <a:pt x="18374" y="10406"/>
                  </a:cubicBezTo>
                  <a:cubicBezTo>
                    <a:pt x="18369" y="10411"/>
                    <a:pt x="17955" y="10740"/>
                    <a:pt x="15946" y="10740"/>
                  </a:cubicBezTo>
                  <a:cubicBezTo>
                    <a:pt x="15355" y="10740"/>
                    <a:pt x="14626" y="10711"/>
                    <a:pt x="13729" y="10638"/>
                  </a:cubicBezTo>
                  <a:cubicBezTo>
                    <a:pt x="13148" y="10590"/>
                    <a:pt x="12541" y="10570"/>
                    <a:pt x="11921" y="10570"/>
                  </a:cubicBezTo>
                  <a:cubicBezTo>
                    <a:pt x="10479" y="10570"/>
                    <a:pt x="8973" y="10676"/>
                    <a:pt x="7596" y="10772"/>
                  </a:cubicBezTo>
                  <a:cubicBezTo>
                    <a:pt x="6362" y="10858"/>
                    <a:pt x="5223" y="10937"/>
                    <a:pt x="4271" y="10937"/>
                  </a:cubicBezTo>
                  <a:cubicBezTo>
                    <a:pt x="3528" y="10937"/>
                    <a:pt x="2900" y="10889"/>
                    <a:pt x="2429" y="10759"/>
                  </a:cubicBezTo>
                  <a:cubicBezTo>
                    <a:pt x="546" y="10236"/>
                    <a:pt x="474" y="9665"/>
                    <a:pt x="314" y="8415"/>
                  </a:cubicBezTo>
                  <a:cubicBezTo>
                    <a:pt x="301" y="8298"/>
                    <a:pt x="285" y="8180"/>
                    <a:pt x="268" y="8053"/>
                  </a:cubicBezTo>
                  <a:cubicBezTo>
                    <a:pt x="66" y="6568"/>
                    <a:pt x="2083" y="4227"/>
                    <a:pt x="2106" y="4201"/>
                  </a:cubicBezTo>
                  <a:cubicBezTo>
                    <a:pt x="2106" y="4201"/>
                    <a:pt x="2106" y="4198"/>
                    <a:pt x="2109" y="4195"/>
                  </a:cubicBezTo>
                  <a:cubicBezTo>
                    <a:pt x="3128" y="2210"/>
                    <a:pt x="4887" y="1649"/>
                    <a:pt x="8079" y="627"/>
                  </a:cubicBezTo>
                  <a:cubicBezTo>
                    <a:pt x="8836" y="389"/>
                    <a:pt x="9622" y="265"/>
                    <a:pt x="10415" y="265"/>
                  </a:cubicBezTo>
                  <a:cubicBezTo>
                    <a:pt x="10425" y="265"/>
                    <a:pt x="10435" y="265"/>
                    <a:pt x="10446" y="265"/>
                  </a:cubicBezTo>
                  <a:cubicBezTo>
                    <a:pt x="12502" y="265"/>
                    <a:pt x="14010" y="1032"/>
                    <a:pt x="14030" y="1048"/>
                  </a:cubicBezTo>
                  <a:cubicBezTo>
                    <a:pt x="14033" y="1048"/>
                    <a:pt x="14036" y="1051"/>
                    <a:pt x="14043" y="1051"/>
                  </a:cubicBezTo>
                  <a:cubicBezTo>
                    <a:pt x="14046" y="1051"/>
                    <a:pt x="14093" y="1051"/>
                    <a:pt x="14177" y="1051"/>
                  </a:cubicBezTo>
                  <a:cubicBezTo>
                    <a:pt x="14656" y="1051"/>
                    <a:pt x="16330" y="1065"/>
                    <a:pt x="17920" y="1254"/>
                  </a:cubicBezTo>
                  <a:cubicBezTo>
                    <a:pt x="17923" y="1254"/>
                    <a:pt x="17925" y="1255"/>
                    <a:pt x="17927" y="1255"/>
                  </a:cubicBezTo>
                  <a:cubicBezTo>
                    <a:pt x="17937" y="1255"/>
                    <a:pt x="17944" y="1249"/>
                    <a:pt x="17950" y="1241"/>
                  </a:cubicBezTo>
                  <a:cubicBezTo>
                    <a:pt x="18674" y="147"/>
                    <a:pt x="18821" y="62"/>
                    <a:pt x="18850" y="62"/>
                  </a:cubicBezTo>
                  <a:close/>
                  <a:moveTo>
                    <a:pt x="18848" y="0"/>
                  </a:moveTo>
                  <a:cubicBezTo>
                    <a:pt x="18797" y="0"/>
                    <a:pt x="18658" y="56"/>
                    <a:pt x="17910" y="1189"/>
                  </a:cubicBezTo>
                  <a:cubicBezTo>
                    <a:pt x="16295" y="996"/>
                    <a:pt x="14599" y="986"/>
                    <a:pt x="14153" y="986"/>
                  </a:cubicBezTo>
                  <a:cubicBezTo>
                    <a:pt x="14099" y="986"/>
                    <a:pt x="14064" y="986"/>
                    <a:pt x="14049" y="986"/>
                  </a:cubicBezTo>
                  <a:cubicBezTo>
                    <a:pt x="13974" y="947"/>
                    <a:pt x="13292" y="611"/>
                    <a:pt x="12264" y="392"/>
                  </a:cubicBezTo>
                  <a:cubicBezTo>
                    <a:pt x="11775" y="288"/>
                    <a:pt x="11157" y="201"/>
                    <a:pt x="10459" y="201"/>
                  </a:cubicBezTo>
                  <a:cubicBezTo>
                    <a:pt x="9729" y="201"/>
                    <a:pt x="8912" y="296"/>
                    <a:pt x="8063" y="568"/>
                  </a:cubicBezTo>
                  <a:cubicBezTo>
                    <a:pt x="4858" y="1593"/>
                    <a:pt x="3088" y="2158"/>
                    <a:pt x="2057" y="4162"/>
                  </a:cubicBezTo>
                  <a:cubicBezTo>
                    <a:pt x="1943" y="4296"/>
                    <a:pt x="1" y="6558"/>
                    <a:pt x="210" y="8059"/>
                  </a:cubicBezTo>
                  <a:cubicBezTo>
                    <a:pt x="226" y="8187"/>
                    <a:pt x="242" y="8307"/>
                    <a:pt x="255" y="8418"/>
                  </a:cubicBezTo>
                  <a:cubicBezTo>
                    <a:pt x="418" y="9698"/>
                    <a:pt x="494" y="10282"/>
                    <a:pt x="2413" y="10814"/>
                  </a:cubicBezTo>
                  <a:cubicBezTo>
                    <a:pt x="2889" y="10948"/>
                    <a:pt x="3523" y="10997"/>
                    <a:pt x="4270" y="10997"/>
                  </a:cubicBezTo>
                  <a:cubicBezTo>
                    <a:pt x="5223" y="10997"/>
                    <a:pt x="6366" y="10915"/>
                    <a:pt x="7603" y="10830"/>
                  </a:cubicBezTo>
                  <a:cubicBezTo>
                    <a:pt x="8977" y="10735"/>
                    <a:pt x="10482" y="10629"/>
                    <a:pt x="11922" y="10629"/>
                  </a:cubicBezTo>
                  <a:cubicBezTo>
                    <a:pt x="12541" y="10629"/>
                    <a:pt x="13147" y="10649"/>
                    <a:pt x="13726" y="10697"/>
                  </a:cubicBezTo>
                  <a:cubicBezTo>
                    <a:pt x="14638" y="10771"/>
                    <a:pt x="15377" y="10800"/>
                    <a:pt x="15975" y="10800"/>
                  </a:cubicBezTo>
                  <a:cubicBezTo>
                    <a:pt x="17787" y="10800"/>
                    <a:pt x="18296" y="10534"/>
                    <a:pt x="18397" y="10465"/>
                  </a:cubicBezTo>
                  <a:cubicBezTo>
                    <a:pt x="18509" y="10538"/>
                    <a:pt x="19125" y="10911"/>
                    <a:pt x="19814" y="10911"/>
                  </a:cubicBezTo>
                  <a:cubicBezTo>
                    <a:pt x="20226" y="10911"/>
                    <a:pt x="20665" y="10778"/>
                    <a:pt x="21037" y="10367"/>
                  </a:cubicBezTo>
                  <a:lnTo>
                    <a:pt x="22806" y="10537"/>
                  </a:lnTo>
                  <a:cubicBezTo>
                    <a:pt x="23009" y="10762"/>
                    <a:pt x="23283" y="10909"/>
                    <a:pt x="23583" y="10958"/>
                  </a:cubicBezTo>
                  <a:cubicBezTo>
                    <a:pt x="23717" y="10981"/>
                    <a:pt x="23844" y="10993"/>
                    <a:pt x="23963" y="10993"/>
                  </a:cubicBezTo>
                  <a:cubicBezTo>
                    <a:pt x="24498" y="10993"/>
                    <a:pt x="24885" y="10760"/>
                    <a:pt x="25117" y="10295"/>
                  </a:cubicBezTo>
                  <a:cubicBezTo>
                    <a:pt x="25476" y="9574"/>
                    <a:pt x="25258" y="8288"/>
                    <a:pt x="24429" y="7645"/>
                  </a:cubicBezTo>
                  <a:cubicBezTo>
                    <a:pt x="23711" y="7093"/>
                    <a:pt x="23332" y="6966"/>
                    <a:pt x="23234" y="6940"/>
                  </a:cubicBezTo>
                  <a:cubicBezTo>
                    <a:pt x="23237" y="6721"/>
                    <a:pt x="23244" y="5951"/>
                    <a:pt x="23172" y="5771"/>
                  </a:cubicBezTo>
                  <a:cubicBezTo>
                    <a:pt x="23273" y="5680"/>
                    <a:pt x="23789" y="5203"/>
                    <a:pt x="24295" y="4720"/>
                  </a:cubicBezTo>
                  <a:cubicBezTo>
                    <a:pt x="25444" y="3627"/>
                    <a:pt x="25434" y="3575"/>
                    <a:pt x="25424" y="3542"/>
                  </a:cubicBezTo>
                  <a:cubicBezTo>
                    <a:pt x="25421" y="3529"/>
                    <a:pt x="25411" y="3519"/>
                    <a:pt x="25398" y="3516"/>
                  </a:cubicBezTo>
                  <a:cubicBezTo>
                    <a:pt x="25386" y="3512"/>
                    <a:pt x="25350" y="3511"/>
                    <a:pt x="25296" y="3511"/>
                  </a:cubicBezTo>
                  <a:cubicBezTo>
                    <a:pt x="24848" y="3511"/>
                    <a:pt x="23131" y="3619"/>
                    <a:pt x="22846" y="3637"/>
                  </a:cubicBezTo>
                  <a:cubicBezTo>
                    <a:pt x="22725" y="3473"/>
                    <a:pt x="21547" y="1943"/>
                    <a:pt x="19513" y="1459"/>
                  </a:cubicBezTo>
                  <a:lnTo>
                    <a:pt x="19402" y="1433"/>
                  </a:lnTo>
                  <a:cubicBezTo>
                    <a:pt x="19396" y="1300"/>
                    <a:pt x="19383" y="1175"/>
                    <a:pt x="19369" y="1068"/>
                  </a:cubicBezTo>
                  <a:cubicBezTo>
                    <a:pt x="19307" y="559"/>
                    <a:pt x="19099" y="20"/>
                    <a:pt x="18857" y="0"/>
                  </a:cubicBezTo>
                  <a:cubicBezTo>
                    <a:pt x="18854" y="0"/>
                    <a:pt x="18852" y="0"/>
                    <a:pt x="188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6189575" y="1728175"/>
              <a:ext cx="21175" cy="18500"/>
            </a:xfrm>
            <a:custGeom>
              <a:rect b="b" l="l" r="r" t="t"/>
              <a:pathLst>
                <a:path extrusionOk="0" h="740" w="847">
                  <a:moveTo>
                    <a:pt x="44" y="1"/>
                  </a:moveTo>
                  <a:cubicBezTo>
                    <a:pt x="15" y="1"/>
                    <a:pt x="1" y="50"/>
                    <a:pt x="37" y="61"/>
                  </a:cubicBezTo>
                  <a:cubicBezTo>
                    <a:pt x="396" y="208"/>
                    <a:pt x="785" y="724"/>
                    <a:pt x="788" y="730"/>
                  </a:cubicBezTo>
                  <a:cubicBezTo>
                    <a:pt x="794" y="737"/>
                    <a:pt x="804" y="740"/>
                    <a:pt x="814" y="740"/>
                  </a:cubicBezTo>
                  <a:cubicBezTo>
                    <a:pt x="820" y="740"/>
                    <a:pt x="827" y="737"/>
                    <a:pt x="830" y="733"/>
                  </a:cubicBezTo>
                  <a:cubicBezTo>
                    <a:pt x="843" y="724"/>
                    <a:pt x="847" y="704"/>
                    <a:pt x="837" y="691"/>
                  </a:cubicBezTo>
                  <a:cubicBezTo>
                    <a:pt x="820" y="671"/>
                    <a:pt x="435" y="159"/>
                    <a:pt x="60" y="5"/>
                  </a:cubicBezTo>
                  <a:cubicBezTo>
                    <a:pt x="54"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0"/>
            <p:cNvSpPr/>
            <p:nvPr/>
          </p:nvSpPr>
          <p:spPr>
            <a:xfrm>
              <a:off x="6180300" y="1732125"/>
              <a:ext cx="26050" cy="9650"/>
            </a:xfrm>
            <a:custGeom>
              <a:rect b="b" l="l" r="r" t="t"/>
              <a:pathLst>
                <a:path extrusionOk="0" h="386" w="1042">
                  <a:moveTo>
                    <a:pt x="29" y="1"/>
                  </a:moveTo>
                  <a:cubicBezTo>
                    <a:pt x="13" y="1"/>
                    <a:pt x="0" y="14"/>
                    <a:pt x="0" y="30"/>
                  </a:cubicBezTo>
                  <a:cubicBezTo>
                    <a:pt x="0" y="50"/>
                    <a:pt x="13" y="63"/>
                    <a:pt x="29" y="63"/>
                  </a:cubicBezTo>
                  <a:cubicBezTo>
                    <a:pt x="35" y="63"/>
                    <a:pt x="41" y="63"/>
                    <a:pt x="47" y="63"/>
                  </a:cubicBezTo>
                  <a:cubicBezTo>
                    <a:pt x="438" y="63"/>
                    <a:pt x="979" y="376"/>
                    <a:pt x="986" y="379"/>
                  </a:cubicBezTo>
                  <a:cubicBezTo>
                    <a:pt x="989" y="383"/>
                    <a:pt x="996" y="386"/>
                    <a:pt x="999" y="386"/>
                  </a:cubicBezTo>
                  <a:lnTo>
                    <a:pt x="999" y="383"/>
                  </a:lnTo>
                  <a:cubicBezTo>
                    <a:pt x="1032" y="383"/>
                    <a:pt x="1041" y="344"/>
                    <a:pt x="1015" y="327"/>
                  </a:cubicBezTo>
                  <a:cubicBezTo>
                    <a:pt x="992" y="314"/>
                    <a:pt x="444" y="1"/>
                    <a:pt x="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0"/>
            <p:cNvSpPr/>
            <p:nvPr/>
          </p:nvSpPr>
          <p:spPr>
            <a:xfrm>
              <a:off x="6318550" y="1846950"/>
              <a:ext cx="27175" cy="6050"/>
            </a:xfrm>
            <a:custGeom>
              <a:rect b="b" l="l" r="r" t="t"/>
              <a:pathLst>
                <a:path extrusionOk="0" h="242" w="1087">
                  <a:moveTo>
                    <a:pt x="78" y="0"/>
                  </a:moveTo>
                  <a:cubicBezTo>
                    <a:pt x="60" y="0"/>
                    <a:pt x="48" y="0"/>
                    <a:pt x="45" y="0"/>
                  </a:cubicBezTo>
                  <a:cubicBezTo>
                    <a:pt x="44" y="0"/>
                    <a:pt x="43" y="0"/>
                    <a:pt x="42" y="0"/>
                  </a:cubicBezTo>
                  <a:cubicBezTo>
                    <a:pt x="1" y="0"/>
                    <a:pt x="0" y="63"/>
                    <a:pt x="39" y="63"/>
                  </a:cubicBezTo>
                  <a:cubicBezTo>
                    <a:pt x="41" y="63"/>
                    <a:pt x="43" y="63"/>
                    <a:pt x="45" y="62"/>
                  </a:cubicBezTo>
                  <a:cubicBezTo>
                    <a:pt x="46" y="62"/>
                    <a:pt x="56" y="62"/>
                    <a:pt x="74" y="62"/>
                  </a:cubicBezTo>
                  <a:cubicBezTo>
                    <a:pt x="203" y="62"/>
                    <a:pt x="736" y="72"/>
                    <a:pt x="1034" y="239"/>
                  </a:cubicBezTo>
                  <a:cubicBezTo>
                    <a:pt x="1041" y="239"/>
                    <a:pt x="1044" y="242"/>
                    <a:pt x="1050" y="242"/>
                  </a:cubicBezTo>
                  <a:cubicBezTo>
                    <a:pt x="1060" y="242"/>
                    <a:pt x="1073" y="235"/>
                    <a:pt x="1076" y="226"/>
                  </a:cubicBezTo>
                  <a:cubicBezTo>
                    <a:pt x="1086" y="209"/>
                    <a:pt x="1080" y="193"/>
                    <a:pt x="1067" y="183"/>
                  </a:cubicBezTo>
                  <a:cubicBezTo>
                    <a:pt x="753" y="10"/>
                    <a:pt x="218" y="0"/>
                    <a:pt x="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6335650" y="1835300"/>
              <a:ext cx="27250" cy="6525"/>
            </a:xfrm>
            <a:custGeom>
              <a:rect b="b" l="l" r="r" t="t"/>
              <a:pathLst>
                <a:path extrusionOk="0" h="261" w="1090">
                  <a:moveTo>
                    <a:pt x="917" y="0"/>
                  </a:moveTo>
                  <a:cubicBezTo>
                    <a:pt x="532" y="0"/>
                    <a:pt x="57" y="193"/>
                    <a:pt x="33" y="202"/>
                  </a:cubicBezTo>
                  <a:cubicBezTo>
                    <a:pt x="1" y="215"/>
                    <a:pt x="11" y="261"/>
                    <a:pt x="47" y="261"/>
                  </a:cubicBezTo>
                  <a:cubicBezTo>
                    <a:pt x="50" y="261"/>
                    <a:pt x="53" y="261"/>
                    <a:pt x="56" y="257"/>
                  </a:cubicBezTo>
                  <a:cubicBezTo>
                    <a:pt x="62" y="257"/>
                    <a:pt x="539" y="62"/>
                    <a:pt x="915" y="62"/>
                  </a:cubicBezTo>
                  <a:cubicBezTo>
                    <a:pt x="960" y="62"/>
                    <a:pt x="1004" y="65"/>
                    <a:pt x="1045" y="71"/>
                  </a:cubicBezTo>
                  <a:cubicBezTo>
                    <a:pt x="1046" y="71"/>
                    <a:pt x="1047" y="72"/>
                    <a:pt x="1048" y="72"/>
                  </a:cubicBezTo>
                  <a:cubicBezTo>
                    <a:pt x="1082" y="72"/>
                    <a:pt x="1090" y="19"/>
                    <a:pt x="1052" y="9"/>
                  </a:cubicBezTo>
                  <a:cubicBezTo>
                    <a:pt x="1009" y="3"/>
                    <a:pt x="963" y="0"/>
                    <a:pt x="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0"/>
            <p:cNvSpPr/>
            <p:nvPr/>
          </p:nvSpPr>
          <p:spPr>
            <a:xfrm>
              <a:off x="6324425" y="1847450"/>
              <a:ext cx="23425" cy="15525"/>
            </a:xfrm>
            <a:custGeom>
              <a:rect b="b" l="l" r="r" t="t"/>
              <a:pathLst>
                <a:path extrusionOk="0" h="621" w="937">
                  <a:moveTo>
                    <a:pt x="45" y="0"/>
                  </a:moveTo>
                  <a:cubicBezTo>
                    <a:pt x="14" y="0"/>
                    <a:pt x="1" y="47"/>
                    <a:pt x="35" y="59"/>
                  </a:cubicBezTo>
                  <a:cubicBezTo>
                    <a:pt x="42" y="62"/>
                    <a:pt x="639" y="300"/>
                    <a:pt x="877" y="607"/>
                  </a:cubicBezTo>
                  <a:cubicBezTo>
                    <a:pt x="884" y="617"/>
                    <a:pt x="894" y="620"/>
                    <a:pt x="904" y="620"/>
                  </a:cubicBezTo>
                  <a:cubicBezTo>
                    <a:pt x="910" y="620"/>
                    <a:pt x="917" y="617"/>
                    <a:pt x="920" y="610"/>
                  </a:cubicBezTo>
                  <a:cubicBezTo>
                    <a:pt x="933" y="600"/>
                    <a:pt x="936" y="584"/>
                    <a:pt x="926" y="571"/>
                  </a:cubicBezTo>
                  <a:cubicBezTo>
                    <a:pt x="678" y="251"/>
                    <a:pt x="84" y="13"/>
                    <a:pt x="58" y="3"/>
                  </a:cubicBezTo>
                  <a:cubicBezTo>
                    <a:pt x="53" y="1"/>
                    <a:pt x="49" y="0"/>
                    <a:pt x="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0"/>
            <p:cNvSpPr/>
            <p:nvPr/>
          </p:nvSpPr>
          <p:spPr>
            <a:xfrm>
              <a:off x="6061150" y="1708750"/>
              <a:ext cx="16825" cy="18500"/>
            </a:xfrm>
            <a:custGeom>
              <a:rect b="b" l="l" r="r" t="t"/>
              <a:pathLst>
                <a:path extrusionOk="0" h="740" w="673">
                  <a:moveTo>
                    <a:pt x="642" y="0"/>
                  </a:moveTo>
                  <a:cubicBezTo>
                    <a:pt x="636" y="0"/>
                    <a:pt x="630" y="2"/>
                    <a:pt x="624" y="6"/>
                  </a:cubicBezTo>
                  <a:cubicBezTo>
                    <a:pt x="601" y="22"/>
                    <a:pt x="1" y="433"/>
                    <a:pt x="1" y="707"/>
                  </a:cubicBezTo>
                  <a:cubicBezTo>
                    <a:pt x="1" y="724"/>
                    <a:pt x="14" y="740"/>
                    <a:pt x="30" y="740"/>
                  </a:cubicBezTo>
                  <a:cubicBezTo>
                    <a:pt x="46" y="737"/>
                    <a:pt x="59" y="724"/>
                    <a:pt x="59" y="707"/>
                  </a:cubicBezTo>
                  <a:cubicBezTo>
                    <a:pt x="59" y="505"/>
                    <a:pt x="490" y="169"/>
                    <a:pt x="657" y="55"/>
                  </a:cubicBezTo>
                  <a:cubicBezTo>
                    <a:pt x="670" y="45"/>
                    <a:pt x="673" y="28"/>
                    <a:pt x="666" y="15"/>
                  </a:cubicBezTo>
                  <a:cubicBezTo>
                    <a:pt x="660" y="5"/>
                    <a:pt x="652" y="0"/>
                    <a:pt x="6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0"/>
            <p:cNvSpPr/>
            <p:nvPr/>
          </p:nvSpPr>
          <p:spPr>
            <a:xfrm>
              <a:off x="6041000" y="1706825"/>
              <a:ext cx="11525" cy="19625"/>
            </a:xfrm>
            <a:custGeom>
              <a:rect b="b" l="l" r="r" t="t"/>
              <a:pathLst>
                <a:path extrusionOk="0" h="785" w="461">
                  <a:moveTo>
                    <a:pt x="36" y="1"/>
                  </a:moveTo>
                  <a:cubicBezTo>
                    <a:pt x="28" y="1"/>
                    <a:pt x="20" y="4"/>
                    <a:pt x="13" y="11"/>
                  </a:cubicBezTo>
                  <a:cubicBezTo>
                    <a:pt x="0" y="21"/>
                    <a:pt x="0" y="40"/>
                    <a:pt x="13" y="53"/>
                  </a:cubicBezTo>
                  <a:cubicBezTo>
                    <a:pt x="17" y="60"/>
                    <a:pt x="392" y="438"/>
                    <a:pt x="310" y="745"/>
                  </a:cubicBezTo>
                  <a:cubicBezTo>
                    <a:pt x="307" y="762"/>
                    <a:pt x="317" y="778"/>
                    <a:pt x="333" y="784"/>
                  </a:cubicBezTo>
                  <a:lnTo>
                    <a:pt x="340" y="784"/>
                  </a:lnTo>
                  <a:cubicBezTo>
                    <a:pt x="356" y="784"/>
                    <a:pt x="366" y="775"/>
                    <a:pt x="369" y="762"/>
                  </a:cubicBezTo>
                  <a:cubicBezTo>
                    <a:pt x="461" y="419"/>
                    <a:pt x="72" y="27"/>
                    <a:pt x="56" y="11"/>
                  </a:cubicBezTo>
                  <a:cubicBezTo>
                    <a:pt x="51" y="4"/>
                    <a:pt x="44"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5801100" y="1803450"/>
              <a:ext cx="8750" cy="23200"/>
            </a:xfrm>
            <a:custGeom>
              <a:rect b="b" l="l" r="r" t="t"/>
              <a:pathLst>
                <a:path extrusionOk="0" h="928" w="350">
                  <a:moveTo>
                    <a:pt x="34" y="0"/>
                  </a:moveTo>
                  <a:cubicBezTo>
                    <a:pt x="33" y="0"/>
                    <a:pt x="31" y="0"/>
                    <a:pt x="29" y="1"/>
                  </a:cubicBezTo>
                  <a:cubicBezTo>
                    <a:pt x="10" y="1"/>
                    <a:pt x="0" y="14"/>
                    <a:pt x="0" y="33"/>
                  </a:cubicBezTo>
                  <a:cubicBezTo>
                    <a:pt x="3" y="63"/>
                    <a:pt x="62" y="787"/>
                    <a:pt x="300" y="924"/>
                  </a:cubicBezTo>
                  <a:cubicBezTo>
                    <a:pt x="304" y="924"/>
                    <a:pt x="310" y="928"/>
                    <a:pt x="317" y="928"/>
                  </a:cubicBezTo>
                  <a:cubicBezTo>
                    <a:pt x="327" y="928"/>
                    <a:pt x="336" y="921"/>
                    <a:pt x="343" y="911"/>
                  </a:cubicBezTo>
                  <a:cubicBezTo>
                    <a:pt x="349" y="895"/>
                    <a:pt x="346" y="879"/>
                    <a:pt x="330" y="869"/>
                  </a:cubicBezTo>
                  <a:cubicBezTo>
                    <a:pt x="157" y="771"/>
                    <a:pt x="75" y="229"/>
                    <a:pt x="62" y="27"/>
                  </a:cubicBezTo>
                  <a:cubicBezTo>
                    <a:pt x="59" y="12"/>
                    <a:pt x="48"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5781575" y="1831975"/>
              <a:ext cx="21425" cy="4950"/>
            </a:xfrm>
            <a:custGeom>
              <a:rect b="b" l="l" r="r" t="t"/>
              <a:pathLst>
                <a:path extrusionOk="0" h="198" w="857">
                  <a:moveTo>
                    <a:pt x="395" y="0"/>
                  </a:moveTo>
                  <a:cubicBezTo>
                    <a:pt x="209" y="0"/>
                    <a:pt x="48" y="44"/>
                    <a:pt x="37" y="48"/>
                  </a:cubicBezTo>
                  <a:cubicBezTo>
                    <a:pt x="1" y="57"/>
                    <a:pt x="9" y="108"/>
                    <a:pt x="41" y="108"/>
                  </a:cubicBezTo>
                  <a:cubicBezTo>
                    <a:pt x="44" y="108"/>
                    <a:pt x="47" y="107"/>
                    <a:pt x="50" y="106"/>
                  </a:cubicBezTo>
                  <a:cubicBezTo>
                    <a:pt x="54" y="105"/>
                    <a:pt x="215" y="60"/>
                    <a:pt x="397" y="60"/>
                  </a:cubicBezTo>
                  <a:cubicBezTo>
                    <a:pt x="542" y="60"/>
                    <a:pt x="700" y="88"/>
                    <a:pt x="801" y="188"/>
                  </a:cubicBezTo>
                  <a:cubicBezTo>
                    <a:pt x="807" y="195"/>
                    <a:pt x="814" y="198"/>
                    <a:pt x="820" y="198"/>
                  </a:cubicBezTo>
                  <a:cubicBezTo>
                    <a:pt x="830" y="198"/>
                    <a:pt x="837" y="195"/>
                    <a:pt x="843" y="188"/>
                  </a:cubicBezTo>
                  <a:cubicBezTo>
                    <a:pt x="856" y="178"/>
                    <a:pt x="856" y="159"/>
                    <a:pt x="843" y="146"/>
                  </a:cubicBezTo>
                  <a:cubicBezTo>
                    <a:pt x="728" y="32"/>
                    <a:pt x="553" y="0"/>
                    <a:pt x="3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0"/>
            <p:cNvSpPr/>
            <p:nvPr/>
          </p:nvSpPr>
          <p:spPr>
            <a:xfrm>
              <a:off x="6037575" y="1850125"/>
              <a:ext cx="16900" cy="18475"/>
            </a:xfrm>
            <a:custGeom>
              <a:rect b="b" l="l" r="r" t="t"/>
              <a:pathLst>
                <a:path extrusionOk="0" h="739" w="676">
                  <a:moveTo>
                    <a:pt x="641" y="1"/>
                  </a:moveTo>
                  <a:cubicBezTo>
                    <a:pt x="636" y="1"/>
                    <a:pt x="631" y="2"/>
                    <a:pt x="627" y="4"/>
                  </a:cubicBezTo>
                  <a:cubicBezTo>
                    <a:pt x="601" y="23"/>
                    <a:pt x="0" y="431"/>
                    <a:pt x="0" y="709"/>
                  </a:cubicBezTo>
                  <a:cubicBezTo>
                    <a:pt x="0" y="725"/>
                    <a:pt x="13" y="738"/>
                    <a:pt x="30" y="738"/>
                  </a:cubicBezTo>
                  <a:cubicBezTo>
                    <a:pt x="46" y="738"/>
                    <a:pt x="59" y="722"/>
                    <a:pt x="59" y="706"/>
                  </a:cubicBezTo>
                  <a:cubicBezTo>
                    <a:pt x="59" y="503"/>
                    <a:pt x="493" y="167"/>
                    <a:pt x="660" y="53"/>
                  </a:cubicBezTo>
                  <a:cubicBezTo>
                    <a:pt x="673" y="43"/>
                    <a:pt x="676" y="27"/>
                    <a:pt x="666" y="14"/>
                  </a:cubicBezTo>
                  <a:cubicBezTo>
                    <a:pt x="660" y="5"/>
                    <a:pt x="650" y="1"/>
                    <a:pt x="6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0"/>
            <p:cNvSpPr/>
            <p:nvPr/>
          </p:nvSpPr>
          <p:spPr>
            <a:xfrm>
              <a:off x="6017500" y="1848175"/>
              <a:ext cx="11525" cy="19600"/>
            </a:xfrm>
            <a:custGeom>
              <a:rect b="b" l="l" r="r" t="t"/>
              <a:pathLst>
                <a:path extrusionOk="0" h="784" w="461">
                  <a:moveTo>
                    <a:pt x="33" y="0"/>
                  </a:moveTo>
                  <a:cubicBezTo>
                    <a:pt x="25" y="0"/>
                    <a:pt x="17" y="4"/>
                    <a:pt x="10" y="10"/>
                  </a:cubicBezTo>
                  <a:cubicBezTo>
                    <a:pt x="0" y="23"/>
                    <a:pt x="0" y="39"/>
                    <a:pt x="10" y="52"/>
                  </a:cubicBezTo>
                  <a:cubicBezTo>
                    <a:pt x="13" y="59"/>
                    <a:pt x="392" y="441"/>
                    <a:pt x="310" y="748"/>
                  </a:cubicBezTo>
                  <a:cubicBezTo>
                    <a:pt x="304" y="764"/>
                    <a:pt x="314" y="780"/>
                    <a:pt x="330" y="784"/>
                  </a:cubicBezTo>
                  <a:lnTo>
                    <a:pt x="340" y="784"/>
                  </a:lnTo>
                  <a:cubicBezTo>
                    <a:pt x="353" y="784"/>
                    <a:pt x="366" y="774"/>
                    <a:pt x="369" y="761"/>
                  </a:cubicBezTo>
                  <a:cubicBezTo>
                    <a:pt x="461" y="418"/>
                    <a:pt x="72" y="26"/>
                    <a:pt x="56" y="10"/>
                  </a:cubicBez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5853825" y="1798075"/>
              <a:ext cx="21050" cy="18550"/>
            </a:xfrm>
            <a:custGeom>
              <a:rect b="b" l="l" r="r" t="t"/>
              <a:pathLst>
                <a:path extrusionOk="0" h="742" w="842">
                  <a:moveTo>
                    <a:pt x="43" y="1"/>
                  </a:moveTo>
                  <a:cubicBezTo>
                    <a:pt x="15" y="1"/>
                    <a:pt x="1" y="47"/>
                    <a:pt x="32" y="59"/>
                  </a:cubicBezTo>
                  <a:cubicBezTo>
                    <a:pt x="391" y="209"/>
                    <a:pt x="780" y="722"/>
                    <a:pt x="786" y="728"/>
                  </a:cubicBezTo>
                  <a:cubicBezTo>
                    <a:pt x="790" y="735"/>
                    <a:pt x="799" y="738"/>
                    <a:pt x="809" y="741"/>
                  </a:cubicBezTo>
                  <a:cubicBezTo>
                    <a:pt x="816" y="738"/>
                    <a:pt x="822" y="735"/>
                    <a:pt x="829" y="731"/>
                  </a:cubicBezTo>
                  <a:cubicBezTo>
                    <a:pt x="842" y="722"/>
                    <a:pt x="842" y="705"/>
                    <a:pt x="835" y="692"/>
                  </a:cubicBezTo>
                  <a:cubicBezTo>
                    <a:pt x="819" y="669"/>
                    <a:pt x="431" y="157"/>
                    <a:pt x="55" y="3"/>
                  </a:cubicBezTo>
                  <a:cubicBezTo>
                    <a:pt x="51" y="1"/>
                    <a:pt x="47" y="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5946500" y="1709875"/>
              <a:ext cx="8350" cy="26525"/>
            </a:xfrm>
            <a:custGeom>
              <a:rect b="b" l="l" r="r" t="t"/>
              <a:pathLst>
                <a:path extrusionOk="0" h="1061" w="334">
                  <a:moveTo>
                    <a:pt x="298" y="1"/>
                  </a:moveTo>
                  <a:cubicBezTo>
                    <a:pt x="287" y="1"/>
                    <a:pt x="276" y="7"/>
                    <a:pt x="272" y="19"/>
                  </a:cubicBezTo>
                  <a:cubicBezTo>
                    <a:pt x="258" y="42"/>
                    <a:pt x="1" y="630"/>
                    <a:pt x="50" y="1031"/>
                  </a:cubicBezTo>
                  <a:cubicBezTo>
                    <a:pt x="53" y="1048"/>
                    <a:pt x="66" y="1061"/>
                    <a:pt x="79" y="1061"/>
                  </a:cubicBezTo>
                  <a:lnTo>
                    <a:pt x="85" y="1061"/>
                  </a:lnTo>
                  <a:cubicBezTo>
                    <a:pt x="102" y="1057"/>
                    <a:pt x="112" y="1041"/>
                    <a:pt x="112" y="1025"/>
                  </a:cubicBezTo>
                  <a:cubicBezTo>
                    <a:pt x="66" y="640"/>
                    <a:pt x="324" y="49"/>
                    <a:pt x="327" y="42"/>
                  </a:cubicBezTo>
                  <a:cubicBezTo>
                    <a:pt x="334" y="26"/>
                    <a:pt x="327" y="10"/>
                    <a:pt x="311" y="3"/>
                  </a:cubicBezTo>
                  <a:cubicBezTo>
                    <a:pt x="306" y="1"/>
                    <a:pt x="302" y="1"/>
                    <a:pt x="2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0"/>
            <p:cNvSpPr/>
            <p:nvPr/>
          </p:nvSpPr>
          <p:spPr>
            <a:xfrm>
              <a:off x="6125125" y="1922775"/>
              <a:ext cx="9375" cy="16000"/>
            </a:xfrm>
            <a:custGeom>
              <a:rect b="b" l="l" r="r" t="t"/>
              <a:pathLst>
                <a:path extrusionOk="0" h="640" w="375">
                  <a:moveTo>
                    <a:pt x="329" y="0"/>
                  </a:moveTo>
                  <a:cubicBezTo>
                    <a:pt x="320" y="0"/>
                    <a:pt x="311" y="5"/>
                    <a:pt x="304" y="16"/>
                  </a:cubicBezTo>
                  <a:cubicBezTo>
                    <a:pt x="294" y="32"/>
                    <a:pt x="27" y="388"/>
                    <a:pt x="4" y="607"/>
                  </a:cubicBezTo>
                  <a:cubicBezTo>
                    <a:pt x="1" y="623"/>
                    <a:pt x="14" y="636"/>
                    <a:pt x="30" y="639"/>
                  </a:cubicBezTo>
                  <a:lnTo>
                    <a:pt x="33" y="639"/>
                  </a:lnTo>
                  <a:cubicBezTo>
                    <a:pt x="50" y="639"/>
                    <a:pt x="63" y="626"/>
                    <a:pt x="66" y="613"/>
                  </a:cubicBezTo>
                  <a:cubicBezTo>
                    <a:pt x="85" y="414"/>
                    <a:pt x="350" y="58"/>
                    <a:pt x="353" y="55"/>
                  </a:cubicBezTo>
                  <a:cubicBezTo>
                    <a:pt x="374" y="29"/>
                    <a:pt x="352" y="0"/>
                    <a:pt x="3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0"/>
            <p:cNvSpPr/>
            <p:nvPr/>
          </p:nvSpPr>
          <p:spPr>
            <a:xfrm>
              <a:off x="6041150" y="1857375"/>
              <a:ext cx="18550" cy="12525"/>
            </a:xfrm>
            <a:custGeom>
              <a:rect b="b" l="l" r="r" t="t"/>
              <a:pathLst>
                <a:path extrusionOk="0" h="501" w="742">
                  <a:moveTo>
                    <a:pt x="707" y="0"/>
                  </a:moveTo>
                  <a:cubicBezTo>
                    <a:pt x="702" y="0"/>
                    <a:pt x="697" y="2"/>
                    <a:pt x="693" y="4"/>
                  </a:cubicBezTo>
                  <a:cubicBezTo>
                    <a:pt x="673" y="11"/>
                    <a:pt x="190" y="207"/>
                    <a:pt x="14" y="452"/>
                  </a:cubicBezTo>
                  <a:cubicBezTo>
                    <a:pt x="1" y="465"/>
                    <a:pt x="4" y="484"/>
                    <a:pt x="20" y="494"/>
                  </a:cubicBezTo>
                  <a:cubicBezTo>
                    <a:pt x="24" y="497"/>
                    <a:pt x="30" y="501"/>
                    <a:pt x="37" y="501"/>
                  </a:cubicBezTo>
                  <a:cubicBezTo>
                    <a:pt x="47" y="501"/>
                    <a:pt x="56" y="497"/>
                    <a:pt x="66" y="491"/>
                  </a:cubicBezTo>
                  <a:cubicBezTo>
                    <a:pt x="233" y="259"/>
                    <a:pt x="712" y="60"/>
                    <a:pt x="719" y="60"/>
                  </a:cubicBezTo>
                  <a:cubicBezTo>
                    <a:pt x="732" y="53"/>
                    <a:pt x="742" y="37"/>
                    <a:pt x="735" y="21"/>
                  </a:cubicBezTo>
                  <a:cubicBezTo>
                    <a:pt x="731" y="9"/>
                    <a:pt x="719" y="0"/>
                    <a:pt x="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0"/>
            <p:cNvSpPr/>
            <p:nvPr/>
          </p:nvSpPr>
          <p:spPr>
            <a:xfrm>
              <a:off x="6285400" y="1771950"/>
              <a:ext cx="24000" cy="6300"/>
            </a:xfrm>
            <a:custGeom>
              <a:rect b="b" l="l" r="r" t="t"/>
              <a:pathLst>
                <a:path extrusionOk="0" h="252" w="960">
                  <a:moveTo>
                    <a:pt x="873" y="0"/>
                  </a:moveTo>
                  <a:cubicBezTo>
                    <a:pt x="693" y="0"/>
                    <a:pt x="149" y="14"/>
                    <a:pt x="10" y="203"/>
                  </a:cubicBezTo>
                  <a:cubicBezTo>
                    <a:pt x="0" y="216"/>
                    <a:pt x="3" y="236"/>
                    <a:pt x="16" y="245"/>
                  </a:cubicBezTo>
                  <a:cubicBezTo>
                    <a:pt x="23" y="249"/>
                    <a:pt x="30" y="249"/>
                    <a:pt x="36" y="252"/>
                  </a:cubicBezTo>
                  <a:cubicBezTo>
                    <a:pt x="46" y="252"/>
                    <a:pt x="52" y="245"/>
                    <a:pt x="59" y="239"/>
                  </a:cubicBezTo>
                  <a:cubicBezTo>
                    <a:pt x="172" y="86"/>
                    <a:pt x="659" y="59"/>
                    <a:pt x="886" y="59"/>
                  </a:cubicBezTo>
                  <a:cubicBezTo>
                    <a:pt x="901" y="59"/>
                    <a:pt x="915" y="59"/>
                    <a:pt x="927" y="59"/>
                  </a:cubicBezTo>
                  <a:cubicBezTo>
                    <a:pt x="929" y="60"/>
                    <a:pt x="931" y="60"/>
                    <a:pt x="932" y="60"/>
                  </a:cubicBezTo>
                  <a:cubicBezTo>
                    <a:pt x="947" y="60"/>
                    <a:pt x="960" y="48"/>
                    <a:pt x="960" y="30"/>
                  </a:cubicBezTo>
                  <a:cubicBezTo>
                    <a:pt x="960" y="14"/>
                    <a:pt x="947" y="1"/>
                    <a:pt x="930" y="1"/>
                  </a:cubicBezTo>
                  <a:cubicBezTo>
                    <a:pt x="926" y="1"/>
                    <a:pt x="905" y="0"/>
                    <a:pt x="8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6275850" y="1749750"/>
              <a:ext cx="8175" cy="20600"/>
            </a:xfrm>
            <a:custGeom>
              <a:rect b="b" l="l" r="r" t="t"/>
              <a:pathLst>
                <a:path extrusionOk="0" h="824" w="327">
                  <a:moveTo>
                    <a:pt x="209" y="0"/>
                  </a:moveTo>
                  <a:cubicBezTo>
                    <a:pt x="207" y="0"/>
                    <a:pt x="205" y="0"/>
                    <a:pt x="203" y="1"/>
                  </a:cubicBezTo>
                  <a:cubicBezTo>
                    <a:pt x="186" y="4"/>
                    <a:pt x="177" y="17"/>
                    <a:pt x="180" y="37"/>
                  </a:cubicBezTo>
                  <a:cubicBezTo>
                    <a:pt x="180" y="40"/>
                    <a:pt x="261" y="569"/>
                    <a:pt x="17" y="771"/>
                  </a:cubicBezTo>
                  <a:cubicBezTo>
                    <a:pt x="4" y="781"/>
                    <a:pt x="0" y="797"/>
                    <a:pt x="10" y="810"/>
                  </a:cubicBezTo>
                  <a:cubicBezTo>
                    <a:pt x="17" y="817"/>
                    <a:pt x="26" y="820"/>
                    <a:pt x="36" y="823"/>
                  </a:cubicBezTo>
                  <a:cubicBezTo>
                    <a:pt x="43" y="823"/>
                    <a:pt x="49" y="820"/>
                    <a:pt x="56" y="817"/>
                  </a:cubicBezTo>
                  <a:cubicBezTo>
                    <a:pt x="327" y="598"/>
                    <a:pt x="242" y="50"/>
                    <a:pt x="239" y="27"/>
                  </a:cubicBezTo>
                  <a:cubicBezTo>
                    <a:pt x="236" y="10"/>
                    <a:pt x="223" y="0"/>
                    <a:pt x="2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6292625" y="1777050"/>
              <a:ext cx="22075" cy="3250"/>
            </a:xfrm>
            <a:custGeom>
              <a:rect b="b" l="l" r="r" t="t"/>
              <a:pathLst>
                <a:path extrusionOk="0" h="130" w="883">
                  <a:moveTo>
                    <a:pt x="300" y="1"/>
                  </a:moveTo>
                  <a:cubicBezTo>
                    <a:pt x="204" y="1"/>
                    <a:pt x="109" y="10"/>
                    <a:pt x="31" y="35"/>
                  </a:cubicBezTo>
                  <a:cubicBezTo>
                    <a:pt x="0" y="50"/>
                    <a:pt x="13" y="94"/>
                    <a:pt x="44" y="94"/>
                  </a:cubicBezTo>
                  <a:cubicBezTo>
                    <a:pt x="46" y="94"/>
                    <a:pt x="48" y="94"/>
                    <a:pt x="51" y="94"/>
                  </a:cubicBezTo>
                  <a:cubicBezTo>
                    <a:pt x="122" y="71"/>
                    <a:pt x="209" y="62"/>
                    <a:pt x="299" y="62"/>
                  </a:cubicBezTo>
                  <a:cubicBezTo>
                    <a:pt x="552" y="62"/>
                    <a:pt x="829" y="130"/>
                    <a:pt x="834" y="130"/>
                  </a:cubicBezTo>
                  <a:lnTo>
                    <a:pt x="841" y="130"/>
                  </a:lnTo>
                  <a:cubicBezTo>
                    <a:pt x="876" y="130"/>
                    <a:pt x="883" y="77"/>
                    <a:pt x="847" y="71"/>
                  </a:cubicBezTo>
                  <a:cubicBezTo>
                    <a:pt x="830" y="66"/>
                    <a:pt x="558" y="1"/>
                    <a:pt x="3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0"/>
            <p:cNvSpPr/>
            <p:nvPr/>
          </p:nvSpPr>
          <p:spPr>
            <a:xfrm>
              <a:off x="5881875" y="1911075"/>
              <a:ext cx="5400" cy="24275"/>
            </a:xfrm>
            <a:custGeom>
              <a:rect b="b" l="l" r="r" t="t"/>
              <a:pathLst>
                <a:path extrusionOk="0" h="971" w="216">
                  <a:moveTo>
                    <a:pt x="184" y="0"/>
                  </a:moveTo>
                  <a:cubicBezTo>
                    <a:pt x="170" y="0"/>
                    <a:pt x="157" y="9"/>
                    <a:pt x="154" y="24"/>
                  </a:cubicBezTo>
                  <a:cubicBezTo>
                    <a:pt x="147" y="53"/>
                    <a:pt x="1" y="742"/>
                    <a:pt x="115" y="954"/>
                  </a:cubicBezTo>
                  <a:cubicBezTo>
                    <a:pt x="118" y="964"/>
                    <a:pt x="128" y="970"/>
                    <a:pt x="141" y="970"/>
                  </a:cubicBezTo>
                  <a:cubicBezTo>
                    <a:pt x="144" y="970"/>
                    <a:pt x="151" y="970"/>
                    <a:pt x="157" y="967"/>
                  </a:cubicBezTo>
                  <a:cubicBezTo>
                    <a:pt x="170" y="960"/>
                    <a:pt x="177" y="941"/>
                    <a:pt x="170" y="928"/>
                  </a:cubicBezTo>
                  <a:cubicBezTo>
                    <a:pt x="82" y="765"/>
                    <a:pt x="173" y="229"/>
                    <a:pt x="213" y="37"/>
                  </a:cubicBezTo>
                  <a:cubicBezTo>
                    <a:pt x="216" y="20"/>
                    <a:pt x="206" y="4"/>
                    <a:pt x="190" y="1"/>
                  </a:cubicBezTo>
                  <a:cubicBezTo>
                    <a:pt x="188" y="0"/>
                    <a:pt x="186" y="0"/>
                    <a:pt x="1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0"/>
            <p:cNvSpPr/>
            <p:nvPr/>
          </p:nvSpPr>
          <p:spPr>
            <a:xfrm>
              <a:off x="5866450" y="1912150"/>
              <a:ext cx="8275" cy="19525"/>
            </a:xfrm>
            <a:custGeom>
              <a:rect b="b" l="l" r="r" t="t"/>
              <a:pathLst>
                <a:path extrusionOk="0" h="781" w="331">
                  <a:moveTo>
                    <a:pt x="34" y="0"/>
                  </a:moveTo>
                  <a:cubicBezTo>
                    <a:pt x="29" y="0"/>
                    <a:pt x="25" y="1"/>
                    <a:pt x="20" y="4"/>
                  </a:cubicBezTo>
                  <a:cubicBezTo>
                    <a:pt x="4" y="13"/>
                    <a:pt x="1" y="30"/>
                    <a:pt x="10" y="46"/>
                  </a:cubicBezTo>
                  <a:cubicBezTo>
                    <a:pt x="14" y="49"/>
                    <a:pt x="268" y="431"/>
                    <a:pt x="213" y="744"/>
                  </a:cubicBezTo>
                  <a:cubicBezTo>
                    <a:pt x="210" y="761"/>
                    <a:pt x="219" y="777"/>
                    <a:pt x="236" y="780"/>
                  </a:cubicBezTo>
                  <a:lnTo>
                    <a:pt x="242" y="780"/>
                  </a:lnTo>
                  <a:cubicBezTo>
                    <a:pt x="255" y="777"/>
                    <a:pt x="268" y="771"/>
                    <a:pt x="272" y="758"/>
                  </a:cubicBezTo>
                  <a:cubicBezTo>
                    <a:pt x="330" y="421"/>
                    <a:pt x="69" y="30"/>
                    <a:pt x="59" y="13"/>
                  </a:cubicBezTo>
                  <a:cubicBezTo>
                    <a:pt x="53" y="5"/>
                    <a:pt x="43"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5901875" y="1922300"/>
              <a:ext cx="13000" cy="12475"/>
            </a:xfrm>
            <a:custGeom>
              <a:rect b="b" l="l" r="r" t="t"/>
              <a:pathLst>
                <a:path extrusionOk="0" h="499" w="520">
                  <a:moveTo>
                    <a:pt x="485" y="1"/>
                  </a:moveTo>
                  <a:cubicBezTo>
                    <a:pt x="480" y="1"/>
                    <a:pt x="475" y="2"/>
                    <a:pt x="470" y="6"/>
                  </a:cubicBezTo>
                  <a:cubicBezTo>
                    <a:pt x="457" y="12"/>
                    <a:pt x="131" y="211"/>
                    <a:pt x="7" y="456"/>
                  </a:cubicBezTo>
                  <a:cubicBezTo>
                    <a:pt x="0" y="469"/>
                    <a:pt x="7" y="489"/>
                    <a:pt x="23" y="495"/>
                  </a:cubicBezTo>
                  <a:cubicBezTo>
                    <a:pt x="26" y="498"/>
                    <a:pt x="30" y="498"/>
                    <a:pt x="36" y="498"/>
                  </a:cubicBezTo>
                  <a:cubicBezTo>
                    <a:pt x="46" y="498"/>
                    <a:pt x="56" y="492"/>
                    <a:pt x="62" y="482"/>
                  </a:cubicBezTo>
                  <a:cubicBezTo>
                    <a:pt x="173" y="254"/>
                    <a:pt x="496" y="54"/>
                    <a:pt x="500" y="54"/>
                  </a:cubicBezTo>
                  <a:cubicBezTo>
                    <a:pt x="513" y="48"/>
                    <a:pt x="519" y="28"/>
                    <a:pt x="509" y="15"/>
                  </a:cubicBezTo>
                  <a:cubicBezTo>
                    <a:pt x="505" y="7"/>
                    <a:pt x="495" y="1"/>
                    <a:pt x="4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0"/>
            <p:cNvSpPr/>
            <p:nvPr/>
          </p:nvSpPr>
          <p:spPr>
            <a:xfrm>
              <a:off x="5760375" y="1949575"/>
              <a:ext cx="18625" cy="12525"/>
            </a:xfrm>
            <a:custGeom>
              <a:rect b="b" l="l" r="r" t="t"/>
              <a:pathLst>
                <a:path extrusionOk="0" h="501" w="745">
                  <a:moveTo>
                    <a:pt x="709" y="1"/>
                  </a:moveTo>
                  <a:cubicBezTo>
                    <a:pt x="705" y="1"/>
                    <a:pt x="700" y="2"/>
                    <a:pt x="696" y="5"/>
                  </a:cubicBezTo>
                  <a:cubicBezTo>
                    <a:pt x="676" y="11"/>
                    <a:pt x="193" y="207"/>
                    <a:pt x="17" y="452"/>
                  </a:cubicBezTo>
                  <a:cubicBezTo>
                    <a:pt x="0" y="471"/>
                    <a:pt x="17" y="501"/>
                    <a:pt x="40" y="501"/>
                  </a:cubicBezTo>
                  <a:cubicBezTo>
                    <a:pt x="53" y="501"/>
                    <a:pt x="62" y="498"/>
                    <a:pt x="69" y="491"/>
                  </a:cubicBezTo>
                  <a:cubicBezTo>
                    <a:pt x="235" y="259"/>
                    <a:pt x="715" y="63"/>
                    <a:pt x="722" y="60"/>
                  </a:cubicBezTo>
                  <a:cubicBezTo>
                    <a:pt x="738" y="54"/>
                    <a:pt x="745" y="37"/>
                    <a:pt x="738" y="21"/>
                  </a:cubicBezTo>
                  <a:cubicBezTo>
                    <a:pt x="733" y="9"/>
                    <a:pt x="722" y="1"/>
                    <a:pt x="7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0"/>
            <p:cNvSpPr/>
            <p:nvPr/>
          </p:nvSpPr>
          <p:spPr>
            <a:xfrm>
              <a:off x="5888325" y="1754475"/>
              <a:ext cx="17300" cy="18475"/>
            </a:xfrm>
            <a:custGeom>
              <a:rect b="b" l="l" r="r" t="t"/>
              <a:pathLst>
                <a:path extrusionOk="0" h="739" w="692">
                  <a:moveTo>
                    <a:pt x="646" y="1"/>
                  </a:moveTo>
                  <a:cubicBezTo>
                    <a:pt x="640" y="1"/>
                    <a:pt x="633" y="3"/>
                    <a:pt x="627" y="8"/>
                  </a:cubicBezTo>
                  <a:cubicBezTo>
                    <a:pt x="601" y="24"/>
                    <a:pt x="0" y="435"/>
                    <a:pt x="0" y="709"/>
                  </a:cubicBezTo>
                  <a:cubicBezTo>
                    <a:pt x="0" y="726"/>
                    <a:pt x="13" y="739"/>
                    <a:pt x="33" y="739"/>
                  </a:cubicBezTo>
                  <a:cubicBezTo>
                    <a:pt x="49" y="739"/>
                    <a:pt x="62" y="726"/>
                    <a:pt x="62" y="709"/>
                  </a:cubicBezTo>
                  <a:cubicBezTo>
                    <a:pt x="62" y="507"/>
                    <a:pt x="493" y="171"/>
                    <a:pt x="660" y="57"/>
                  </a:cubicBezTo>
                  <a:cubicBezTo>
                    <a:pt x="691" y="38"/>
                    <a:pt x="672" y="1"/>
                    <a:pt x="6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0"/>
            <p:cNvSpPr/>
            <p:nvPr/>
          </p:nvSpPr>
          <p:spPr>
            <a:xfrm>
              <a:off x="5861650" y="1741100"/>
              <a:ext cx="11775" cy="19625"/>
            </a:xfrm>
            <a:custGeom>
              <a:rect b="b" l="l" r="r" t="t"/>
              <a:pathLst>
                <a:path extrusionOk="0" h="785" w="471">
                  <a:moveTo>
                    <a:pt x="45" y="1"/>
                  </a:moveTo>
                  <a:cubicBezTo>
                    <a:pt x="22" y="1"/>
                    <a:pt x="0" y="31"/>
                    <a:pt x="23" y="53"/>
                  </a:cubicBezTo>
                  <a:cubicBezTo>
                    <a:pt x="26" y="60"/>
                    <a:pt x="402" y="442"/>
                    <a:pt x="320" y="748"/>
                  </a:cubicBezTo>
                  <a:cubicBezTo>
                    <a:pt x="317" y="765"/>
                    <a:pt x="326" y="781"/>
                    <a:pt x="343" y="784"/>
                  </a:cubicBezTo>
                  <a:lnTo>
                    <a:pt x="349" y="784"/>
                  </a:lnTo>
                  <a:cubicBezTo>
                    <a:pt x="366" y="784"/>
                    <a:pt x="379" y="774"/>
                    <a:pt x="382" y="761"/>
                  </a:cubicBezTo>
                  <a:cubicBezTo>
                    <a:pt x="470" y="419"/>
                    <a:pt x="82" y="27"/>
                    <a:pt x="65" y="11"/>
                  </a:cubicBezTo>
                  <a:cubicBezTo>
                    <a:pt x="59" y="4"/>
                    <a:pt x="52" y="1"/>
                    <a:pt x="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80"/>
          <p:cNvGrpSpPr/>
          <p:nvPr/>
        </p:nvGrpSpPr>
        <p:grpSpPr>
          <a:xfrm>
            <a:off x="333930" y="4633097"/>
            <a:ext cx="651869" cy="428931"/>
            <a:chOff x="887925" y="4108200"/>
            <a:chExt cx="570964" cy="375728"/>
          </a:xfrm>
        </p:grpSpPr>
        <p:sp>
          <p:nvSpPr>
            <p:cNvPr id="10935" name="Google Shape;10935;p80"/>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0"/>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0"/>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0"/>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0"/>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0"/>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0"/>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0"/>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0"/>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0"/>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0"/>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0"/>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0"/>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0"/>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0"/>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0"/>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0"/>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0"/>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0"/>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8" name="Google Shape;10968;p80"/>
          <p:cNvSpPr/>
          <p:nvPr/>
        </p:nvSpPr>
        <p:spPr>
          <a:xfrm flipH="1">
            <a:off x="8861300" y="5694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flipH="1">
            <a:off x="5292700" y="23930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0" name="Google Shape;10970;p80"/>
          <p:cNvGrpSpPr/>
          <p:nvPr/>
        </p:nvGrpSpPr>
        <p:grpSpPr>
          <a:xfrm>
            <a:off x="5443362" y="1054259"/>
            <a:ext cx="3454381" cy="1521513"/>
            <a:chOff x="5443362" y="1005888"/>
            <a:chExt cx="3454381" cy="1521513"/>
          </a:xfrm>
        </p:grpSpPr>
        <p:sp>
          <p:nvSpPr>
            <p:cNvPr id="10971" name="Google Shape;10971;p80"/>
            <p:cNvSpPr/>
            <p:nvPr/>
          </p:nvSpPr>
          <p:spPr>
            <a:xfrm flipH="1" rot="-4511497">
              <a:off x="8867745" y="13798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flipH="1">
              <a:off x="8738550" y="1005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0"/>
            <p:cNvSpPr/>
            <p:nvPr/>
          </p:nvSpPr>
          <p:spPr>
            <a:xfrm flipH="1" rot="-4514075">
              <a:off x="8258702" y="10697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flipH="1">
              <a:off x="8364725" y="14527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flipH="1" rot="-4511497">
              <a:off x="8831295" y="15484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0"/>
            <p:cNvSpPr/>
            <p:nvPr/>
          </p:nvSpPr>
          <p:spPr>
            <a:xfrm flipH="1">
              <a:off x="85193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0"/>
            <p:cNvSpPr/>
            <p:nvPr/>
          </p:nvSpPr>
          <p:spPr>
            <a:xfrm flipH="1">
              <a:off x="8456575" y="24875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0"/>
            <p:cNvSpPr/>
            <p:nvPr/>
          </p:nvSpPr>
          <p:spPr>
            <a:xfrm flipH="1">
              <a:off x="7957175" y="1632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flipH="1">
              <a:off x="7752000" y="2267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flipH="1" rot="-4514075">
              <a:off x="7083852" y="20043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flipH="1" rot="-4514075">
              <a:off x="5447652" y="21204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0"/>
            <p:cNvSpPr/>
            <p:nvPr/>
          </p:nvSpPr>
          <p:spPr>
            <a:xfrm flipH="1">
              <a:off x="5632775" y="2294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0"/>
            <p:cNvSpPr/>
            <p:nvPr/>
          </p:nvSpPr>
          <p:spPr>
            <a:xfrm flipH="1">
              <a:off x="7906575" y="14098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flipH="1">
              <a:off x="59797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flipH="1">
              <a:off x="6343875" y="226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80"/>
          <p:cNvGrpSpPr/>
          <p:nvPr/>
        </p:nvGrpSpPr>
        <p:grpSpPr>
          <a:xfrm>
            <a:off x="401225" y="3201250"/>
            <a:ext cx="758675" cy="1431862"/>
            <a:chOff x="401225" y="3201250"/>
            <a:chExt cx="758675" cy="1431862"/>
          </a:xfrm>
        </p:grpSpPr>
        <p:sp>
          <p:nvSpPr>
            <p:cNvPr id="10987" name="Google Shape;10987;p80"/>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0"/>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0"/>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9" name="Shape 10999"/>
        <p:cNvGrpSpPr/>
        <p:nvPr/>
      </p:nvGrpSpPr>
      <p:grpSpPr>
        <a:xfrm>
          <a:off x="0" y="0"/>
          <a:ext cx="0" cy="0"/>
          <a:chOff x="0" y="0"/>
          <a:chExt cx="0" cy="0"/>
        </a:xfrm>
      </p:grpSpPr>
      <p:sp>
        <p:nvSpPr>
          <p:cNvPr id="11000" name="Google Shape;11000;p81"/>
          <p:cNvSpPr/>
          <p:nvPr/>
        </p:nvSpPr>
        <p:spPr>
          <a:xfrm>
            <a:off x="990800" y="1712525"/>
            <a:ext cx="2166300" cy="142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1"/>
          <p:cNvSpPr/>
          <p:nvPr/>
        </p:nvSpPr>
        <p:spPr>
          <a:xfrm>
            <a:off x="3488813" y="1712525"/>
            <a:ext cx="2166300" cy="142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1"/>
          <p:cNvSpPr/>
          <p:nvPr/>
        </p:nvSpPr>
        <p:spPr>
          <a:xfrm>
            <a:off x="3488825" y="3366850"/>
            <a:ext cx="2166300" cy="142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1"/>
          <p:cNvSpPr/>
          <p:nvPr/>
        </p:nvSpPr>
        <p:spPr>
          <a:xfrm>
            <a:off x="5986850" y="1712525"/>
            <a:ext cx="2166300" cy="1428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Technology availability and take-up</a:t>
            </a:r>
            <a:endParaRPr sz="2400"/>
          </a:p>
        </p:txBody>
      </p:sp>
      <p:grpSp>
        <p:nvGrpSpPr>
          <p:cNvPr id="11005" name="Google Shape;11005;p81"/>
          <p:cNvGrpSpPr/>
          <p:nvPr/>
        </p:nvGrpSpPr>
        <p:grpSpPr>
          <a:xfrm>
            <a:off x="1831547" y="1227722"/>
            <a:ext cx="484806" cy="484806"/>
            <a:chOff x="5664289" y="4604097"/>
            <a:chExt cx="302399" cy="302399"/>
          </a:xfrm>
        </p:grpSpPr>
        <p:sp>
          <p:nvSpPr>
            <p:cNvPr id="11006" name="Google Shape;11006;p81"/>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1"/>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81"/>
          <p:cNvGrpSpPr/>
          <p:nvPr/>
        </p:nvGrpSpPr>
        <p:grpSpPr>
          <a:xfrm>
            <a:off x="4329559" y="1227722"/>
            <a:ext cx="484806" cy="484806"/>
            <a:chOff x="5664289" y="4604097"/>
            <a:chExt cx="302399" cy="302399"/>
          </a:xfrm>
        </p:grpSpPr>
        <p:sp>
          <p:nvSpPr>
            <p:cNvPr id="11009" name="Google Shape;11009;p81"/>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1"/>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1"/>
          <p:cNvGrpSpPr/>
          <p:nvPr/>
        </p:nvGrpSpPr>
        <p:grpSpPr>
          <a:xfrm>
            <a:off x="6827597" y="1227722"/>
            <a:ext cx="484806" cy="484806"/>
            <a:chOff x="5664289" y="4604097"/>
            <a:chExt cx="302399" cy="302399"/>
          </a:xfrm>
        </p:grpSpPr>
        <p:sp>
          <p:nvSpPr>
            <p:cNvPr id="11012" name="Google Shape;11012;p81"/>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1"/>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81"/>
          <p:cNvGrpSpPr/>
          <p:nvPr/>
        </p:nvGrpSpPr>
        <p:grpSpPr>
          <a:xfrm>
            <a:off x="8211729" y="9"/>
            <a:ext cx="932262" cy="2838322"/>
            <a:chOff x="973775" y="2233375"/>
            <a:chExt cx="404575" cy="1231750"/>
          </a:xfrm>
        </p:grpSpPr>
        <p:sp>
          <p:nvSpPr>
            <p:cNvPr id="11015" name="Google Shape;11015;p81"/>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1"/>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1"/>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1"/>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1"/>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1"/>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1"/>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1"/>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1"/>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1"/>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1"/>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1"/>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1"/>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1"/>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1"/>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1"/>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1"/>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1"/>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1"/>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1"/>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1"/>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1"/>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1"/>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1"/>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1"/>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1"/>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1"/>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1"/>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1"/>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1"/>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1"/>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1"/>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1"/>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1"/>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1"/>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1"/>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1"/>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1"/>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1"/>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1"/>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1"/>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1"/>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1"/>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1"/>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1"/>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1"/>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1"/>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1"/>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1"/>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1"/>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1"/>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1"/>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1"/>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1"/>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1"/>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1"/>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1"/>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1"/>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1"/>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1"/>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1"/>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1"/>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1"/>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1"/>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1"/>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1"/>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1"/>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1"/>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1"/>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1"/>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1"/>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1"/>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1"/>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1"/>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1"/>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1"/>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1"/>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1"/>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1"/>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1"/>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1"/>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1"/>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1"/>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1"/>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1"/>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1"/>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1"/>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1"/>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1"/>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1"/>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81"/>
          <p:cNvGrpSpPr/>
          <p:nvPr/>
        </p:nvGrpSpPr>
        <p:grpSpPr>
          <a:xfrm>
            <a:off x="267163" y="-650264"/>
            <a:ext cx="723628" cy="2528298"/>
            <a:chOff x="1612475" y="2142400"/>
            <a:chExt cx="352800" cy="1232775"/>
          </a:xfrm>
        </p:grpSpPr>
        <p:sp>
          <p:nvSpPr>
            <p:cNvPr id="11116" name="Google Shape;11116;p81"/>
            <p:cNvSpPr/>
            <p:nvPr/>
          </p:nvSpPr>
          <p:spPr>
            <a:xfrm>
              <a:off x="1648550" y="2784675"/>
              <a:ext cx="270525" cy="260200"/>
            </a:xfrm>
            <a:custGeom>
              <a:rect b="b" l="l" r="r" t="t"/>
              <a:pathLst>
                <a:path extrusionOk="0" h="10408" w="10821">
                  <a:moveTo>
                    <a:pt x="5613" y="97"/>
                  </a:moveTo>
                  <a:cubicBezTo>
                    <a:pt x="8432" y="102"/>
                    <a:pt x="10717" y="2386"/>
                    <a:pt x="10722" y="5205"/>
                  </a:cubicBezTo>
                  <a:cubicBezTo>
                    <a:pt x="10722" y="7266"/>
                    <a:pt x="9476" y="9130"/>
                    <a:pt x="7570" y="9919"/>
                  </a:cubicBezTo>
                  <a:cubicBezTo>
                    <a:pt x="6938" y="10180"/>
                    <a:pt x="6274" y="10307"/>
                    <a:pt x="5616" y="10307"/>
                  </a:cubicBezTo>
                  <a:cubicBezTo>
                    <a:pt x="4287" y="10307"/>
                    <a:pt x="2981" y="9789"/>
                    <a:pt x="2005" y="8813"/>
                  </a:cubicBezTo>
                  <a:cubicBezTo>
                    <a:pt x="546" y="7354"/>
                    <a:pt x="110" y="5158"/>
                    <a:pt x="899" y="3248"/>
                  </a:cubicBezTo>
                  <a:cubicBezTo>
                    <a:pt x="1688" y="1343"/>
                    <a:pt x="3552" y="97"/>
                    <a:pt x="5613" y="97"/>
                  </a:cubicBezTo>
                  <a:close/>
                  <a:moveTo>
                    <a:pt x="5612" y="1"/>
                  </a:moveTo>
                  <a:cubicBezTo>
                    <a:pt x="4259" y="1"/>
                    <a:pt x="2930" y="528"/>
                    <a:pt x="1937" y="1524"/>
                  </a:cubicBezTo>
                  <a:cubicBezTo>
                    <a:pt x="447" y="3014"/>
                    <a:pt x="1" y="5252"/>
                    <a:pt x="811" y="7194"/>
                  </a:cubicBezTo>
                  <a:cubicBezTo>
                    <a:pt x="1616" y="9140"/>
                    <a:pt x="3511" y="10407"/>
                    <a:pt x="5613" y="10407"/>
                  </a:cubicBezTo>
                  <a:cubicBezTo>
                    <a:pt x="8489" y="10402"/>
                    <a:pt x="10815" y="8076"/>
                    <a:pt x="10820" y="5205"/>
                  </a:cubicBezTo>
                  <a:cubicBezTo>
                    <a:pt x="10820" y="3097"/>
                    <a:pt x="9548" y="1202"/>
                    <a:pt x="7607" y="398"/>
                  </a:cubicBezTo>
                  <a:cubicBezTo>
                    <a:pt x="6961" y="131"/>
                    <a:pt x="6284" y="1"/>
                    <a:pt x="5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1"/>
            <p:cNvSpPr/>
            <p:nvPr/>
          </p:nvSpPr>
          <p:spPr>
            <a:xfrm>
              <a:off x="1748625" y="2784750"/>
              <a:ext cx="80625" cy="259600"/>
            </a:xfrm>
            <a:custGeom>
              <a:rect b="b" l="l" r="r" t="t"/>
              <a:pathLst>
                <a:path extrusionOk="0" h="10384" w="3225">
                  <a:moveTo>
                    <a:pt x="1610" y="94"/>
                  </a:moveTo>
                  <a:cubicBezTo>
                    <a:pt x="2446" y="94"/>
                    <a:pt x="3126" y="2383"/>
                    <a:pt x="3126" y="5192"/>
                  </a:cubicBezTo>
                  <a:cubicBezTo>
                    <a:pt x="3126" y="8000"/>
                    <a:pt x="2446" y="10290"/>
                    <a:pt x="1610" y="10290"/>
                  </a:cubicBezTo>
                  <a:cubicBezTo>
                    <a:pt x="774" y="10290"/>
                    <a:pt x="99" y="8000"/>
                    <a:pt x="99" y="5192"/>
                  </a:cubicBezTo>
                  <a:cubicBezTo>
                    <a:pt x="99" y="2383"/>
                    <a:pt x="774" y="99"/>
                    <a:pt x="1610" y="99"/>
                  </a:cubicBezTo>
                  <a:lnTo>
                    <a:pt x="1610" y="94"/>
                  </a:lnTo>
                  <a:close/>
                  <a:moveTo>
                    <a:pt x="1610" y="0"/>
                  </a:moveTo>
                  <a:cubicBezTo>
                    <a:pt x="707" y="0"/>
                    <a:pt x="1" y="2284"/>
                    <a:pt x="1" y="5192"/>
                  </a:cubicBezTo>
                  <a:cubicBezTo>
                    <a:pt x="1" y="8104"/>
                    <a:pt x="707" y="10383"/>
                    <a:pt x="1610" y="10383"/>
                  </a:cubicBezTo>
                  <a:cubicBezTo>
                    <a:pt x="2519" y="10383"/>
                    <a:pt x="3225" y="8104"/>
                    <a:pt x="3225" y="5192"/>
                  </a:cubicBezTo>
                  <a:cubicBezTo>
                    <a:pt x="3225" y="2284"/>
                    <a:pt x="2519" y="0"/>
                    <a:pt x="1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1"/>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1"/>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1"/>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1659075" y="2874175"/>
              <a:ext cx="259600" cy="80625"/>
            </a:xfrm>
            <a:custGeom>
              <a:rect b="b" l="l" r="r" t="t"/>
              <a:pathLst>
                <a:path extrusionOk="0" h="3225" w="10384">
                  <a:moveTo>
                    <a:pt x="5192" y="99"/>
                  </a:moveTo>
                  <a:cubicBezTo>
                    <a:pt x="8006" y="99"/>
                    <a:pt x="10290" y="779"/>
                    <a:pt x="10290" y="1615"/>
                  </a:cubicBezTo>
                  <a:cubicBezTo>
                    <a:pt x="10290" y="2451"/>
                    <a:pt x="8006" y="3126"/>
                    <a:pt x="5192" y="3126"/>
                  </a:cubicBezTo>
                  <a:cubicBezTo>
                    <a:pt x="2383" y="3126"/>
                    <a:pt x="99" y="2451"/>
                    <a:pt x="99" y="1615"/>
                  </a:cubicBezTo>
                  <a:cubicBezTo>
                    <a:pt x="99" y="779"/>
                    <a:pt x="2383" y="99"/>
                    <a:pt x="5192" y="99"/>
                  </a:cubicBezTo>
                  <a:close/>
                  <a:moveTo>
                    <a:pt x="5192" y="0"/>
                  </a:moveTo>
                  <a:cubicBezTo>
                    <a:pt x="2285" y="0"/>
                    <a:pt x="1" y="711"/>
                    <a:pt x="1" y="1615"/>
                  </a:cubicBezTo>
                  <a:cubicBezTo>
                    <a:pt x="1" y="2518"/>
                    <a:pt x="2285" y="3224"/>
                    <a:pt x="5192" y="3224"/>
                  </a:cubicBezTo>
                  <a:cubicBezTo>
                    <a:pt x="8105" y="3224"/>
                    <a:pt x="10384" y="2518"/>
                    <a:pt x="10384" y="1615"/>
                  </a:cubicBezTo>
                  <a:cubicBezTo>
                    <a:pt x="10384" y="706"/>
                    <a:pt x="8105" y="0"/>
                    <a:pt x="5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1"/>
            <p:cNvSpPr/>
            <p:nvPr/>
          </p:nvSpPr>
          <p:spPr>
            <a:xfrm>
              <a:off x="1723450" y="2794125"/>
              <a:ext cx="137600" cy="240750"/>
            </a:xfrm>
            <a:custGeom>
              <a:rect b="b" l="l" r="r" t="t"/>
              <a:pathLst>
                <a:path extrusionOk="0" h="9630" w="5504">
                  <a:moveTo>
                    <a:pt x="4439" y="98"/>
                  </a:moveTo>
                  <a:cubicBezTo>
                    <a:pt x="4507" y="98"/>
                    <a:pt x="4569" y="108"/>
                    <a:pt x="4632" y="134"/>
                  </a:cubicBezTo>
                  <a:cubicBezTo>
                    <a:pt x="5400" y="466"/>
                    <a:pt x="5125" y="2834"/>
                    <a:pt x="4014" y="5414"/>
                  </a:cubicBezTo>
                  <a:cubicBezTo>
                    <a:pt x="3469" y="6670"/>
                    <a:pt x="2809" y="7786"/>
                    <a:pt x="2160" y="8560"/>
                  </a:cubicBezTo>
                  <a:cubicBezTo>
                    <a:pt x="1627" y="9189"/>
                    <a:pt x="1142" y="9531"/>
                    <a:pt x="788" y="9531"/>
                  </a:cubicBezTo>
                  <a:cubicBezTo>
                    <a:pt x="722" y="9531"/>
                    <a:pt x="660" y="9519"/>
                    <a:pt x="603" y="9494"/>
                  </a:cubicBezTo>
                  <a:cubicBezTo>
                    <a:pt x="250" y="9339"/>
                    <a:pt x="104" y="8695"/>
                    <a:pt x="213" y="7724"/>
                  </a:cubicBezTo>
                  <a:cubicBezTo>
                    <a:pt x="328" y="6717"/>
                    <a:pt x="686" y="5476"/>
                    <a:pt x="1226" y="4215"/>
                  </a:cubicBezTo>
                  <a:cubicBezTo>
                    <a:pt x="2249" y="1837"/>
                    <a:pt x="3630" y="98"/>
                    <a:pt x="4439" y="98"/>
                  </a:cubicBezTo>
                  <a:close/>
                  <a:moveTo>
                    <a:pt x="4448" y="1"/>
                  </a:moveTo>
                  <a:cubicBezTo>
                    <a:pt x="3583" y="1"/>
                    <a:pt x="2193" y="1730"/>
                    <a:pt x="1138" y="4178"/>
                  </a:cubicBezTo>
                  <a:cubicBezTo>
                    <a:pt x="592" y="5440"/>
                    <a:pt x="229" y="6696"/>
                    <a:pt x="120" y="7714"/>
                  </a:cubicBezTo>
                  <a:cubicBezTo>
                    <a:pt x="1" y="8747"/>
                    <a:pt x="162" y="9411"/>
                    <a:pt x="566" y="9583"/>
                  </a:cubicBezTo>
                  <a:cubicBezTo>
                    <a:pt x="639" y="9614"/>
                    <a:pt x="712" y="9629"/>
                    <a:pt x="790" y="9629"/>
                  </a:cubicBezTo>
                  <a:cubicBezTo>
                    <a:pt x="1179" y="9629"/>
                    <a:pt x="1677" y="9282"/>
                    <a:pt x="2233" y="8622"/>
                  </a:cubicBezTo>
                  <a:cubicBezTo>
                    <a:pt x="2892" y="7843"/>
                    <a:pt x="3557" y="6717"/>
                    <a:pt x="4102" y="5450"/>
                  </a:cubicBezTo>
                  <a:cubicBezTo>
                    <a:pt x="5255" y="2776"/>
                    <a:pt x="5504" y="404"/>
                    <a:pt x="4673" y="46"/>
                  </a:cubicBezTo>
                  <a:cubicBezTo>
                    <a:pt x="4603" y="15"/>
                    <a:pt x="4528" y="1"/>
                    <a:pt x="4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1"/>
            <p:cNvSpPr/>
            <p:nvPr/>
          </p:nvSpPr>
          <p:spPr>
            <a:xfrm>
              <a:off x="1660750" y="2851000"/>
              <a:ext cx="251825" cy="127025"/>
            </a:xfrm>
            <a:custGeom>
              <a:rect b="b" l="l" r="r" t="t"/>
              <a:pathLst>
                <a:path extrusionOk="0" h="5081" w="10073">
                  <a:moveTo>
                    <a:pt x="1626" y="96"/>
                  </a:moveTo>
                  <a:cubicBezTo>
                    <a:pt x="1823" y="102"/>
                    <a:pt x="2021" y="112"/>
                    <a:pt x="2218" y="133"/>
                  </a:cubicBezTo>
                  <a:cubicBezTo>
                    <a:pt x="3225" y="242"/>
                    <a:pt x="4471" y="605"/>
                    <a:pt x="5727" y="1145"/>
                  </a:cubicBezTo>
                  <a:cubicBezTo>
                    <a:pt x="6984" y="1685"/>
                    <a:pt x="8100" y="2344"/>
                    <a:pt x="8874" y="2993"/>
                  </a:cubicBezTo>
                  <a:cubicBezTo>
                    <a:pt x="9621" y="3627"/>
                    <a:pt x="9964" y="4198"/>
                    <a:pt x="9808" y="4551"/>
                  </a:cubicBezTo>
                  <a:cubicBezTo>
                    <a:pt x="9681" y="4845"/>
                    <a:pt x="9256" y="4986"/>
                    <a:pt x="8634" y="4986"/>
                  </a:cubicBezTo>
                  <a:cubicBezTo>
                    <a:pt x="7632" y="4986"/>
                    <a:pt x="6121" y="4619"/>
                    <a:pt x="4528" y="3933"/>
                  </a:cubicBezTo>
                  <a:cubicBezTo>
                    <a:pt x="1948" y="2822"/>
                    <a:pt x="115" y="1291"/>
                    <a:pt x="447" y="527"/>
                  </a:cubicBezTo>
                  <a:cubicBezTo>
                    <a:pt x="567" y="247"/>
                    <a:pt x="987" y="96"/>
                    <a:pt x="1626" y="96"/>
                  </a:cubicBezTo>
                  <a:close/>
                  <a:moveTo>
                    <a:pt x="1612" y="1"/>
                  </a:moveTo>
                  <a:cubicBezTo>
                    <a:pt x="931" y="1"/>
                    <a:pt x="494" y="168"/>
                    <a:pt x="359" y="486"/>
                  </a:cubicBezTo>
                  <a:cubicBezTo>
                    <a:pt x="1" y="1317"/>
                    <a:pt x="1818" y="2869"/>
                    <a:pt x="4492" y="4021"/>
                  </a:cubicBezTo>
                  <a:cubicBezTo>
                    <a:pt x="6101" y="4717"/>
                    <a:pt x="7607" y="5080"/>
                    <a:pt x="8624" y="5080"/>
                  </a:cubicBezTo>
                  <a:cubicBezTo>
                    <a:pt x="9294" y="5080"/>
                    <a:pt x="9756" y="4925"/>
                    <a:pt x="9896" y="4592"/>
                  </a:cubicBezTo>
                  <a:cubicBezTo>
                    <a:pt x="10073" y="4188"/>
                    <a:pt x="9730" y="3596"/>
                    <a:pt x="8936" y="2926"/>
                  </a:cubicBezTo>
                  <a:cubicBezTo>
                    <a:pt x="8157" y="2267"/>
                    <a:pt x="7031" y="1602"/>
                    <a:pt x="5764" y="1057"/>
                  </a:cubicBezTo>
                  <a:cubicBezTo>
                    <a:pt x="4502" y="512"/>
                    <a:pt x="3246" y="148"/>
                    <a:pt x="2228" y="39"/>
                  </a:cubicBezTo>
                  <a:cubicBezTo>
                    <a:pt x="2005" y="14"/>
                    <a:pt x="1799"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1"/>
            <p:cNvSpPr/>
            <p:nvPr/>
          </p:nvSpPr>
          <p:spPr>
            <a:xfrm>
              <a:off x="1716825" y="2794125"/>
              <a:ext cx="137600" cy="240750"/>
            </a:xfrm>
            <a:custGeom>
              <a:rect b="b" l="l" r="r" t="t"/>
              <a:pathLst>
                <a:path extrusionOk="0" h="9630" w="5504">
                  <a:moveTo>
                    <a:pt x="1065" y="98"/>
                  </a:moveTo>
                  <a:cubicBezTo>
                    <a:pt x="1875" y="98"/>
                    <a:pt x="3256" y="1837"/>
                    <a:pt x="4279" y="4215"/>
                  </a:cubicBezTo>
                  <a:cubicBezTo>
                    <a:pt x="4819" y="5471"/>
                    <a:pt x="5177" y="6717"/>
                    <a:pt x="5291" y="7724"/>
                  </a:cubicBezTo>
                  <a:cubicBezTo>
                    <a:pt x="5400" y="8695"/>
                    <a:pt x="5260" y="9339"/>
                    <a:pt x="4902" y="9494"/>
                  </a:cubicBezTo>
                  <a:cubicBezTo>
                    <a:pt x="4844" y="9519"/>
                    <a:pt x="4781" y="9531"/>
                    <a:pt x="4714" y="9531"/>
                  </a:cubicBezTo>
                  <a:cubicBezTo>
                    <a:pt x="4357" y="9531"/>
                    <a:pt x="3873" y="9189"/>
                    <a:pt x="3344" y="8560"/>
                  </a:cubicBezTo>
                  <a:cubicBezTo>
                    <a:pt x="2690" y="7786"/>
                    <a:pt x="2031" y="6670"/>
                    <a:pt x="1491" y="5414"/>
                  </a:cubicBezTo>
                  <a:cubicBezTo>
                    <a:pt x="380" y="2834"/>
                    <a:pt x="99" y="466"/>
                    <a:pt x="868" y="134"/>
                  </a:cubicBezTo>
                  <a:cubicBezTo>
                    <a:pt x="930" y="108"/>
                    <a:pt x="998" y="98"/>
                    <a:pt x="1065" y="98"/>
                  </a:cubicBezTo>
                  <a:close/>
                  <a:moveTo>
                    <a:pt x="1057" y="1"/>
                  </a:moveTo>
                  <a:cubicBezTo>
                    <a:pt x="977" y="1"/>
                    <a:pt x="902" y="15"/>
                    <a:pt x="831" y="46"/>
                  </a:cubicBezTo>
                  <a:cubicBezTo>
                    <a:pt x="1" y="404"/>
                    <a:pt x="250" y="2776"/>
                    <a:pt x="1403" y="5450"/>
                  </a:cubicBezTo>
                  <a:cubicBezTo>
                    <a:pt x="1948" y="6717"/>
                    <a:pt x="2612" y="7843"/>
                    <a:pt x="3272" y="8622"/>
                  </a:cubicBezTo>
                  <a:cubicBezTo>
                    <a:pt x="3822" y="9282"/>
                    <a:pt x="4325" y="9629"/>
                    <a:pt x="4715" y="9629"/>
                  </a:cubicBezTo>
                  <a:cubicBezTo>
                    <a:pt x="4788" y="9629"/>
                    <a:pt x="4865" y="9614"/>
                    <a:pt x="4938" y="9583"/>
                  </a:cubicBezTo>
                  <a:cubicBezTo>
                    <a:pt x="5343" y="9411"/>
                    <a:pt x="5504" y="8747"/>
                    <a:pt x="5385" y="7714"/>
                  </a:cubicBezTo>
                  <a:cubicBezTo>
                    <a:pt x="5276" y="6696"/>
                    <a:pt x="4912" y="5445"/>
                    <a:pt x="4367" y="4178"/>
                  </a:cubicBezTo>
                  <a:cubicBezTo>
                    <a:pt x="3312" y="1730"/>
                    <a:pt x="1922" y="1"/>
                    <a:pt x="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1"/>
            <p:cNvSpPr/>
            <p:nvPr/>
          </p:nvSpPr>
          <p:spPr>
            <a:xfrm>
              <a:off x="1665300" y="2850900"/>
              <a:ext cx="251825" cy="127125"/>
            </a:xfrm>
            <a:custGeom>
              <a:rect b="b" l="l" r="r" t="t"/>
              <a:pathLst>
                <a:path extrusionOk="0" h="5085" w="10073">
                  <a:moveTo>
                    <a:pt x="8458" y="95"/>
                  </a:moveTo>
                  <a:cubicBezTo>
                    <a:pt x="9076" y="95"/>
                    <a:pt x="9501" y="235"/>
                    <a:pt x="9626" y="531"/>
                  </a:cubicBezTo>
                  <a:cubicBezTo>
                    <a:pt x="9958" y="1300"/>
                    <a:pt x="8126" y="2826"/>
                    <a:pt x="5545" y="3937"/>
                  </a:cubicBezTo>
                  <a:cubicBezTo>
                    <a:pt x="3949" y="4624"/>
                    <a:pt x="2435" y="4994"/>
                    <a:pt x="1433" y="4994"/>
                  </a:cubicBezTo>
                  <a:cubicBezTo>
                    <a:pt x="815" y="4994"/>
                    <a:pt x="392" y="4853"/>
                    <a:pt x="265" y="4560"/>
                  </a:cubicBezTo>
                  <a:cubicBezTo>
                    <a:pt x="115" y="4202"/>
                    <a:pt x="452" y="3631"/>
                    <a:pt x="1200" y="3003"/>
                  </a:cubicBezTo>
                  <a:cubicBezTo>
                    <a:pt x="1974" y="2348"/>
                    <a:pt x="3090" y="1694"/>
                    <a:pt x="4346" y="1149"/>
                  </a:cubicBezTo>
                  <a:cubicBezTo>
                    <a:pt x="5945" y="464"/>
                    <a:pt x="7456" y="95"/>
                    <a:pt x="8458" y="95"/>
                  </a:cubicBezTo>
                  <a:close/>
                  <a:moveTo>
                    <a:pt x="8440" y="0"/>
                  </a:moveTo>
                  <a:cubicBezTo>
                    <a:pt x="7422" y="0"/>
                    <a:pt x="5921" y="367"/>
                    <a:pt x="4310" y="1061"/>
                  </a:cubicBezTo>
                  <a:cubicBezTo>
                    <a:pt x="3043" y="1606"/>
                    <a:pt x="1916" y="2271"/>
                    <a:pt x="1138" y="2930"/>
                  </a:cubicBezTo>
                  <a:cubicBezTo>
                    <a:pt x="343" y="3600"/>
                    <a:pt x="1" y="4192"/>
                    <a:pt x="177" y="4596"/>
                  </a:cubicBezTo>
                  <a:cubicBezTo>
                    <a:pt x="317" y="4924"/>
                    <a:pt x="779" y="5084"/>
                    <a:pt x="1449" y="5084"/>
                  </a:cubicBezTo>
                  <a:cubicBezTo>
                    <a:pt x="2467" y="5084"/>
                    <a:pt x="3972" y="4721"/>
                    <a:pt x="5582" y="4025"/>
                  </a:cubicBezTo>
                  <a:cubicBezTo>
                    <a:pt x="8255" y="2873"/>
                    <a:pt x="10073" y="1321"/>
                    <a:pt x="9714" y="490"/>
                  </a:cubicBezTo>
                  <a:cubicBezTo>
                    <a:pt x="9572" y="160"/>
                    <a:pt x="9111"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1"/>
            <p:cNvSpPr/>
            <p:nvPr/>
          </p:nvSpPr>
          <p:spPr>
            <a:xfrm>
              <a:off x="1787700" y="3043025"/>
              <a:ext cx="2500" cy="40400"/>
            </a:xfrm>
            <a:custGeom>
              <a:rect b="b" l="l" r="r" t="t"/>
              <a:pathLst>
                <a:path extrusionOk="0" h="1616" w="100">
                  <a:moveTo>
                    <a:pt x="0" y="1"/>
                  </a:moveTo>
                  <a:lnTo>
                    <a:pt x="0" y="1615"/>
                  </a:lnTo>
                  <a:lnTo>
                    <a:pt x="99" y="1615"/>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1"/>
            <p:cNvSpPr/>
            <p:nvPr/>
          </p:nvSpPr>
          <p:spPr>
            <a:xfrm>
              <a:off x="1779000" y="30830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1"/>
            <p:cNvSpPr/>
            <p:nvPr/>
          </p:nvSpPr>
          <p:spPr>
            <a:xfrm>
              <a:off x="1729800" y="3104425"/>
              <a:ext cx="127350" cy="269600"/>
            </a:xfrm>
            <a:custGeom>
              <a:rect b="b" l="l" r="r" t="t"/>
              <a:pathLst>
                <a:path extrusionOk="0" h="10784" w="5094">
                  <a:moveTo>
                    <a:pt x="2197" y="0"/>
                  </a:moveTo>
                  <a:cubicBezTo>
                    <a:pt x="2197" y="0"/>
                    <a:pt x="941" y="794"/>
                    <a:pt x="354" y="2092"/>
                  </a:cubicBezTo>
                  <a:cubicBezTo>
                    <a:pt x="1" y="2876"/>
                    <a:pt x="499" y="4335"/>
                    <a:pt x="899" y="5560"/>
                  </a:cubicBezTo>
                  <a:lnTo>
                    <a:pt x="1263" y="5223"/>
                  </a:lnTo>
                  <a:lnTo>
                    <a:pt x="972" y="5789"/>
                  </a:lnTo>
                  <a:cubicBezTo>
                    <a:pt x="1200" y="6495"/>
                    <a:pt x="2078" y="10783"/>
                    <a:pt x="2078" y="10783"/>
                  </a:cubicBezTo>
                  <a:cubicBezTo>
                    <a:pt x="2078" y="10783"/>
                    <a:pt x="5094" y="6448"/>
                    <a:pt x="3630" y="2638"/>
                  </a:cubicBezTo>
                  <a:lnTo>
                    <a:pt x="2976" y="2207"/>
                  </a:lnTo>
                  <a:lnTo>
                    <a:pt x="3500" y="2336"/>
                  </a:lnTo>
                  <a:cubicBezTo>
                    <a:pt x="3438" y="2181"/>
                    <a:pt x="3360" y="2020"/>
                    <a:pt x="3277" y="1854"/>
                  </a:cubicBezTo>
                  <a:lnTo>
                    <a:pt x="2644" y="1428"/>
                  </a:lnTo>
                  <a:lnTo>
                    <a:pt x="3126" y="1542"/>
                  </a:lnTo>
                  <a:cubicBezTo>
                    <a:pt x="2846" y="1013"/>
                    <a:pt x="2535" y="499"/>
                    <a:pt x="2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1"/>
            <p:cNvSpPr/>
            <p:nvPr/>
          </p:nvSpPr>
          <p:spPr>
            <a:xfrm>
              <a:off x="1817425" y="3039650"/>
              <a:ext cx="14700" cy="58050"/>
            </a:xfrm>
            <a:custGeom>
              <a:rect b="b" l="l" r="r" t="t"/>
              <a:pathLst>
                <a:path extrusionOk="0" h="2322" w="588">
                  <a:moveTo>
                    <a:pt x="94" y="1"/>
                  </a:moveTo>
                  <a:lnTo>
                    <a:pt x="0" y="32"/>
                  </a:lnTo>
                  <a:cubicBezTo>
                    <a:pt x="6" y="47"/>
                    <a:pt x="478" y="1454"/>
                    <a:pt x="488" y="2321"/>
                  </a:cubicBezTo>
                  <a:lnTo>
                    <a:pt x="587" y="2321"/>
                  </a:lnTo>
                  <a:cubicBezTo>
                    <a:pt x="571" y="1439"/>
                    <a:pt x="115" y="63"/>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1"/>
            <p:cNvSpPr/>
            <p:nvPr/>
          </p:nvSpPr>
          <p:spPr>
            <a:xfrm>
              <a:off x="1649350" y="2911150"/>
              <a:ext cx="11825" cy="44675"/>
            </a:xfrm>
            <a:custGeom>
              <a:rect b="b" l="l" r="r" t="t"/>
              <a:pathLst>
                <a:path extrusionOk="0" h="1787" w="473">
                  <a:moveTo>
                    <a:pt x="379" y="1"/>
                  </a:moveTo>
                  <a:cubicBezTo>
                    <a:pt x="369" y="47"/>
                    <a:pt x="11" y="1107"/>
                    <a:pt x="0" y="1787"/>
                  </a:cubicBezTo>
                  <a:lnTo>
                    <a:pt x="99" y="1787"/>
                  </a:lnTo>
                  <a:cubicBezTo>
                    <a:pt x="109" y="1122"/>
                    <a:pt x="473" y="42"/>
                    <a:pt x="473" y="32"/>
                  </a:cubicBezTo>
                  <a:lnTo>
                    <a:pt x="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1"/>
            <p:cNvSpPr/>
            <p:nvPr/>
          </p:nvSpPr>
          <p:spPr>
            <a:xfrm>
              <a:off x="16441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1"/>
            <p:cNvSpPr/>
            <p:nvPr/>
          </p:nvSpPr>
          <p:spPr>
            <a:xfrm>
              <a:off x="16444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1"/>
            <p:cNvSpPr/>
            <p:nvPr/>
          </p:nvSpPr>
          <p:spPr>
            <a:xfrm>
              <a:off x="16445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16448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1"/>
            <p:cNvSpPr/>
            <p:nvPr/>
          </p:nvSpPr>
          <p:spPr>
            <a:xfrm>
              <a:off x="16449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1"/>
            <p:cNvSpPr/>
            <p:nvPr/>
          </p:nvSpPr>
          <p:spPr>
            <a:xfrm>
              <a:off x="164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1"/>
            <p:cNvSpPr/>
            <p:nvPr/>
          </p:nvSpPr>
          <p:spPr>
            <a:xfrm>
              <a:off x="16454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1"/>
            <p:cNvSpPr/>
            <p:nvPr/>
          </p:nvSpPr>
          <p:spPr>
            <a:xfrm>
              <a:off x="16455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1"/>
            <p:cNvSpPr/>
            <p:nvPr/>
          </p:nvSpPr>
          <p:spPr>
            <a:xfrm>
              <a:off x="16458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1"/>
            <p:cNvSpPr/>
            <p:nvPr/>
          </p:nvSpPr>
          <p:spPr>
            <a:xfrm>
              <a:off x="16459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1"/>
            <p:cNvSpPr/>
            <p:nvPr/>
          </p:nvSpPr>
          <p:spPr>
            <a:xfrm>
              <a:off x="1646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1"/>
            <p:cNvSpPr/>
            <p:nvPr/>
          </p:nvSpPr>
          <p:spPr>
            <a:xfrm>
              <a:off x="164647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1"/>
            <p:cNvSpPr/>
            <p:nvPr/>
          </p:nvSpPr>
          <p:spPr>
            <a:xfrm>
              <a:off x="16466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1"/>
            <p:cNvSpPr/>
            <p:nvPr/>
          </p:nvSpPr>
          <p:spPr>
            <a:xfrm>
              <a:off x="164687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16470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1"/>
            <p:cNvSpPr/>
            <p:nvPr/>
          </p:nvSpPr>
          <p:spPr>
            <a:xfrm>
              <a:off x="164727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16475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16476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1647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16480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1"/>
            <p:cNvSpPr/>
            <p:nvPr/>
          </p:nvSpPr>
          <p:spPr>
            <a:xfrm>
              <a:off x="1648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1"/>
            <p:cNvSpPr/>
            <p:nvPr/>
          </p:nvSpPr>
          <p:spPr>
            <a:xfrm>
              <a:off x="16485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1"/>
            <p:cNvSpPr/>
            <p:nvPr/>
          </p:nvSpPr>
          <p:spPr>
            <a:xfrm>
              <a:off x="16487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1648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16490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16493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16496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1"/>
            <p:cNvSpPr/>
            <p:nvPr/>
          </p:nvSpPr>
          <p:spPr>
            <a:xfrm>
              <a:off x="16497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16500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16501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1"/>
            <p:cNvSpPr/>
            <p:nvPr/>
          </p:nvSpPr>
          <p:spPr>
            <a:xfrm>
              <a:off x="16503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1"/>
            <p:cNvSpPr/>
            <p:nvPr/>
          </p:nvSpPr>
          <p:spPr>
            <a:xfrm>
              <a:off x="16506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1"/>
            <p:cNvSpPr/>
            <p:nvPr/>
          </p:nvSpPr>
          <p:spPr>
            <a:xfrm>
              <a:off x="16507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1"/>
            <p:cNvSpPr/>
            <p:nvPr/>
          </p:nvSpPr>
          <p:spPr>
            <a:xfrm>
              <a:off x="16510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1651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1"/>
            <p:cNvSpPr/>
            <p:nvPr/>
          </p:nvSpPr>
          <p:spPr>
            <a:xfrm>
              <a:off x="1651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1"/>
            <p:cNvSpPr/>
            <p:nvPr/>
          </p:nvSpPr>
          <p:spPr>
            <a:xfrm>
              <a:off x="16516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16518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1652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1"/>
            <p:cNvSpPr/>
            <p:nvPr/>
          </p:nvSpPr>
          <p:spPr>
            <a:xfrm>
              <a:off x="1652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1"/>
            <p:cNvSpPr/>
            <p:nvPr/>
          </p:nvSpPr>
          <p:spPr>
            <a:xfrm>
              <a:off x="1652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16527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16528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1"/>
            <p:cNvSpPr/>
            <p:nvPr/>
          </p:nvSpPr>
          <p:spPr>
            <a:xfrm>
              <a:off x="1653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1"/>
            <p:cNvSpPr/>
            <p:nvPr/>
          </p:nvSpPr>
          <p:spPr>
            <a:xfrm>
              <a:off x="1653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1653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16537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16538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1654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16544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1"/>
            <p:cNvSpPr/>
            <p:nvPr/>
          </p:nvSpPr>
          <p:spPr>
            <a:xfrm>
              <a:off x="16545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1"/>
            <p:cNvSpPr/>
            <p:nvPr/>
          </p:nvSpPr>
          <p:spPr>
            <a:xfrm>
              <a:off x="1654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1"/>
            <p:cNvSpPr/>
            <p:nvPr/>
          </p:nvSpPr>
          <p:spPr>
            <a:xfrm>
              <a:off x="1655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165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16554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16555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1"/>
            <p:cNvSpPr/>
            <p:nvPr/>
          </p:nvSpPr>
          <p:spPr>
            <a:xfrm>
              <a:off x="1655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1"/>
            <p:cNvSpPr/>
            <p:nvPr/>
          </p:nvSpPr>
          <p:spPr>
            <a:xfrm>
              <a:off x="16561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1"/>
            <p:cNvSpPr/>
            <p:nvPr/>
          </p:nvSpPr>
          <p:spPr>
            <a:xfrm>
              <a:off x="16562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1"/>
            <p:cNvSpPr/>
            <p:nvPr/>
          </p:nvSpPr>
          <p:spPr>
            <a:xfrm>
              <a:off x="1640425" y="2954500"/>
              <a:ext cx="19325" cy="14575"/>
            </a:xfrm>
            <a:custGeom>
              <a:rect b="b" l="l" r="r" t="t"/>
              <a:pathLst>
                <a:path extrusionOk="0" h="583" w="773">
                  <a:moveTo>
                    <a:pt x="387" y="99"/>
                  </a:moveTo>
                  <a:cubicBezTo>
                    <a:pt x="389" y="99"/>
                    <a:pt x="391" y="99"/>
                    <a:pt x="393" y="99"/>
                  </a:cubicBezTo>
                  <a:lnTo>
                    <a:pt x="404" y="99"/>
                  </a:lnTo>
                  <a:cubicBezTo>
                    <a:pt x="456" y="99"/>
                    <a:pt x="502" y="125"/>
                    <a:pt x="534" y="162"/>
                  </a:cubicBezTo>
                  <a:cubicBezTo>
                    <a:pt x="570" y="203"/>
                    <a:pt x="586" y="250"/>
                    <a:pt x="586" y="302"/>
                  </a:cubicBezTo>
                  <a:cubicBezTo>
                    <a:pt x="579" y="415"/>
                    <a:pt x="483" y="488"/>
                    <a:pt x="386" y="488"/>
                  </a:cubicBezTo>
                  <a:cubicBezTo>
                    <a:pt x="337" y="488"/>
                    <a:pt x="287" y="469"/>
                    <a:pt x="248" y="426"/>
                  </a:cubicBezTo>
                  <a:cubicBezTo>
                    <a:pt x="130" y="303"/>
                    <a:pt x="220" y="99"/>
                    <a:pt x="387" y="99"/>
                  </a:cubicBezTo>
                  <a:close/>
                  <a:moveTo>
                    <a:pt x="389" y="0"/>
                  </a:moveTo>
                  <a:cubicBezTo>
                    <a:pt x="19" y="0"/>
                    <a:pt x="0" y="567"/>
                    <a:pt x="383" y="582"/>
                  </a:cubicBezTo>
                  <a:lnTo>
                    <a:pt x="393" y="582"/>
                  </a:lnTo>
                  <a:cubicBezTo>
                    <a:pt x="643" y="577"/>
                    <a:pt x="772" y="281"/>
                    <a:pt x="612" y="94"/>
                  </a:cubicBezTo>
                  <a:cubicBezTo>
                    <a:pt x="560" y="37"/>
                    <a:pt x="487" y="6"/>
                    <a:pt x="409" y="1"/>
                  </a:cubicBezTo>
                  <a:cubicBezTo>
                    <a:pt x="402" y="0"/>
                    <a:pt x="396"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1"/>
            <p:cNvSpPr/>
            <p:nvPr/>
          </p:nvSpPr>
          <p:spPr>
            <a:xfrm>
              <a:off x="1630350" y="2963425"/>
              <a:ext cx="17450" cy="10325"/>
            </a:xfrm>
            <a:custGeom>
              <a:rect b="b" l="l" r="r" t="t"/>
              <a:pathLst>
                <a:path extrusionOk="0" h="413" w="698">
                  <a:moveTo>
                    <a:pt x="66" y="0"/>
                  </a:moveTo>
                  <a:cubicBezTo>
                    <a:pt x="26" y="0"/>
                    <a:pt x="0" y="60"/>
                    <a:pt x="44" y="90"/>
                  </a:cubicBezTo>
                  <a:cubicBezTo>
                    <a:pt x="163" y="163"/>
                    <a:pt x="293" y="210"/>
                    <a:pt x="433" y="236"/>
                  </a:cubicBezTo>
                  <a:cubicBezTo>
                    <a:pt x="360" y="282"/>
                    <a:pt x="272" y="314"/>
                    <a:pt x="184" y="319"/>
                  </a:cubicBezTo>
                  <a:cubicBezTo>
                    <a:pt x="182" y="319"/>
                    <a:pt x="181" y="318"/>
                    <a:pt x="179" y="318"/>
                  </a:cubicBezTo>
                  <a:cubicBezTo>
                    <a:pt x="126" y="318"/>
                    <a:pt x="113" y="402"/>
                    <a:pt x="173" y="412"/>
                  </a:cubicBezTo>
                  <a:lnTo>
                    <a:pt x="205" y="412"/>
                  </a:lnTo>
                  <a:cubicBezTo>
                    <a:pt x="381" y="412"/>
                    <a:pt x="641" y="210"/>
                    <a:pt x="672" y="189"/>
                  </a:cubicBezTo>
                  <a:cubicBezTo>
                    <a:pt x="693" y="168"/>
                    <a:pt x="698" y="142"/>
                    <a:pt x="682" y="121"/>
                  </a:cubicBezTo>
                  <a:cubicBezTo>
                    <a:pt x="672" y="108"/>
                    <a:pt x="657" y="101"/>
                    <a:pt x="642" y="101"/>
                  </a:cubicBezTo>
                  <a:cubicBezTo>
                    <a:pt x="634" y="101"/>
                    <a:pt x="627" y="102"/>
                    <a:pt x="620" y="106"/>
                  </a:cubicBezTo>
                  <a:cubicBezTo>
                    <a:pt x="584" y="129"/>
                    <a:pt x="540" y="138"/>
                    <a:pt x="493" y="138"/>
                  </a:cubicBezTo>
                  <a:cubicBezTo>
                    <a:pt x="346" y="138"/>
                    <a:pt x="165" y="50"/>
                    <a:pt x="90" y="7"/>
                  </a:cubicBezTo>
                  <a:cubicBezTo>
                    <a:pt x="82" y="2"/>
                    <a:pt x="74"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1648300" y="2969300"/>
              <a:ext cx="10550" cy="4250"/>
            </a:xfrm>
            <a:custGeom>
              <a:rect b="b" l="l" r="r" t="t"/>
              <a:pathLst>
                <a:path extrusionOk="0" h="170" w="422">
                  <a:moveTo>
                    <a:pt x="1" y="1"/>
                  </a:moveTo>
                  <a:lnTo>
                    <a:pt x="1" y="1"/>
                  </a:lnTo>
                  <a:cubicBezTo>
                    <a:pt x="1" y="1"/>
                    <a:pt x="139" y="169"/>
                    <a:pt x="302" y="169"/>
                  </a:cubicBezTo>
                  <a:cubicBezTo>
                    <a:pt x="341" y="169"/>
                    <a:pt x="381" y="160"/>
                    <a:pt x="421" y="1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1646625" y="2967925"/>
              <a:ext cx="13650" cy="6850"/>
            </a:xfrm>
            <a:custGeom>
              <a:rect b="b" l="l" r="r" t="t"/>
              <a:pathLst>
                <a:path extrusionOk="0" h="274" w="546">
                  <a:moveTo>
                    <a:pt x="68" y="1"/>
                  </a:moveTo>
                  <a:cubicBezTo>
                    <a:pt x="33" y="1"/>
                    <a:pt x="0" y="47"/>
                    <a:pt x="31" y="82"/>
                  </a:cubicBezTo>
                  <a:cubicBezTo>
                    <a:pt x="36" y="92"/>
                    <a:pt x="187" y="274"/>
                    <a:pt x="374" y="274"/>
                  </a:cubicBezTo>
                  <a:cubicBezTo>
                    <a:pt x="421" y="268"/>
                    <a:pt x="473" y="253"/>
                    <a:pt x="514" y="227"/>
                  </a:cubicBezTo>
                  <a:cubicBezTo>
                    <a:pt x="535" y="217"/>
                    <a:pt x="545" y="185"/>
                    <a:pt x="530" y="165"/>
                  </a:cubicBezTo>
                  <a:cubicBezTo>
                    <a:pt x="523" y="147"/>
                    <a:pt x="506" y="139"/>
                    <a:pt x="489" y="139"/>
                  </a:cubicBezTo>
                  <a:cubicBezTo>
                    <a:pt x="482" y="139"/>
                    <a:pt x="474" y="141"/>
                    <a:pt x="467" y="144"/>
                  </a:cubicBezTo>
                  <a:cubicBezTo>
                    <a:pt x="436" y="162"/>
                    <a:pt x="405" y="169"/>
                    <a:pt x="374" y="169"/>
                  </a:cubicBezTo>
                  <a:cubicBezTo>
                    <a:pt x="233" y="169"/>
                    <a:pt x="104" y="19"/>
                    <a:pt x="104" y="19"/>
                  </a:cubicBezTo>
                  <a:cubicBezTo>
                    <a:pt x="93" y="6"/>
                    <a:pt x="8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1613525" y="2968125"/>
              <a:ext cx="71025" cy="153575"/>
            </a:xfrm>
            <a:custGeom>
              <a:rect b="b" l="l" r="r" t="t"/>
              <a:pathLst>
                <a:path extrusionOk="0" h="6143" w="2841">
                  <a:moveTo>
                    <a:pt x="1355" y="1"/>
                  </a:moveTo>
                  <a:cubicBezTo>
                    <a:pt x="1355" y="1"/>
                    <a:pt x="602" y="437"/>
                    <a:pt x="229" y="1185"/>
                  </a:cubicBezTo>
                  <a:cubicBezTo>
                    <a:pt x="0" y="1636"/>
                    <a:pt x="244" y="2503"/>
                    <a:pt x="442" y="3235"/>
                  </a:cubicBezTo>
                  <a:lnTo>
                    <a:pt x="660" y="3048"/>
                  </a:ln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lnTo>
                    <a:pt x="1739" y="1325"/>
                  </a:lnTo>
                  <a:lnTo>
                    <a:pt x="2041" y="1413"/>
                  </a:lnTo>
                  <a:cubicBezTo>
                    <a:pt x="2004" y="1320"/>
                    <a:pt x="1968" y="1221"/>
                    <a:pt x="1926" y="1122"/>
                  </a:cubicBezTo>
                  <a:lnTo>
                    <a:pt x="1568" y="852"/>
                  </a:lnTo>
                  <a:lnTo>
                    <a:pt x="1843" y="935"/>
                  </a:lnTo>
                  <a:cubicBezTo>
                    <a:pt x="1698" y="614"/>
                    <a:pt x="1532" y="302"/>
                    <a:pt x="1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1"/>
            <p:cNvSpPr/>
            <p:nvPr/>
          </p:nvSpPr>
          <p:spPr>
            <a:xfrm>
              <a:off x="1613525" y="2968125"/>
              <a:ext cx="71025" cy="153575"/>
            </a:xfrm>
            <a:custGeom>
              <a:rect b="b" l="l" r="r" t="t"/>
              <a:pathLst>
                <a:path extrusionOk="0" h="6143" w="2841">
                  <a:moveTo>
                    <a:pt x="1739" y="1325"/>
                  </a:moveTo>
                  <a:lnTo>
                    <a:pt x="2041" y="1413"/>
                  </a:lnTo>
                  <a:cubicBezTo>
                    <a:pt x="2004" y="1320"/>
                    <a:pt x="1968" y="1221"/>
                    <a:pt x="1926" y="1122"/>
                  </a:cubicBezTo>
                  <a:lnTo>
                    <a:pt x="1568" y="852"/>
                  </a:lnTo>
                  <a:lnTo>
                    <a:pt x="1843" y="935"/>
                  </a:lnTo>
                  <a:cubicBezTo>
                    <a:pt x="1698" y="614"/>
                    <a:pt x="1532" y="302"/>
                    <a:pt x="1355" y="1"/>
                  </a:cubicBezTo>
                  <a:cubicBezTo>
                    <a:pt x="1355" y="1"/>
                    <a:pt x="602" y="437"/>
                    <a:pt x="229" y="1185"/>
                  </a:cubicBezTo>
                  <a:cubicBezTo>
                    <a:pt x="0" y="1636"/>
                    <a:pt x="244" y="2503"/>
                    <a:pt x="442" y="3235"/>
                  </a:cubicBez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1"/>
            <p:cNvSpPr/>
            <p:nvPr/>
          </p:nvSpPr>
          <p:spPr>
            <a:xfrm>
              <a:off x="1612475" y="2967050"/>
              <a:ext cx="69600" cy="155950"/>
            </a:xfrm>
            <a:custGeom>
              <a:rect b="b" l="l" r="r" t="t"/>
              <a:pathLst>
                <a:path extrusionOk="0" h="6238" w="2784">
                  <a:moveTo>
                    <a:pt x="1376" y="111"/>
                  </a:moveTo>
                  <a:cubicBezTo>
                    <a:pt x="1537" y="381"/>
                    <a:pt x="1678" y="651"/>
                    <a:pt x="1797" y="901"/>
                  </a:cubicBezTo>
                  <a:lnTo>
                    <a:pt x="1626" y="849"/>
                  </a:lnTo>
                  <a:cubicBezTo>
                    <a:pt x="1620" y="847"/>
                    <a:pt x="1615" y="846"/>
                    <a:pt x="1611" y="846"/>
                  </a:cubicBezTo>
                  <a:cubicBezTo>
                    <a:pt x="1567" y="846"/>
                    <a:pt x="1542" y="904"/>
                    <a:pt x="1584" y="937"/>
                  </a:cubicBezTo>
                  <a:lnTo>
                    <a:pt x="1927" y="1196"/>
                  </a:lnTo>
                  <a:cubicBezTo>
                    <a:pt x="1953" y="1259"/>
                    <a:pt x="1979" y="1321"/>
                    <a:pt x="1999" y="1383"/>
                  </a:cubicBezTo>
                  <a:lnTo>
                    <a:pt x="1797" y="1321"/>
                  </a:lnTo>
                  <a:cubicBezTo>
                    <a:pt x="1792" y="1319"/>
                    <a:pt x="1787" y="1319"/>
                    <a:pt x="1782" y="1319"/>
                  </a:cubicBezTo>
                  <a:cubicBezTo>
                    <a:pt x="1739" y="1319"/>
                    <a:pt x="1713" y="1376"/>
                    <a:pt x="1750" y="1404"/>
                  </a:cubicBezTo>
                  <a:lnTo>
                    <a:pt x="2103" y="1669"/>
                  </a:lnTo>
                  <a:cubicBezTo>
                    <a:pt x="2669" y="3439"/>
                    <a:pt x="1807" y="4130"/>
                    <a:pt x="1184" y="4633"/>
                  </a:cubicBezTo>
                  <a:cubicBezTo>
                    <a:pt x="1034" y="4742"/>
                    <a:pt x="894" y="4867"/>
                    <a:pt x="769" y="5007"/>
                  </a:cubicBezTo>
                  <a:cubicBezTo>
                    <a:pt x="593" y="5220"/>
                    <a:pt x="432" y="5443"/>
                    <a:pt x="281" y="5682"/>
                  </a:cubicBezTo>
                  <a:cubicBezTo>
                    <a:pt x="416" y="5262"/>
                    <a:pt x="593" y="4696"/>
                    <a:pt x="691" y="4400"/>
                  </a:cubicBezTo>
                  <a:cubicBezTo>
                    <a:pt x="753" y="4218"/>
                    <a:pt x="696" y="3907"/>
                    <a:pt x="572" y="3424"/>
                  </a:cubicBezTo>
                  <a:lnTo>
                    <a:pt x="743" y="3117"/>
                  </a:lnTo>
                  <a:cubicBezTo>
                    <a:pt x="763" y="3081"/>
                    <a:pt x="733" y="3045"/>
                    <a:pt x="700" y="3045"/>
                  </a:cubicBezTo>
                  <a:cubicBezTo>
                    <a:pt x="690" y="3045"/>
                    <a:pt x="680" y="3048"/>
                    <a:pt x="670" y="3055"/>
                  </a:cubicBezTo>
                  <a:lnTo>
                    <a:pt x="509" y="3195"/>
                  </a:lnTo>
                  <a:lnTo>
                    <a:pt x="504" y="3174"/>
                  </a:lnTo>
                  <a:cubicBezTo>
                    <a:pt x="312" y="2468"/>
                    <a:pt x="105" y="1664"/>
                    <a:pt x="312" y="1248"/>
                  </a:cubicBezTo>
                  <a:cubicBezTo>
                    <a:pt x="629" y="620"/>
                    <a:pt x="1221" y="215"/>
                    <a:pt x="1376" y="111"/>
                  </a:cubicBezTo>
                  <a:close/>
                  <a:moveTo>
                    <a:pt x="1394" y="0"/>
                  </a:moveTo>
                  <a:cubicBezTo>
                    <a:pt x="1386" y="0"/>
                    <a:pt x="1378" y="2"/>
                    <a:pt x="1371" y="8"/>
                  </a:cubicBezTo>
                  <a:cubicBezTo>
                    <a:pt x="1340" y="23"/>
                    <a:pt x="603" y="454"/>
                    <a:pt x="224" y="1207"/>
                  </a:cubicBezTo>
                  <a:cubicBezTo>
                    <a:pt x="1" y="1653"/>
                    <a:pt x="214" y="2479"/>
                    <a:pt x="411" y="3200"/>
                  </a:cubicBezTo>
                  <a:lnTo>
                    <a:pt x="437" y="3294"/>
                  </a:lnTo>
                  <a:cubicBezTo>
                    <a:pt x="437" y="3309"/>
                    <a:pt x="452" y="3325"/>
                    <a:pt x="468" y="3330"/>
                  </a:cubicBezTo>
                  <a:cubicBezTo>
                    <a:pt x="472" y="3332"/>
                    <a:pt x="476" y="3332"/>
                    <a:pt x="480" y="3332"/>
                  </a:cubicBezTo>
                  <a:cubicBezTo>
                    <a:pt x="492" y="3332"/>
                    <a:pt x="503" y="3327"/>
                    <a:pt x="515" y="3320"/>
                  </a:cubicBezTo>
                  <a:lnTo>
                    <a:pt x="525" y="3315"/>
                  </a:lnTo>
                  <a:lnTo>
                    <a:pt x="473" y="3398"/>
                  </a:lnTo>
                  <a:cubicBezTo>
                    <a:pt x="468" y="3408"/>
                    <a:pt x="468" y="3418"/>
                    <a:pt x="473" y="3434"/>
                  </a:cubicBezTo>
                  <a:cubicBezTo>
                    <a:pt x="567" y="3792"/>
                    <a:pt x="660" y="4192"/>
                    <a:pt x="603" y="4374"/>
                  </a:cubicBezTo>
                  <a:cubicBezTo>
                    <a:pt x="432" y="4877"/>
                    <a:pt x="32" y="6160"/>
                    <a:pt x="27" y="6175"/>
                  </a:cubicBezTo>
                  <a:cubicBezTo>
                    <a:pt x="16" y="6201"/>
                    <a:pt x="32" y="6227"/>
                    <a:pt x="58" y="6238"/>
                  </a:cubicBezTo>
                  <a:lnTo>
                    <a:pt x="73" y="6238"/>
                  </a:lnTo>
                  <a:cubicBezTo>
                    <a:pt x="89" y="6232"/>
                    <a:pt x="105" y="6222"/>
                    <a:pt x="115" y="6206"/>
                  </a:cubicBezTo>
                  <a:cubicBezTo>
                    <a:pt x="115" y="6201"/>
                    <a:pt x="291" y="5744"/>
                    <a:pt x="842" y="5069"/>
                  </a:cubicBezTo>
                  <a:cubicBezTo>
                    <a:pt x="966" y="4940"/>
                    <a:pt x="1101" y="4820"/>
                    <a:pt x="1242" y="4711"/>
                  </a:cubicBezTo>
                  <a:cubicBezTo>
                    <a:pt x="1854" y="4218"/>
                    <a:pt x="2783" y="3476"/>
                    <a:pt x="2186" y="1627"/>
                  </a:cubicBezTo>
                  <a:cubicBezTo>
                    <a:pt x="2186" y="1617"/>
                    <a:pt x="2181" y="1612"/>
                    <a:pt x="2171" y="1607"/>
                  </a:cubicBezTo>
                  <a:lnTo>
                    <a:pt x="2025" y="1498"/>
                  </a:lnTo>
                  <a:lnTo>
                    <a:pt x="2067" y="1508"/>
                  </a:lnTo>
                  <a:cubicBezTo>
                    <a:pt x="2071" y="1509"/>
                    <a:pt x="2075" y="1510"/>
                    <a:pt x="2080" y="1510"/>
                  </a:cubicBezTo>
                  <a:cubicBezTo>
                    <a:pt x="2111" y="1510"/>
                    <a:pt x="2138" y="1477"/>
                    <a:pt x="2124" y="1440"/>
                  </a:cubicBezTo>
                  <a:cubicBezTo>
                    <a:pt x="2093" y="1347"/>
                    <a:pt x="2051" y="1248"/>
                    <a:pt x="2010" y="1150"/>
                  </a:cubicBezTo>
                  <a:cubicBezTo>
                    <a:pt x="2005" y="1139"/>
                    <a:pt x="1999" y="1134"/>
                    <a:pt x="1994" y="1129"/>
                  </a:cubicBezTo>
                  <a:lnTo>
                    <a:pt x="1854" y="1025"/>
                  </a:lnTo>
                  <a:lnTo>
                    <a:pt x="1870" y="1030"/>
                  </a:lnTo>
                  <a:cubicBezTo>
                    <a:pt x="1875" y="1032"/>
                    <a:pt x="1880" y="1032"/>
                    <a:pt x="1885" y="1032"/>
                  </a:cubicBezTo>
                  <a:cubicBezTo>
                    <a:pt x="1900" y="1032"/>
                    <a:pt x="1914" y="1026"/>
                    <a:pt x="1922" y="1015"/>
                  </a:cubicBezTo>
                  <a:cubicBezTo>
                    <a:pt x="1932" y="999"/>
                    <a:pt x="1937" y="978"/>
                    <a:pt x="1932" y="963"/>
                  </a:cubicBezTo>
                  <a:cubicBezTo>
                    <a:pt x="1781" y="641"/>
                    <a:pt x="1615" y="324"/>
                    <a:pt x="1434" y="23"/>
                  </a:cubicBezTo>
                  <a:cubicBezTo>
                    <a:pt x="1427" y="9"/>
                    <a:pt x="1411" y="0"/>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1"/>
            <p:cNvSpPr/>
            <p:nvPr/>
          </p:nvSpPr>
          <p:spPr>
            <a:xfrm>
              <a:off x="1634025" y="2966975"/>
              <a:ext cx="19625" cy="108275"/>
            </a:xfrm>
            <a:custGeom>
              <a:rect b="b" l="l" r="r" t="t"/>
              <a:pathLst>
                <a:path extrusionOk="0" h="4331" w="785">
                  <a:moveTo>
                    <a:pt x="535" y="0"/>
                  </a:moveTo>
                  <a:cubicBezTo>
                    <a:pt x="509" y="0"/>
                    <a:pt x="489" y="21"/>
                    <a:pt x="483" y="47"/>
                  </a:cubicBezTo>
                  <a:cubicBezTo>
                    <a:pt x="483" y="62"/>
                    <a:pt x="452" y="1599"/>
                    <a:pt x="566" y="2778"/>
                  </a:cubicBezTo>
                  <a:cubicBezTo>
                    <a:pt x="681" y="3920"/>
                    <a:pt x="63" y="4221"/>
                    <a:pt x="37" y="4237"/>
                  </a:cubicBezTo>
                  <a:cubicBezTo>
                    <a:pt x="11" y="4247"/>
                    <a:pt x="1" y="4278"/>
                    <a:pt x="11" y="4299"/>
                  </a:cubicBezTo>
                  <a:cubicBezTo>
                    <a:pt x="21" y="4320"/>
                    <a:pt x="37" y="4330"/>
                    <a:pt x="58" y="4330"/>
                  </a:cubicBezTo>
                  <a:lnTo>
                    <a:pt x="78" y="4330"/>
                  </a:lnTo>
                  <a:cubicBezTo>
                    <a:pt x="104" y="4309"/>
                    <a:pt x="784" y="3982"/>
                    <a:pt x="665" y="2773"/>
                  </a:cubicBezTo>
                  <a:cubicBezTo>
                    <a:pt x="551" y="1594"/>
                    <a:pt x="582" y="68"/>
                    <a:pt x="582" y="52"/>
                  </a:cubicBezTo>
                  <a:cubicBezTo>
                    <a:pt x="582" y="26"/>
                    <a:pt x="561"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1916575" y="2911150"/>
              <a:ext cx="11725" cy="44675"/>
            </a:xfrm>
            <a:custGeom>
              <a:rect b="b" l="l" r="r" t="t"/>
              <a:pathLst>
                <a:path extrusionOk="0" h="1787" w="469">
                  <a:moveTo>
                    <a:pt x="89" y="1"/>
                  </a:moveTo>
                  <a:lnTo>
                    <a:pt x="1" y="32"/>
                  </a:lnTo>
                  <a:cubicBezTo>
                    <a:pt x="1" y="42"/>
                    <a:pt x="364" y="1122"/>
                    <a:pt x="375" y="1787"/>
                  </a:cubicBezTo>
                  <a:lnTo>
                    <a:pt x="468" y="1787"/>
                  </a:lnTo>
                  <a:cubicBezTo>
                    <a:pt x="463" y="1107"/>
                    <a:pt x="105" y="42"/>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1"/>
            <p:cNvSpPr/>
            <p:nvPr/>
          </p:nvSpPr>
          <p:spPr>
            <a:xfrm>
              <a:off x="19212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1"/>
            <p:cNvSpPr/>
            <p:nvPr/>
          </p:nvSpPr>
          <p:spPr>
            <a:xfrm>
              <a:off x="19215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1"/>
            <p:cNvSpPr/>
            <p:nvPr/>
          </p:nvSpPr>
          <p:spPr>
            <a:xfrm>
              <a:off x="19216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1"/>
            <p:cNvSpPr/>
            <p:nvPr/>
          </p:nvSpPr>
          <p:spPr>
            <a:xfrm>
              <a:off x="19219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1"/>
            <p:cNvSpPr/>
            <p:nvPr/>
          </p:nvSpPr>
          <p:spPr>
            <a:xfrm>
              <a:off x="19220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1"/>
            <p:cNvSpPr/>
            <p:nvPr/>
          </p:nvSpPr>
          <p:spPr>
            <a:xfrm>
              <a:off x="1922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1"/>
            <p:cNvSpPr/>
            <p:nvPr/>
          </p:nvSpPr>
          <p:spPr>
            <a:xfrm>
              <a:off x="1922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1"/>
            <p:cNvSpPr/>
            <p:nvPr/>
          </p:nvSpPr>
          <p:spPr>
            <a:xfrm>
              <a:off x="19226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1"/>
            <p:cNvSpPr/>
            <p:nvPr/>
          </p:nvSpPr>
          <p:spPr>
            <a:xfrm>
              <a:off x="19229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192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1923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1"/>
            <p:cNvSpPr/>
            <p:nvPr/>
          </p:nvSpPr>
          <p:spPr>
            <a:xfrm>
              <a:off x="1923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1"/>
            <p:cNvSpPr/>
            <p:nvPr/>
          </p:nvSpPr>
          <p:spPr>
            <a:xfrm>
              <a:off x="19237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1"/>
            <p:cNvSpPr/>
            <p:nvPr/>
          </p:nvSpPr>
          <p:spPr>
            <a:xfrm>
              <a:off x="19239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1924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1"/>
            <p:cNvSpPr/>
            <p:nvPr/>
          </p:nvSpPr>
          <p:spPr>
            <a:xfrm>
              <a:off x="1924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1"/>
            <p:cNvSpPr/>
            <p:nvPr/>
          </p:nvSpPr>
          <p:spPr>
            <a:xfrm>
              <a:off x="1924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1"/>
            <p:cNvSpPr/>
            <p:nvPr/>
          </p:nvSpPr>
          <p:spPr>
            <a:xfrm>
              <a:off x="19247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1"/>
            <p:cNvSpPr/>
            <p:nvPr/>
          </p:nvSpPr>
          <p:spPr>
            <a:xfrm>
              <a:off x="19250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1"/>
            <p:cNvSpPr/>
            <p:nvPr/>
          </p:nvSpPr>
          <p:spPr>
            <a:xfrm>
              <a:off x="1925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1"/>
            <p:cNvSpPr/>
            <p:nvPr/>
          </p:nvSpPr>
          <p:spPr>
            <a:xfrm>
              <a:off x="19254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1"/>
            <p:cNvSpPr/>
            <p:nvPr/>
          </p:nvSpPr>
          <p:spPr>
            <a:xfrm>
              <a:off x="19256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1"/>
            <p:cNvSpPr/>
            <p:nvPr/>
          </p:nvSpPr>
          <p:spPr>
            <a:xfrm>
              <a:off x="1925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1"/>
            <p:cNvSpPr/>
            <p:nvPr/>
          </p:nvSpPr>
          <p:spPr>
            <a:xfrm>
              <a:off x="1926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1"/>
            <p:cNvSpPr/>
            <p:nvPr/>
          </p:nvSpPr>
          <p:spPr>
            <a:xfrm>
              <a:off x="1926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1"/>
            <p:cNvSpPr/>
            <p:nvPr/>
          </p:nvSpPr>
          <p:spPr>
            <a:xfrm>
              <a:off x="19264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1"/>
            <p:cNvSpPr/>
            <p:nvPr/>
          </p:nvSpPr>
          <p:spPr>
            <a:xfrm>
              <a:off x="19267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1"/>
            <p:cNvSpPr/>
            <p:nvPr/>
          </p:nvSpPr>
          <p:spPr>
            <a:xfrm>
              <a:off x="1926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1"/>
            <p:cNvSpPr/>
            <p:nvPr/>
          </p:nvSpPr>
          <p:spPr>
            <a:xfrm>
              <a:off x="19271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1"/>
            <p:cNvSpPr/>
            <p:nvPr/>
          </p:nvSpPr>
          <p:spPr>
            <a:xfrm>
              <a:off x="1927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1"/>
            <p:cNvSpPr/>
            <p:nvPr/>
          </p:nvSpPr>
          <p:spPr>
            <a:xfrm>
              <a:off x="19274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1"/>
            <p:cNvSpPr/>
            <p:nvPr/>
          </p:nvSpPr>
          <p:spPr>
            <a:xfrm>
              <a:off x="19277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1"/>
            <p:cNvSpPr/>
            <p:nvPr/>
          </p:nvSpPr>
          <p:spPr>
            <a:xfrm>
              <a:off x="19278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1"/>
            <p:cNvSpPr/>
            <p:nvPr/>
          </p:nvSpPr>
          <p:spPr>
            <a:xfrm>
              <a:off x="19281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1"/>
            <p:cNvSpPr/>
            <p:nvPr/>
          </p:nvSpPr>
          <p:spPr>
            <a:xfrm>
              <a:off x="19284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1"/>
            <p:cNvSpPr/>
            <p:nvPr/>
          </p:nvSpPr>
          <p:spPr>
            <a:xfrm>
              <a:off x="19285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1"/>
            <p:cNvSpPr/>
            <p:nvPr/>
          </p:nvSpPr>
          <p:spPr>
            <a:xfrm>
              <a:off x="19287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1"/>
            <p:cNvSpPr/>
            <p:nvPr/>
          </p:nvSpPr>
          <p:spPr>
            <a:xfrm>
              <a:off x="1928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1"/>
            <p:cNvSpPr/>
            <p:nvPr/>
          </p:nvSpPr>
          <p:spPr>
            <a:xfrm>
              <a:off x="19291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1"/>
            <p:cNvSpPr/>
            <p:nvPr/>
          </p:nvSpPr>
          <p:spPr>
            <a:xfrm>
              <a:off x="1929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1"/>
            <p:cNvSpPr/>
            <p:nvPr/>
          </p:nvSpPr>
          <p:spPr>
            <a:xfrm>
              <a:off x="19295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1"/>
            <p:cNvSpPr/>
            <p:nvPr/>
          </p:nvSpPr>
          <p:spPr>
            <a:xfrm>
              <a:off x="19298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1"/>
            <p:cNvSpPr/>
            <p:nvPr/>
          </p:nvSpPr>
          <p:spPr>
            <a:xfrm>
              <a:off x="1929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1"/>
            <p:cNvSpPr/>
            <p:nvPr/>
          </p:nvSpPr>
          <p:spPr>
            <a:xfrm>
              <a:off x="19302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1"/>
            <p:cNvSpPr/>
            <p:nvPr/>
          </p:nvSpPr>
          <p:spPr>
            <a:xfrm>
              <a:off x="19303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1"/>
            <p:cNvSpPr/>
            <p:nvPr/>
          </p:nvSpPr>
          <p:spPr>
            <a:xfrm>
              <a:off x="19306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1"/>
            <p:cNvSpPr/>
            <p:nvPr/>
          </p:nvSpPr>
          <p:spPr>
            <a:xfrm>
              <a:off x="19308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1"/>
            <p:cNvSpPr/>
            <p:nvPr/>
          </p:nvSpPr>
          <p:spPr>
            <a:xfrm>
              <a:off x="193100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1"/>
            <p:cNvSpPr/>
            <p:nvPr/>
          </p:nvSpPr>
          <p:spPr>
            <a:xfrm>
              <a:off x="19312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1"/>
            <p:cNvSpPr/>
            <p:nvPr/>
          </p:nvSpPr>
          <p:spPr>
            <a:xfrm>
              <a:off x="19315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1"/>
            <p:cNvSpPr/>
            <p:nvPr/>
          </p:nvSpPr>
          <p:spPr>
            <a:xfrm>
              <a:off x="19316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1"/>
            <p:cNvSpPr/>
            <p:nvPr/>
          </p:nvSpPr>
          <p:spPr>
            <a:xfrm>
              <a:off x="19319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1"/>
            <p:cNvSpPr/>
            <p:nvPr/>
          </p:nvSpPr>
          <p:spPr>
            <a:xfrm>
              <a:off x="19320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1"/>
            <p:cNvSpPr/>
            <p:nvPr/>
          </p:nvSpPr>
          <p:spPr>
            <a:xfrm>
              <a:off x="19322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1"/>
            <p:cNvSpPr/>
            <p:nvPr/>
          </p:nvSpPr>
          <p:spPr>
            <a:xfrm>
              <a:off x="19325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1"/>
            <p:cNvSpPr/>
            <p:nvPr/>
          </p:nvSpPr>
          <p:spPr>
            <a:xfrm>
              <a:off x="19326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1"/>
            <p:cNvSpPr/>
            <p:nvPr/>
          </p:nvSpPr>
          <p:spPr>
            <a:xfrm>
              <a:off x="19329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1"/>
            <p:cNvSpPr/>
            <p:nvPr/>
          </p:nvSpPr>
          <p:spPr>
            <a:xfrm>
              <a:off x="193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1"/>
            <p:cNvSpPr/>
            <p:nvPr/>
          </p:nvSpPr>
          <p:spPr>
            <a:xfrm>
              <a:off x="19333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1"/>
            <p:cNvSpPr/>
            <p:nvPr/>
          </p:nvSpPr>
          <p:spPr>
            <a:xfrm>
              <a:off x="1920075" y="2954500"/>
              <a:ext cx="16875" cy="14575"/>
            </a:xfrm>
            <a:custGeom>
              <a:rect b="b" l="l" r="r" t="t"/>
              <a:pathLst>
                <a:path extrusionOk="0" h="583" w="675">
                  <a:moveTo>
                    <a:pt x="288" y="99"/>
                  </a:moveTo>
                  <a:cubicBezTo>
                    <a:pt x="455" y="99"/>
                    <a:pt x="545" y="298"/>
                    <a:pt x="432" y="421"/>
                  </a:cubicBezTo>
                  <a:cubicBezTo>
                    <a:pt x="401" y="463"/>
                    <a:pt x="354" y="484"/>
                    <a:pt x="302" y="489"/>
                  </a:cubicBezTo>
                  <a:cubicBezTo>
                    <a:pt x="198" y="489"/>
                    <a:pt x="110" y="406"/>
                    <a:pt x="105" y="302"/>
                  </a:cubicBezTo>
                  <a:cubicBezTo>
                    <a:pt x="100" y="250"/>
                    <a:pt x="120" y="203"/>
                    <a:pt x="152" y="162"/>
                  </a:cubicBezTo>
                  <a:cubicBezTo>
                    <a:pt x="188" y="125"/>
                    <a:pt x="235" y="99"/>
                    <a:pt x="281" y="99"/>
                  </a:cubicBezTo>
                  <a:cubicBezTo>
                    <a:pt x="283" y="99"/>
                    <a:pt x="286" y="99"/>
                    <a:pt x="288" y="99"/>
                  </a:cubicBezTo>
                  <a:close/>
                  <a:moveTo>
                    <a:pt x="288" y="1"/>
                  </a:moveTo>
                  <a:cubicBezTo>
                    <a:pt x="286" y="1"/>
                    <a:pt x="283" y="1"/>
                    <a:pt x="281" y="1"/>
                  </a:cubicBezTo>
                  <a:cubicBezTo>
                    <a:pt x="203" y="6"/>
                    <a:pt x="131" y="42"/>
                    <a:pt x="79" y="99"/>
                  </a:cubicBezTo>
                  <a:cubicBezTo>
                    <a:pt x="27" y="157"/>
                    <a:pt x="1" y="229"/>
                    <a:pt x="6" y="307"/>
                  </a:cubicBezTo>
                  <a:cubicBezTo>
                    <a:pt x="11" y="463"/>
                    <a:pt x="141" y="582"/>
                    <a:pt x="292" y="582"/>
                  </a:cubicBezTo>
                  <a:lnTo>
                    <a:pt x="307" y="582"/>
                  </a:lnTo>
                  <a:cubicBezTo>
                    <a:pt x="385" y="582"/>
                    <a:pt x="458" y="546"/>
                    <a:pt x="505" y="489"/>
                  </a:cubicBezTo>
                  <a:cubicBezTo>
                    <a:pt x="674" y="298"/>
                    <a:pt x="538"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1"/>
            <p:cNvSpPr/>
            <p:nvPr/>
          </p:nvSpPr>
          <p:spPr>
            <a:xfrm>
              <a:off x="1929950" y="2963325"/>
              <a:ext cx="17500" cy="10425"/>
            </a:xfrm>
            <a:custGeom>
              <a:rect b="b" l="l" r="r" t="t"/>
              <a:pathLst>
                <a:path extrusionOk="0" h="417" w="700">
                  <a:moveTo>
                    <a:pt x="626" y="1"/>
                  </a:moveTo>
                  <a:cubicBezTo>
                    <a:pt x="618" y="1"/>
                    <a:pt x="611" y="2"/>
                    <a:pt x="603" y="6"/>
                  </a:cubicBezTo>
                  <a:cubicBezTo>
                    <a:pt x="532" y="53"/>
                    <a:pt x="352" y="142"/>
                    <a:pt x="205" y="142"/>
                  </a:cubicBezTo>
                  <a:cubicBezTo>
                    <a:pt x="158" y="142"/>
                    <a:pt x="114" y="133"/>
                    <a:pt x="78" y="110"/>
                  </a:cubicBezTo>
                  <a:cubicBezTo>
                    <a:pt x="71" y="106"/>
                    <a:pt x="64" y="105"/>
                    <a:pt x="56" y="105"/>
                  </a:cubicBezTo>
                  <a:cubicBezTo>
                    <a:pt x="41" y="105"/>
                    <a:pt x="26" y="112"/>
                    <a:pt x="16" y="125"/>
                  </a:cubicBezTo>
                  <a:cubicBezTo>
                    <a:pt x="1" y="146"/>
                    <a:pt x="6" y="172"/>
                    <a:pt x="26" y="188"/>
                  </a:cubicBezTo>
                  <a:cubicBezTo>
                    <a:pt x="58" y="214"/>
                    <a:pt x="317" y="416"/>
                    <a:pt x="494" y="416"/>
                  </a:cubicBezTo>
                  <a:lnTo>
                    <a:pt x="525" y="416"/>
                  </a:lnTo>
                  <a:cubicBezTo>
                    <a:pt x="593" y="411"/>
                    <a:pt x="584" y="321"/>
                    <a:pt x="524" y="321"/>
                  </a:cubicBezTo>
                  <a:cubicBezTo>
                    <a:pt x="519" y="321"/>
                    <a:pt x="514" y="322"/>
                    <a:pt x="509" y="323"/>
                  </a:cubicBezTo>
                  <a:cubicBezTo>
                    <a:pt x="506" y="323"/>
                    <a:pt x="502" y="323"/>
                    <a:pt x="498" y="323"/>
                  </a:cubicBezTo>
                  <a:cubicBezTo>
                    <a:pt x="440" y="323"/>
                    <a:pt x="353" y="288"/>
                    <a:pt x="265" y="234"/>
                  </a:cubicBezTo>
                  <a:cubicBezTo>
                    <a:pt x="405" y="214"/>
                    <a:pt x="535" y="162"/>
                    <a:pt x="655" y="89"/>
                  </a:cubicBezTo>
                  <a:cubicBezTo>
                    <a:pt x="699" y="62"/>
                    <a:pt x="671"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1"/>
            <p:cNvSpPr/>
            <p:nvPr/>
          </p:nvSpPr>
          <p:spPr>
            <a:xfrm>
              <a:off x="1918925" y="2969300"/>
              <a:ext cx="10525" cy="4250"/>
            </a:xfrm>
            <a:custGeom>
              <a:rect b="b" l="l" r="r" t="t"/>
              <a:pathLst>
                <a:path extrusionOk="0" h="170" w="421">
                  <a:moveTo>
                    <a:pt x="421" y="1"/>
                  </a:moveTo>
                  <a:lnTo>
                    <a:pt x="0" y="136"/>
                  </a:lnTo>
                  <a:cubicBezTo>
                    <a:pt x="40" y="160"/>
                    <a:pt x="81" y="169"/>
                    <a:pt x="120" y="169"/>
                  </a:cubicBezTo>
                  <a:cubicBezTo>
                    <a:pt x="282" y="169"/>
                    <a:pt x="42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1"/>
            <p:cNvSpPr/>
            <p:nvPr/>
          </p:nvSpPr>
          <p:spPr>
            <a:xfrm>
              <a:off x="1917500" y="2968075"/>
              <a:ext cx="13250" cy="6700"/>
            </a:xfrm>
            <a:custGeom>
              <a:rect b="b" l="l" r="r" t="t"/>
              <a:pathLst>
                <a:path extrusionOk="0" h="268" w="530">
                  <a:moveTo>
                    <a:pt x="473" y="0"/>
                  </a:moveTo>
                  <a:cubicBezTo>
                    <a:pt x="459" y="0"/>
                    <a:pt x="445" y="7"/>
                    <a:pt x="436" y="18"/>
                  </a:cubicBezTo>
                  <a:cubicBezTo>
                    <a:pt x="436" y="18"/>
                    <a:pt x="307" y="168"/>
                    <a:pt x="169" y="168"/>
                  </a:cubicBezTo>
                  <a:cubicBezTo>
                    <a:pt x="139" y="168"/>
                    <a:pt x="108" y="161"/>
                    <a:pt x="78" y="143"/>
                  </a:cubicBezTo>
                  <a:cubicBezTo>
                    <a:pt x="69" y="140"/>
                    <a:pt x="61" y="138"/>
                    <a:pt x="52" y="138"/>
                  </a:cubicBezTo>
                  <a:cubicBezTo>
                    <a:pt x="36" y="138"/>
                    <a:pt x="21" y="145"/>
                    <a:pt x="11" y="159"/>
                  </a:cubicBezTo>
                  <a:cubicBezTo>
                    <a:pt x="0" y="185"/>
                    <a:pt x="5" y="211"/>
                    <a:pt x="31" y="226"/>
                  </a:cubicBezTo>
                  <a:cubicBezTo>
                    <a:pt x="73" y="252"/>
                    <a:pt x="125" y="268"/>
                    <a:pt x="171" y="268"/>
                  </a:cubicBezTo>
                  <a:cubicBezTo>
                    <a:pt x="353" y="268"/>
                    <a:pt x="504" y="86"/>
                    <a:pt x="509" y="81"/>
                  </a:cubicBezTo>
                  <a:cubicBezTo>
                    <a:pt x="530" y="60"/>
                    <a:pt x="524" y="29"/>
                    <a:pt x="504" y="13"/>
                  </a:cubicBezTo>
                  <a:cubicBezTo>
                    <a:pt x="495" y="4"/>
                    <a:pt x="484"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1"/>
            <p:cNvSpPr/>
            <p:nvPr/>
          </p:nvSpPr>
          <p:spPr>
            <a:xfrm>
              <a:off x="1893225" y="2968125"/>
              <a:ext cx="71025" cy="153575"/>
            </a:xfrm>
            <a:custGeom>
              <a:rect b="b" l="l" r="r" t="t"/>
              <a:pathLst>
                <a:path extrusionOk="0" h="6143" w="2841">
                  <a:moveTo>
                    <a:pt x="1485" y="1"/>
                  </a:moveTo>
                  <a:cubicBezTo>
                    <a:pt x="1303" y="302"/>
                    <a:pt x="1142" y="614"/>
                    <a:pt x="997" y="935"/>
                  </a:cubicBezTo>
                  <a:lnTo>
                    <a:pt x="1272" y="852"/>
                  </a:lnTo>
                  <a:lnTo>
                    <a:pt x="914" y="1122"/>
                  </a:lnTo>
                  <a:cubicBezTo>
                    <a:pt x="872" y="1221"/>
                    <a:pt x="836" y="1320"/>
                    <a:pt x="800" y="1413"/>
                  </a:cubicBezTo>
                  <a:lnTo>
                    <a:pt x="1101" y="1325"/>
                  </a:lnTo>
                  <a:lnTo>
                    <a:pt x="738" y="1600"/>
                  </a:lnTo>
                  <a:cubicBezTo>
                    <a:pt x="0" y="3884"/>
                    <a:pt x="1599" y="4419"/>
                    <a:pt x="2072" y="4995"/>
                  </a:cubicBezTo>
                  <a:cubicBezTo>
                    <a:pt x="2638" y="5681"/>
                    <a:pt x="2809" y="6143"/>
                    <a:pt x="2809" y="6143"/>
                  </a:cubicBezTo>
                  <a:cubicBezTo>
                    <a:pt x="2809" y="6143"/>
                    <a:pt x="2404" y="4855"/>
                    <a:pt x="2233" y="4341"/>
                  </a:cubicBezTo>
                  <a:cubicBezTo>
                    <a:pt x="2176" y="4159"/>
                    <a:pt x="2253" y="3796"/>
                    <a:pt x="2363" y="3375"/>
                  </a:cubicBezTo>
                  <a:lnTo>
                    <a:pt x="2181" y="3048"/>
                  </a:lnTo>
                  <a:lnTo>
                    <a:pt x="2181" y="3048"/>
                  </a:lnTo>
                  <a:lnTo>
                    <a:pt x="2399" y="3235"/>
                  </a:lnTo>
                  <a:cubicBezTo>
                    <a:pt x="2591" y="2503"/>
                    <a:pt x="2840" y="1636"/>
                    <a:pt x="2612" y="1185"/>
                  </a:cubicBezTo>
                  <a:cubicBezTo>
                    <a:pt x="2233" y="437"/>
                    <a:pt x="1485"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1"/>
            <p:cNvSpPr/>
            <p:nvPr/>
          </p:nvSpPr>
          <p:spPr>
            <a:xfrm>
              <a:off x="1893225" y="2968125"/>
              <a:ext cx="71025" cy="153575"/>
            </a:xfrm>
            <a:custGeom>
              <a:rect b="b" l="l" r="r" t="t"/>
              <a:pathLst>
                <a:path extrusionOk="0" h="6143" w="2841">
                  <a:moveTo>
                    <a:pt x="1101" y="1325"/>
                  </a:moveTo>
                  <a:lnTo>
                    <a:pt x="800" y="1413"/>
                  </a:lnTo>
                  <a:cubicBezTo>
                    <a:pt x="836" y="1320"/>
                    <a:pt x="872" y="1221"/>
                    <a:pt x="914" y="1122"/>
                  </a:cubicBezTo>
                  <a:lnTo>
                    <a:pt x="1272" y="852"/>
                  </a:lnTo>
                  <a:lnTo>
                    <a:pt x="997" y="935"/>
                  </a:lnTo>
                  <a:cubicBezTo>
                    <a:pt x="1142" y="614"/>
                    <a:pt x="1303" y="302"/>
                    <a:pt x="1485" y="1"/>
                  </a:cubicBezTo>
                  <a:cubicBezTo>
                    <a:pt x="1485" y="1"/>
                    <a:pt x="2233" y="437"/>
                    <a:pt x="2612" y="1185"/>
                  </a:cubicBezTo>
                  <a:cubicBezTo>
                    <a:pt x="2840" y="1636"/>
                    <a:pt x="2591" y="2503"/>
                    <a:pt x="2399" y="3235"/>
                  </a:cubicBezTo>
                  <a:lnTo>
                    <a:pt x="2181" y="3048"/>
                  </a:lnTo>
                  <a:lnTo>
                    <a:pt x="2363" y="3375"/>
                  </a:lnTo>
                  <a:cubicBezTo>
                    <a:pt x="2253" y="3796"/>
                    <a:pt x="2176" y="4159"/>
                    <a:pt x="2233" y="4341"/>
                  </a:cubicBezTo>
                  <a:cubicBezTo>
                    <a:pt x="2404" y="4855"/>
                    <a:pt x="2809" y="6143"/>
                    <a:pt x="2809" y="6143"/>
                  </a:cubicBezTo>
                  <a:cubicBezTo>
                    <a:pt x="2809" y="6143"/>
                    <a:pt x="2638" y="5681"/>
                    <a:pt x="2072" y="4995"/>
                  </a:cubicBezTo>
                  <a:cubicBezTo>
                    <a:pt x="1599" y="4419"/>
                    <a:pt x="0" y="3884"/>
                    <a:pt x="738"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1"/>
            <p:cNvSpPr/>
            <p:nvPr/>
          </p:nvSpPr>
          <p:spPr>
            <a:xfrm>
              <a:off x="1895675" y="2966900"/>
              <a:ext cx="69600" cy="156100"/>
            </a:xfrm>
            <a:custGeom>
              <a:rect b="b" l="l" r="r" t="t"/>
              <a:pathLst>
                <a:path extrusionOk="0" h="6244" w="2784">
                  <a:moveTo>
                    <a:pt x="1408" y="117"/>
                  </a:moveTo>
                  <a:cubicBezTo>
                    <a:pt x="1569" y="221"/>
                    <a:pt x="2161" y="626"/>
                    <a:pt x="2477" y="1254"/>
                  </a:cubicBezTo>
                  <a:cubicBezTo>
                    <a:pt x="2685" y="1670"/>
                    <a:pt x="2467" y="2474"/>
                    <a:pt x="2280" y="3180"/>
                  </a:cubicBezTo>
                  <a:lnTo>
                    <a:pt x="2275" y="3201"/>
                  </a:lnTo>
                  <a:lnTo>
                    <a:pt x="2114" y="3061"/>
                  </a:lnTo>
                  <a:cubicBezTo>
                    <a:pt x="2105" y="3054"/>
                    <a:pt x="2094" y="3051"/>
                    <a:pt x="2085" y="3051"/>
                  </a:cubicBezTo>
                  <a:cubicBezTo>
                    <a:pt x="2051" y="3051"/>
                    <a:pt x="2021" y="3087"/>
                    <a:pt x="2041" y="3123"/>
                  </a:cubicBezTo>
                  <a:lnTo>
                    <a:pt x="2218" y="3430"/>
                  </a:lnTo>
                  <a:cubicBezTo>
                    <a:pt x="2093" y="3913"/>
                    <a:pt x="2031" y="4224"/>
                    <a:pt x="2093" y="4406"/>
                  </a:cubicBezTo>
                  <a:cubicBezTo>
                    <a:pt x="2192" y="4702"/>
                    <a:pt x="2374" y="5268"/>
                    <a:pt x="2503" y="5688"/>
                  </a:cubicBezTo>
                  <a:cubicBezTo>
                    <a:pt x="2358" y="5449"/>
                    <a:pt x="2192" y="5226"/>
                    <a:pt x="2015" y="5013"/>
                  </a:cubicBezTo>
                  <a:cubicBezTo>
                    <a:pt x="1891" y="4873"/>
                    <a:pt x="1751" y="4748"/>
                    <a:pt x="1600" y="4639"/>
                  </a:cubicBezTo>
                  <a:cubicBezTo>
                    <a:pt x="977" y="4136"/>
                    <a:pt x="120" y="3445"/>
                    <a:pt x="686" y="1675"/>
                  </a:cubicBezTo>
                  <a:lnTo>
                    <a:pt x="1034" y="1410"/>
                  </a:lnTo>
                  <a:cubicBezTo>
                    <a:pt x="1071" y="1382"/>
                    <a:pt x="1050" y="1325"/>
                    <a:pt x="1008" y="1325"/>
                  </a:cubicBezTo>
                  <a:cubicBezTo>
                    <a:pt x="1003" y="1325"/>
                    <a:pt x="998" y="1325"/>
                    <a:pt x="993" y="1327"/>
                  </a:cubicBezTo>
                  <a:lnTo>
                    <a:pt x="790" y="1389"/>
                  </a:lnTo>
                  <a:cubicBezTo>
                    <a:pt x="811" y="1327"/>
                    <a:pt x="837" y="1265"/>
                    <a:pt x="863" y="1202"/>
                  </a:cubicBezTo>
                  <a:lnTo>
                    <a:pt x="1205" y="943"/>
                  </a:lnTo>
                  <a:cubicBezTo>
                    <a:pt x="1226" y="927"/>
                    <a:pt x="1231" y="901"/>
                    <a:pt x="1221" y="881"/>
                  </a:cubicBezTo>
                  <a:cubicBezTo>
                    <a:pt x="1212" y="863"/>
                    <a:pt x="1193" y="853"/>
                    <a:pt x="1175" y="853"/>
                  </a:cubicBezTo>
                  <a:cubicBezTo>
                    <a:pt x="1171" y="853"/>
                    <a:pt x="1167" y="854"/>
                    <a:pt x="1164" y="855"/>
                  </a:cubicBezTo>
                  <a:lnTo>
                    <a:pt x="993" y="907"/>
                  </a:lnTo>
                  <a:cubicBezTo>
                    <a:pt x="1112" y="657"/>
                    <a:pt x="1252" y="393"/>
                    <a:pt x="1408" y="117"/>
                  </a:cubicBezTo>
                  <a:close/>
                  <a:moveTo>
                    <a:pt x="1390" y="1"/>
                  </a:moveTo>
                  <a:cubicBezTo>
                    <a:pt x="1374" y="1"/>
                    <a:pt x="1358" y="10"/>
                    <a:pt x="1351" y="24"/>
                  </a:cubicBezTo>
                  <a:cubicBezTo>
                    <a:pt x="1169" y="330"/>
                    <a:pt x="1003" y="642"/>
                    <a:pt x="852" y="964"/>
                  </a:cubicBezTo>
                  <a:cubicBezTo>
                    <a:pt x="847" y="979"/>
                    <a:pt x="847" y="1000"/>
                    <a:pt x="863" y="1016"/>
                  </a:cubicBezTo>
                  <a:cubicBezTo>
                    <a:pt x="871" y="1027"/>
                    <a:pt x="884" y="1033"/>
                    <a:pt x="899" y="1033"/>
                  </a:cubicBezTo>
                  <a:cubicBezTo>
                    <a:pt x="904" y="1033"/>
                    <a:pt x="909" y="1032"/>
                    <a:pt x="915" y="1031"/>
                  </a:cubicBezTo>
                  <a:lnTo>
                    <a:pt x="930" y="1026"/>
                  </a:lnTo>
                  <a:lnTo>
                    <a:pt x="790" y="1130"/>
                  </a:lnTo>
                  <a:cubicBezTo>
                    <a:pt x="785" y="1135"/>
                    <a:pt x="780" y="1145"/>
                    <a:pt x="774" y="1151"/>
                  </a:cubicBezTo>
                  <a:cubicBezTo>
                    <a:pt x="733" y="1249"/>
                    <a:pt x="691" y="1353"/>
                    <a:pt x="660" y="1446"/>
                  </a:cubicBezTo>
                  <a:cubicBezTo>
                    <a:pt x="647" y="1479"/>
                    <a:pt x="673" y="1511"/>
                    <a:pt x="705" y="1511"/>
                  </a:cubicBezTo>
                  <a:cubicBezTo>
                    <a:pt x="709" y="1511"/>
                    <a:pt x="713" y="1510"/>
                    <a:pt x="717" y="1509"/>
                  </a:cubicBezTo>
                  <a:lnTo>
                    <a:pt x="759" y="1498"/>
                  </a:lnTo>
                  <a:lnTo>
                    <a:pt x="759" y="1498"/>
                  </a:lnTo>
                  <a:lnTo>
                    <a:pt x="614" y="1607"/>
                  </a:lnTo>
                  <a:cubicBezTo>
                    <a:pt x="603" y="1613"/>
                    <a:pt x="598" y="1623"/>
                    <a:pt x="593" y="1633"/>
                  </a:cubicBezTo>
                  <a:cubicBezTo>
                    <a:pt x="1" y="3476"/>
                    <a:pt x="925" y="4224"/>
                    <a:pt x="1543" y="4712"/>
                  </a:cubicBezTo>
                  <a:cubicBezTo>
                    <a:pt x="1683" y="4821"/>
                    <a:pt x="1818" y="4940"/>
                    <a:pt x="1943" y="5075"/>
                  </a:cubicBezTo>
                  <a:cubicBezTo>
                    <a:pt x="2493" y="5745"/>
                    <a:pt x="2669" y="6207"/>
                    <a:pt x="2669" y="6207"/>
                  </a:cubicBezTo>
                  <a:cubicBezTo>
                    <a:pt x="2675" y="6228"/>
                    <a:pt x="2695" y="6244"/>
                    <a:pt x="2716" y="6244"/>
                  </a:cubicBezTo>
                  <a:cubicBezTo>
                    <a:pt x="2721" y="6238"/>
                    <a:pt x="2721" y="6238"/>
                    <a:pt x="2727" y="6238"/>
                  </a:cubicBezTo>
                  <a:cubicBezTo>
                    <a:pt x="2753" y="6228"/>
                    <a:pt x="2768" y="6202"/>
                    <a:pt x="2758" y="6176"/>
                  </a:cubicBezTo>
                  <a:cubicBezTo>
                    <a:pt x="2753" y="6166"/>
                    <a:pt x="2353" y="4878"/>
                    <a:pt x="2181" y="4375"/>
                  </a:cubicBezTo>
                  <a:cubicBezTo>
                    <a:pt x="2124" y="4198"/>
                    <a:pt x="2218" y="3793"/>
                    <a:pt x="2311" y="3435"/>
                  </a:cubicBezTo>
                  <a:cubicBezTo>
                    <a:pt x="2316" y="3424"/>
                    <a:pt x="2316" y="3409"/>
                    <a:pt x="2311" y="3399"/>
                  </a:cubicBezTo>
                  <a:lnTo>
                    <a:pt x="2259" y="3315"/>
                  </a:lnTo>
                  <a:lnTo>
                    <a:pt x="2259" y="3315"/>
                  </a:lnTo>
                  <a:lnTo>
                    <a:pt x="2270" y="3321"/>
                  </a:lnTo>
                  <a:cubicBezTo>
                    <a:pt x="2281" y="3328"/>
                    <a:pt x="2293" y="3333"/>
                    <a:pt x="2304" y="3333"/>
                  </a:cubicBezTo>
                  <a:cubicBezTo>
                    <a:pt x="2308" y="3333"/>
                    <a:pt x="2312" y="3332"/>
                    <a:pt x="2316" y="3331"/>
                  </a:cubicBezTo>
                  <a:cubicBezTo>
                    <a:pt x="2332" y="3326"/>
                    <a:pt x="2342" y="3315"/>
                    <a:pt x="2348" y="3300"/>
                  </a:cubicBezTo>
                  <a:lnTo>
                    <a:pt x="2374" y="3206"/>
                  </a:lnTo>
                  <a:cubicBezTo>
                    <a:pt x="2566" y="2480"/>
                    <a:pt x="2784" y="1659"/>
                    <a:pt x="2560" y="1208"/>
                  </a:cubicBezTo>
                  <a:cubicBezTo>
                    <a:pt x="2181" y="455"/>
                    <a:pt x="1444" y="24"/>
                    <a:pt x="1413" y="8"/>
                  </a:cubicBezTo>
                  <a:cubicBezTo>
                    <a:pt x="1406" y="3"/>
                    <a:pt x="1398" y="1"/>
                    <a:pt x="1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1"/>
            <p:cNvSpPr/>
            <p:nvPr/>
          </p:nvSpPr>
          <p:spPr>
            <a:xfrm>
              <a:off x="1923975" y="2966975"/>
              <a:ext cx="19750" cy="108275"/>
            </a:xfrm>
            <a:custGeom>
              <a:rect b="b" l="l" r="r" t="t"/>
              <a:pathLst>
                <a:path extrusionOk="0" h="4331" w="790">
                  <a:moveTo>
                    <a:pt x="255" y="0"/>
                  </a:moveTo>
                  <a:cubicBezTo>
                    <a:pt x="229" y="0"/>
                    <a:pt x="203" y="21"/>
                    <a:pt x="208" y="47"/>
                  </a:cubicBezTo>
                  <a:cubicBezTo>
                    <a:pt x="208" y="62"/>
                    <a:pt x="240" y="1594"/>
                    <a:pt x="125" y="2767"/>
                  </a:cubicBezTo>
                  <a:cubicBezTo>
                    <a:pt x="1" y="3982"/>
                    <a:pt x="681" y="4309"/>
                    <a:pt x="712" y="4325"/>
                  </a:cubicBezTo>
                  <a:cubicBezTo>
                    <a:pt x="717" y="4330"/>
                    <a:pt x="728" y="4330"/>
                    <a:pt x="733" y="4330"/>
                  </a:cubicBezTo>
                  <a:cubicBezTo>
                    <a:pt x="754" y="4330"/>
                    <a:pt x="769" y="4314"/>
                    <a:pt x="774" y="4299"/>
                  </a:cubicBezTo>
                  <a:cubicBezTo>
                    <a:pt x="790" y="4273"/>
                    <a:pt x="779" y="4247"/>
                    <a:pt x="754" y="4231"/>
                  </a:cubicBezTo>
                  <a:cubicBezTo>
                    <a:pt x="728" y="4221"/>
                    <a:pt x="110" y="3920"/>
                    <a:pt x="219" y="2778"/>
                  </a:cubicBezTo>
                  <a:cubicBezTo>
                    <a:pt x="338" y="1594"/>
                    <a:pt x="302" y="62"/>
                    <a:pt x="302" y="47"/>
                  </a:cubicBezTo>
                  <a:cubicBezTo>
                    <a:pt x="302" y="21"/>
                    <a:pt x="281"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1"/>
            <p:cNvSpPr/>
            <p:nvPr/>
          </p:nvSpPr>
          <p:spPr>
            <a:xfrm>
              <a:off x="1754600" y="3041975"/>
              <a:ext cx="13525" cy="70900"/>
            </a:xfrm>
            <a:custGeom>
              <a:rect b="b" l="l" r="r" t="t"/>
              <a:pathLst>
                <a:path extrusionOk="0" h="2836" w="541">
                  <a:moveTo>
                    <a:pt x="447" y="1"/>
                  </a:moveTo>
                  <a:cubicBezTo>
                    <a:pt x="426" y="84"/>
                    <a:pt x="1" y="2046"/>
                    <a:pt x="198" y="2836"/>
                  </a:cubicBezTo>
                  <a:lnTo>
                    <a:pt x="291" y="2810"/>
                  </a:lnTo>
                  <a:cubicBezTo>
                    <a:pt x="99" y="2046"/>
                    <a:pt x="535" y="37"/>
                    <a:pt x="541" y="2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1"/>
            <p:cNvSpPr/>
            <p:nvPr/>
          </p:nvSpPr>
          <p:spPr>
            <a:xfrm>
              <a:off x="1757850" y="2739375"/>
              <a:ext cx="54800" cy="46950"/>
            </a:xfrm>
            <a:custGeom>
              <a:rect b="b" l="l" r="r" t="t"/>
              <a:pathLst>
                <a:path extrusionOk="0" h="1878" w="2192">
                  <a:moveTo>
                    <a:pt x="1250" y="102"/>
                  </a:moveTo>
                  <a:cubicBezTo>
                    <a:pt x="1253" y="102"/>
                    <a:pt x="1255" y="102"/>
                    <a:pt x="1257" y="102"/>
                  </a:cubicBezTo>
                  <a:cubicBezTo>
                    <a:pt x="1719" y="102"/>
                    <a:pt x="2093" y="476"/>
                    <a:pt x="2098" y="938"/>
                  </a:cubicBezTo>
                  <a:cubicBezTo>
                    <a:pt x="2098" y="1447"/>
                    <a:pt x="1684" y="1783"/>
                    <a:pt x="1253" y="1783"/>
                  </a:cubicBezTo>
                  <a:cubicBezTo>
                    <a:pt x="1047" y="1783"/>
                    <a:pt x="836" y="1706"/>
                    <a:pt x="665" y="1535"/>
                  </a:cubicBezTo>
                  <a:cubicBezTo>
                    <a:pt x="137" y="1007"/>
                    <a:pt x="507" y="102"/>
                    <a:pt x="1250" y="102"/>
                  </a:cubicBezTo>
                  <a:close/>
                  <a:moveTo>
                    <a:pt x="1249" y="0"/>
                  </a:moveTo>
                  <a:cubicBezTo>
                    <a:pt x="1018" y="0"/>
                    <a:pt x="783" y="86"/>
                    <a:pt x="592" y="278"/>
                  </a:cubicBezTo>
                  <a:cubicBezTo>
                    <a:pt x="0" y="870"/>
                    <a:pt x="421" y="1877"/>
                    <a:pt x="1257" y="1877"/>
                  </a:cubicBezTo>
                  <a:cubicBezTo>
                    <a:pt x="1776" y="1872"/>
                    <a:pt x="2191" y="1457"/>
                    <a:pt x="2191" y="938"/>
                  </a:cubicBezTo>
                  <a:cubicBezTo>
                    <a:pt x="2191" y="373"/>
                    <a:pt x="1729"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1"/>
            <p:cNvSpPr/>
            <p:nvPr/>
          </p:nvSpPr>
          <p:spPr>
            <a:xfrm>
              <a:off x="1788100" y="2142400"/>
              <a:ext cx="2475" cy="598225"/>
            </a:xfrm>
            <a:custGeom>
              <a:rect b="b" l="l" r="r" t="t"/>
              <a:pathLst>
                <a:path extrusionOk="0" h="23929" w="99">
                  <a:moveTo>
                    <a:pt x="0" y="0"/>
                  </a:moveTo>
                  <a:lnTo>
                    <a:pt x="0" y="23929"/>
                  </a:lnTo>
                  <a:lnTo>
                    <a:pt x="99" y="23929"/>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1"/>
            <p:cNvSpPr/>
            <p:nvPr/>
          </p:nvSpPr>
          <p:spPr>
            <a:xfrm>
              <a:off x="1716050" y="3127525"/>
              <a:ext cx="97125" cy="205100"/>
            </a:xfrm>
            <a:custGeom>
              <a:rect b="b" l="l" r="r" t="t"/>
              <a:pathLst>
                <a:path extrusionOk="0" h="8204" w="3885">
                  <a:moveTo>
                    <a:pt x="1615" y="0"/>
                  </a:moveTo>
                  <a:cubicBezTo>
                    <a:pt x="1615" y="0"/>
                    <a:pt x="681" y="634"/>
                    <a:pt x="255" y="1656"/>
                  </a:cubicBezTo>
                  <a:cubicBezTo>
                    <a:pt x="1" y="2269"/>
                    <a:pt x="400" y="3390"/>
                    <a:pt x="712" y="4341"/>
                  </a:cubicBezTo>
                  <a:lnTo>
                    <a:pt x="982" y="4076"/>
                  </a:lnTo>
                  <a:lnTo>
                    <a:pt x="774" y="4517"/>
                  </a:lnTo>
                  <a:cubicBezTo>
                    <a:pt x="951" y="5062"/>
                    <a:pt x="1086" y="5535"/>
                    <a:pt x="1023" y="5779"/>
                  </a:cubicBezTo>
                  <a:cubicBezTo>
                    <a:pt x="847" y="6469"/>
                    <a:pt x="442" y="8203"/>
                    <a:pt x="442" y="8203"/>
                  </a:cubicBezTo>
                  <a:cubicBezTo>
                    <a:pt x="442" y="8203"/>
                    <a:pt x="618" y="7580"/>
                    <a:pt x="1293" y="6625"/>
                  </a:cubicBezTo>
                  <a:cubicBezTo>
                    <a:pt x="1859" y="5825"/>
                    <a:pt x="3884" y="4974"/>
                    <a:pt x="2726" y="2030"/>
                  </a:cubicBezTo>
                  <a:lnTo>
                    <a:pt x="2233" y="1708"/>
                  </a:lnTo>
                  <a:lnTo>
                    <a:pt x="2628" y="1797"/>
                  </a:lnTo>
                  <a:cubicBezTo>
                    <a:pt x="2576" y="1677"/>
                    <a:pt x="2513" y="1553"/>
                    <a:pt x="2451" y="1423"/>
                  </a:cubicBezTo>
                  <a:lnTo>
                    <a:pt x="1968" y="1101"/>
                  </a:lnTo>
                  <a:lnTo>
                    <a:pt x="2332" y="1184"/>
                  </a:lnTo>
                  <a:cubicBezTo>
                    <a:pt x="2114" y="779"/>
                    <a:pt x="1875" y="379"/>
                    <a:pt x="1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1"/>
            <p:cNvSpPr/>
            <p:nvPr/>
          </p:nvSpPr>
          <p:spPr>
            <a:xfrm>
              <a:off x="1773800" y="3081825"/>
              <a:ext cx="27025" cy="23000"/>
            </a:xfrm>
            <a:custGeom>
              <a:rect b="b" l="l" r="r" t="t"/>
              <a:pathLst>
                <a:path extrusionOk="0" h="920" w="1081">
                  <a:moveTo>
                    <a:pt x="619" y="99"/>
                  </a:moveTo>
                  <a:cubicBezTo>
                    <a:pt x="821" y="99"/>
                    <a:pt x="982" y="260"/>
                    <a:pt x="982" y="463"/>
                  </a:cubicBezTo>
                  <a:cubicBezTo>
                    <a:pt x="982" y="680"/>
                    <a:pt x="804" y="824"/>
                    <a:pt x="618" y="824"/>
                  </a:cubicBezTo>
                  <a:cubicBezTo>
                    <a:pt x="529" y="824"/>
                    <a:pt x="438" y="791"/>
                    <a:pt x="364" y="717"/>
                  </a:cubicBezTo>
                  <a:cubicBezTo>
                    <a:pt x="136" y="489"/>
                    <a:pt x="297" y="99"/>
                    <a:pt x="619" y="99"/>
                  </a:cubicBezTo>
                  <a:close/>
                  <a:moveTo>
                    <a:pt x="614" y="0"/>
                  </a:moveTo>
                  <a:cubicBezTo>
                    <a:pt x="501" y="0"/>
                    <a:pt x="385" y="42"/>
                    <a:pt x="292" y="136"/>
                  </a:cubicBezTo>
                  <a:cubicBezTo>
                    <a:pt x="1" y="427"/>
                    <a:pt x="209" y="920"/>
                    <a:pt x="619" y="920"/>
                  </a:cubicBezTo>
                  <a:cubicBezTo>
                    <a:pt x="873" y="920"/>
                    <a:pt x="1081" y="717"/>
                    <a:pt x="1081" y="463"/>
                  </a:cubicBezTo>
                  <a:cubicBezTo>
                    <a:pt x="1081" y="185"/>
                    <a:pt x="852"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1"/>
            <p:cNvSpPr/>
            <p:nvPr/>
          </p:nvSpPr>
          <p:spPr>
            <a:xfrm>
              <a:off x="1756550" y="3098325"/>
              <a:ext cx="28250" cy="15725"/>
            </a:xfrm>
            <a:custGeom>
              <a:rect b="b" l="l" r="r" t="t"/>
              <a:pathLst>
                <a:path extrusionOk="0" h="629" w="1130">
                  <a:moveTo>
                    <a:pt x="54" y="0"/>
                  </a:moveTo>
                  <a:cubicBezTo>
                    <a:pt x="37" y="0"/>
                    <a:pt x="21" y="8"/>
                    <a:pt x="11" y="26"/>
                  </a:cubicBezTo>
                  <a:cubicBezTo>
                    <a:pt x="0" y="47"/>
                    <a:pt x="11" y="78"/>
                    <a:pt x="32" y="88"/>
                  </a:cubicBezTo>
                  <a:cubicBezTo>
                    <a:pt x="51" y="103"/>
                    <a:pt x="426" y="303"/>
                    <a:pt x="763" y="303"/>
                  </a:cubicBezTo>
                  <a:cubicBezTo>
                    <a:pt x="779" y="303"/>
                    <a:pt x="795" y="302"/>
                    <a:pt x="810" y="301"/>
                  </a:cubicBezTo>
                  <a:lnTo>
                    <a:pt x="810" y="301"/>
                  </a:lnTo>
                  <a:cubicBezTo>
                    <a:pt x="649" y="414"/>
                    <a:pt x="446" y="531"/>
                    <a:pt x="306" y="531"/>
                  </a:cubicBezTo>
                  <a:cubicBezTo>
                    <a:pt x="297" y="531"/>
                    <a:pt x="289" y="531"/>
                    <a:pt x="281" y="530"/>
                  </a:cubicBezTo>
                  <a:cubicBezTo>
                    <a:pt x="278" y="529"/>
                    <a:pt x="275" y="529"/>
                    <a:pt x="272" y="529"/>
                  </a:cubicBezTo>
                  <a:cubicBezTo>
                    <a:pt x="213" y="529"/>
                    <a:pt x="206" y="623"/>
                    <a:pt x="270" y="628"/>
                  </a:cubicBezTo>
                  <a:lnTo>
                    <a:pt x="302" y="628"/>
                  </a:lnTo>
                  <a:cubicBezTo>
                    <a:pt x="603" y="628"/>
                    <a:pt x="1070" y="229"/>
                    <a:pt x="1091" y="213"/>
                  </a:cubicBezTo>
                  <a:cubicBezTo>
                    <a:pt x="1129" y="179"/>
                    <a:pt x="1097" y="127"/>
                    <a:pt x="1059" y="127"/>
                  </a:cubicBezTo>
                  <a:cubicBezTo>
                    <a:pt x="1051" y="127"/>
                    <a:pt x="1042" y="130"/>
                    <a:pt x="1034" y="135"/>
                  </a:cubicBezTo>
                  <a:cubicBezTo>
                    <a:pt x="961" y="187"/>
                    <a:pt x="868" y="207"/>
                    <a:pt x="770" y="207"/>
                  </a:cubicBezTo>
                  <a:cubicBezTo>
                    <a:pt x="456" y="207"/>
                    <a:pt x="82" y="5"/>
                    <a:pt x="78" y="5"/>
                  </a:cubicBezTo>
                  <a:cubicBezTo>
                    <a:pt x="70" y="2"/>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1"/>
            <p:cNvSpPr/>
            <p:nvPr/>
          </p:nvSpPr>
          <p:spPr>
            <a:xfrm>
              <a:off x="1728775" y="3103150"/>
              <a:ext cx="123450" cy="272025"/>
            </a:xfrm>
            <a:custGeom>
              <a:rect b="b" l="l" r="r" t="t"/>
              <a:pathLst>
                <a:path extrusionOk="0" h="10881" w="4938">
                  <a:moveTo>
                    <a:pt x="2228" y="119"/>
                  </a:moveTo>
                  <a:cubicBezTo>
                    <a:pt x="2555" y="601"/>
                    <a:pt x="2835" y="1069"/>
                    <a:pt x="3074" y="1515"/>
                  </a:cubicBezTo>
                  <a:lnTo>
                    <a:pt x="2700" y="1427"/>
                  </a:lnTo>
                  <a:cubicBezTo>
                    <a:pt x="2696" y="1426"/>
                    <a:pt x="2691" y="1426"/>
                    <a:pt x="2687" y="1426"/>
                  </a:cubicBezTo>
                  <a:cubicBezTo>
                    <a:pt x="2667" y="1426"/>
                    <a:pt x="2652" y="1436"/>
                    <a:pt x="2643" y="1453"/>
                  </a:cubicBezTo>
                  <a:cubicBezTo>
                    <a:pt x="2633" y="1474"/>
                    <a:pt x="2638" y="1500"/>
                    <a:pt x="2659" y="1515"/>
                  </a:cubicBezTo>
                  <a:lnTo>
                    <a:pt x="3287" y="1931"/>
                  </a:lnTo>
                  <a:cubicBezTo>
                    <a:pt x="3349" y="2060"/>
                    <a:pt x="3406" y="2190"/>
                    <a:pt x="3463" y="2310"/>
                  </a:cubicBezTo>
                  <a:lnTo>
                    <a:pt x="3032" y="2206"/>
                  </a:lnTo>
                  <a:cubicBezTo>
                    <a:pt x="3030" y="2205"/>
                    <a:pt x="3027" y="2205"/>
                    <a:pt x="3024" y="2205"/>
                  </a:cubicBezTo>
                  <a:cubicBezTo>
                    <a:pt x="3005" y="2205"/>
                    <a:pt x="2985" y="2219"/>
                    <a:pt x="2980" y="2237"/>
                  </a:cubicBezTo>
                  <a:cubicBezTo>
                    <a:pt x="2970" y="2258"/>
                    <a:pt x="2975" y="2284"/>
                    <a:pt x="2996" y="2294"/>
                  </a:cubicBezTo>
                  <a:lnTo>
                    <a:pt x="3629" y="2720"/>
                  </a:lnTo>
                  <a:cubicBezTo>
                    <a:pt x="4938" y="6146"/>
                    <a:pt x="2565" y="10050"/>
                    <a:pt x="2139" y="10710"/>
                  </a:cubicBezTo>
                  <a:cubicBezTo>
                    <a:pt x="1994" y="10014"/>
                    <a:pt x="1278" y="6536"/>
                    <a:pt x="1065" y="5840"/>
                  </a:cubicBezTo>
                  <a:lnTo>
                    <a:pt x="1350" y="5295"/>
                  </a:lnTo>
                  <a:cubicBezTo>
                    <a:pt x="1366" y="5260"/>
                    <a:pt x="1338" y="5225"/>
                    <a:pt x="1305" y="5225"/>
                  </a:cubicBezTo>
                  <a:cubicBezTo>
                    <a:pt x="1294" y="5225"/>
                    <a:pt x="1283" y="5229"/>
                    <a:pt x="1272" y="5238"/>
                  </a:cubicBezTo>
                  <a:lnTo>
                    <a:pt x="966" y="5523"/>
                  </a:lnTo>
                  <a:lnTo>
                    <a:pt x="940" y="5435"/>
                  </a:lnTo>
                  <a:cubicBezTo>
                    <a:pt x="551" y="4246"/>
                    <a:pt x="109" y="2896"/>
                    <a:pt x="442" y="2164"/>
                  </a:cubicBezTo>
                  <a:cubicBezTo>
                    <a:pt x="961" y="1027"/>
                    <a:pt x="2010" y="264"/>
                    <a:pt x="2228" y="119"/>
                  </a:cubicBezTo>
                  <a:close/>
                  <a:moveTo>
                    <a:pt x="2237" y="1"/>
                  </a:moveTo>
                  <a:cubicBezTo>
                    <a:pt x="2228" y="1"/>
                    <a:pt x="2220" y="4"/>
                    <a:pt x="2212" y="10"/>
                  </a:cubicBezTo>
                  <a:cubicBezTo>
                    <a:pt x="2197" y="15"/>
                    <a:pt x="930" y="825"/>
                    <a:pt x="348" y="2123"/>
                  </a:cubicBezTo>
                  <a:cubicBezTo>
                    <a:pt x="0" y="2891"/>
                    <a:pt x="447" y="4262"/>
                    <a:pt x="836" y="5466"/>
                  </a:cubicBezTo>
                  <a:lnTo>
                    <a:pt x="888" y="5622"/>
                  </a:lnTo>
                  <a:cubicBezTo>
                    <a:pt x="893" y="5637"/>
                    <a:pt x="909" y="5653"/>
                    <a:pt x="925" y="5658"/>
                  </a:cubicBezTo>
                  <a:cubicBezTo>
                    <a:pt x="940" y="5658"/>
                    <a:pt x="956" y="5658"/>
                    <a:pt x="966" y="5643"/>
                  </a:cubicBezTo>
                  <a:lnTo>
                    <a:pt x="1132" y="5497"/>
                  </a:lnTo>
                  <a:lnTo>
                    <a:pt x="966" y="5814"/>
                  </a:lnTo>
                  <a:cubicBezTo>
                    <a:pt x="961" y="5829"/>
                    <a:pt x="961" y="5840"/>
                    <a:pt x="966" y="5850"/>
                  </a:cubicBezTo>
                  <a:cubicBezTo>
                    <a:pt x="1189" y="6551"/>
                    <a:pt x="2056" y="10798"/>
                    <a:pt x="2067" y="10845"/>
                  </a:cubicBezTo>
                  <a:cubicBezTo>
                    <a:pt x="2072" y="10860"/>
                    <a:pt x="2082" y="10876"/>
                    <a:pt x="2103" y="10881"/>
                  </a:cubicBezTo>
                  <a:lnTo>
                    <a:pt x="2113" y="10881"/>
                  </a:lnTo>
                  <a:cubicBezTo>
                    <a:pt x="2129" y="10876"/>
                    <a:pt x="2139" y="10871"/>
                    <a:pt x="2145" y="10855"/>
                  </a:cubicBezTo>
                  <a:cubicBezTo>
                    <a:pt x="2690" y="10024"/>
                    <a:pt x="3136" y="9137"/>
                    <a:pt x="3479" y="8202"/>
                  </a:cubicBezTo>
                  <a:cubicBezTo>
                    <a:pt x="4003" y="6769"/>
                    <a:pt x="4470" y="4651"/>
                    <a:pt x="3707" y="2668"/>
                  </a:cubicBezTo>
                  <a:cubicBezTo>
                    <a:pt x="3702" y="2657"/>
                    <a:pt x="3697" y="2652"/>
                    <a:pt x="3687" y="2647"/>
                  </a:cubicBezTo>
                  <a:lnTo>
                    <a:pt x="3266" y="2367"/>
                  </a:lnTo>
                  <a:lnTo>
                    <a:pt x="3266" y="2367"/>
                  </a:lnTo>
                  <a:lnTo>
                    <a:pt x="3526" y="2429"/>
                  </a:lnTo>
                  <a:cubicBezTo>
                    <a:pt x="3530" y="2430"/>
                    <a:pt x="3534" y="2431"/>
                    <a:pt x="3538" y="2431"/>
                  </a:cubicBezTo>
                  <a:cubicBezTo>
                    <a:pt x="3570" y="2431"/>
                    <a:pt x="3596" y="2399"/>
                    <a:pt x="3583" y="2367"/>
                  </a:cubicBezTo>
                  <a:cubicBezTo>
                    <a:pt x="3515" y="2211"/>
                    <a:pt x="3443" y="2045"/>
                    <a:pt x="3359" y="1879"/>
                  </a:cubicBezTo>
                  <a:cubicBezTo>
                    <a:pt x="3354" y="1868"/>
                    <a:pt x="3349" y="1863"/>
                    <a:pt x="3344" y="1858"/>
                  </a:cubicBezTo>
                  <a:lnTo>
                    <a:pt x="2934" y="1588"/>
                  </a:lnTo>
                  <a:lnTo>
                    <a:pt x="3152" y="1640"/>
                  </a:lnTo>
                  <a:cubicBezTo>
                    <a:pt x="3155" y="1641"/>
                    <a:pt x="3157" y="1641"/>
                    <a:pt x="3160" y="1641"/>
                  </a:cubicBezTo>
                  <a:cubicBezTo>
                    <a:pt x="3174" y="1641"/>
                    <a:pt x="3190" y="1632"/>
                    <a:pt x="3199" y="1619"/>
                  </a:cubicBezTo>
                  <a:cubicBezTo>
                    <a:pt x="3214" y="1603"/>
                    <a:pt x="3214" y="1588"/>
                    <a:pt x="3204" y="1567"/>
                  </a:cubicBezTo>
                  <a:cubicBezTo>
                    <a:pt x="2923" y="1038"/>
                    <a:pt x="2612" y="518"/>
                    <a:pt x="2274" y="25"/>
                  </a:cubicBezTo>
                  <a:cubicBezTo>
                    <a:pt x="2265" y="9"/>
                    <a:pt x="2251"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1"/>
            <p:cNvSpPr/>
            <p:nvPr/>
          </p:nvSpPr>
          <p:spPr>
            <a:xfrm>
              <a:off x="1771475" y="3103125"/>
              <a:ext cx="31575" cy="182625"/>
            </a:xfrm>
            <a:custGeom>
              <a:rect b="b" l="l" r="r" t="t"/>
              <a:pathLst>
                <a:path extrusionOk="0" h="7305" w="1263">
                  <a:moveTo>
                    <a:pt x="530" y="0"/>
                  </a:moveTo>
                  <a:cubicBezTo>
                    <a:pt x="504" y="0"/>
                    <a:pt x="483" y="26"/>
                    <a:pt x="483" y="52"/>
                  </a:cubicBezTo>
                  <a:cubicBezTo>
                    <a:pt x="483" y="78"/>
                    <a:pt x="556" y="2674"/>
                    <a:pt x="862" y="4668"/>
                  </a:cubicBezTo>
                  <a:cubicBezTo>
                    <a:pt x="1158" y="6614"/>
                    <a:pt x="58" y="7206"/>
                    <a:pt x="47" y="7211"/>
                  </a:cubicBezTo>
                  <a:cubicBezTo>
                    <a:pt x="0" y="7237"/>
                    <a:pt x="16" y="7305"/>
                    <a:pt x="68" y="7305"/>
                  </a:cubicBezTo>
                  <a:cubicBezTo>
                    <a:pt x="78" y="7305"/>
                    <a:pt x="84" y="7305"/>
                    <a:pt x="94" y="7300"/>
                  </a:cubicBezTo>
                  <a:cubicBezTo>
                    <a:pt x="104" y="7295"/>
                    <a:pt x="1262" y="6672"/>
                    <a:pt x="956" y="4652"/>
                  </a:cubicBezTo>
                  <a:cubicBezTo>
                    <a:pt x="655" y="2664"/>
                    <a:pt x="582" y="73"/>
                    <a:pt x="582" y="47"/>
                  </a:cubicBezTo>
                  <a:cubicBezTo>
                    <a:pt x="577" y="21"/>
                    <a:pt x="556"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1"/>
            <p:cNvSpPr/>
            <p:nvPr/>
          </p:nvSpPr>
          <p:spPr>
            <a:xfrm>
              <a:off x="1734325" y="3122925"/>
              <a:ext cx="22000" cy="12675"/>
            </a:xfrm>
            <a:custGeom>
              <a:rect b="b" l="l" r="r" t="t"/>
              <a:pathLst>
                <a:path extrusionOk="0" h="507" w="880">
                  <a:moveTo>
                    <a:pt x="70" y="1"/>
                  </a:moveTo>
                  <a:cubicBezTo>
                    <a:pt x="26" y="1"/>
                    <a:pt x="0" y="64"/>
                    <a:pt x="48" y="91"/>
                  </a:cubicBezTo>
                  <a:cubicBezTo>
                    <a:pt x="64" y="101"/>
                    <a:pt x="340" y="247"/>
                    <a:pt x="596" y="247"/>
                  </a:cubicBezTo>
                  <a:cubicBezTo>
                    <a:pt x="600" y="247"/>
                    <a:pt x="605" y="247"/>
                    <a:pt x="609" y="247"/>
                  </a:cubicBezTo>
                  <a:lnTo>
                    <a:pt x="609" y="247"/>
                  </a:lnTo>
                  <a:cubicBezTo>
                    <a:pt x="493" y="332"/>
                    <a:pt x="353" y="413"/>
                    <a:pt x="259" y="413"/>
                  </a:cubicBezTo>
                  <a:cubicBezTo>
                    <a:pt x="256" y="413"/>
                    <a:pt x="254" y="413"/>
                    <a:pt x="251" y="413"/>
                  </a:cubicBezTo>
                  <a:cubicBezTo>
                    <a:pt x="246" y="412"/>
                    <a:pt x="242" y="411"/>
                    <a:pt x="238" y="411"/>
                  </a:cubicBezTo>
                  <a:cubicBezTo>
                    <a:pt x="182" y="411"/>
                    <a:pt x="178" y="506"/>
                    <a:pt x="240" y="506"/>
                  </a:cubicBezTo>
                  <a:lnTo>
                    <a:pt x="261" y="506"/>
                  </a:lnTo>
                  <a:cubicBezTo>
                    <a:pt x="490" y="506"/>
                    <a:pt x="822" y="205"/>
                    <a:pt x="858" y="169"/>
                  </a:cubicBezTo>
                  <a:cubicBezTo>
                    <a:pt x="879" y="148"/>
                    <a:pt x="879" y="122"/>
                    <a:pt x="863" y="101"/>
                  </a:cubicBezTo>
                  <a:cubicBezTo>
                    <a:pt x="854" y="92"/>
                    <a:pt x="842" y="87"/>
                    <a:pt x="829" y="87"/>
                  </a:cubicBezTo>
                  <a:cubicBezTo>
                    <a:pt x="820" y="87"/>
                    <a:pt x="810" y="89"/>
                    <a:pt x="801" y="96"/>
                  </a:cubicBezTo>
                  <a:cubicBezTo>
                    <a:pt x="746" y="139"/>
                    <a:pt x="675" y="155"/>
                    <a:pt x="599" y="155"/>
                  </a:cubicBezTo>
                  <a:cubicBezTo>
                    <a:pt x="370" y="155"/>
                    <a:pt x="99" y="8"/>
                    <a:pt x="95" y="8"/>
                  </a:cubicBezTo>
                  <a:cubicBezTo>
                    <a:pt x="86" y="3"/>
                    <a:pt x="7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1"/>
            <p:cNvSpPr/>
            <p:nvPr/>
          </p:nvSpPr>
          <p:spPr>
            <a:xfrm>
              <a:off x="1756200" y="3127800"/>
              <a:ext cx="17275" cy="7275"/>
            </a:xfrm>
            <a:custGeom>
              <a:rect b="b" l="l" r="r" t="t"/>
              <a:pathLst>
                <a:path extrusionOk="0" h="291" w="691">
                  <a:moveTo>
                    <a:pt x="67" y="1"/>
                  </a:moveTo>
                  <a:cubicBezTo>
                    <a:pt x="31" y="1"/>
                    <a:pt x="0" y="41"/>
                    <a:pt x="25" y="78"/>
                  </a:cubicBezTo>
                  <a:cubicBezTo>
                    <a:pt x="35" y="88"/>
                    <a:pt x="227" y="290"/>
                    <a:pt x="445" y="290"/>
                  </a:cubicBezTo>
                  <a:cubicBezTo>
                    <a:pt x="518" y="290"/>
                    <a:pt x="591" y="270"/>
                    <a:pt x="648" y="228"/>
                  </a:cubicBezTo>
                  <a:cubicBezTo>
                    <a:pt x="691" y="198"/>
                    <a:pt x="663" y="136"/>
                    <a:pt x="619" y="136"/>
                  </a:cubicBezTo>
                  <a:cubicBezTo>
                    <a:pt x="610" y="136"/>
                    <a:pt x="601" y="139"/>
                    <a:pt x="591" y="145"/>
                  </a:cubicBezTo>
                  <a:cubicBezTo>
                    <a:pt x="545" y="178"/>
                    <a:pt x="496" y="191"/>
                    <a:pt x="448" y="191"/>
                  </a:cubicBezTo>
                  <a:cubicBezTo>
                    <a:pt x="269" y="191"/>
                    <a:pt x="98" y="10"/>
                    <a:pt x="98" y="10"/>
                  </a:cubicBezTo>
                  <a:cubicBezTo>
                    <a:pt x="88" y="3"/>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1"/>
            <p:cNvSpPr/>
            <p:nvPr/>
          </p:nvSpPr>
          <p:spPr>
            <a:xfrm>
              <a:off x="1714875" y="3126350"/>
              <a:ext cx="93625" cy="207575"/>
            </a:xfrm>
            <a:custGeom>
              <a:rect b="b" l="l" r="r" t="t"/>
              <a:pathLst>
                <a:path extrusionOk="0" h="8303" w="3745">
                  <a:moveTo>
                    <a:pt x="1647" y="120"/>
                  </a:moveTo>
                  <a:cubicBezTo>
                    <a:pt x="1891" y="478"/>
                    <a:pt x="2104" y="831"/>
                    <a:pt x="2285" y="1163"/>
                  </a:cubicBezTo>
                  <a:lnTo>
                    <a:pt x="2026" y="1106"/>
                  </a:lnTo>
                  <a:cubicBezTo>
                    <a:pt x="2022" y="1106"/>
                    <a:pt x="2019" y="1105"/>
                    <a:pt x="2015" y="1105"/>
                  </a:cubicBezTo>
                  <a:cubicBezTo>
                    <a:pt x="1970" y="1105"/>
                    <a:pt x="1951" y="1166"/>
                    <a:pt x="1989" y="1195"/>
                  </a:cubicBezTo>
                  <a:lnTo>
                    <a:pt x="2462" y="1506"/>
                  </a:lnTo>
                  <a:cubicBezTo>
                    <a:pt x="2509" y="1600"/>
                    <a:pt x="2550" y="1693"/>
                    <a:pt x="2592" y="1776"/>
                  </a:cubicBezTo>
                  <a:lnTo>
                    <a:pt x="2290" y="1709"/>
                  </a:lnTo>
                  <a:cubicBezTo>
                    <a:pt x="2287" y="1708"/>
                    <a:pt x="2283" y="1708"/>
                    <a:pt x="2280" y="1708"/>
                  </a:cubicBezTo>
                  <a:cubicBezTo>
                    <a:pt x="2235" y="1708"/>
                    <a:pt x="2211" y="1768"/>
                    <a:pt x="2254" y="1797"/>
                  </a:cubicBezTo>
                  <a:lnTo>
                    <a:pt x="2737" y="2114"/>
                  </a:lnTo>
                  <a:cubicBezTo>
                    <a:pt x="3630" y="4413"/>
                    <a:pt x="2576" y="5400"/>
                    <a:pt x="1802" y="6122"/>
                  </a:cubicBezTo>
                  <a:cubicBezTo>
                    <a:pt x="1621" y="6277"/>
                    <a:pt x="1449" y="6454"/>
                    <a:pt x="1304" y="6646"/>
                  </a:cubicBezTo>
                  <a:cubicBezTo>
                    <a:pt x="1065" y="6973"/>
                    <a:pt x="858" y="7321"/>
                    <a:pt x="671" y="7684"/>
                  </a:cubicBezTo>
                  <a:cubicBezTo>
                    <a:pt x="811" y="7113"/>
                    <a:pt x="1013" y="6267"/>
                    <a:pt x="1122" y="5841"/>
                  </a:cubicBezTo>
                  <a:cubicBezTo>
                    <a:pt x="1185" y="5602"/>
                    <a:pt x="1076" y="5177"/>
                    <a:pt x="873" y="4569"/>
                  </a:cubicBezTo>
                  <a:lnTo>
                    <a:pt x="1076" y="4149"/>
                  </a:lnTo>
                  <a:cubicBezTo>
                    <a:pt x="1091" y="4111"/>
                    <a:pt x="1062" y="4076"/>
                    <a:pt x="1031" y="4076"/>
                  </a:cubicBezTo>
                  <a:cubicBezTo>
                    <a:pt x="1019" y="4076"/>
                    <a:pt x="1008" y="4080"/>
                    <a:pt x="998" y="4092"/>
                  </a:cubicBezTo>
                  <a:lnTo>
                    <a:pt x="785" y="4299"/>
                  </a:lnTo>
                  <a:lnTo>
                    <a:pt x="769" y="4253"/>
                  </a:lnTo>
                  <a:cubicBezTo>
                    <a:pt x="463" y="3339"/>
                    <a:pt x="110" y="2295"/>
                    <a:pt x="349" y="1724"/>
                  </a:cubicBezTo>
                  <a:cubicBezTo>
                    <a:pt x="712" y="852"/>
                    <a:pt x="1465" y="255"/>
                    <a:pt x="1647" y="120"/>
                  </a:cubicBezTo>
                  <a:close/>
                  <a:moveTo>
                    <a:pt x="1662" y="1"/>
                  </a:moveTo>
                  <a:cubicBezTo>
                    <a:pt x="1652" y="1"/>
                    <a:pt x="1636" y="1"/>
                    <a:pt x="1626" y="11"/>
                  </a:cubicBezTo>
                  <a:cubicBezTo>
                    <a:pt x="1616" y="16"/>
                    <a:pt x="676" y="665"/>
                    <a:pt x="255" y="1688"/>
                  </a:cubicBezTo>
                  <a:cubicBezTo>
                    <a:pt x="1" y="2290"/>
                    <a:pt x="354" y="3349"/>
                    <a:pt x="671" y="4284"/>
                  </a:cubicBezTo>
                  <a:lnTo>
                    <a:pt x="712" y="4408"/>
                  </a:lnTo>
                  <a:cubicBezTo>
                    <a:pt x="719" y="4427"/>
                    <a:pt x="736" y="4439"/>
                    <a:pt x="755" y="4439"/>
                  </a:cubicBezTo>
                  <a:cubicBezTo>
                    <a:pt x="767" y="4439"/>
                    <a:pt x="780" y="4434"/>
                    <a:pt x="790" y="4424"/>
                  </a:cubicBezTo>
                  <a:lnTo>
                    <a:pt x="863" y="4356"/>
                  </a:lnTo>
                  <a:lnTo>
                    <a:pt x="769" y="4548"/>
                  </a:lnTo>
                  <a:cubicBezTo>
                    <a:pt x="764" y="4559"/>
                    <a:pt x="764" y="4574"/>
                    <a:pt x="769" y="4585"/>
                  </a:cubicBezTo>
                  <a:cubicBezTo>
                    <a:pt x="930" y="5073"/>
                    <a:pt x="1086" y="5576"/>
                    <a:pt x="1024" y="5820"/>
                  </a:cubicBezTo>
                  <a:cubicBezTo>
                    <a:pt x="852" y="6501"/>
                    <a:pt x="442" y="8224"/>
                    <a:pt x="437" y="8245"/>
                  </a:cubicBezTo>
                  <a:cubicBezTo>
                    <a:pt x="432" y="8266"/>
                    <a:pt x="447" y="8292"/>
                    <a:pt x="473" y="8302"/>
                  </a:cubicBezTo>
                  <a:lnTo>
                    <a:pt x="484" y="8302"/>
                  </a:lnTo>
                  <a:cubicBezTo>
                    <a:pt x="505" y="8297"/>
                    <a:pt x="520" y="8286"/>
                    <a:pt x="525" y="8266"/>
                  </a:cubicBezTo>
                  <a:cubicBezTo>
                    <a:pt x="530" y="8255"/>
                    <a:pt x="712" y="7638"/>
                    <a:pt x="1372" y="6698"/>
                  </a:cubicBezTo>
                  <a:cubicBezTo>
                    <a:pt x="1517" y="6516"/>
                    <a:pt x="1683" y="6345"/>
                    <a:pt x="1860" y="6189"/>
                  </a:cubicBezTo>
                  <a:cubicBezTo>
                    <a:pt x="2612" y="5488"/>
                    <a:pt x="3744" y="4429"/>
                    <a:pt x="2810" y="2062"/>
                  </a:cubicBezTo>
                  <a:cubicBezTo>
                    <a:pt x="2810" y="2056"/>
                    <a:pt x="2799" y="2046"/>
                    <a:pt x="2794" y="2041"/>
                  </a:cubicBezTo>
                  <a:lnTo>
                    <a:pt x="2524" y="1864"/>
                  </a:lnTo>
                  <a:lnTo>
                    <a:pt x="2524" y="1864"/>
                  </a:lnTo>
                  <a:lnTo>
                    <a:pt x="2659" y="1890"/>
                  </a:lnTo>
                  <a:cubicBezTo>
                    <a:pt x="2663" y="1892"/>
                    <a:pt x="2668" y="1892"/>
                    <a:pt x="2672" y="1892"/>
                  </a:cubicBezTo>
                  <a:cubicBezTo>
                    <a:pt x="2702" y="1892"/>
                    <a:pt x="2725" y="1860"/>
                    <a:pt x="2711" y="1828"/>
                  </a:cubicBezTo>
                  <a:cubicBezTo>
                    <a:pt x="2659" y="1709"/>
                    <a:pt x="2602" y="1584"/>
                    <a:pt x="2540" y="1454"/>
                  </a:cubicBezTo>
                  <a:cubicBezTo>
                    <a:pt x="2534" y="1444"/>
                    <a:pt x="2529" y="1439"/>
                    <a:pt x="2519" y="1433"/>
                  </a:cubicBezTo>
                  <a:lnTo>
                    <a:pt x="2259" y="1257"/>
                  </a:lnTo>
                  <a:lnTo>
                    <a:pt x="2363" y="1283"/>
                  </a:lnTo>
                  <a:cubicBezTo>
                    <a:pt x="2368" y="1284"/>
                    <a:pt x="2373" y="1285"/>
                    <a:pt x="2378" y="1285"/>
                  </a:cubicBezTo>
                  <a:cubicBezTo>
                    <a:pt x="2392" y="1285"/>
                    <a:pt x="2403" y="1279"/>
                    <a:pt x="2415" y="1267"/>
                  </a:cubicBezTo>
                  <a:cubicBezTo>
                    <a:pt x="2425" y="1252"/>
                    <a:pt x="2425" y="1231"/>
                    <a:pt x="2415" y="1215"/>
                  </a:cubicBezTo>
                  <a:cubicBezTo>
                    <a:pt x="2197" y="805"/>
                    <a:pt x="1958" y="406"/>
                    <a:pt x="1693" y="21"/>
                  </a:cubicBezTo>
                  <a:cubicBezTo>
                    <a:pt x="1688" y="11"/>
                    <a:pt x="1678" y="6"/>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1"/>
            <p:cNvSpPr/>
            <p:nvPr/>
          </p:nvSpPr>
          <p:spPr>
            <a:xfrm>
              <a:off x="1748900" y="3126350"/>
              <a:ext cx="23900" cy="142675"/>
            </a:xfrm>
            <a:custGeom>
              <a:rect b="b" l="l" r="r" t="t"/>
              <a:pathLst>
                <a:path extrusionOk="0" h="5707" w="956">
                  <a:moveTo>
                    <a:pt x="296" y="1"/>
                  </a:moveTo>
                  <a:cubicBezTo>
                    <a:pt x="270" y="1"/>
                    <a:pt x="249" y="27"/>
                    <a:pt x="249" y="52"/>
                  </a:cubicBezTo>
                  <a:cubicBezTo>
                    <a:pt x="249" y="73"/>
                    <a:pt x="343" y="2093"/>
                    <a:pt x="602" y="3635"/>
                  </a:cubicBezTo>
                  <a:cubicBezTo>
                    <a:pt x="852" y="5140"/>
                    <a:pt x="42" y="5613"/>
                    <a:pt x="31" y="5618"/>
                  </a:cubicBezTo>
                  <a:cubicBezTo>
                    <a:pt x="11" y="5634"/>
                    <a:pt x="0" y="5659"/>
                    <a:pt x="11" y="5685"/>
                  </a:cubicBezTo>
                  <a:cubicBezTo>
                    <a:pt x="21" y="5701"/>
                    <a:pt x="36" y="5706"/>
                    <a:pt x="52" y="5706"/>
                  </a:cubicBezTo>
                  <a:cubicBezTo>
                    <a:pt x="62" y="5706"/>
                    <a:pt x="73" y="5706"/>
                    <a:pt x="78" y="5701"/>
                  </a:cubicBezTo>
                  <a:cubicBezTo>
                    <a:pt x="114" y="5685"/>
                    <a:pt x="955" y="5197"/>
                    <a:pt x="696" y="3619"/>
                  </a:cubicBezTo>
                  <a:cubicBezTo>
                    <a:pt x="441" y="2082"/>
                    <a:pt x="348" y="68"/>
                    <a:pt x="348" y="47"/>
                  </a:cubicBezTo>
                  <a:cubicBezTo>
                    <a:pt x="348" y="21"/>
                    <a:pt x="322"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1"/>
            <p:cNvSpPr/>
            <p:nvPr/>
          </p:nvSpPr>
          <p:spPr>
            <a:xfrm>
              <a:off x="1767325" y="3110900"/>
              <a:ext cx="150" cy="16125"/>
            </a:xfrm>
            <a:custGeom>
              <a:rect b="b" l="l" r="r" t="t"/>
              <a:pathLst>
                <a:path extrusionOk="0" h="645" w="6">
                  <a:moveTo>
                    <a:pt x="0" y="1"/>
                  </a:moveTo>
                  <a:lnTo>
                    <a:pt x="0" y="645"/>
                  </a:lnTo>
                  <a:lnTo>
                    <a:pt x="6" y="645"/>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1"/>
            <p:cNvSpPr/>
            <p:nvPr/>
          </p:nvSpPr>
          <p:spPr>
            <a:xfrm>
              <a:off x="1749800" y="3109750"/>
              <a:ext cx="18850" cy="18450"/>
            </a:xfrm>
            <a:custGeom>
              <a:rect b="b" l="l" r="r" t="t"/>
              <a:pathLst>
                <a:path extrusionOk="0" h="738" w="754">
                  <a:moveTo>
                    <a:pt x="395" y="93"/>
                  </a:moveTo>
                  <a:cubicBezTo>
                    <a:pt x="540" y="99"/>
                    <a:pt x="655" y="218"/>
                    <a:pt x="655" y="363"/>
                  </a:cubicBezTo>
                  <a:cubicBezTo>
                    <a:pt x="655" y="436"/>
                    <a:pt x="629" y="504"/>
                    <a:pt x="582" y="556"/>
                  </a:cubicBezTo>
                  <a:cubicBezTo>
                    <a:pt x="535" y="607"/>
                    <a:pt x="468" y="639"/>
                    <a:pt x="400" y="639"/>
                  </a:cubicBezTo>
                  <a:cubicBezTo>
                    <a:pt x="328" y="639"/>
                    <a:pt x="260" y="613"/>
                    <a:pt x="213" y="566"/>
                  </a:cubicBezTo>
                  <a:cubicBezTo>
                    <a:pt x="110" y="457"/>
                    <a:pt x="104" y="291"/>
                    <a:pt x="208" y="177"/>
                  </a:cubicBezTo>
                  <a:cubicBezTo>
                    <a:pt x="255" y="130"/>
                    <a:pt x="317" y="99"/>
                    <a:pt x="390" y="93"/>
                  </a:cubicBezTo>
                  <a:close/>
                  <a:moveTo>
                    <a:pt x="385" y="0"/>
                  </a:moveTo>
                  <a:cubicBezTo>
                    <a:pt x="291" y="0"/>
                    <a:pt x="198" y="42"/>
                    <a:pt x="135" y="114"/>
                  </a:cubicBezTo>
                  <a:cubicBezTo>
                    <a:pt x="0" y="260"/>
                    <a:pt x="0" y="488"/>
                    <a:pt x="146" y="633"/>
                  </a:cubicBezTo>
                  <a:cubicBezTo>
                    <a:pt x="208" y="701"/>
                    <a:pt x="302" y="737"/>
                    <a:pt x="395" y="737"/>
                  </a:cubicBezTo>
                  <a:lnTo>
                    <a:pt x="400" y="737"/>
                  </a:lnTo>
                  <a:cubicBezTo>
                    <a:pt x="494" y="732"/>
                    <a:pt x="587" y="691"/>
                    <a:pt x="655" y="623"/>
                  </a:cubicBezTo>
                  <a:cubicBezTo>
                    <a:pt x="717" y="550"/>
                    <a:pt x="753" y="457"/>
                    <a:pt x="753" y="363"/>
                  </a:cubicBezTo>
                  <a:cubicBezTo>
                    <a:pt x="748" y="161"/>
                    <a:pt x="587" y="0"/>
                    <a:pt x="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1"/>
            <p:cNvSpPr/>
            <p:nvPr/>
          </p:nvSpPr>
          <p:spPr>
            <a:xfrm>
              <a:off x="1822000" y="3096400"/>
              <a:ext cx="21275" cy="18300"/>
            </a:xfrm>
            <a:custGeom>
              <a:rect b="b" l="l" r="r" t="t"/>
              <a:pathLst>
                <a:path extrusionOk="0" h="732" w="851">
                  <a:moveTo>
                    <a:pt x="368" y="98"/>
                  </a:moveTo>
                  <a:cubicBezTo>
                    <a:pt x="435" y="98"/>
                    <a:pt x="497" y="124"/>
                    <a:pt x="544" y="165"/>
                  </a:cubicBezTo>
                  <a:cubicBezTo>
                    <a:pt x="596" y="212"/>
                    <a:pt x="627" y="280"/>
                    <a:pt x="632" y="347"/>
                  </a:cubicBezTo>
                  <a:cubicBezTo>
                    <a:pt x="643" y="498"/>
                    <a:pt x="529" y="622"/>
                    <a:pt x="383" y="627"/>
                  </a:cubicBezTo>
                  <a:cubicBezTo>
                    <a:pt x="376" y="628"/>
                    <a:pt x="370" y="628"/>
                    <a:pt x="363" y="628"/>
                  </a:cubicBezTo>
                  <a:cubicBezTo>
                    <a:pt x="302" y="628"/>
                    <a:pt x="243" y="607"/>
                    <a:pt x="196" y="565"/>
                  </a:cubicBezTo>
                  <a:cubicBezTo>
                    <a:pt x="144" y="518"/>
                    <a:pt x="113" y="451"/>
                    <a:pt x="108" y="378"/>
                  </a:cubicBezTo>
                  <a:cubicBezTo>
                    <a:pt x="103" y="233"/>
                    <a:pt x="212" y="108"/>
                    <a:pt x="357" y="98"/>
                  </a:cubicBezTo>
                  <a:close/>
                  <a:moveTo>
                    <a:pt x="375" y="0"/>
                  </a:moveTo>
                  <a:cubicBezTo>
                    <a:pt x="182" y="0"/>
                    <a:pt x="0" y="159"/>
                    <a:pt x="15" y="383"/>
                  </a:cubicBezTo>
                  <a:cubicBezTo>
                    <a:pt x="20" y="482"/>
                    <a:pt x="61" y="570"/>
                    <a:pt x="129" y="638"/>
                  </a:cubicBezTo>
                  <a:cubicBezTo>
                    <a:pt x="196" y="695"/>
                    <a:pt x="279" y="731"/>
                    <a:pt x="373" y="731"/>
                  </a:cubicBezTo>
                  <a:lnTo>
                    <a:pt x="394" y="731"/>
                  </a:lnTo>
                  <a:cubicBezTo>
                    <a:pt x="710" y="711"/>
                    <a:pt x="850" y="316"/>
                    <a:pt x="617" y="98"/>
                  </a:cubicBezTo>
                  <a:cubicBezTo>
                    <a:pt x="545" y="30"/>
                    <a:pt x="459"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1"/>
            <p:cNvSpPr/>
            <p:nvPr/>
          </p:nvSpPr>
          <p:spPr>
            <a:xfrm>
              <a:off x="1834950" y="3107825"/>
              <a:ext cx="21425" cy="12850"/>
            </a:xfrm>
            <a:custGeom>
              <a:rect b="b" l="l" r="r" t="t"/>
              <a:pathLst>
                <a:path extrusionOk="0" h="514" w="857">
                  <a:moveTo>
                    <a:pt x="805" y="1"/>
                  </a:moveTo>
                  <a:cubicBezTo>
                    <a:pt x="796" y="1"/>
                    <a:pt x="787" y="4"/>
                    <a:pt x="779" y="10"/>
                  </a:cubicBezTo>
                  <a:cubicBezTo>
                    <a:pt x="775" y="10"/>
                    <a:pt x="487" y="184"/>
                    <a:pt x="251" y="184"/>
                  </a:cubicBezTo>
                  <a:cubicBezTo>
                    <a:pt x="187" y="184"/>
                    <a:pt x="128" y="171"/>
                    <a:pt x="78" y="139"/>
                  </a:cubicBezTo>
                  <a:cubicBezTo>
                    <a:pt x="71" y="136"/>
                    <a:pt x="64" y="134"/>
                    <a:pt x="56" y="134"/>
                  </a:cubicBezTo>
                  <a:cubicBezTo>
                    <a:pt x="41" y="134"/>
                    <a:pt x="26" y="141"/>
                    <a:pt x="16" y="155"/>
                  </a:cubicBezTo>
                  <a:cubicBezTo>
                    <a:pt x="0" y="176"/>
                    <a:pt x="5" y="202"/>
                    <a:pt x="26" y="217"/>
                  </a:cubicBezTo>
                  <a:cubicBezTo>
                    <a:pt x="63" y="254"/>
                    <a:pt x="400" y="513"/>
                    <a:pt x="628" y="513"/>
                  </a:cubicBezTo>
                  <a:lnTo>
                    <a:pt x="665" y="513"/>
                  </a:lnTo>
                  <a:cubicBezTo>
                    <a:pt x="691" y="508"/>
                    <a:pt x="706" y="482"/>
                    <a:pt x="701" y="456"/>
                  </a:cubicBezTo>
                  <a:cubicBezTo>
                    <a:pt x="701" y="430"/>
                    <a:pt x="675" y="414"/>
                    <a:pt x="649" y="414"/>
                  </a:cubicBezTo>
                  <a:cubicBezTo>
                    <a:pt x="641" y="416"/>
                    <a:pt x="631" y="417"/>
                    <a:pt x="622" y="417"/>
                  </a:cubicBezTo>
                  <a:cubicBezTo>
                    <a:pt x="528" y="417"/>
                    <a:pt x="394" y="351"/>
                    <a:pt x="281" y="285"/>
                  </a:cubicBezTo>
                  <a:cubicBezTo>
                    <a:pt x="540" y="264"/>
                    <a:pt x="815" y="98"/>
                    <a:pt x="831" y="87"/>
                  </a:cubicBezTo>
                  <a:cubicBezTo>
                    <a:pt x="852" y="72"/>
                    <a:pt x="857" y="46"/>
                    <a:pt x="846" y="25"/>
                  </a:cubicBezTo>
                  <a:cubicBezTo>
                    <a:pt x="837" y="9"/>
                    <a:pt x="821"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1"/>
            <p:cNvSpPr/>
            <p:nvPr/>
          </p:nvSpPr>
          <p:spPr>
            <a:xfrm>
              <a:off x="1790425" y="3112075"/>
              <a:ext cx="89700" cy="201850"/>
            </a:xfrm>
            <a:custGeom>
              <a:rect b="b" l="l" r="r" t="t"/>
              <a:pathLst>
                <a:path extrusionOk="0" h="8074" w="3588">
                  <a:moveTo>
                    <a:pt x="1802" y="135"/>
                  </a:moveTo>
                  <a:cubicBezTo>
                    <a:pt x="1994" y="255"/>
                    <a:pt x="2788" y="790"/>
                    <a:pt x="3209" y="1625"/>
                  </a:cubicBezTo>
                  <a:cubicBezTo>
                    <a:pt x="3484" y="2171"/>
                    <a:pt x="3204" y="3219"/>
                    <a:pt x="2960" y="4143"/>
                  </a:cubicBezTo>
                  <a:lnTo>
                    <a:pt x="2949" y="4190"/>
                  </a:lnTo>
                  <a:lnTo>
                    <a:pt x="2508" y="3816"/>
                  </a:lnTo>
                  <a:lnTo>
                    <a:pt x="2877" y="4460"/>
                  </a:lnTo>
                  <a:cubicBezTo>
                    <a:pt x="2716" y="5068"/>
                    <a:pt x="2638" y="5493"/>
                    <a:pt x="2716" y="5727"/>
                  </a:cubicBezTo>
                  <a:cubicBezTo>
                    <a:pt x="2851" y="6142"/>
                    <a:pt x="3110" y="6957"/>
                    <a:pt x="3287" y="7508"/>
                  </a:cubicBezTo>
                  <a:cubicBezTo>
                    <a:pt x="3079" y="7165"/>
                    <a:pt x="2846" y="6838"/>
                    <a:pt x="2586" y="6526"/>
                  </a:cubicBezTo>
                  <a:cubicBezTo>
                    <a:pt x="2425" y="6350"/>
                    <a:pt x="2248" y="6189"/>
                    <a:pt x="2051" y="6044"/>
                  </a:cubicBezTo>
                  <a:cubicBezTo>
                    <a:pt x="1236" y="5389"/>
                    <a:pt x="115" y="4486"/>
                    <a:pt x="857" y="2171"/>
                  </a:cubicBezTo>
                  <a:lnTo>
                    <a:pt x="1532" y="1657"/>
                  </a:lnTo>
                  <a:lnTo>
                    <a:pt x="1532" y="1657"/>
                  </a:lnTo>
                  <a:lnTo>
                    <a:pt x="977" y="1828"/>
                  </a:lnTo>
                  <a:cubicBezTo>
                    <a:pt x="1008" y="1740"/>
                    <a:pt x="1044" y="1646"/>
                    <a:pt x="1086" y="1553"/>
                  </a:cubicBezTo>
                  <a:lnTo>
                    <a:pt x="1750" y="1049"/>
                  </a:lnTo>
                  <a:lnTo>
                    <a:pt x="1236" y="1205"/>
                  </a:lnTo>
                  <a:cubicBezTo>
                    <a:pt x="1397" y="862"/>
                    <a:pt x="1584" y="504"/>
                    <a:pt x="1802" y="135"/>
                  </a:cubicBezTo>
                  <a:close/>
                  <a:moveTo>
                    <a:pt x="1771" y="0"/>
                  </a:moveTo>
                  <a:lnTo>
                    <a:pt x="1745" y="42"/>
                  </a:lnTo>
                  <a:cubicBezTo>
                    <a:pt x="1511" y="437"/>
                    <a:pt x="1298" y="842"/>
                    <a:pt x="1106" y="1262"/>
                  </a:cubicBezTo>
                  <a:lnTo>
                    <a:pt x="1060" y="1361"/>
                  </a:lnTo>
                  <a:lnTo>
                    <a:pt x="1262" y="1298"/>
                  </a:lnTo>
                  <a:lnTo>
                    <a:pt x="1262" y="1298"/>
                  </a:lnTo>
                  <a:lnTo>
                    <a:pt x="1008" y="1490"/>
                  </a:lnTo>
                  <a:lnTo>
                    <a:pt x="1002" y="1506"/>
                  </a:lnTo>
                  <a:cubicBezTo>
                    <a:pt x="945" y="1636"/>
                    <a:pt x="893" y="1766"/>
                    <a:pt x="852" y="1885"/>
                  </a:cubicBezTo>
                  <a:lnTo>
                    <a:pt x="821" y="1978"/>
                  </a:lnTo>
                  <a:lnTo>
                    <a:pt x="821" y="1978"/>
                  </a:lnTo>
                  <a:lnTo>
                    <a:pt x="1039" y="1911"/>
                  </a:lnTo>
                  <a:lnTo>
                    <a:pt x="774" y="2113"/>
                  </a:lnTo>
                  <a:lnTo>
                    <a:pt x="769" y="2129"/>
                  </a:lnTo>
                  <a:cubicBezTo>
                    <a:pt x="0" y="4517"/>
                    <a:pt x="1200" y="5483"/>
                    <a:pt x="1994" y="6121"/>
                  </a:cubicBezTo>
                  <a:cubicBezTo>
                    <a:pt x="2181" y="6262"/>
                    <a:pt x="2352" y="6417"/>
                    <a:pt x="2513" y="6589"/>
                  </a:cubicBezTo>
                  <a:cubicBezTo>
                    <a:pt x="3235" y="7466"/>
                    <a:pt x="3463" y="8063"/>
                    <a:pt x="3463" y="8074"/>
                  </a:cubicBezTo>
                  <a:lnTo>
                    <a:pt x="3557" y="8037"/>
                  </a:lnTo>
                  <a:cubicBezTo>
                    <a:pt x="3552" y="8022"/>
                    <a:pt x="3027" y="6350"/>
                    <a:pt x="2809" y="5696"/>
                  </a:cubicBezTo>
                  <a:cubicBezTo>
                    <a:pt x="2731" y="5457"/>
                    <a:pt x="2856" y="4933"/>
                    <a:pt x="2975" y="4460"/>
                  </a:cubicBezTo>
                  <a:lnTo>
                    <a:pt x="2981" y="4439"/>
                  </a:lnTo>
                  <a:lnTo>
                    <a:pt x="2866" y="4247"/>
                  </a:lnTo>
                  <a:lnTo>
                    <a:pt x="3001" y="4361"/>
                  </a:lnTo>
                  <a:lnTo>
                    <a:pt x="3053" y="4164"/>
                  </a:lnTo>
                  <a:cubicBezTo>
                    <a:pt x="3302" y="3224"/>
                    <a:pt x="3588" y="2160"/>
                    <a:pt x="3297" y="1584"/>
                  </a:cubicBezTo>
                  <a:cubicBezTo>
                    <a:pt x="2804" y="603"/>
                    <a:pt x="1823" y="32"/>
                    <a:pt x="1812" y="26"/>
                  </a:cubicBezTo>
                  <a:lnTo>
                    <a:pt x="17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1"/>
            <p:cNvSpPr/>
            <p:nvPr/>
          </p:nvSpPr>
          <p:spPr>
            <a:xfrm>
              <a:off x="1827275" y="3112600"/>
              <a:ext cx="24700" cy="139925"/>
            </a:xfrm>
            <a:custGeom>
              <a:rect b="b" l="l" r="r" t="t"/>
              <a:pathLst>
                <a:path extrusionOk="0" h="5597" w="988">
                  <a:moveTo>
                    <a:pt x="312" y="0"/>
                  </a:moveTo>
                  <a:cubicBezTo>
                    <a:pt x="286" y="0"/>
                    <a:pt x="261" y="21"/>
                    <a:pt x="266" y="47"/>
                  </a:cubicBezTo>
                  <a:cubicBezTo>
                    <a:pt x="266" y="68"/>
                    <a:pt x="307" y="2056"/>
                    <a:pt x="157" y="3588"/>
                  </a:cubicBezTo>
                  <a:cubicBezTo>
                    <a:pt x="1" y="5156"/>
                    <a:pt x="873" y="5576"/>
                    <a:pt x="915" y="5592"/>
                  </a:cubicBezTo>
                  <a:cubicBezTo>
                    <a:pt x="920" y="5597"/>
                    <a:pt x="925" y="5597"/>
                    <a:pt x="930" y="5597"/>
                  </a:cubicBezTo>
                  <a:cubicBezTo>
                    <a:pt x="951" y="5597"/>
                    <a:pt x="967" y="5586"/>
                    <a:pt x="977" y="5571"/>
                  </a:cubicBezTo>
                  <a:cubicBezTo>
                    <a:pt x="987" y="5545"/>
                    <a:pt x="977" y="5514"/>
                    <a:pt x="951" y="5503"/>
                  </a:cubicBezTo>
                  <a:cubicBezTo>
                    <a:pt x="946" y="5498"/>
                    <a:pt x="105" y="5088"/>
                    <a:pt x="255" y="3593"/>
                  </a:cubicBezTo>
                  <a:cubicBezTo>
                    <a:pt x="406" y="2056"/>
                    <a:pt x="359" y="68"/>
                    <a:pt x="359" y="47"/>
                  </a:cubicBezTo>
                  <a:cubicBezTo>
                    <a:pt x="359" y="21"/>
                    <a:pt x="33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81"/>
          <p:cNvGrpSpPr/>
          <p:nvPr/>
        </p:nvGrpSpPr>
        <p:grpSpPr>
          <a:xfrm>
            <a:off x="161159" y="3860933"/>
            <a:ext cx="977031" cy="1036897"/>
            <a:chOff x="345625" y="3610300"/>
            <a:chExt cx="1115460" cy="1183807"/>
          </a:xfrm>
        </p:grpSpPr>
        <p:sp>
          <p:nvSpPr>
            <p:cNvPr id="11286" name="Google Shape;11286;p81"/>
            <p:cNvSpPr/>
            <p:nvPr/>
          </p:nvSpPr>
          <p:spPr>
            <a:xfrm>
              <a:off x="638277" y="3612762"/>
              <a:ext cx="819962" cy="817171"/>
            </a:xfrm>
            <a:custGeom>
              <a:rect b="b" l="l" r="r" t="t"/>
              <a:pathLst>
                <a:path extrusionOk="0" h="14933" w="14984">
                  <a:moveTo>
                    <a:pt x="8816" y="1"/>
                  </a:moveTo>
                  <a:lnTo>
                    <a:pt x="0" y="9528"/>
                  </a:lnTo>
                  <a:lnTo>
                    <a:pt x="6173" y="14932"/>
                  </a:lnTo>
                  <a:lnTo>
                    <a:pt x="14983" y="5405"/>
                  </a:lnTo>
                  <a:lnTo>
                    <a:pt x="881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1"/>
            <p:cNvSpPr/>
            <p:nvPr/>
          </p:nvSpPr>
          <p:spPr>
            <a:xfrm>
              <a:off x="635705" y="3610300"/>
              <a:ext cx="825379" cy="822151"/>
            </a:xfrm>
            <a:custGeom>
              <a:rect b="b" l="l" r="r" t="t"/>
              <a:pathLst>
                <a:path extrusionOk="0" h="15024" w="15083">
                  <a:moveTo>
                    <a:pt x="8863" y="113"/>
                  </a:moveTo>
                  <a:lnTo>
                    <a:pt x="14963" y="5456"/>
                  </a:lnTo>
                  <a:lnTo>
                    <a:pt x="6215" y="14910"/>
                  </a:lnTo>
                  <a:lnTo>
                    <a:pt x="120" y="9567"/>
                  </a:lnTo>
                  <a:lnTo>
                    <a:pt x="8863" y="113"/>
                  </a:lnTo>
                  <a:close/>
                  <a:moveTo>
                    <a:pt x="8863" y="0"/>
                  </a:moveTo>
                  <a:cubicBezTo>
                    <a:pt x="8850" y="0"/>
                    <a:pt x="8835" y="6"/>
                    <a:pt x="8826" y="15"/>
                  </a:cubicBezTo>
                  <a:lnTo>
                    <a:pt x="16" y="9536"/>
                  </a:lnTo>
                  <a:cubicBezTo>
                    <a:pt x="6" y="9547"/>
                    <a:pt x="1" y="9562"/>
                    <a:pt x="1" y="9573"/>
                  </a:cubicBezTo>
                  <a:cubicBezTo>
                    <a:pt x="1" y="9588"/>
                    <a:pt x="6" y="9598"/>
                    <a:pt x="16" y="9609"/>
                  </a:cubicBezTo>
                  <a:lnTo>
                    <a:pt x="6184" y="15013"/>
                  </a:lnTo>
                  <a:cubicBezTo>
                    <a:pt x="6194" y="15024"/>
                    <a:pt x="6205" y="15024"/>
                    <a:pt x="6220" y="15024"/>
                  </a:cubicBezTo>
                  <a:cubicBezTo>
                    <a:pt x="6231" y="15024"/>
                    <a:pt x="6241" y="15019"/>
                    <a:pt x="6251" y="15013"/>
                  </a:cubicBezTo>
                  <a:lnTo>
                    <a:pt x="15062" y="5487"/>
                  </a:lnTo>
                  <a:cubicBezTo>
                    <a:pt x="15082" y="5466"/>
                    <a:pt x="15082" y="5435"/>
                    <a:pt x="15062" y="5414"/>
                  </a:cubicBezTo>
                  <a:lnTo>
                    <a:pt x="8889" y="9"/>
                  </a:lnTo>
                  <a:cubicBezTo>
                    <a:pt x="8882" y="3"/>
                    <a:pt x="8873" y="0"/>
                    <a:pt x="886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1"/>
            <p:cNvSpPr/>
            <p:nvPr/>
          </p:nvSpPr>
          <p:spPr>
            <a:xfrm>
              <a:off x="382836" y="3666773"/>
              <a:ext cx="693006" cy="848637"/>
            </a:xfrm>
            <a:custGeom>
              <a:rect b="b" l="l" r="r" t="t"/>
              <a:pathLst>
                <a:path extrusionOk="0" h="15508" w="12664">
                  <a:moveTo>
                    <a:pt x="8090" y="0"/>
                  </a:moveTo>
                  <a:lnTo>
                    <a:pt x="1" y="3416"/>
                  </a:lnTo>
                  <a:lnTo>
                    <a:pt x="4570" y="15508"/>
                  </a:lnTo>
                  <a:lnTo>
                    <a:pt x="12663" y="12097"/>
                  </a:lnTo>
                  <a:lnTo>
                    <a:pt x="809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1"/>
            <p:cNvSpPr/>
            <p:nvPr/>
          </p:nvSpPr>
          <p:spPr>
            <a:xfrm>
              <a:off x="379717" y="3664037"/>
              <a:ext cx="698970" cy="854218"/>
            </a:xfrm>
            <a:custGeom>
              <a:rect b="b" l="l" r="r" t="t"/>
              <a:pathLst>
                <a:path extrusionOk="0" h="15610" w="12773">
                  <a:moveTo>
                    <a:pt x="8121" y="118"/>
                  </a:moveTo>
                  <a:lnTo>
                    <a:pt x="12658" y="12121"/>
                  </a:lnTo>
                  <a:lnTo>
                    <a:pt x="4653" y="15495"/>
                  </a:lnTo>
                  <a:lnTo>
                    <a:pt x="120" y="3492"/>
                  </a:lnTo>
                  <a:lnTo>
                    <a:pt x="8121" y="118"/>
                  </a:lnTo>
                  <a:close/>
                  <a:moveTo>
                    <a:pt x="8148" y="0"/>
                  </a:moveTo>
                  <a:cubicBezTo>
                    <a:pt x="8142" y="0"/>
                    <a:pt x="8137" y="1"/>
                    <a:pt x="8131" y="4"/>
                  </a:cubicBezTo>
                  <a:lnTo>
                    <a:pt x="37" y="3414"/>
                  </a:lnTo>
                  <a:cubicBezTo>
                    <a:pt x="11" y="3425"/>
                    <a:pt x="1" y="3456"/>
                    <a:pt x="11" y="3482"/>
                  </a:cubicBezTo>
                  <a:lnTo>
                    <a:pt x="4580" y="15579"/>
                  </a:lnTo>
                  <a:cubicBezTo>
                    <a:pt x="4585" y="15589"/>
                    <a:pt x="4595" y="15599"/>
                    <a:pt x="4606" y="15604"/>
                  </a:cubicBezTo>
                  <a:cubicBezTo>
                    <a:pt x="4616" y="15604"/>
                    <a:pt x="4621" y="15610"/>
                    <a:pt x="4627" y="15610"/>
                  </a:cubicBezTo>
                  <a:cubicBezTo>
                    <a:pt x="4632" y="15610"/>
                    <a:pt x="4637" y="15610"/>
                    <a:pt x="4642" y="15604"/>
                  </a:cubicBezTo>
                  <a:lnTo>
                    <a:pt x="12736" y="12194"/>
                  </a:lnTo>
                  <a:cubicBezTo>
                    <a:pt x="12762" y="12183"/>
                    <a:pt x="12772" y="12152"/>
                    <a:pt x="12762" y="12126"/>
                  </a:cubicBezTo>
                  <a:lnTo>
                    <a:pt x="8193" y="35"/>
                  </a:lnTo>
                  <a:cubicBezTo>
                    <a:pt x="8185" y="14"/>
                    <a:pt x="8167" y="0"/>
                    <a:pt x="81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1"/>
            <p:cNvSpPr/>
            <p:nvPr/>
          </p:nvSpPr>
          <p:spPr>
            <a:xfrm>
              <a:off x="533978" y="3773864"/>
              <a:ext cx="585585" cy="754623"/>
            </a:xfrm>
            <a:custGeom>
              <a:rect b="b" l="l" r="r" t="t"/>
              <a:pathLst>
                <a:path extrusionOk="0" h="13790" w="10701">
                  <a:moveTo>
                    <a:pt x="1979" y="0"/>
                  </a:moveTo>
                  <a:lnTo>
                    <a:pt x="1" y="12777"/>
                  </a:lnTo>
                  <a:lnTo>
                    <a:pt x="8728" y="13790"/>
                  </a:lnTo>
                  <a:lnTo>
                    <a:pt x="10701" y="1013"/>
                  </a:lnTo>
                  <a:lnTo>
                    <a:pt x="197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1"/>
            <p:cNvSpPr/>
            <p:nvPr/>
          </p:nvSpPr>
          <p:spPr>
            <a:xfrm>
              <a:off x="531187" y="3771018"/>
              <a:ext cx="591222" cy="760314"/>
            </a:xfrm>
            <a:custGeom>
              <a:rect b="b" l="l" r="r" t="t"/>
              <a:pathLst>
                <a:path extrusionOk="0" h="13894" w="10804">
                  <a:moveTo>
                    <a:pt x="2071" y="104"/>
                  </a:moveTo>
                  <a:lnTo>
                    <a:pt x="10700" y="1106"/>
                  </a:lnTo>
                  <a:lnTo>
                    <a:pt x="8738" y="13790"/>
                  </a:lnTo>
                  <a:lnTo>
                    <a:pt x="109" y="12788"/>
                  </a:lnTo>
                  <a:lnTo>
                    <a:pt x="2071" y="104"/>
                  </a:lnTo>
                  <a:close/>
                  <a:moveTo>
                    <a:pt x="2035" y="1"/>
                  </a:moveTo>
                  <a:cubicBezTo>
                    <a:pt x="2009" y="1"/>
                    <a:pt x="1983" y="16"/>
                    <a:pt x="1978" y="42"/>
                  </a:cubicBezTo>
                  <a:lnTo>
                    <a:pt x="5" y="12824"/>
                  </a:lnTo>
                  <a:cubicBezTo>
                    <a:pt x="0" y="12834"/>
                    <a:pt x="5" y="12850"/>
                    <a:pt x="10" y="12860"/>
                  </a:cubicBezTo>
                  <a:cubicBezTo>
                    <a:pt x="21" y="12871"/>
                    <a:pt x="31" y="12876"/>
                    <a:pt x="47" y="12876"/>
                  </a:cubicBezTo>
                  <a:lnTo>
                    <a:pt x="8774" y="13893"/>
                  </a:lnTo>
                  <a:lnTo>
                    <a:pt x="8779" y="13893"/>
                  </a:lnTo>
                  <a:cubicBezTo>
                    <a:pt x="8800" y="13893"/>
                    <a:pt x="8821" y="13873"/>
                    <a:pt x="8826" y="13852"/>
                  </a:cubicBezTo>
                  <a:lnTo>
                    <a:pt x="10799" y="1070"/>
                  </a:lnTo>
                  <a:cubicBezTo>
                    <a:pt x="10804" y="1060"/>
                    <a:pt x="10799" y="1044"/>
                    <a:pt x="10794" y="1034"/>
                  </a:cubicBezTo>
                  <a:cubicBezTo>
                    <a:pt x="10783" y="1023"/>
                    <a:pt x="10773" y="1018"/>
                    <a:pt x="10757" y="1018"/>
                  </a:cubicBezTo>
                  <a:lnTo>
                    <a:pt x="203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1"/>
            <p:cNvSpPr/>
            <p:nvPr/>
          </p:nvSpPr>
          <p:spPr>
            <a:xfrm>
              <a:off x="731140" y="3828695"/>
              <a:ext cx="604355" cy="783298"/>
            </a:xfrm>
            <a:custGeom>
              <a:rect b="b" l="l" r="r" t="t"/>
              <a:pathLst>
                <a:path extrusionOk="0" h="14314" w="11044">
                  <a:moveTo>
                    <a:pt x="3017" y="0"/>
                  </a:moveTo>
                  <a:lnTo>
                    <a:pt x="1" y="12621"/>
                  </a:lnTo>
                  <a:lnTo>
                    <a:pt x="8027" y="14314"/>
                  </a:lnTo>
                  <a:lnTo>
                    <a:pt x="11044" y="1688"/>
                  </a:lnTo>
                  <a:lnTo>
                    <a:pt x="30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1"/>
            <p:cNvSpPr/>
            <p:nvPr/>
          </p:nvSpPr>
          <p:spPr>
            <a:xfrm>
              <a:off x="728350" y="3826069"/>
              <a:ext cx="609718" cy="788497"/>
            </a:xfrm>
            <a:custGeom>
              <a:rect b="b" l="l" r="r" t="t"/>
              <a:pathLst>
                <a:path extrusionOk="0" h="14409" w="11142">
                  <a:moveTo>
                    <a:pt x="3105" y="106"/>
                  </a:moveTo>
                  <a:lnTo>
                    <a:pt x="11032" y="1777"/>
                  </a:lnTo>
                  <a:lnTo>
                    <a:pt x="8042" y="14300"/>
                  </a:lnTo>
                  <a:lnTo>
                    <a:pt x="114" y="12633"/>
                  </a:lnTo>
                  <a:lnTo>
                    <a:pt x="3105" y="106"/>
                  </a:lnTo>
                  <a:close/>
                  <a:moveTo>
                    <a:pt x="3063" y="1"/>
                  </a:moveTo>
                  <a:cubicBezTo>
                    <a:pt x="3041" y="1"/>
                    <a:pt x="3021" y="15"/>
                    <a:pt x="3016" y="38"/>
                  </a:cubicBezTo>
                  <a:lnTo>
                    <a:pt x="5" y="12664"/>
                  </a:lnTo>
                  <a:cubicBezTo>
                    <a:pt x="0" y="12690"/>
                    <a:pt x="16" y="12716"/>
                    <a:pt x="42" y="12721"/>
                  </a:cubicBezTo>
                  <a:lnTo>
                    <a:pt x="8068" y="14409"/>
                  </a:lnTo>
                  <a:lnTo>
                    <a:pt x="8078" y="14409"/>
                  </a:lnTo>
                  <a:cubicBezTo>
                    <a:pt x="8099" y="14409"/>
                    <a:pt x="8120" y="14393"/>
                    <a:pt x="8125" y="14372"/>
                  </a:cubicBezTo>
                  <a:lnTo>
                    <a:pt x="11136" y="1746"/>
                  </a:lnTo>
                  <a:cubicBezTo>
                    <a:pt x="11141" y="1736"/>
                    <a:pt x="11136" y="1720"/>
                    <a:pt x="11131" y="1710"/>
                  </a:cubicBezTo>
                  <a:cubicBezTo>
                    <a:pt x="11126" y="1699"/>
                    <a:pt x="11115" y="1689"/>
                    <a:pt x="11100" y="1689"/>
                  </a:cubicBezTo>
                  <a:lnTo>
                    <a:pt x="3074" y="2"/>
                  </a:lnTo>
                  <a:cubicBezTo>
                    <a:pt x="3070" y="1"/>
                    <a:pt x="3067" y="1"/>
                    <a:pt x="30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1"/>
            <p:cNvSpPr/>
            <p:nvPr/>
          </p:nvSpPr>
          <p:spPr>
            <a:xfrm>
              <a:off x="636253" y="3908261"/>
              <a:ext cx="668271" cy="532176"/>
            </a:xfrm>
            <a:custGeom>
              <a:rect b="b" l="l" r="r" t="t"/>
              <a:pathLst>
                <a:path extrusionOk="0" h="9725" w="12212">
                  <a:moveTo>
                    <a:pt x="1756" y="0"/>
                  </a:moveTo>
                  <a:lnTo>
                    <a:pt x="1" y="6661"/>
                  </a:lnTo>
                  <a:lnTo>
                    <a:pt x="10457" y="9724"/>
                  </a:lnTo>
                  <a:lnTo>
                    <a:pt x="12212" y="3063"/>
                  </a:lnTo>
                  <a:lnTo>
                    <a:pt x="17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1"/>
            <p:cNvSpPr/>
            <p:nvPr/>
          </p:nvSpPr>
          <p:spPr>
            <a:xfrm>
              <a:off x="633462" y="3905580"/>
              <a:ext cx="674181" cy="537375"/>
            </a:xfrm>
            <a:custGeom>
              <a:rect b="b" l="l" r="r" t="t"/>
              <a:pathLst>
                <a:path extrusionOk="0" h="9820" w="12320">
                  <a:moveTo>
                    <a:pt x="1843" y="111"/>
                  </a:moveTo>
                  <a:lnTo>
                    <a:pt x="12206" y="3143"/>
                  </a:lnTo>
                  <a:lnTo>
                    <a:pt x="10472" y="9711"/>
                  </a:lnTo>
                  <a:lnTo>
                    <a:pt x="109" y="6674"/>
                  </a:lnTo>
                  <a:lnTo>
                    <a:pt x="1843" y="111"/>
                  </a:lnTo>
                  <a:close/>
                  <a:moveTo>
                    <a:pt x="1812" y="0"/>
                  </a:moveTo>
                  <a:cubicBezTo>
                    <a:pt x="1803" y="0"/>
                    <a:pt x="1793" y="4"/>
                    <a:pt x="1786" y="8"/>
                  </a:cubicBezTo>
                  <a:cubicBezTo>
                    <a:pt x="1776" y="13"/>
                    <a:pt x="1765" y="23"/>
                    <a:pt x="1760" y="39"/>
                  </a:cubicBezTo>
                  <a:lnTo>
                    <a:pt x="5" y="6694"/>
                  </a:lnTo>
                  <a:cubicBezTo>
                    <a:pt x="0" y="6720"/>
                    <a:pt x="10" y="6746"/>
                    <a:pt x="36" y="6752"/>
                  </a:cubicBezTo>
                  <a:lnTo>
                    <a:pt x="10492" y="9820"/>
                  </a:lnTo>
                  <a:lnTo>
                    <a:pt x="10508" y="9820"/>
                  </a:lnTo>
                  <a:cubicBezTo>
                    <a:pt x="10513" y="9820"/>
                    <a:pt x="10524" y="9815"/>
                    <a:pt x="10529" y="9815"/>
                  </a:cubicBezTo>
                  <a:cubicBezTo>
                    <a:pt x="10544" y="9804"/>
                    <a:pt x="10550" y="9794"/>
                    <a:pt x="10555" y="9784"/>
                  </a:cubicBezTo>
                  <a:lnTo>
                    <a:pt x="12309" y="3123"/>
                  </a:lnTo>
                  <a:cubicBezTo>
                    <a:pt x="12320" y="3097"/>
                    <a:pt x="12304" y="3071"/>
                    <a:pt x="12278" y="3066"/>
                  </a:cubicBezTo>
                  <a:lnTo>
                    <a:pt x="1822" y="2"/>
                  </a:lnTo>
                  <a:cubicBezTo>
                    <a:pt x="1819" y="1"/>
                    <a:pt x="1816" y="0"/>
                    <a:pt x="18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1"/>
            <p:cNvSpPr/>
            <p:nvPr/>
          </p:nvSpPr>
          <p:spPr>
            <a:xfrm>
              <a:off x="474604" y="4048021"/>
              <a:ext cx="879391" cy="743241"/>
            </a:xfrm>
            <a:custGeom>
              <a:rect b="b" l="l" r="r" t="t"/>
              <a:pathLst>
                <a:path extrusionOk="0" h="13582" w="16070">
                  <a:moveTo>
                    <a:pt x="1" y="0"/>
                  </a:moveTo>
                  <a:lnTo>
                    <a:pt x="1" y="13582"/>
                  </a:lnTo>
                  <a:lnTo>
                    <a:pt x="16069" y="13582"/>
                  </a:lnTo>
                  <a:lnTo>
                    <a:pt x="1606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1"/>
            <p:cNvSpPr/>
            <p:nvPr/>
          </p:nvSpPr>
          <p:spPr>
            <a:xfrm>
              <a:off x="474604" y="4048021"/>
              <a:ext cx="879391" cy="743241"/>
            </a:xfrm>
            <a:custGeom>
              <a:rect b="b" l="l" r="r" t="t"/>
              <a:pathLst>
                <a:path extrusionOk="0" h="13582" w="16070">
                  <a:moveTo>
                    <a:pt x="16069" y="13582"/>
                  </a:moveTo>
                  <a:lnTo>
                    <a:pt x="1" y="13582"/>
                  </a:lnTo>
                  <a:lnTo>
                    <a:pt x="1" y="0"/>
                  </a:lnTo>
                  <a:lnTo>
                    <a:pt x="16069"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1"/>
            <p:cNvSpPr/>
            <p:nvPr/>
          </p:nvSpPr>
          <p:spPr>
            <a:xfrm>
              <a:off x="472087" y="4045449"/>
              <a:ext cx="884425" cy="748659"/>
            </a:xfrm>
            <a:custGeom>
              <a:rect b="b" l="l" r="r" t="t"/>
              <a:pathLst>
                <a:path extrusionOk="0" h="13681" w="16162">
                  <a:moveTo>
                    <a:pt x="16063" y="99"/>
                  </a:moveTo>
                  <a:lnTo>
                    <a:pt x="16063" y="13582"/>
                  </a:lnTo>
                  <a:lnTo>
                    <a:pt x="99" y="13582"/>
                  </a:lnTo>
                  <a:lnTo>
                    <a:pt x="99" y="99"/>
                  </a:lnTo>
                  <a:close/>
                  <a:moveTo>
                    <a:pt x="47" y="1"/>
                  </a:moveTo>
                  <a:cubicBezTo>
                    <a:pt x="21" y="1"/>
                    <a:pt x="0" y="21"/>
                    <a:pt x="0" y="47"/>
                  </a:cubicBezTo>
                  <a:lnTo>
                    <a:pt x="0" y="13629"/>
                  </a:lnTo>
                  <a:cubicBezTo>
                    <a:pt x="0" y="13660"/>
                    <a:pt x="21" y="13681"/>
                    <a:pt x="47" y="13681"/>
                  </a:cubicBezTo>
                  <a:lnTo>
                    <a:pt x="16115" y="13681"/>
                  </a:lnTo>
                  <a:cubicBezTo>
                    <a:pt x="16141" y="13681"/>
                    <a:pt x="16162" y="13660"/>
                    <a:pt x="16162" y="13629"/>
                  </a:cubicBezTo>
                  <a:lnTo>
                    <a:pt x="16162" y="47"/>
                  </a:lnTo>
                  <a:cubicBezTo>
                    <a:pt x="16162" y="21"/>
                    <a:pt x="16141" y="1"/>
                    <a:pt x="161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1"/>
            <p:cNvSpPr/>
            <p:nvPr/>
          </p:nvSpPr>
          <p:spPr>
            <a:xfrm>
              <a:off x="348471" y="4048295"/>
              <a:ext cx="126190" cy="742967"/>
            </a:xfrm>
            <a:custGeom>
              <a:rect b="b" l="l" r="r" t="t"/>
              <a:pathLst>
                <a:path extrusionOk="0" h="13577" w="2306">
                  <a:moveTo>
                    <a:pt x="2306" y="1"/>
                  </a:moveTo>
                  <a:lnTo>
                    <a:pt x="1" y="104"/>
                  </a:lnTo>
                  <a:lnTo>
                    <a:pt x="1" y="12881"/>
                  </a:lnTo>
                  <a:lnTo>
                    <a:pt x="2306" y="13577"/>
                  </a:lnTo>
                  <a:lnTo>
                    <a:pt x="230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1"/>
            <p:cNvSpPr/>
            <p:nvPr/>
          </p:nvSpPr>
          <p:spPr>
            <a:xfrm>
              <a:off x="348471" y="4048295"/>
              <a:ext cx="126190" cy="742967"/>
            </a:xfrm>
            <a:custGeom>
              <a:rect b="b" l="l" r="r" t="t"/>
              <a:pathLst>
                <a:path extrusionOk="0" h="13577" w="2306">
                  <a:moveTo>
                    <a:pt x="2306" y="13577"/>
                  </a:moveTo>
                  <a:lnTo>
                    <a:pt x="1" y="12881"/>
                  </a:lnTo>
                  <a:lnTo>
                    <a:pt x="1" y="104"/>
                  </a:lnTo>
                  <a:lnTo>
                    <a:pt x="2306"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1"/>
            <p:cNvSpPr/>
            <p:nvPr/>
          </p:nvSpPr>
          <p:spPr>
            <a:xfrm>
              <a:off x="345625" y="4045449"/>
              <a:ext cx="131881" cy="748659"/>
            </a:xfrm>
            <a:custGeom>
              <a:rect b="b" l="l" r="r" t="t"/>
              <a:pathLst>
                <a:path extrusionOk="0" h="13681" w="2410">
                  <a:moveTo>
                    <a:pt x="2311" y="99"/>
                  </a:moveTo>
                  <a:lnTo>
                    <a:pt x="2311" y="13567"/>
                  </a:lnTo>
                  <a:lnTo>
                    <a:pt x="99" y="12902"/>
                  </a:lnTo>
                  <a:lnTo>
                    <a:pt x="99" y="203"/>
                  </a:lnTo>
                  <a:lnTo>
                    <a:pt x="2311" y="99"/>
                  </a:lnTo>
                  <a:close/>
                  <a:moveTo>
                    <a:pt x="2358" y="1"/>
                  </a:moveTo>
                  <a:lnTo>
                    <a:pt x="48" y="105"/>
                  </a:lnTo>
                  <a:cubicBezTo>
                    <a:pt x="22" y="110"/>
                    <a:pt x="1" y="131"/>
                    <a:pt x="1" y="156"/>
                  </a:cubicBezTo>
                  <a:lnTo>
                    <a:pt x="1" y="12938"/>
                  </a:lnTo>
                  <a:cubicBezTo>
                    <a:pt x="1" y="12959"/>
                    <a:pt x="16" y="12975"/>
                    <a:pt x="37" y="12985"/>
                  </a:cubicBezTo>
                  <a:lnTo>
                    <a:pt x="2347" y="13681"/>
                  </a:lnTo>
                  <a:lnTo>
                    <a:pt x="2358" y="13681"/>
                  </a:lnTo>
                  <a:cubicBezTo>
                    <a:pt x="2389" y="13681"/>
                    <a:pt x="2410" y="13660"/>
                    <a:pt x="2410" y="13629"/>
                  </a:cubicBezTo>
                  <a:lnTo>
                    <a:pt x="2410" y="47"/>
                  </a:lnTo>
                  <a:cubicBezTo>
                    <a:pt x="2410" y="37"/>
                    <a:pt x="2405" y="27"/>
                    <a:pt x="2394" y="16"/>
                  </a:cubicBezTo>
                  <a:cubicBezTo>
                    <a:pt x="2384" y="6"/>
                    <a:pt x="2368" y="1"/>
                    <a:pt x="23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1"/>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1"/>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1"/>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1"/>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1"/>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1"/>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1"/>
            <p:cNvSpPr/>
            <p:nvPr/>
          </p:nvSpPr>
          <p:spPr>
            <a:xfrm>
              <a:off x="831172" y="4123866"/>
              <a:ext cx="227591" cy="65120"/>
            </a:xfrm>
            <a:custGeom>
              <a:rect b="b" l="l" r="r" t="t"/>
              <a:pathLst>
                <a:path extrusionOk="0" h="1190" w="4159">
                  <a:moveTo>
                    <a:pt x="572" y="1"/>
                  </a:moveTo>
                  <a:cubicBezTo>
                    <a:pt x="255" y="11"/>
                    <a:pt x="0" y="276"/>
                    <a:pt x="0" y="598"/>
                  </a:cubicBezTo>
                  <a:cubicBezTo>
                    <a:pt x="0" y="914"/>
                    <a:pt x="255" y="1179"/>
                    <a:pt x="572" y="1190"/>
                  </a:cubicBezTo>
                  <a:lnTo>
                    <a:pt x="3567" y="1190"/>
                  </a:lnTo>
                  <a:cubicBezTo>
                    <a:pt x="3894" y="1190"/>
                    <a:pt x="4159" y="925"/>
                    <a:pt x="4159" y="598"/>
                  </a:cubicBezTo>
                  <a:cubicBezTo>
                    <a:pt x="4159" y="265"/>
                    <a:pt x="3894" y="1"/>
                    <a:pt x="35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1"/>
            <p:cNvSpPr/>
            <p:nvPr/>
          </p:nvSpPr>
          <p:spPr>
            <a:xfrm>
              <a:off x="828600" y="4121294"/>
              <a:ext cx="231914" cy="70264"/>
            </a:xfrm>
            <a:custGeom>
              <a:rect b="b" l="l" r="r" t="t"/>
              <a:pathLst>
                <a:path extrusionOk="0" h="1284" w="4238">
                  <a:moveTo>
                    <a:pt x="3614" y="100"/>
                  </a:moveTo>
                  <a:cubicBezTo>
                    <a:pt x="3910" y="110"/>
                    <a:pt x="4144" y="349"/>
                    <a:pt x="4144" y="645"/>
                  </a:cubicBezTo>
                  <a:cubicBezTo>
                    <a:pt x="4144" y="935"/>
                    <a:pt x="3910" y="1179"/>
                    <a:pt x="3614"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614" y="1283"/>
                  </a:lnTo>
                  <a:cubicBezTo>
                    <a:pt x="3962" y="1273"/>
                    <a:pt x="4237" y="987"/>
                    <a:pt x="4237" y="645"/>
                  </a:cubicBezTo>
                  <a:cubicBezTo>
                    <a:pt x="4237" y="297"/>
                    <a:pt x="3962" y="11"/>
                    <a:pt x="36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81"/>
          <p:cNvGrpSpPr/>
          <p:nvPr/>
        </p:nvGrpSpPr>
        <p:grpSpPr>
          <a:xfrm>
            <a:off x="421792" y="2927710"/>
            <a:ext cx="576250" cy="946534"/>
            <a:chOff x="660135" y="2741801"/>
            <a:chExt cx="657895" cy="1080642"/>
          </a:xfrm>
        </p:grpSpPr>
        <p:sp>
          <p:nvSpPr>
            <p:cNvPr id="11311" name="Google Shape;11311;p81"/>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1"/>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1"/>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1"/>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1"/>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1"/>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1"/>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1"/>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1"/>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81"/>
          <p:cNvGrpSpPr/>
          <p:nvPr/>
        </p:nvGrpSpPr>
        <p:grpSpPr>
          <a:xfrm>
            <a:off x="7883066" y="4763478"/>
            <a:ext cx="1260939" cy="409494"/>
            <a:chOff x="3099775" y="2031950"/>
            <a:chExt cx="513600" cy="166800"/>
          </a:xfrm>
        </p:grpSpPr>
        <p:sp>
          <p:nvSpPr>
            <p:cNvPr id="11321" name="Google Shape;11321;p81"/>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1"/>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1"/>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1"/>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1"/>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1"/>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1"/>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1"/>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1"/>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1"/>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1"/>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1"/>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1"/>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1"/>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1"/>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1"/>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1"/>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1"/>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1"/>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1"/>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1"/>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1"/>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1"/>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1"/>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1"/>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1"/>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1"/>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1"/>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1"/>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1"/>
          <p:cNvGrpSpPr/>
          <p:nvPr/>
        </p:nvGrpSpPr>
        <p:grpSpPr>
          <a:xfrm>
            <a:off x="8304847" y="2888426"/>
            <a:ext cx="663573" cy="1824941"/>
            <a:chOff x="8208985" y="2658601"/>
            <a:chExt cx="663573" cy="1824941"/>
          </a:xfrm>
        </p:grpSpPr>
        <p:grpSp>
          <p:nvGrpSpPr>
            <p:cNvPr id="11351" name="Google Shape;11351;p81"/>
            <p:cNvGrpSpPr/>
            <p:nvPr/>
          </p:nvGrpSpPr>
          <p:grpSpPr>
            <a:xfrm>
              <a:off x="8305185" y="2658601"/>
              <a:ext cx="351210" cy="1614450"/>
              <a:chOff x="660135" y="2741801"/>
              <a:chExt cx="351210" cy="1614450"/>
            </a:xfrm>
          </p:grpSpPr>
          <p:sp>
            <p:nvSpPr>
              <p:cNvPr id="11352" name="Google Shape;11352;p81"/>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1"/>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1"/>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1"/>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1"/>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1"/>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1"/>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1"/>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0" name="Google Shape;11360;p81"/>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1"/>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1"/>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1"/>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4" name="Google Shape;11364;p81"/>
          <p:cNvSpPr txBox="1"/>
          <p:nvPr>
            <p:ph idx="7" type="subTitle"/>
          </p:nvPr>
        </p:nvSpPr>
        <p:spPr>
          <a:xfrm>
            <a:off x="1023050" y="2017325"/>
            <a:ext cx="2101800" cy="70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Turnover from e-Commerce</a:t>
            </a:r>
            <a:endParaRPr b="1" sz="1800"/>
          </a:p>
        </p:txBody>
      </p:sp>
      <p:sp>
        <p:nvSpPr>
          <p:cNvPr id="11365" name="Google Shape;11365;p81"/>
          <p:cNvSpPr txBox="1"/>
          <p:nvPr>
            <p:ph idx="8" type="subTitle"/>
          </p:nvPr>
        </p:nvSpPr>
        <p:spPr>
          <a:xfrm>
            <a:off x="3521075" y="2017325"/>
            <a:ext cx="2101800" cy="1176000"/>
          </a:xfrm>
          <a:prstGeom prst="rect">
            <a:avLst/>
          </a:prstGeom>
        </p:spPr>
        <p:txBody>
          <a:bodyPr anchorCtr="0" anchor="b" bIns="91425" lIns="91425" spcFirstLastPara="1" rIns="91425" wrap="square" tIns="91425">
            <a:noAutofit/>
          </a:bodyPr>
          <a:lstStyle/>
          <a:p>
            <a:pPr indent="0" lvl="0" marL="0" rtl="0" algn="ctr">
              <a:lnSpc>
                <a:spcPct val="115000"/>
              </a:lnSpc>
              <a:spcBef>
                <a:spcPts val="1200"/>
              </a:spcBef>
              <a:spcAft>
                <a:spcPts val="0"/>
              </a:spcAft>
              <a:buNone/>
            </a:pPr>
            <a:r>
              <a:rPr b="1" lang="en" sz="1800">
                <a:solidFill>
                  <a:srgbClr val="191919"/>
                </a:solidFill>
                <a:latin typeface="Arial"/>
                <a:ea typeface="Arial"/>
                <a:cs typeface="Arial"/>
                <a:sym typeface="Arial"/>
              </a:rPr>
              <a:t>Enterprises Using e-Government</a:t>
            </a:r>
            <a:endParaRPr b="1" sz="1800">
              <a:solidFill>
                <a:srgbClr val="191919"/>
              </a:solidFill>
              <a:latin typeface="Arial"/>
              <a:ea typeface="Arial"/>
              <a:cs typeface="Arial"/>
              <a:sym typeface="Arial"/>
            </a:endParaRPr>
          </a:p>
          <a:p>
            <a:pPr indent="0" lvl="0" marL="0" rtl="0" algn="ctr">
              <a:spcBef>
                <a:spcPts val="0"/>
              </a:spcBef>
              <a:spcAft>
                <a:spcPts val="0"/>
              </a:spcAft>
              <a:buNone/>
            </a:pPr>
            <a:r>
              <a:t/>
            </a:r>
            <a:endParaRPr b="1" sz="1800">
              <a:latin typeface="Arial"/>
              <a:ea typeface="Arial"/>
              <a:cs typeface="Arial"/>
              <a:sym typeface="Arial"/>
            </a:endParaRPr>
          </a:p>
        </p:txBody>
      </p:sp>
      <p:sp>
        <p:nvSpPr>
          <p:cNvPr id="11366" name="Google Shape;11366;p81"/>
          <p:cNvSpPr txBox="1"/>
          <p:nvPr>
            <p:ph idx="9" type="subTitle"/>
          </p:nvPr>
        </p:nvSpPr>
        <p:spPr>
          <a:xfrm>
            <a:off x="6098100" y="2078950"/>
            <a:ext cx="2097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ICT expenditure</a:t>
            </a:r>
            <a:endParaRPr b="1" sz="1800"/>
          </a:p>
        </p:txBody>
      </p:sp>
      <p:sp>
        <p:nvSpPr>
          <p:cNvPr id="11367" name="Google Shape;11367;p81"/>
          <p:cNvSpPr txBox="1"/>
          <p:nvPr>
            <p:ph idx="14" type="subTitle"/>
          </p:nvPr>
        </p:nvSpPr>
        <p:spPr>
          <a:xfrm>
            <a:off x="3109825" y="3969075"/>
            <a:ext cx="29538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rgbClr val="000000"/>
                </a:solidFill>
                <a:latin typeface="Arial"/>
                <a:ea typeface="Arial"/>
                <a:cs typeface="Arial"/>
                <a:sym typeface="Arial"/>
              </a:rPr>
              <a:t>ICT expenditure </a:t>
            </a:r>
            <a:endParaRPr b="1" sz="1800">
              <a:solidFill>
                <a:srgbClr val="000000"/>
              </a:solidFill>
              <a:latin typeface="Arial"/>
              <a:ea typeface="Arial"/>
              <a:cs typeface="Arial"/>
              <a:sym typeface="Arial"/>
            </a:endParaRPr>
          </a:p>
          <a:p>
            <a:pPr indent="0" lvl="0" marL="0" rtl="0" algn="ctr">
              <a:spcBef>
                <a:spcPts val="0"/>
              </a:spcBef>
              <a:spcAft>
                <a:spcPts val="0"/>
              </a:spcAft>
              <a:buNone/>
            </a:pPr>
            <a:r>
              <a:rPr b="1" lang="en" sz="1800">
                <a:solidFill>
                  <a:srgbClr val="000000"/>
                </a:solidFill>
                <a:latin typeface="Arial"/>
                <a:ea typeface="Arial"/>
                <a:cs typeface="Arial"/>
                <a:sym typeface="Arial"/>
              </a:rPr>
              <a:t>in </a:t>
            </a:r>
            <a:endParaRPr b="1" sz="1800">
              <a:solidFill>
                <a:srgbClr val="000000"/>
              </a:solidFill>
              <a:latin typeface="Arial"/>
              <a:ea typeface="Arial"/>
              <a:cs typeface="Arial"/>
              <a:sym typeface="Arial"/>
            </a:endParaRPr>
          </a:p>
          <a:p>
            <a:pPr indent="0" lvl="0" marL="0" rtl="0" algn="ctr">
              <a:spcBef>
                <a:spcPts val="0"/>
              </a:spcBef>
              <a:spcAft>
                <a:spcPts val="0"/>
              </a:spcAft>
              <a:buNone/>
            </a:pPr>
            <a:r>
              <a:rPr b="1" lang="en" sz="1800">
                <a:solidFill>
                  <a:srgbClr val="000000"/>
                </a:solidFill>
                <a:latin typeface="Arial"/>
                <a:ea typeface="Arial"/>
                <a:cs typeface="Arial"/>
                <a:sym typeface="Arial"/>
              </a:rPr>
              <a:t>Communications</a:t>
            </a:r>
            <a:endParaRPr b="1" sz="1800"/>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1" name="Shape 11371"/>
        <p:cNvGrpSpPr/>
        <p:nvPr/>
      </p:nvGrpSpPr>
      <p:grpSpPr>
        <a:xfrm>
          <a:off x="0" y="0"/>
          <a:ext cx="0" cy="0"/>
          <a:chOff x="0" y="0"/>
          <a:chExt cx="0" cy="0"/>
        </a:xfrm>
      </p:grpSpPr>
      <p:sp>
        <p:nvSpPr>
          <p:cNvPr id="11372" name="Google Shape;11372;p82"/>
          <p:cNvSpPr txBox="1"/>
          <p:nvPr>
            <p:ph type="title"/>
          </p:nvPr>
        </p:nvSpPr>
        <p:spPr>
          <a:xfrm>
            <a:off x="2025850" y="1878125"/>
            <a:ext cx="5902800" cy="137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400">
                <a:solidFill>
                  <a:srgbClr val="000000"/>
                </a:solidFill>
                <a:latin typeface="Arial"/>
                <a:ea typeface="Arial"/>
                <a:cs typeface="Arial"/>
                <a:sym typeface="Arial"/>
              </a:rPr>
              <a:t>5. ENTREPRENEURIAL CAPABILITIES</a:t>
            </a:r>
            <a:endParaRPr sz="2400"/>
          </a:p>
        </p:txBody>
      </p:sp>
      <p:sp>
        <p:nvSpPr>
          <p:cNvPr id="11373" name="Google Shape;11373;p82"/>
          <p:cNvSpPr/>
          <p:nvPr/>
        </p:nvSpPr>
        <p:spPr>
          <a:xfrm>
            <a:off x="8581955" y="5069651"/>
            <a:ext cx="56009" cy="56111"/>
          </a:xfrm>
          <a:custGeom>
            <a:rect b="b" l="l" r="r" t="t"/>
            <a:pathLst>
              <a:path extrusionOk="0" h="551" w="550">
                <a:moveTo>
                  <a:pt x="275" y="1"/>
                </a:moveTo>
                <a:cubicBezTo>
                  <a:pt x="123" y="1"/>
                  <a:pt x="0" y="124"/>
                  <a:pt x="0" y="276"/>
                </a:cubicBezTo>
                <a:cubicBezTo>
                  <a:pt x="0" y="427"/>
                  <a:pt x="123" y="550"/>
                  <a:pt x="275" y="550"/>
                </a:cubicBezTo>
                <a:cubicBezTo>
                  <a:pt x="427" y="550"/>
                  <a:pt x="550" y="427"/>
                  <a:pt x="550" y="276"/>
                </a:cubicBezTo>
                <a:cubicBezTo>
                  <a:pt x="550" y="124"/>
                  <a:pt x="427" y="1"/>
                  <a:pt x="2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2"/>
          <p:cNvSpPr/>
          <p:nvPr/>
        </p:nvSpPr>
        <p:spPr>
          <a:xfrm>
            <a:off x="8568309" y="5066188"/>
            <a:ext cx="73423" cy="62832"/>
          </a:xfrm>
          <a:custGeom>
            <a:rect b="b" l="l" r="r" t="t"/>
            <a:pathLst>
              <a:path extrusionOk="0" h="617" w="721">
                <a:moveTo>
                  <a:pt x="413" y="71"/>
                </a:moveTo>
                <a:cubicBezTo>
                  <a:pt x="543" y="71"/>
                  <a:pt x="651" y="176"/>
                  <a:pt x="651" y="310"/>
                </a:cubicBezTo>
                <a:cubicBezTo>
                  <a:pt x="651" y="454"/>
                  <a:pt x="532" y="550"/>
                  <a:pt x="409" y="550"/>
                </a:cubicBezTo>
                <a:cubicBezTo>
                  <a:pt x="350" y="550"/>
                  <a:pt x="291" y="528"/>
                  <a:pt x="243" y="479"/>
                </a:cubicBezTo>
                <a:cubicBezTo>
                  <a:pt x="91" y="328"/>
                  <a:pt x="196" y="71"/>
                  <a:pt x="413" y="71"/>
                </a:cubicBezTo>
                <a:close/>
                <a:moveTo>
                  <a:pt x="410" y="1"/>
                </a:moveTo>
                <a:cubicBezTo>
                  <a:pt x="333" y="1"/>
                  <a:pt x="256" y="29"/>
                  <a:pt x="192" y="93"/>
                </a:cubicBezTo>
                <a:cubicBezTo>
                  <a:pt x="1" y="284"/>
                  <a:pt x="138" y="617"/>
                  <a:pt x="413" y="617"/>
                </a:cubicBezTo>
                <a:cubicBezTo>
                  <a:pt x="583" y="617"/>
                  <a:pt x="720" y="479"/>
                  <a:pt x="720" y="310"/>
                </a:cubicBezTo>
                <a:cubicBezTo>
                  <a:pt x="720" y="124"/>
                  <a:pt x="568" y="1"/>
                  <a:pt x="4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5" name="Google Shape;11375;p82"/>
          <p:cNvGrpSpPr/>
          <p:nvPr/>
        </p:nvGrpSpPr>
        <p:grpSpPr>
          <a:xfrm>
            <a:off x="6817752" y="3112737"/>
            <a:ext cx="691865" cy="893234"/>
            <a:chOff x="3896325" y="4237725"/>
            <a:chExt cx="373900" cy="482725"/>
          </a:xfrm>
        </p:grpSpPr>
        <p:sp>
          <p:nvSpPr>
            <p:cNvPr id="11376" name="Google Shape;11376;p82"/>
            <p:cNvSpPr/>
            <p:nvPr/>
          </p:nvSpPr>
          <p:spPr>
            <a:xfrm>
              <a:off x="3896425" y="4612600"/>
              <a:ext cx="359700" cy="107850"/>
            </a:xfrm>
            <a:custGeom>
              <a:rect b="b" l="l" r="r" t="t"/>
              <a:pathLst>
                <a:path extrusionOk="0" h="4314" w="14388">
                  <a:moveTo>
                    <a:pt x="7194" y="1"/>
                  </a:moveTo>
                  <a:cubicBezTo>
                    <a:pt x="3221" y="1"/>
                    <a:pt x="0" y="966"/>
                    <a:pt x="0" y="2159"/>
                  </a:cubicBezTo>
                  <a:cubicBezTo>
                    <a:pt x="0" y="3348"/>
                    <a:pt x="3221" y="4314"/>
                    <a:pt x="7194" y="4314"/>
                  </a:cubicBezTo>
                  <a:cubicBezTo>
                    <a:pt x="11171" y="4314"/>
                    <a:pt x="14388" y="3348"/>
                    <a:pt x="14388" y="2159"/>
                  </a:cubicBezTo>
                  <a:cubicBezTo>
                    <a:pt x="14388" y="966"/>
                    <a:pt x="11171" y="1"/>
                    <a:pt x="71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2"/>
            <p:cNvSpPr/>
            <p:nvPr/>
          </p:nvSpPr>
          <p:spPr>
            <a:xfrm>
              <a:off x="3897225" y="4256250"/>
              <a:ext cx="361175" cy="458050"/>
            </a:xfrm>
            <a:custGeom>
              <a:rect b="b" l="l" r="r" t="t"/>
              <a:pathLst>
                <a:path extrusionOk="0" h="18322" w="14447">
                  <a:moveTo>
                    <a:pt x="7223" y="1"/>
                  </a:moveTo>
                  <a:cubicBezTo>
                    <a:pt x="3721" y="1"/>
                    <a:pt x="883" y="1132"/>
                    <a:pt x="883" y="2528"/>
                  </a:cubicBezTo>
                  <a:cubicBezTo>
                    <a:pt x="883" y="2716"/>
                    <a:pt x="933" y="2904"/>
                    <a:pt x="1031" y="3070"/>
                  </a:cubicBezTo>
                  <a:cubicBezTo>
                    <a:pt x="970" y="3175"/>
                    <a:pt x="930" y="3287"/>
                    <a:pt x="905" y="3406"/>
                  </a:cubicBezTo>
                  <a:lnTo>
                    <a:pt x="883" y="3406"/>
                  </a:lnTo>
                  <a:cubicBezTo>
                    <a:pt x="312" y="4050"/>
                    <a:pt x="1" y="4878"/>
                    <a:pt x="1" y="5738"/>
                  </a:cubicBezTo>
                  <a:lnTo>
                    <a:pt x="1" y="15950"/>
                  </a:lnTo>
                  <a:lnTo>
                    <a:pt x="4" y="15950"/>
                  </a:lnTo>
                  <a:cubicBezTo>
                    <a:pt x="4" y="15968"/>
                    <a:pt x="1" y="15986"/>
                    <a:pt x="1" y="16005"/>
                  </a:cubicBezTo>
                  <a:cubicBezTo>
                    <a:pt x="1" y="17284"/>
                    <a:pt x="3233" y="18322"/>
                    <a:pt x="7223" y="18322"/>
                  </a:cubicBezTo>
                  <a:cubicBezTo>
                    <a:pt x="11211" y="18322"/>
                    <a:pt x="14446" y="17284"/>
                    <a:pt x="14446" y="16005"/>
                  </a:cubicBezTo>
                  <a:cubicBezTo>
                    <a:pt x="14446" y="15929"/>
                    <a:pt x="14432" y="15856"/>
                    <a:pt x="14414" y="15784"/>
                  </a:cubicBezTo>
                  <a:lnTo>
                    <a:pt x="14414" y="5781"/>
                  </a:lnTo>
                  <a:cubicBezTo>
                    <a:pt x="14410" y="5076"/>
                    <a:pt x="14200" y="4386"/>
                    <a:pt x="13803" y="3804"/>
                  </a:cubicBezTo>
                  <a:lnTo>
                    <a:pt x="13542" y="3421"/>
                  </a:lnTo>
                  <a:cubicBezTo>
                    <a:pt x="13521" y="3298"/>
                    <a:pt x="13477" y="3179"/>
                    <a:pt x="13416" y="3070"/>
                  </a:cubicBezTo>
                  <a:cubicBezTo>
                    <a:pt x="13510" y="2904"/>
                    <a:pt x="13561" y="2716"/>
                    <a:pt x="13564" y="2528"/>
                  </a:cubicBezTo>
                  <a:cubicBezTo>
                    <a:pt x="13564" y="1132"/>
                    <a:pt x="10726" y="1"/>
                    <a:pt x="7223"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2"/>
            <p:cNvSpPr/>
            <p:nvPr/>
          </p:nvSpPr>
          <p:spPr>
            <a:xfrm>
              <a:off x="3906550" y="4599950"/>
              <a:ext cx="339550" cy="106050"/>
            </a:xfrm>
            <a:custGeom>
              <a:rect b="b" l="l" r="r" t="t"/>
              <a:pathLst>
                <a:path extrusionOk="0" h="4242" w="13582">
                  <a:moveTo>
                    <a:pt x="6789" y="1"/>
                  </a:moveTo>
                  <a:cubicBezTo>
                    <a:pt x="3040" y="1"/>
                    <a:pt x="0" y="952"/>
                    <a:pt x="0" y="2123"/>
                  </a:cubicBezTo>
                  <a:cubicBezTo>
                    <a:pt x="0" y="3290"/>
                    <a:pt x="3040" y="4241"/>
                    <a:pt x="6789" y="4241"/>
                  </a:cubicBezTo>
                  <a:cubicBezTo>
                    <a:pt x="10541" y="4241"/>
                    <a:pt x="13582" y="3290"/>
                    <a:pt x="13582" y="2123"/>
                  </a:cubicBezTo>
                  <a:cubicBezTo>
                    <a:pt x="13582" y="952"/>
                    <a:pt x="10541" y="1"/>
                    <a:pt x="6789" y="1"/>
                  </a:cubicBezTo>
                  <a:close/>
                </a:path>
              </a:pathLst>
            </a:custGeom>
            <a:gradFill>
              <a:gsLst>
                <a:gs pos="0">
                  <a:schemeClr val="accent1"/>
                </a:gs>
                <a:gs pos="35000">
                  <a:schemeClr val="accent1"/>
                </a:gs>
                <a:gs pos="100000">
                  <a:schemeClr val="accent3"/>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2"/>
            <p:cNvSpPr/>
            <p:nvPr/>
          </p:nvSpPr>
          <p:spPr>
            <a:xfrm>
              <a:off x="3905725" y="4599150"/>
              <a:ext cx="341275" cy="107650"/>
            </a:xfrm>
            <a:custGeom>
              <a:rect b="b" l="l" r="r" t="t"/>
              <a:pathLst>
                <a:path extrusionOk="0" h="4306" w="13651">
                  <a:moveTo>
                    <a:pt x="6826" y="69"/>
                  </a:moveTo>
                  <a:cubicBezTo>
                    <a:pt x="10549" y="69"/>
                    <a:pt x="13586" y="1005"/>
                    <a:pt x="13586" y="2155"/>
                  </a:cubicBezTo>
                  <a:cubicBezTo>
                    <a:pt x="13586" y="3304"/>
                    <a:pt x="10553" y="4241"/>
                    <a:pt x="6826" y="4241"/>
                  </a:cubicBezTo>
                  <a:cubicBezTo>
                    <a:pt x="3099" y="4241"/>
                    <a:pt x="69" y="3304"/>
                    <a:pt x="69" y="2155"/>
                  </a:cubicBezTo>
                  <a:cubicBezTo>
                    <a:pt x="69" y="1005"/>
                    <a:pt x="3099" y="69"/>
                    <a:pt x="6826" y="69"/>
                  </a:cubicBezTo>
                  <a:close/>
                  <a:moveTo>
                    <a:pt x="6826" y="0"/>
                  </a:moveTo>
                  <a:cubicBezTo>
                    <a:pt x="5007" y="0"/>
                    <a:pt x="3301" y="221"/>
                    <a:pt x="2014" y="622"/>
                  </a:cubicBezTo>
                  <a:cubicBezTo>
                    <a:pt x="716" y="1027"/>
                    <a:pt x="1" y="1573"/>
                    <a:pt x="1" y="2155"/>
                  </a:cubicBezTo>
                  <a:cubicBezTo>
                    <a:pt x="1" y="2737"/>
                    <a:pt x="716" y="3279"/>
                    <a:pt x="2014" y="3684"/>
                  </a:cubicBezTo>
                  <a:cubicBezTo>
                    <a:pt x="3301" y="4085"/>
                    <a:pt x="5007" y="4306"/>
                    <a:pt x="6826" y="4306"/>
                  </a:cubicBezTo>
                  <a:cubicBezTo>
                    <a:pt x="8640" y="4306"/>
                    <a:pt x="10350" y="4085"/>
                    <a:pt x="11637" y="3684"/>
                  </a:cubicBezTo>
                  <a:cubicBezTo>
                    <a:pt x="12939" y="3279"/>
                    <a:pt x="13651" y="2737"/>
                    <a:pt x="13651" y="2155"/>
                  </a:cubicBezTo>
                  <a:cubicBezTo>
                    <a:pt x="13651" y="1573"/>
                    <a:pt x="12939" y="1031"/>
                    <a:pt x="11637" y="622"/>
                  </a:cubicBezTo>
                  <a:cubicBezTo>
                    <a:pt x="10350" y="221"/>
                    <a:pt x="8644" y="0"/>
                    <a:pt x="68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2"/>
            <p:cNvSpPr/>
            <p:nvPr/>
          </p:nvSpPr>
          <p:spPr>
            <a:xfrm>
              <a:off x="4024025" y="4588250"/>
              <a:ext cx="185925" cy="83625"/>
            </a:xfrm>
            <a:custGeom>
              <a:rect b="b" l="l" r="r" t="t"/>
              <a:pathLst>
                <a:path extrusionOk="0" h="3345" w="7437">
                  <a:moveTo>
                    <a:pt x="3952" y="1"/>
                  </a:moveTo>
                  <a:cubicBezTo>
                    <a:pt x="3855" y="1"/>
                    <a:pt x="3758" y="3"/>
                    <a:pt x="3659" y="6"/>
                  </a:cubicBezTo>
                  <a:cubicBezTo>
                    <a:pt x="1624" y="78"/>
                    <a:pt x="1" y="881"/>
                    <a:pt x="33" y="1803"/>
                  </a:cubicBezTo>
                  <a:cubicBezTo>
                    <a:pt x="64" y="2680"/>
                    <a:pt x="1584" y="3344"/>
                    <a:pt x="3485" y="3344"/>
                  </a:cubicBezTo>
                  <a:cubicBezTo>
                    <a:pt x="3582" y="3344"/>
                    <a:pt x="3680" y="3343"/>
                    <a:pt x="3778" y="3339"/>
                  </a:cubicBezTo>
                  <a:cubicBezTo>
                    <a:pt x="5813" y="3267"/>
                    <a:pt x="7437" y="2461"/>
                    <a:pt x="7404" y="1539"/>
                  </a:cubicBezTo>
                  <a:cubicBezTo>
                    <a:pt x="7373" y="665"/>
                    <a:pt x="5853" y="1"/>
                    <a:pt x="3952"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2"/>
            <p:cNvSpPr/>
            <p:nvPr/>
          </p:nvSpPr>
          <p:spPr>
            <a:xfrm>
              <a:off x="4023675" y="4587350"/>
              <a:ext cx="186825" cy="85300"/>
            </a:xfrm>
            <a:custGeom>
              <a:rect b="b" l="l" r="r" t="t"/>
              <a:pathLst>
                <a:path extrusionOk="0" h="3412" w="7473">
                  <a:moveTo>
                    <a:pt x="3969" y="67"/>
                  </a:moveTo>
                  <a:cubicBezTo>
                    <a:pt x="5849" y="67"/>
                    <a:pt x="7357" y="718"/>
                    <a:pt x="7386" y="1575"/>
                  </a:cubicBezTo>
                  <a:cubicBezTo>
                    <a:pt x="7404" y="2005"/>
                    <a:pt x="7042" y="2428"/>
                    <a:pt x="6370" y="2761"/>
                  </a:cubicBezTo>
                  <a:cubicBezTo>
                    <a:pt x="5686" y="3097"/>
                    <a:pt x="4772" y="3303"/>
                    <a:pt x="3792" y="3339"/>
                  </a:cubicBezTo>
                  <a:cubicBezTo>
                    <a:pt x="3695" y="3343"/>
                    <a:pt x="3597" y="3343"/>
                    <a:pt x="3499" y="3343"/>
                  </a:cubicBezTo>
                  <a:cubicBezTo>
                    <a:pt x="1620" y="3343"/>
                    <a:pt x="116" y="2692"/>
                    <a:pt x="83" y="1835"/>
                  </a:cubicBezTo>
                  <a:cubicBezTo>
                    <a:pt x="69" y="1405"/>
                    <a:pt x="430" y="982"/>
                    <a:pt x="1103" y="649"/>
                  </a:cubicBezTo>
                  <a:cubicBezTo>
                    <a:pt x="1782" y="313"/>
                    <a:pt x="2697" y="107"/>
                    <a:pt x="3677" y="75"/>
                  </a:cubicBezTo>
                  <a:cubicBezTo>
                    <a:pt x="3778" y="67"/>
                    <a:pt x="3875" y="67"/>
                    <a:pt x="3969" y="67"/>
                  </a:cubicBezTo>
                  <a:close/>
                  <a:moveTo>
                    <a:pt x="3966" y="1"/>
                  </a:moveTo>
                  <a:cubicBezTo>
                    <a:pt x="3871" y="1"/>
                    <a:pt x="3774" y="2"/>
                    <a:pt x="3677" y="6"/>
                  </a:cubicBezTo>
                  <a:cubicBezTo>
                    <a:pt x="2686" y="42"/>
                    <a:pt x="1761" y="248"/>
                    <a:pt x="1074" y="592"/>
                  </a:cubicBezTo>
                  <a:cubicBezTo>
                    <a:pt x="376" y="935"/>
                    <a:pt x="0" y="1380"/>
                    <a:pt x="18" y="1839"/>
                  </a:cubicBezTo>
                  <a:cubicBezTo>
                    <a:pt x="47" y="2732"/>
                    <a:pt x="1587" y="3411"/>
                    <a:pt x="3503" y="3411"/>
                  </a:cubicBezTo>
                  <a:cubicBezTo>
                    <a:pt x="3601" y="3411"/>
                    <a:pt x="3698" y="3411"/>
                    <a:pt x="3796" y="3408"/>
                  </a:cubicBezTo>
                  <a:cubicBezTo>
                    <a:pt x="4786" y="3371"/>
                    <a:pt x="5708" y="3162"/>
                    <a:pt x="6399" y="2822"/>
                  </a:cubicBezTo>
                  <a:cubicBezTo>
                    <a:pt x="7096" y="2479"/>
                    <a:pt x="7472" y="2034"/>
                    <a:pt x="7454" y="1575"/>
                  </a:cubicBezTo>
                  <a:cubicBezTo>
                    <a:pt x="7423" y="680"/>
                    <a:pt x="5884" y="1"/>
                    <a:pt x="3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2"/>
            <p:cNvSpPr/>
            <p:nvPr/>
          </p:nvSpPr>
          <p:spPr>
            <a:xfrm>
              <a:off x="4064700" y="4634750"/>
              <a:ext cx="26225" cy="14225"/>
            </a:xfrm>
            <a:custGeom>
              <a:rect b="b" l="l" r="r" t="t"/>
              <a:pathLst>
                <a:path extrusionOk="0" h="569" w="1049">
                  <a:moveTo>
                    <a:pt x="466" y="0"/>
                  </a:moveTo>
                  <a:cubicBezTo>
                    <a:pt x="222" y="0"/>
                    <a:pt x="24" y="99"/>
                    <a:pt x="11" y="239"/>
                  </a:cubicBezTo>
                  <a:cubicBezTo>
                    <a:pt x="0" y="395"/>
                    <a:pt x="214" y="539"/>
                    <a:pt x="499" y="564"/>
                  </a:cubicBezTo>
                  <a:cubicBezTo>
                    <a:pt x="528" y="567"/>
                    <a:pt x="557" y="568"/>
                    <a:pt x="585" y="568"/>
                  </a:cubicBezTo>
                  <a:cubicBezTo>
                    <a:pt x="828" y="568"/>
                    <a:pt x="1021" y="473"/>
                    <a:pt x="1034" y="333"/>
                  </a:cubicBezTo>
                  <a:cubicBezTo>
                    <a:pt x="1049" y="178"/>
                    <a:pt x="832" y="29"/>
                    <a:pt x="550" y="4"/>
                  </a:cubicBezTo>
                  <a:cubicBezTo>
                    <a:pt x="522" y="2"/>
                    <a:pt x="494" y="0"/>
                    <a:pt x="4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2"/>
            <p:cNvSpPr/>
            <p:nvPr/>
          </p:nvSpPr>
          <p:spPr>
            <a:xfrm>
              <a:off x="4063700" y="4634000"/>
              <a:ext cx="27850" cy="15875"/>
            </a:xfrm>
            <a:custGeom>
              <a:rect b="b" l="l" r="r" t="t"/>
              <a:pathLst>
                <a:path extrusionOk="0" h="635" w="1114">
                  <a:moveTo>
                    <a:pt x="507" y="67"/>
                  </a:moveTo>
                  <a:cubicBezTo>
                    <a:pt x="532" y="67"/>
                    <a:pt x="561" y="67"/>
                    <a:pt x="586" y="70"/>
                  </a:cubicBezTo>
                  <a:cubicBezTo>
                    <a:pt x="705" y="78"/>
                    <a:pt x="821" y="114"/>
                    <a:pt x="926" y="179"/>
                  </a:cubicBezTo>
                  <a:cubicBezTo>
                    <a:pt x="1006" y="233"/>
                    <a:pt x="1045" y="298"/>
                    <a:pt x="1042" y="360"/>
                  </a:cubicBezTo>
                  <a:cubicBezTo>
                    <a:pt x="1034" y="421"/>
                    <a:pt x="984" y="479"/>
                    <a:pt x="893" y="515"/>
                  </a:cubicBezTo>
                  <a:cubicBezTo>
                    <a:pt x="807" y="548"/>
                    <a:pt x="716" y="567"/>
                    <a:pt x="624" y="567"/>
                  </a:cubicBezTo>
                  <a:cubicBezTo>
                    <a:pt x="597" y="567"/>
                    <a:pt x="570" y="565"/>
                    <a:pt x="543" y="562"/>
                  </a:cubicBezTo>
                  <a:cubicBezTo>
                    <a:pt x="283" y="537"/>
                    <a:pt x="73" y="407"/>
                    <a:pt x="87" y="273"/>
                  </a:cubicBezTo>
                  <a:cubicBezTo>
                    <a:pt x="98" y="153"/>
                    <a:pt x="279" y="67"/>
                    <a:pt x="507" y="67"/>
                  </a:cubicBezTo>
                  <a:close/>
                  <a:moveTo>
                    <a:pt x="500" y="1"/>
                  </a:moveTo>
                  <a:cubicBezTo>
                    <a:pt x="238" y="1"/>
                    <a:pt x="32" y="113"/>
                    <a:pt x="19" y="269"/>
                  </a:cubicBezTo>
                  <a:cubicBezTo>
                    <a:pt x="1" y="443"/>
                    <a:pt x="228" y="602"/>
                    <a:pt x="532" y="631"/>
                  </a:cubicBezTo>
                  <a:cubicBezTo>
                    <a:pt x="564" y="634"/>
                    <a:pt x="593" y="634"/>
                    <a:pt x="622" y="634"/>
                  </a:cubicBezTo>
                  <a:cubicBezTo>
                    <a:pt x="724" y="634"/>
                    <a:pt x="825" y="616"/>
                    <a:pt x="919" y="580"/>
                  </a:cubicBezTo>
                  <a:cubicBezTo>
                    <a:pt x="1031" y="529"/>
                    <a:pt x="1100" y="454"/>
                    <a:pt x="1107" y="367"/>
                  </a:cubicBezTo>
                  <a:cubicBezTo>
                    <a:pt x="1114" y="280"/>
                    <a:pt x="1063" y="193"/>
                    <a:pt x="962" y="125"/>
                  </a:cubicBezTo>
                  <a:cubicBezTo>
                    <a:pt x="850" y="56"/>
                    <a:pt x="724" y="12"/>
                    <a:pt x="590" y="5"/>
                  </a:cubicBezTo>
                  <a:cubicBezTo>
                    <a:pt x="559" y="2"/>
                    <a:pt x="529"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2"/>
            <p:cNvSpPr/>
            <p:nvPr/>
          </p:nvSpPr>
          <p:spPr>
            <a:xfrm>
              <a:off x="4142325" y="4609525"/>
              <a:ext cx="26325" cy="14225"/>
            </a:xfrm>
            <a:custGeom>
              <a:rect b="b" l="l" r="r" t="t"/>
              <a:pathLst>
                <a:path extrusionOk="0" h="569" w="1053">
                  <a:moveTo>
                    <a:pt x="470" y="1"/>
                  </a:moveTo>
                  <a:cubicBezTo>
                    <a:pt x="225" y="1"/>
                    <a:pt x="28" y="100"/>
                    <a:pt x="15" y="240"/>
                  </a:cubicBezTo>
                  <a:cubicBezTo>
                    <a:pt x="1" y="391"/>
                    <a:pt x="221" y="540"/>
                    <a:pt x="503" y="565"/>
                  </a:cubicBezTo>
                  <a:cubicBezTo>
                    <a:pt x="531" y="567"/>
                    <a:pt x="559" y="569"/>
                    <a:pt x="587" y="569"/>
                  </a:cubicBezTo>
                  <a:cubicBezTo>
                    <a:pt x="831" y="569"/>
                    <a:pt x="1025" y="470"/>
                    <a:pt x="1038" y="334"/>
                  </a:cubicBezTo>
                  <a:cubicBezTo>
                    <a:pt x="1053" y="178"/>
                    <a:pt x="836" y="30"/>
                    <a:pt x="554" y="5"/>
                  </a:cubicBezTo>
                  <a:cubicBezTo>
                    <a:pt x="525" y="2"/>
                    <a:pt x="498" y="1"/>
                    <a:pt x="4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2"/>
            <p:cNvSpPr/>
            <p:nvPr/>
          </p:nvSpPr>
          <p:spPr>
            <a:xfrm>
              <a:off x="4141525" y="4608700"/>
              <a:ext cx="27850" cy="15950"/>
            </a:xfrm>
            <a:custGeom>
              <a:rect b="b" l="l" r="r" t="t"/>
              <a:pathLst>
                <a:path extrusionOk="0" h="638" w="1114">
                  <a:moveTo>
                    <a:pt x="503" y="67"/>
                  </a:moveTo>
                  <a:cubicBezTo>
                    <a:pt x="528" y="67"/>
                    <a:pt x="557" y="70"/>
                    <a:pt x="582" y="70"/>
                  </a:cubicBezTo>
                  <a:cubicBezTo>
                    <a:pt x="701" y="81"/>
                    <a:pt x="817" y="117"/>
                    <a:pt x="918" y="182"/>
                  </a:cubicBezTo>
                  <a:cubicBezTo>
                    <a:pt x="1001" y="236"/>
                    <a:pt x="1041" y="301"/>
                    <a:pt x="1038" y="363"/>
                  </a:cubicBezTo>
                  <a:cubicBezTo>
                    <a:pt x="1025" y="483"/>
                    <a:pt x="839" y="569"/>
                    <a:pt x="614" y="569"/>
                  </a:cubicBezTo>
                  <a:cubicBezTo>
                    <a:pt x="590" y="569"/>
                    <a:pt x="564" y="568"/>
                    <a:pt x="539" y="565"/>
                  </a:cubicBezTo>
                  <a:cubicBezTo>
                    <a:pt x="278" y="540"/>
                    <a:pt x="69" y="410"/>
                    <a:pt x="83" y="273"/>
                  </a:cubicBezTo>
                  <a:cubicBezTo>
                    <a:pt x="94" y="153"/>
                    <a:pt x="275" y="67"/>
                    <a:pt x="503" y="67"/>
                  </a:cubicBezTo>
                  <a:close/>
                  <a:moveTo>
                    <a:pt x="496" y="1"/>
                  </a:moveTo>
                  <a:cubicBezTo>
                    <a:pt x="232" y="1"/>
                    <a:pt x="27" y="110"/>
                    <a:pt x="15" y="269"/>
                  </a:cubicBezTo>
                  <a:cubicBezTo>
                    <a:pt x="0" y="442"/>
                    <a:pt x="224" y="605"/>
                    <a:pt x="531" y="630"/>
                  </a:cubicBezTo>
                  <a:cubicBezTo>
                    <a:pt x="560" y="634"/>
                    <a:pt x="589" y="638"/>
                    <a:pt x="622" y="638"/>
                  </a:cubicBezTo>
                  <a:cubicBezTo>
                    <a:pt x="886" y="638"/>
                    <a:pt x="1088" y="526"/>
                    <a:pt x="1103" y="367"/>
                  </a:cubicBezTo>
                  <a:cubicBezTo>
                    <a:pt x="1113" y="280"/>
                    <a:pt x="1059" y="193"/>
                    <a:pt x="958" y="124"/>
                  </a:cubicBezTo>
                  <a:cubicBezTo>
                    <a:pt x="846" y="56"/>
                    <a:pt x="719" y="12"/>
                    <a:pt x="589" y="5"/>
                  </a:cubicBezTo>
                  <a:cubicBezTo>
                    <a:pt x="558" y="2"/>
                    <a:pt x="527" y="1"/>
                    <a:pt x="4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2"/>
            <p:cNvSpPr/>
            <p:nvPr/>
          </p:nvSpPr>
          <p:spPr>
            <a:xfrm>
              <a:off x="4100125" y="4630425"/>
              <a:ext cx="20175" cy="11025"/>
            </a:xfrm>
            <a:custGeom>
              <a:rect b="b" l="l" r="r" t="t"/>
              <a:pathLst>
                <a:path extrusionOk="0" h="441" w="807">
                  <a:moveTo>
                    <a:pt x="485" y="1"/>
                  </a:moveTo>
                  <a:cubicBezTo>
                    <a:pt x="447" y="1"/>
                    <a:pt x="407" y="4"/>
                    <a:pt x="366" y="11"/>
                  </a:cubicBezTo>
                  <a:cubicBezTo>
                    <a:pt x="156" y="47"/>
                    <a:pt x="0" y="170"/>
                    <a:pt x="18" y="286"/>
                  </a:cubicBezTo>
                  <a:cubicBezTo>
                    <a:pt x="36" y="380"/>
                    <a:pt x="164" y="440"/>
                    <a:pt x="325" y="440"/>
                  </a:cubicBezTo>
                  <a:cubicBezTo>
                    <a:pt x="362" y="440"/>
                    <a:pt x="401" y="437"/>
                    <a:pt x="441" y="430"/>
                  </a:cubicBezTo>
                  <a:cubicBezTo>
                    <a:pt x="651" y="394"/>
                    <a:pt x="807" y="271"/>
                    <a:pt x="788" y="155"/>
                  </a:cubicBezTo>
                  <a:cubicBezTo>
                    <a:pt x="771" y="59"/>
                    <a:pt x="645" y="1"/>
                    <a:pt x="4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2"/>
            <p:cNvSpPr/>
            <p:nvPr/>
          </p:nvSpPr>
          <p:spPr>
            <a:xfrm>
              <a:off x="4099500" y="4629525"/>
              <a:ext cx="21425" cy="12750"/>
            </a:xfrm>
            <a:custGeom>
              <a:rect b="b" l="l" r="r" t="t"/>
              <a:pathLst>
                <a:path extrusionOk="0" h="510" w="857">
                  <a:moveTo>
                    <a:pt x="510" y="69"/>
                  </a:moveTo>
                  <a:cubicBezTo>
                    <a:pt x="651" y="69"/>
                    <a:pt x="766" y="119"/>
                    <a:pt x="777" y="191"/>
                  </a:cubicBezTo>
                  <a:cubicBezTo>
                    <a:pt x="785" y="238"/>
                    <a:pt x="759" y="282"/>
                    <a:pt x="705" y="329"/>
                  </a:cubicBezTo>
                  <a:cubicBezTo>
                    <a:pt x="601" y="402"/>
                    <a:pt x="478" y="440"/>
                    <a:pt x="354" y="440"/>
                  </a:cubicBezTo>
                  <a:cubicBezTo>
                    <a:pt x="301" y="440"/>
                    <a:pt x="247" y="433"/>
                    <a:pt x="195" y="419"/>
                  </a:cubicBezTo>
                  <a:cubicBezTo>
                    <a:pt x="127" y="398"/>
                    <a:pt x="87" y="361"/>
                    <a:pt x="80" y="314"/>
                  </a:cubicBezTo>
                  <a:cubicBezTo>
                    <a:pt x="72" y="271"/>
                    <a:pt x="98" y="224"/>
                    <a:pt x="152" y="181"/>
                  </a:cubicBezTo>
                  <a:cubicBezTo>
                    <a:pt x="224" y="126"/>
                    <a:pt x="307" y="94"/>
                    <a:pt x="398" y="79"/>
                  </a:cubicBezTo>
                  <a:cubicBezTo>
                    <a:pt x="434" y="72"/>
                    <a:pt x="474" y="69"/>
                    <a:pt x="510" y="69"/>
                  </a:cubicBezTo>
                  <a:close/>
                  <a:moveTo>
                    <a:pt x="509" y="0"/>
                  </a:moveTo>
                  <a:cubicBezTo>
                    <a:pt x="470" y="0"/>
                    <a:pt x="429" y="4"/>
                    <a:pt x="387" y="11"/>
                  </a:cubicBezTo>
                  <a:cubicBezTo>
                    <a:pt x="286" y="29"/>
                    <a:pt x="192" y="69"/>
                    <a:pt x="112" y="126"/>
                  </a:cubicBezTo>
                  <a:cubicBezTo>
                    <a:pt x="36" y="188"/>
                    <a:pt x="0" y="260"/>
                    <a:pt x="11" y="329"/>
                  </a:cubicBezTo>
                  <a:cubicBezTo>
                    <a:pt x="25" y="398"/>
                    <a:pt x="83" y="452"/>
                    <a:pt x="174" y="484"/>
                  </a:cubicBezTo>
                  <a:cubicBezTo>
                    <a:pt x="228" y="502"/>
                    <a:pt x="289" y="510"/>
                    <a:pt x="347" y="510"/>
                  </a:cubicBezTo>
                  <a:cubicBezTo>
                    <a:pt x="387" y="510"/>
                    <a:pt x="430" y="506"/>
                    <a:pt x="470" y="499"/>
                  </a:cubicBezTo>
                  <a:cubicBezTo>
                    <a:pt x="571" y="484"/>
                    <a:pt x="665" y="445"/>
                    <a:pt x="748" y="383"/>
                  </a:cubicBezTo>
                  <a:cubicBezTo>
                    <a:pt x="821" y="325"/>
                    <a:pt x="857" y="253"/>
                    <a:pt x="846" y="184"/>
                  </a:cubicBezTo>
                  <a:cubicBezTo>
                    <a:pt x="825" y="72"/>
                    <a:pt x="688" y="0"/>
                    <a:pt x="5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2"/>
            <p:cNvSpPr/>
            <p:nvPr/>
          </p:nvSpPr>
          <p:spPr>
            <a:xfrm>
              <a:off x="4039575" y="4611675"/>
              <a:ext cx="16200" cy="8850"/>
            </a:xfrm>
            <a:custGeom>
              <a:rect b="b" l="l" r="r" t="t"/>
              <a:pathLst>
                <a:path extrusionOk="0" h="354" w="648">
                  <a:moveTo>
                    <a:pt x="387" y="1"/>
                  </a:moveTo>
                  <a:cubicBezTo>
                    <a:pt x="357" y="1"/>
                    <a:pt x="325" y="3"/>
                    <a:pt x="293" y="9"/>
                  </a:cubicBezTo>
                  <a:cubicBezTo>
                    <a:pt x="127" y="38"/>
                    <a:pt x="0" y="135"/>
                    <a:pt x="18" y="229"/>
                  </a:cubicBezTo>
                  <a:cubicBezTo>
                    <a:pt x="30" y="306"/>
                    <a:pt x="132" y="353"/>
                    <a:pt x="261" y="353"/>
                  </a:cubicBezTo>
                  <a:cubicBezTo>
                    <a:pt x="291" y="353"/>
                    <a:pt x="322" y="351"/>
                    <a:pt x="355" y="345"/>
                  </a:cubicBezTo>
                  <a:cubicBezTo>
                    <a:pt x="521" y="316"/>
                    <a:pt x="647" y="215"/>
                    <a:pt x="629" y="125"/>
                  </a:cubicBezTo>
                  <a:cubicBezTo>
                    <a:pt x="618" y="49"/>
                    <a:pt x="51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2"/>
            <p:cNvSpPr/>
            <p:nvPr/>
          </p:nvSpPr>
          <p:spPr>
            <a:xfrm>
              <a:off x="4037850" y="4610775"/>
              <a:ext cx="18825" cy="10525"/>
            </a:xfrm>
            <a:custGeom>
              <a:rect b="b" l="l" r="r" t="t"/>
              <a:pathLst>
                <a:path extrusionOk="0" h="421" w="753">
                  <a:moveTo>
                    <a:pt x="456" y="70"/>
                  </a:moveTo>
                  <a:cubicBezTo>
                    <a:pt x="575" y="70"/>
                    <a:pt x="659" y="114"/>
                    <a:pt x="669" y="164"/>
                  </a:cubicBezTo>
                  <a:cubicBezTo>
                    <a:pt x="680" y="226"/>
                    <a:pt x="579" y="316"/>
                    <a:pt x="420" y="345"/>
                  </a:cubicBezTo>
                  <a:cubicBezTo>
                    <a:pt x="391" y="351"/>
                    <a:pt x="363" y="354"/>
                    <a:pt x="335" y="354"/>
                  </a:cubicBezTo>
                  <a:cubicBezTo>
                    <a:pt x="293" y="354"/>
                    <a:pt x="252" y="347"/>
                    <a:pt x="210" y="334"/>
                  </a:cubicBezTo>
                  <a:cubicBezTo>
                    <a:pt x="156" y="320"/>
                    <a:pt x="124" y="291"/>
                    <a:pt x="120" y="258"/>
                  </a:cubicBezTo>
                  <a:cubicBezTo>
                    <a:pt x="120" y="215"/>
                    <a:pt x="142" y="179"/>
                    <a:pt x="178" y="157"/>
                  </a:cubicBezTo>
                  <a:cubicBezTo>
                    <a:pt x="232" y="114"/>
                    <a:pt x="301" y="88"/>
                    <a:pt x="369" y="77"/>
                  </a:cubicBezTo>
                  <a:cubicBezTo>
                    <a:pt x="398" y="70"/>
                    <a:pt x="427" y="70"/>
                    <a:pt x="456" y="70"/>
                  </a:cubicBezTo>
                  <a:close/>
                  <a:moveTo>
                    <a:pt x="458" y="0"/>
                  </a:moveTo>
                  <a:cubicBezTo>
                    <a:pt x="427" y="0"/>
                    <a:pt x="393" y="3"/>
                    <a:pt x="359" y="9"/>
                  </a:cubicBezTo>
                  <a:cubicBezTo>
                    <a:pt x="275" y="23"/>
                    <a:pt x="199" y="56"/>
                    <a:pt x="134" y="103"/>
                  </a:cubicBezTo>
                  <a:cubicBezTo>
                    <a:pt x="1" y="175"/>
                    <a:pt x="33" y="378"/>
                    <a:pt x="185" y="399"/>
                  </a:cubicBezTo>
                  <a:cubicBezTo>
                    <a:pt x="232" y="414"/>
                    <a:pt x="279" y="421"/>
                    <a:pt x="330" y="421"/>
                  </a:cubicBezTo>
                  <a:cubicBezTo>
                    <a:pt x="362" y="421"/>
                    <a:pt x="395" y="417"/>
                    <a:pt x="427" y="414"/>
                  </a:cubicBezTo>
                  <a:cubicBezTo>
                    <a:pt x="619" y="378"/>
                    <a:pt x="753" y="265"/>
                    <a:pt x="731" y="153"/>
                  </a:cubicBezTo>
                  <a:cubicBezTo>
                    <a:pt x="716" y="59"/>
                    <a:pt x="604" y="0"/>
                    <a:pt x="4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2"/>
            <p:cNvSpPr/>
            <p:nvPr/>
          </p:nvSpPr>
          <p:spPr>
            <a:xfrm>
              <a:off x="4047800" y="4596800"/>
              <a:ext cx="16275" cy="9275"/>
            </a:xfrm>
            <a:custGeom>
              <a:rect b="b" l="l" r="r" t="t"/>
              <a:pathLst>
                <a:path extrusionOk="0" h="371" w="651">
                  <a:moveTo>
                    <a:pt x="426" y="1"/>
                  </a:moveTo>
                  <a:cubicBezTo>
                    <a:pt x="380" y="1"/>
                    <a:pt x="330" y="7"/>
                    <a:pt x="279" y="22"/>
                  </a:cubicBezTo>
                  <a:cubicBezTo>
                    <a:pt x="112" y="69"/>
                    <a:pt x="0" y="181"/>
                    <a:pt x="29" y="271"/>
                  </a:cubicBezTo>
                  <a:cubicBezTo>
                    <a:pt x="47" y="334"/>
                    <a:pt x="126" y="370"/>
                    <a:pt x="228" y="370"/>
                  </a:cubicBezTo>
                  <a:cubicBezTo>
                    <a:pt x="274" y="370"/>
                    <a:pt x="325" y="363"/>
                    <a:pt x="376" y="347"/>
                  </a:cubicBezTo>
                  <a:cubicBezTo>
                    <a:pt x="539" y="300"/>
                    <a:pt x="651" y="188"/>
                    <a:pt x="626" y="98"/>
                  </a:cubicBezTo>
                  <a:cubicBezTo>
                    <a:pt x="608" y="35"/>
                    <a:pt x="528" y="1"/>
                    <a:pt x="4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2"/>
            <p:cNvSpPr/>
            <p:nvPr/>
          </p:nvSpPr>
          <p:spPr>
            <a:xfrm>
              <a:off x="4047350" y="4595950"/>
              <a:ext cx="17725" cy="11000"/>
            </a:xfrm>
            <a:custGeom>
              <a:rect b="b" l="l" r="r" t="t"/>
              <a:pathLst>
                <a:path extrusionOk="0" h="440" w="709">
                  <a:moveTo>
                    <a:pt x="441" y="67"/>
                  </a:moveTo>
                  <a:cubicBezTo>
                    <a:pt x="532" y="67"/>
                    <a:pt x="597" y="99"/>
                    <a:pt x="611" y="143"/>
                  </a:cubicBezTo>
                  <a:cubicBezTo>
                    <a:pt x="629" y="204"/>
                    <a:pt x="542" y="305"/>
                    <a:pt x="387" y="349"/>
                  </a:cubicBezTo>
                  <a:cubicBezTo>
                    <a:pt x="337" y="364"/>
                    <a:pt x="289" y="370"/>
                    <a:pt x="247" y="370"/>
                  </a:cubicBezTo>
                  <a:cubicBezTo>
                    <a:pt x="157" y="370"/>
                    <a:pt x="92" y="340"/>
                    <a:pt x="80" y="298"/>
                  </a:cubicBezTo>
                  <a:cubicBezTo>
                    <a:pt x="76" y="255"/>
                    <a:pt x="94" y="215"/>
                    <a:pt x="127" y="190"/>
                  </a:cubicBezTo>
                  <a:cubicBezTo>
                    <a:pt x="177" y="143"/>
                    <a:pt x="239" y="107"/>
                    <a:pt x="308" y="88"/>
                  </a:cubicBezTo>
                  <a:cubicBezTo>
                    <a:pt x="351" y="74"/>
                    <a:pt x="398" y="67"/>
                    <a:pt x="441" y="67"/>
                  </a:cubicBezTo>
                  <a:close/>
                  <a:moveTo>
                    <a:pt x="443" y="0"/>
                  </a:moveTo>
                  <a:cubicBezTo>
                    <a:pt x="394" y="0"/>
                    <a:pt x="341" y="8"/>
                    <a:pt x="286" y="23"/>
                  </a:cubicBezTo>
                  <a:cubicBezTo>
                    <a:pt x="206" y="45"/>
                    <a:pt x="134" y="85"/>
                    <a:pt x="76" y="143"/>
                  </a:cubicBezTo>
                  <a:cubicBezTo>
                    <a:pt x="26" y="182"/>
                    <a:pt x="0" y="251"/>
                    <a:pt x="15" y="316"/>
                  </a:cubicBezTo>
                  <a:cubicBezTo>
                    <a:pt x="36" y="392"/>
                    <a:pt x="130" y="439"/>
                    <a:pt x="246" y="439"/>
                  </a:cubicBezTo>
                  <a:cubicBezTo>
                    <a:pt x="300" y="439"/>
                    <a:pt x="355" y="432"/>
                    <a:pt x="405" y="414"/>
                  </a:cubicBezTo>
                  <a:cubicBezTo>
                    <a:pt x="586" y="360"/>
                    <a:pt x="709" y="229"/>
                    <a:pt x="676" y="121"/>
                  </a:cubicBezTo>
                  <a:cubicBezTo>
                    <a:pt x="653" y="44"/>
                    <a:pt x="561" y="0"/>
                    <a:pt x="4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2"/>
            <p:cNvSpPr/>
            <p:nvPr/>
          </p:nvSpPr>
          <p:spPr>
            <a:xfrm>
              <a:off x="4163575" y="4646775"/>
              <a:ext cx="16275" cy="9325"/>
            </a:xfrm>
            <a:custGeom>
              <a:rect b="b" l="l" r="r" t="t"/>
              <a:pathLst>
                <a:path extrusionOk="0" h="373" w="651">
                  <a:moveTo>
                    <a:pt x="423" y="1"/>
                  </a:moveTo>
                  <a:cubicBezTo>
                    <a:pt x="378" y="1"/>
                    <a:pt x="329" y="8"/>
                    <a:pt x="278" y="22"/>
                  </a:cubicBezTo>
                  <a:cubicBezTo>
                    <a:pt x="112" y="73"/>
                    <a:pt x="0" y="185"/>
                    <a:pt x="29" y="275"/>
                  </a:cubicBezTo>
                  <a:cubicBezTo>
                    <a:pt x="47" y="338"/>
                    <a:pt x="126" y="372"/>
                    <a:pt x="228" y="372"/>
                  </a:cubicBezTo>
                  <a:cubicBezTo>
                    <a:pt x="273" y="372"/>
                    <a:pt x="322" y="365"/>
                    <a:pt x="372" y="351"/>
                  </a:cubicBezTo>
                  <a:cubicBezTo>
                    <a:pt x="539" y="300"/>
                    <a:pt x="651" y="188"/>
                    <a:pt x="625" y="98"/>
                  </a:cubicBezTo>
                  <a:cubicBezTo>
                    <a:pt x="605" y="35"/>
                    <a:pt x="525" y="1"/>
                    <a:pt x="4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2"/>
            <p:cNvSpPr/>
            <p:nvPr/>
          </p:nvSpPr>
          <p:spPr>
            <a:xfrm>
              <a:off x="4163025" y="4645975"/>
              <a:ext cx="18450" cy="10950"/>
            </a:xfrm>
            <a:custGeom>
              <a:rect b="b" l="l" r="r" t="t"/>
              <a:pathLst>
                <a:path extrusionOk="0" h="438" w="738">
                  <a:moveTo>
                    <a:pt x="445" y="68"/>
                  </a:moveTo>
                  <a:cubicBezTo>
                    <a:pt x="467" y="68"/>
                    <a:pt x="492" y="68"/>
                    <a:pt x="517" y="76"/>
                  </a:cubicBezTo>
                  <a:cubicBezTo>
                    <a:pt x="557" y="79"/>
                    <a:pt x="593" y="105"/>
                    <a:pt x="611" y="141"/>
                  </a:cubicBezTo>
                  <a:cubicBezTo>
                    <a:pt x="619" y="181"/>
                    <a:pt x="600" y="224"/>
                    <a:pt x="568" y="249"/>
                  </a:cubicBezTo>
                  <a:cubicBezTo>
                    <a:pt x="517" y="296"/>
                    <a:pt x="456" y="332"/>
                    <a:pt x="387" y="350"/>
                  </a:cubicBezTo>
                  <a:cubicBezTo>
                    <a:pt x="340" y="365"/>
                    <a:pt x="294" y="371"/>
                    <a:pt x="254" y="371"/>
                  </a:cubicBezTo>
                  <a:cubicBezTo>
                    <a:pt x="163" y="371"/>
                    <a:pt x="96" y="339"/>
                    <a:pt x="84" y="296"/>
                  </a:cubicBezTo>
                  <a:cubicBezTo>
                    <a:pt x="76" y="256"/>
                    <a:pt x="94" y="213"/>
                    <a:pt x="127" y="188"/>
                  </a:cubicBezTo>
                  <a:cubicBezTo>
                    <a:pt x="178" y="141"/>
                    <a:pt x="239" y="108"/>
                    <a:pt x="308" y="87"/>
                  </a:cubicBezTo>
                  <a:cubicBezTo>
                    <a:pt x="351" y="76"/>
                    <a:pt x="398" y="68"/>
                    <a:pt x="445" y="68"/>
                  </a:cubicBezTo>
                  <a:close/>
                  <a:moveTo>
                    <a:pt x="442" y="0"/>
                  </a:moveTo>
                  <a:cubicBezTo>
                    <a:pt x="308" y="0"/>
                    <a:pt x="178" y="49"/>
                    <a:pt x="76" y="141"/>
                  </a:cubicBezTo>
                  <a:cubicBezTo>
                    <a:pt x="26" y="184"/>
                    <a:pt x="0" y="249"/>
                    <a:pt x="15" y="318"/>
                  </a:cubicBezTo>
                  <a:cubicBezTo>
                    <a:pt x="37" y="394"/>
                    <a:pt x="131" y="437"/>
                    <a:pt x="246" y="437"/>
                  </a:cubicBezTo>
                  <a:cubicBezTo>
                    <a:pt x="300" y="437"/>
                    <a:pt x="351" y="430"/>
                    <a:pt x="402" y="412"/>
                  </a:cubicBezTo>
                  <a:cubicBezTo>
                    <a:pt x="481" y="390"/>
                    <a:pt x="554" y="350"/>
                    <a:pt x="615" y="296"/>
                  </a:cubicBezTo>
                  <a:cubicBezTo>
                    <a:pt x="738" y="209"/>
                    <a:pt x="680" y="11"/>
                    <a:pt x="528" y="7"/>
                  </a:cubicBezTo>
                  <a:cubicBezTo>
                    <a:pt x="499" y="3"/>
                    <a:pt x="471" y="0"/>
                    <a:pt x="4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2"/>
            <p:cNvSpPr/>
            <p:nvPr/>
          </p:nvSpPr>
          <p:spPr>
            <a:xfrm>
              <a:off x="4176575" y="4609450"/>
              <a:ext cx="15925" cy="10500"/>
            </a:xfrm>
            <a:custGeom>
              <a:rect b="b" l="l" r="r" t="t"/>
              <a:pathLst>
                <a:path extrusionOk="0" h="420" w="637">
                  <a:moveTo>
                    <a:pt x="187" y="1"/>
                  </a:moveTo>
                  <a:cubicBezTo>
                    <a:pt x="120" y="1"/>
                    <a:pt x="66" y="22"/>
                    <a:pt x="44" y="65"/>
                  </a:cubicBezTo>
                  <a:cubicBezTo>
                    <a:pt x="1" y="149"/>
                    <a:pt x="87" y="279"/>
                    <a:pt x="239" y="362"/>
                  </a:cubicBezTo>
                  <a:cubicBezTo>
                    <a:pt x="313" y="400"/>
                    <a:pt x="387" y="419"/>
                    <a:pt x="449" y="419"/>
                  </a:cubicBezTo>
                  <a:cubicBezTo>
                    <a:pt x="516" y="419"/>
                    <a:pt x="569" y="398"/>
                    <a:pt x="594" y="355"/>
                  </a:cubicBezTo>
                  <a:cubicBezTo>
                    <a:pt x="637" y="271"/>
                    <a:pt x="550" y="141"/>
                    <a:pt x="398" y="58"/>
                  </a:cubicBezTo>
                  <a:cubicBezTo>
                    <a:pt x="325" y="20"/>
                    <a:pt x="250" y="1"/>
                    <a:pt x="1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2"/>
            <p:cNvSpPr/>
            <p:nvPr/>
          </p:nvSpPr>
          <p:spPr>
            <a:xfrm>
              <a:off x="4176225" y="4608600"/>
              <a:ext cx="17275" cy="12200"/>
            </a:xfrm>
            <a:custGeom>
              <a:rect b="b" l="l" r="r" t="t"/>
              <a:pathLst>
                <a:path extrusionOk="0" h="488" w="691">
                  <a:moveTo>
                    <a:pt x="186" y="66"/>
                  </a:moveTo>
                  <a:cubicBezTo>
                    <a:pt x="190" y="66"/>
                    <a:pt x="195" y="67"/>
                    <a:pt x="199" y="67"/>
                  </a:cubicBezTo>
                  <a:cubicBezTo>
                    <a:pt x="268" y="71"/>
                    <a:pt x="336" y="89"/>
                    <a:pt x="394" y="121"/>
                  </a:cubicBezTo>
                  <a:cubicBezTo>
                    <a:pt x="539" y="201"/>
                    <a:pt x="608" y="316"/>
                    <a:pt x="575" y="374"/>
                  </a:cubicBezTo>
                  <a:cubicBezTo>
                    <a:pt x="561" y="401"/>
                    <a:pt x="520" y="418"/>
                    <a:pt x="465" y="418"/>
                  </a:cubicBezTo>
                  <a:cubicBezTo>
                    <a:pt x="410" y="418"/>
                    <a:pt x="340" y="401"/>
                    <a:pt x="268" y="363"/>
                  </a:cubicBezTo>
                  <a:cubicBezTo>
                    <a:pt x="206" y="331"/>
                    <a:pt x="152" y="284"/>
                    <a:pt x="109" y="230"/>
                  </a:cubicBezTo>
                  <a:cubicBezTo>
                    <a:pt x="83" y="197"/>
                    <a:pt x="72" y="154"/>
                    <a:pt x="87" y="114"/>
                  </a:cubicBezTo>
                  <a:cubicBezTo>
                    <a:pt x="110" y="81"/>
                    <a:pt x="147" y="66"/>
                    <a:pt x="186" y="66"/>
                  </a:cubicBezTo>
                  <a:close/>
                  <a:moveTo>
                    <a:pt x="198" y="0"/>
                  </a:moveTo>
                  <a:cubicBezTo>
                    <a:pt x="119" y="0"/>
                    <a:pt x="56" y="27"/>
                    <a:pt x="29" y="81"/>
                  </a:cubicBezTo>
                  <a:cubicBezTo>
                    <a:pt x="0" y="143"/>
                    <a:pt x="11" y="215"/>
                    <a:pt x="54" y="266"/>
                  </a:cubicBezTo>
                  <a:cubicBezTo>
                    <a:pt x="148" y="399"/>
                    <a:pt x="300" y="479"/>
                    <a:pt x="467" y="486"/>
                  </a:cubicBezTo>
                  <a:cubicBezTo>
                    <a:pt x="473" y="487"/>
                    <a:pt x="479" y="487"/>
                    <a:pt x="485" y="487"/>
                  </a:cubicBezTo>
                  <a:cubicBezTo>
                    <a:pt x="544" y="487"/>
                    <a:pt x="604" y="456"/>
                    <a:pt x="636" y="407"/>
                  </a:cubicBezTo>
                  <a:cubicBezTo>
                    <a:pt x="691" y="305"/>
                    <a:pt x="600" y="154"/>
                    <a:pt x="427" y="63"/>
                  </a:cubicBezTo>
                  <a:cubicBezTo>
                    <a:pt x="347" y="21"/>
                    <a:pt x="266" y="0"/>
                    <a:pt x="1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2"/>
            <p:cNvSpPr/>
            <p:nvPr/>
          </p:nvSpPr>
          <p:spPr>
            <a:xfrm>
              <a:off x="4125975" y="4644575"/>
              <a:ext cx="16100" cy="8850"/>
            </a:xfrm>
            <a:custGeom>
              <a:rect b="b" l="l" r="r" t="t"/>
              <a:pathLst>
                <a:path extrusionOk="0" h="354" w="644">
                  <a:moveTo>
                    <a:pt x="387" y="1"/>
                  </a:moveTo>
                  <a:cubicBezTo>
                    <a:pt x="357" y="1"/>
                    <a:pt x="325" y="3"/>
                    <a:pt x="293" y="9"/>
                  </a:cubicBezTo>
                  <a:cubicBezTo>
                    <a:pt x="123" y="38"/>
                    <a:pt x="0" y="135"/>
                    <a:pt x="15" y="229"/>
                  </a:cubicBezTo>
                  <a:cubicBezTo>
                    <a:pt x="26" y="305"/>
                    <a:pt x="128" y="353"/>
                    <a:pt x="257" y="353"/>
                  </a:cubicBezTo>
                  <a:cubicBezTo>
                    <a:pt x="287" y="353"/>
                    <a:pt x="319" y="351"/>
                    <a:pt x="351" y="345"/>
                  </a:cubicBezTo>
                  <a:cubicBezTo>
                    <a:pt x="521" y="316"/>
                    <a:pt x="644" y="215"/>
                    <a:pt x="629" y="124"/>
                  </a:cubicBezTo>
                  <a:cubicBezTo>
                    <a:pt x="615" y="48"/>
                    <a:pt x="515"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2"/>
            <p:cNvSpPr/>
            <p:nvPr/>
          </p:nvSpPr>
          <p:spPr>
            <a:xfrm>
              <a:off x="4124975" y="4643725"/>
              <a:ext cx="17650" cy="10475"/>
            </a:xfrm>
            <a:custGeom>
              <a:rect b="b" l="l" r="r" t="t"/>
              <a:pathLst>
                <a:path extrusionOk="0" h="419" w="706">
                  <a:moveTo>
                    <a:pt x="427" y="68"/>
                  </a:moveTo>
                  <a:cubicBezTo>
                    <a:pt x="467" y="68"/>
                    <a:pt x="507" y="72"/>
                    <a:pt x="546" y="86"/>
                  </a:cubicBezTo>
                  <a:cubicBezTo>
                    <a:pt x="593" y="101"/>
                    <a:pt x="626" y="130"/>
                    <a:pt x="633" y="162"/>
                  </a:cubicBezTo>
                  <a:cubicBezTo>
                    <a:pt x="633" y="205"/>
                    <a:pt x="611" y="242"/>
                    <a:pt x="575" y="263"/>
                  </a:cubicBezTo>
                  <a:cubicBezTo>
                    <a:pt x="517" y="307"/>
                    <a:pt x="452" y="332"/>
                    <a:pt x="384" y="343"/>
                  </a:cubicBezTo>
                  <a:cubicBezTo>
                    <a:pt x="353" y="348"/>
                    <a:pt x="323" y="351"/>
                    <a:pt x="296" y="351"/>
                  </a:cubicBezTo>
                  <a:cubicBezTo>
                    <a:pt x="178" y="351"/>
                    <a:pt x="96" y="306"/>
                    <a:pt x="87" y="256"/>
                  </a:cubicBezTo>
                  <a:cubicBezTo>
                    <a:pt x="76" y="195"/>
                    <a:pt x="174" y="104"/>
                    <a:pt x="337" y="75"/>
                  </a:cubicBezTo>
                  <a:cubicBezTo>
                    <a:pt x="366" y="72"/>
                    <a:pt x="395" y="68"/>
                    <a:pt x="427" y="68"/>
                  </a:cubicBezTo>
                  <a:close/>
                  <a:moveTo>
                    <a:pt x="420" y="0"/>
                  </a:moveTo>
                  <a:cubicBezTo>
                    <a:pt x="388" y="0"/>
                    <a:pt x="357" y="3"/>
                    <a:pt x="326" y="10"/>
                  </a:cubicBezTo>
                  <a:cubicBezTo>
                    <a:pt x="134" y="43"/>
                    <a:pt x="1" y="155"/>
                    <a:pt x="22" y="271"/>
                  </a:cubicBezTo>
                  <a:cubicBezTo>
                    <a:pt x="37" y="361"/>
                    <a:pt x="152" y="419"/>
                    <a:pt x="297" y="419"/>
                  </a:cubicBezTo>
                  <a:cubicBezTo>
                    <a:pt x="329" y="419"/>
                    <a:pt x="362" y="419"/>
                    <a:pt x="395" y="412"/>
                  </a:cubicBezTo>
                  <a:cubicBezTo>
                    <a:pt x="474" y="401"/>
                    <a:pt x="554" y="368"/>
                    <a:pt x="619" y="318"/>
                  </a:cubicBezTo>
                  <a:cubicBezTo>
                    <a:pt x="677" y="281"/>
                    <a:pt x="705" y="216"/>
                    <a:pt x="702" y="151"/>
                  </a:cubicBezTo>
                  <a:cubicBezTo>
                    <a:pt x="684" y="86"/>
                    <a:pt x="633" y="36"/>
                    <a:pt x="568" y="21"/>
                  </a:cubicBezTo>
                  <a:cubicBezTo>
                    <a:pt x="520" y="8"/>
                    <a:pt x="470" y="0"/>
                    <a:pt x="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2"/>
            <p:cNvSpPr/>
            <p:nvPr/>
          </p:nvSpPr>
          <p:spPr>
            <a:xfrm>
              <a:off x="4104275" y="4585275"/>
              <a:ext cx="26150" cy="14125"/>
            </a:xfrm>
            <a:custGeom>
              <a:rect b="b" l="l" r="r" t="t"/>
              <a:pathLst>
                <a:path extrusionOk="0" h="565" w="1046">
                  <a:moveTo>
                    <a:pt x="479" y="0"/>
                  </a:moveTo>
                  <a:cubicBezTo>
                    <a:pt x="221" y="0"/>
                    <a:pt x="18" y="107"/>
                    <a:pt x="8" y="252"/>
                  </a:cubicBezTo>
                  <a:cubicBezTo>
                    <a:pt x="1" y="407"/>
                    <a:pt x="225" y="544"/>
                    <a:pt x="507" y="562"/>
                  </a:cubicBezTo>
                  <a:cubicBezTo>
                    <a:pt x="526" y="564"/>
                    <a:pt x="546" y="564"/>
                    <a:pt x="565" y="564"/>
                  </a:cubicBezTo>
                  <a:cubicBezTo>
                    <a:pt x="821" y="564"/>
                    <a:pt x="1028" y="454"/>
                    <a:pt x="1035" y="313"/>
                  </a:cubicBezTo>
                  <a:cubicBezTo>
                    <a:pt x="1045" y="158"/>
                    <a:pt x="821" y="17"/>
                    <a:pt x="539" y="2"/>
                  </a:cubicBezTo>
                  <a:cubicBezTo>
                    <a:pt x="519" y="1"/>
                    <a:pt x="499" y="0"/>
                    <a:pt x="4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2"/>
            <p:cNvSpPr/>
            <p:nvPr/>
          </p:nvSpPr>
          <p:spPr>
            <a:xfrm>
              <a:off x="4103550" y="4584500"/>
              <a:ext cx="27600" cy="15750"/>
            </a:xfrm>
            <a:custGeom>
              <a:rect b="b" l="l" r="r" t="t"/>
              <a:pathLst>
                <a:path extrusionOk="0" h="630" w="1104">
                  <a:moveTo>
                    <a:pt x="491" y="65"/>
                  </a:moveTo>
                  <a:cubicBezTo>
                    <a:pt x="499" y="65"/>
                    <a:pt x="507" y="65"/>
                    <a:pt x="514" y="66"/>
                  </a:cubicBezTo>
                  <a:lnTo>
                    <a:pt x="565" y="66"/>
                  </a:lnTo>
                  <a:cubicBezTo>
                    <a:pt x="684" y="69"/>
                    <a:pt x="803" y="105"/>
                    <a:pt x="908" y="163"/>
                  </a:cubicBezTo>
                  <a:cubicBezTo>
                    <a:pt x="991" y="218"/>
                    <a:pt x="1035" y="279"/>
                    <a:pt x="1031" y="340"/>
                  </a:cubicBezTo>
                  <a:cubicBezTo>
                    <a:pt x="1027" y="402"/>
                    <a:pt x="977" y="460"/>
                    <a:pt x="886" y="503"/>
                  </a:cubicBezTo>
                  <a:cubicBezTo>
                    <a:pt x="789" y="542"/>
                    <a:pt x="686" y="562"/>
                    <a:pt x="584" y="562"/>
                  </a:cubicBezTo>
                  <a:cubicBezTo>
                    <a:pt x="450" y="562"/>
                    <a:pt x="317" y="529"/>
                    <a:pt x="196" y="463"/>
                  </a:cubicBezTo>
                  <a:cubicBezTo>
                    <a:pt x="113" y="409"/>
                    <a:pt x="69" y="348"/>
                    <a:pt x="73" y="286"/>
                  </a:cubicBezTo>
                  <a:cubicBezTo>
                    <a:pt x="77" y="225"/>
                    <a:pt x="127" y="167"/>
                    <a:pt x="214" y="124"/>
                  </a:cubicBezTo>
                  <a:cubicBezTo>
                    <a:pt x="301" y="87"/>
                    <a:pt x="395" y="65"/>
                    <a:pt x="491" y="65"/>
                  </a:cubicBezTo>
                  <a:close/>
                  <a:moveTo>
                    <a:pt x="518" y="0"/>
                  </a:moveTo>
                  <a:cubicBezTo>
                    <a:pt x="405" y="0"/>
                    <a:pt x="292" y="22"/>
                    <a:pt x="185" y="66"/>
                  </a:cubicBezTo>
                  <a:cubicBezTo>
                    <a:pt x="73" y="120"/>
                    <a:pt x="12" y="196"/>
                    <a:pt x="4" y="283"/>
                  </a:cubicBezTo>
                  <a:cubicBezTo>
                    <a:pt x="1" y="373"/>
                    <a:pt x="55" y="456"/>
                    <a:pt x="160" y="521"/>
                  </a:cubicBezTo>
                  <a:cubicBezTo>
                    <a:pt x="272" y="586"/>
                    <a:pt x="402" y="626"/>
                    <a:pt x="532" y="630"/>
                  </a:cubicBezTo>
                  <a:lnTo>
                    <a:pt x="590" y="630"/>
                  </a:lnTo>
                  <a:cubicBezTo>
                    <a:pt x="598" y="630"/>
                    <a:pt x="606" y="630"/>
                    <a:pt x="614" y="630"/>
                  </a:cubicBezTo>
                  <a:cubicBezTo>
                    <a:pt x="718" y="630"/>
                    <a:pt x="821" y="608"/>
                    <a:pt x="915" y="568"/>
                  </a:cubicBezTo>
                  <a:cubicBezTo>
                    <a:pt x="1027" y="514"/>
                    <a:pt x="1092" y="438"/>
                    <a:pt x="1096" y="348"/>
                  </a:cubicBezTo>
                  <a:cubicBezTo>
                    <a:pt x="1103" y="261"/>
                    <a:pt x="1049" y="174"/>
                    <a:pt x="944" y="109"/>
                  </a:cubicBezTo>
                  <a:cubicBezTo>
                    <a:pt x="813" y="37"/>
                    <a:pt x="666" y="0"/>
                    <a:pt x="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2"/>
            <p:cNvSpPr/>
            <p:nvPr/>
          </p:nvSpPr>
          <p:spPr>
            <a:xfrm>
              <a:off x="4057650" y="4553400"/>
              <a:ext cx="188825" cy="86000"/>
            </a:xfrm>
            <a:custGeom>
              <a:rect b="b" l="l" r="r" t="t"/>
              <a:pathLst>
                <a:path extrusionOk="0" h="3440" w="7553">
                  <a:moveTo>
                    <a:pt x="2977" y="0"/>
                  </a:moveTo>
                  <a:cubicBezTo>
                    <a:pt x="1419" y="0"/>
                    <a:pt x="215" y="495"/>
                    <a:pt x="120" y="1252"/>
                  </a:cubicBezTo>
                  <a:cubicBezTo>
                    <a:pt x="0" y="2163"/>
                    <a:pt x="1544" y="3114"/>
                    <a:pt x="3565" y="3374"/>
                  </a:cubicBezTo>
                  <a:cubicBezTo>
                    <a:pt x="3912" y="3419"/>
                    <a:pt x="4251" y="3440"/>
                    <a:pt x="4575" y="3440"/>
                  </a:cubicBezTo>
                  <a:cubicBezTo>
                    <a:pt x="6133" y="3440"/>
                    <a:pt x="7337" y="2945"/>
                    <a:pt x="7433" y="2188"/>
                  </a:cubicBezTo>
                  <a:cubicBezTo>
                    <a:pt x="7552" y="1277"/>
                    <a:pt x="6008" y="326"/>
                    <a:pt x="3988" y="66"/>
                  </a:cubicBezTo>
                  <a:cubicBezTo>
                    <a:pt x="3640" y="21"/>
                    <a:pt x="3301" y="0"/>
                    <a:pt x="2977"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2"/>
            <p:cNvSpPr/>
            <p:nvPr/>
          </p:nvSpPr>
          <p:spPr>
            <a:xfrm>
              <a:off x="4056825" y="4552650"/>
              <a:ext cx="190550" cy="87725"/>
            </a:xfrm>
            <a:custGeom>
              <a:rect b="b" l="l" r="r" t="t"/>
              <a:pathLst>
                <a:path extrusionOk="0" h="3509" w="7622">
                  <a:moveTo>
                    <a:pt x="3012" y="67"/>
                  </a:moveTo>
                  <a:cubicBezTo>
                    <a:pt x="3348" y="67"/>
                    <a:pt x="3684" y="89"/>
                    <a:pt x="4017" y="132"/>
                  </a:cubicBezTo>
                  <a:cubicBezTo>
                    <a:pt x="6016" y="389"/>
                    <a:pt x="7549" y="1325"/>
                    <a:pt x="7433" y="2218"/>
                  </a:cubicBezTo>
                  <a:cubicBezTo>
                    <a:pt x="7379" y="2645"/>
                    <a:pt x="6956" y="3003"/>
                    <a:pt x="6237" y="3223"/>
                  </a:cubicBezTo>
                  <a:cubicBezTo>
                    <a:pt x="5768" y="3365"/>
                    <a:pt x="5212" y="3438"/>
                    <a:pt x="4616" y="3438"/>
                  </a:cubicBezTo>
                  <a:cubicBezTo>
                    <a:pt x="4287" y="3438"/>
                    <a:pt x="3947" y="3416"/>
                    <a:pt x="3601" y="3371"/>
                  </a:cubicBezTo>
                  <a:cubicBezTo>
                    <a:pt x="1606" y="3118"/>
                    <a:pt x="73" y="2182"/>
                    <a:pt x="185" y="1289"/>
                  </a:cubicBezTo>
                  <a:cubicBezTo>
                    <a:pt x="283" y="552"/>
                    <a:pt x="1472" y="67"/>
                    <a:pt x="3012" y="67"/>
                  </a:cubicBezTo>
                  <a:close/>
                  <a:moveTo>
                    <a:pt x="3018" y="1"/>
                  </a:moveTo>
                  <a:cubicBezTo>
                    <a:pt x="1442" y="1"/>
                    <a:pt x="219" y="508"/>
                    <a:pt x="120" y="1282"/>
                  </a:cubicBezTo>
                  <a:cubicBezTo>
                    <a:pt x="1" y="2211"/>
                    <a:pt x="1562" y="3180"/>
                    <a:pt x="3594" y="3440"/>
                  </a:cubicBezTo>
                  <a:cubicBezTo>
                    <a:pt x="3930" y="3483"/>
                    <a:pt x="4270" y="3505"/>
                    <a:pt x="4610" y="3509"/>
                  </a:cubicBezTo>
                  <a:cubicBezTo>
                    <a:pt x="5217" y="3509"/>
                    <a:pt x="5781" y="3433"/>
                    <a:pt x="6258" y="3288"/>
                  </a:cubicBezTo>
                  <a:cubicBezTo>
                    <a:pt x="7003" y="3060"/>
                    <a:pt x="7444" y="2684"/>
                    <a:pt x="7502" y="2229"/>
                  </a:cubicBezTo>
                  <a:cubicBezTo>
                    <a:pt x="7621" y="1296"/>
                    <a:pt x="6063" y="327"/>
                    <a:pt x="4028" y="67"/>
                  </a:cubicBezTo>
                  <a:cubicBezTo>
                    <a:pt x="3681" y="22"/>
                    <a:pt x="3342" y="1"/>
                    <a:pt x="30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2"/>
            <p:cNvSpPr/>
            <p:nvPr/>
          </p:nvSpPr>
          <p:spPr>
            <a:xfrm>
              <a:off x="4098050" y="4594275"/>
              <a:ext cx="26775" cy="15125"/>
            </a:xfrm>
            <a:custGeom>
              <a:rect b="b" l="l" r="r" t="t"/>
              <a:pathLst>
                <a:path extrusionOk="0" h="605" w="1071">
                  <a:moveTo>
                    <a:pt x="387" y="1"/>
                  </a:moveTo>
                  <a:cubicBezTo>
                    <a:pt x="208" y="1"/>
                    <a:pt x="65" y="64"/>
                    <a:pt x="36" y="174"/>
                  </a:cubicBezTo>
                  <a:cubicBezTo>
                    <a:pt x="0" y="322"/>
                    <a:pt x="188" y="503"/>
                    <a:pt x="463" y="575"/>
                  </a:cubicBezTo>
                  <a:cubicBezTo>
                    <a:pt x="539" y="595"/>
                    <a:pt x="614" y="604"/>
                    <a:pt x="682" y="604"/>
                  </a:cubicBezTo>
                  <a:cubicBezTo>
                    <a:pt x="862" y="604"/>
                    <a:pt x="1002" y="540"/>
                    <a:pt x="1031" y="430"/>
                  </a:cubicBezTo>
                  <a:cubicBezTo>
                    <a:pt x="1070" y="282"/>
                    <a:pt x="879" y="101"/>
                    <a:pt x="604" y="29"/>
                  </a:cubicBezTo>
                  <a:cubicBezTo>
                    <a:pt x="529" y="10"/>
                    <a:pt x="45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2"/>
            <p:cNvSpPr/>
            <p:nvPr/>
          </p:nvSpPr>
          <p:spPr>
            <a:xfrm>
              <a:off x="4097675" y="4593400"/>
              <a:ext cx="27600" cy="16800"/>
            </a:xfrm>
            <a:custGeom>
              <a:rect b="b" l="l" r="r" t="t"/>
              <a:pathLst>
                <a:path extrusionOk="0" h="672" w="1104">
                  <a:moveTo>
                    <a:pt x="402" y="71"/>
                  </a:moveTo>
                  <a:cubicBezTo>
                    <a:pt x="471" y="71"/>
                    <a:pt x="543" y="78"/>
                    <a:pt x="612" y="96"/>
                  </a:cubicBezTo>
                  <a:cubicBezTo>
                    <a:pt x="727" y="125"/>
                    <a:pt x="836" y="183"/>
                    <a:pt x="926" y="263"/>
                  </a:cubicBezTo>
                  <a:cubicBezTo>
                    <a:pt x="999" y="328"/>
                    <a:pt x="1027" y="397"/>
                    <a:pt x="1013" y="458"/>
                  </a:cubicBezTo>
                  <a:cubicBezTo>
                    <a:pt x="999" y="519"/>
                    <a:pt x="937" y="566"/>
                    <a:pt x="843" y="588"/>
                  </a:cubicBezTo>
                  <a:cubicBezTo>
                    <a:pt x="792" y="598"/>
                    <a:pt x="741" y="603"/>
                    <a:pt x="689" y="603"/>
                  </a:cubicBezTo>
                  <a:cubicBezTo>
                    <a:pt x="502" y="603"/>
                    <a:pt x="318" y="537"/>
                    <a:pt x="171" y="415"/>
                  </a:cubicBezTo>
                  <a:cubicBezTo>
                    <a:pt x="102" y="346"/>
                    <a:pt x="69" y="277"/>
                    <a:pt x="84" y="216"/>
                  </a:cubicBezTo>
                  <a:cubicBezTo>
                    <a:pt x="102" y="158"/>
                    <a:pt x="163" y="111"/>
                    <a:pt x="257" y="86"/>
                  </a:cubicBezTo>
                  <a:cubicBezTo>
                    <a:pt x="304" y="75"/>
                    <a:pt x="351" y="71"/>
                    <a:pt x="402" y="71"/>
                  </a:cubicBezTo>
                  <a:close/>
                  <a:moveTo>
                    <a:pt x="412" y="1"/>
                  </a:moveTo>
                  <a:cubicBezTo>
                    <a:pt x="355" y="1"/>
                    <a:pt x="299" y="6"/>
                    <a:pt x="243" y="17"/>
                  </a:cubicBezTo>
                  <a:cubicBezTo>
                    <a:pt x="124" y="49"/>
                    <a:pt x="44" y="115"/>
                    <a:pt x="22" y="198"/>
                  </a:cubicBezTo>
                  <a:cubicBezTo>
                    <a:pt x="1" y="281"/>
                    <a:pt x="37" y="375"/>
                    <a:pt x="127" y="462"/>
                  </a:cubicBezTo>
                  <a:cubicBezTo>
                    <a:pt x="225" y="548"/>
                    <a:pt x="344" y="610"/>
                    <a:pt x="471" y="642"/>
                  </a:cubicBezTo>
                  <a:cubicBezTo>
                    <a:pt x="547" y="660"/>
                    <a:pt x="623" y="671"/>
                    <a:pt x="698" y="671"/>
                  </a:cubicBezTo>
                  <a:cubicBezTo>
                    <a:pt x="753" y="671"/>
                    <a:pt x="807" y="664"/>
                    <a:pt x="861" y="653"/>
                  </a:cubicBezTo>
                  <a:cubicBezTo>
                    <a:pt x="980" y="621"/>
                    <a:pt x="1060" y="556"/>
                    <a:pt x="1082" y="472"/>
                  </a:cubicBezTo>
                  <a:cubicBezTo>
                    <a:pt x="1103" y="386"/>
                    <a:pt x="1067" y="292"/>
                    <a:pt x="977" y="209"/>
                  </a:cubicBezTo>
                  <a:cubicBezTo>
                    <a:pt x="818" y="72"/>
                    <a:pt x="617" y="1"/>
                    <a:pt x="4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2"/>
            <p:cNvSpPr/>
            <p:nvPr/>
          </p:nvSpPr>
          <p:spPr>
            <a:xfrm>
              <a:off x="4178750" y="4582050"/>
              <a:ext cx="26875" cy="15050"/>
            </a:xfrm>
            <a:custGeom>
              <a:rect b="b" l="l" r="r" t="t"/>
              <a:pathLst>
                <a:path extrusionOk="0" h="602" w="1075">
                  <a:moveTo>
                    <a:pt x="387" y="0"/>
                  </a:moveTo>
                  <a:cubicBezTo>
                    <a:pt x="209" y="0"/>
                    <a:pt x="69" y="64"/>
                    <a:pt x="40" y="171"/>
                  </a:cubicBezTo>
                  <a:cubicBezTo>
                    <a:pt x="0" y="323"/>
                    <a:pt x="192" y="500"/>
                    <a:pt x="467" y="572"/>
                  </a:cubicBezTo>
                  <a:cubicBezTo>
                    <a:pt x="543" y="592"/>
                    <a:pt x="618" y="602"/>
                    <a:pt x="687" y="602"/>
                  </a:cubicBezTo>
                  <a:cubicBezTo>
                    <a:pt x="866" y="602"/>
                    <a:pt x="1006" y="538"/>
                    <a:pt x="1034" y="431"/>
                  </a:cubicBezTo>
                  <a:cubicBezTo>
                    <a:pt x="1074" y="279"/>
                    <a:pt x="882" y="99"/>
                    <a:pt x="608" y="30"/>
                  </a:cubicBezTo>
                  <a:cubicBezTo>
                    <a:pt x="531" y="10"/>
                    <a:pt x="456" y="0"/>
                    <a:pt x="38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2"/>
            <p:cNvSpPr/>
            <p:nvPr/>
          </p:nvSpPr>
          <p:spPr>
            <a:xfrm>
              <a:off x="4177850" y="4581175"/>
              <a:ext cx="28675" cy="16825"/>
            </a:xfrm>
            <a:custGeom>
              <a:rect b="b" l="l" r="r" t="t"/>
              <a:pathLst>
                <a:path extrusionOk="0" h="673" w="1147">
                  <a:moveTo>
                    <a:pt x="427" y="69"/>
                  </a:moveTo>
                  <a:cubicBezTo>
                    <a:pt x="496" y="69"/>
                    <a:pt x="568" y="79"/>
                    <a:pt x="637" y="97"/>
                  </a:cubicBezTo>
                  <a:cubicBezTo>
                    <a:pt x="886" y="163"/>
                    <a:pt x="1070" y="329"/>
                    <a:pt x="1038" y="459"/>
                  </a:cubicBezTo>
                  <a:cubicBezTo>
                    <a:pt x="1012" y="550"/>
                    <a:pt x="882" y="605"/>
                    <a:pt x="717" y="605"/>
                  </a:cubicBezTo>
                  <a:cubicBezTo>
                    <a:pt x="652" y="605"/>
                    <a:pt x="581" y="597"/>
                    <a:pt x="510" y="578"/>
                  </a:cubicBezTo>
                  <a:cubicBezTo>
                    <a:pt x="261" y="510"/>
                    <a:pt x="76" y="343"/>
                    <a:pt x="109" y="217"/>
                  </a:cubicBezTo>
                  <a:cubicBezTo>
                    <a:pt x="134" y="123"/>
                    <a:pt x="264" y="69"/>
                    <a:pt x="427" y="69"/>
                  </a:cubicBezTo>
                  <a:close/>
                  <a:moveTo>
                    <a:pt x="417" y="0"/>
                  </a:moveTo>
                  <a:cubicBezTo>
                    <a:pt x="223" y="0"/>
                    <a:pt x="73" y="73"/>
                    <a:pt x="44" y="199"/>
                  </a:cubicBezTo>
                  <a:cubicBezTo>
                    <a:pt x="0" y="369"/>
                    <a:pt x="199" y="564"/>
                    <a:pt x="496" y="640"/>
                  </a:cubicBezTo>
                  <a:cubicBezTo>
                    <a:pt x="568" y="661"/>
                    <a:pt x="647" y="672"/>
                    <a:pt x="723" y="672"/>
                  </a:cubicBezTo>
                  <a:cubicBezTo>
                    <a:pt x="918" y="672"/>
                    <a:pt x="1070" y="600"/>
                    <a:pt x="1103" y="473"/>
                  </a:cubicBezTo>
                  <a:cubicBezTo>
                    <a:pt x="1146" y="304"/>
                    <a:pt x="947" y="108"/>
                    <a:pt x="651" y="32"/>
                  </a:cubicBezTo>
                  <a:cubicBezTo>
                    <a:pt x="570" y="11"/>
                    <a:pt x="490" y="0"/>
                    <a:pt x="4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2"/>
            <p:cNvSpPr/>
            <p:nvPr/>
          </p:nvSpPr>
          <p:spPr>
            <a:xfrm>
              <a:off x="4134550" y="4595900"/>
              <a:ext cx="19550" cy="10675"/>
            </a:xfrm>
            <a:custGeom>
              <a:rect b="b" l="l" r="r" t="t"/>
              <a:pathLst>
                <a:path extrusionOk="0" h="427" w="782">
                  <a:moveTo>
                    <a:pt x="403" y="0"/>
                  </a:moveTo>
                  <a:cubicBezTo>
                    <a:pt x="399" y="0"/>
                    <a:pt x="395" y="0"/>
                    <a:pt x="391" y="0"/>
                  </a:cubicBezTo>
                  <a:cubicBezTo>
                    <a:pt x="174" y="0"/>
                    <a:pt x="1" y="98"/>
                    <a:pt x="4" y="217"/>
                  </a:cubicBezTo>
                  <a:cubicBezTo>
                    <a:pt x="4" y="331"/>
                    <a:pt x="175" y="427"/>
                    <a:pt x="383" y="427"/>
                  </a:cubicBezTo>
                  <a:cubicBezTo>
                    <a:pt x="387" y="427"/>
                    <a:pt x="391" y="427"/>
                    <a:pt x="395" y="427"/>
                  </a:cubicBezTo>
                  <a:cubicBezTo>
                    <a:pt x="608" y="427"/>
                    <a:pt x="782" y="329"/>
                    <a:pt x="782" y="210"/>
                  </a:cubicBezTo>
                  <a:cubicBezTo>
                    <a:pt x="782" y="96"/>
                    <a:pt x="611" y="0"/>
                    <a:pt x="40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2"/>
            <p:cNvSpPr/>
            <p:nvPr/>
          </p:nvSpPr>
          <p:spPr>
            <a:xfrm>
              <a:off x="4133750" y="4595075"/>
              <a:ext cx="21175" cy="12325"/>
            </a:xfrm>
            <a:custGeom>
              <a:rect b="b" l="l" r="r" t="t"/>
              <a:pathLst>
                <a:path extrusionOk="0" h="493" w="847">
                  <a:moveTo>
                    <a:pt x="430" y="66"/>
                  </a:moveTo>
                  <a:cubicBezTo>
                    <a:pt x="517" y="66"/>
                    <a:pt x="604" y="84"/>
                    <a:pt x="683" y="123"/>
                  </a:cubicBezTo>
                  <a:cubicBezTo>
                    <a:pt x="745" y="156"/>
                    <a:pt x="781" y="196"/>
                    <a:pt x="781" y="243"/>
                  </a:cubicBezTo>
                  <a:cubicBezTo>
                    <a:pt x="781" y="286"/>
                    <a:pt x="745" y="330"/>
                    <a:pt x="683" y="366"/>
                  </a:cubicBezTo>
                  <a:cubicBezTo>
                    <a:pt x="610" y="403"/>
                    <a:pt x="530" y="424"/>
                    <a:pt x="446" y="424"/>
                  </a:cubicBezTo>
                  <a:cubicBezTo>
                    <a:pt x="440" y="424"/>
                    <a:pt x="433" y="424"/>
                    <a:pt x="427" y="424"/>
                  </a:cubicBezTo>
                  <a:lnTo>
                    <a:pt x="419" y="424"/>
                  </a:lnTo>
                  <a:cubicBezTo>
                    <a:pt x="232" y="424"/>
                    <a:pt x="69" y="344"/>
                    <a:pt x="69" y="246"/>
                  </a:cubicBezTo>
                  <a:cubicBezTo>
                    <a:pt x="69" y="152"/>
                    <a:pt x="232" y="66"/>
                    <a:pt x="423" y="66"/>
                  </a:cubicBezTo>
                  <a:close/>
                  <a:moveTo>
                    <a:pt x="445" y="0"/>
                  </a:moveTo>
                  <a:cubicBezTo>
                    <a:pt x="438" y="0"/>
                    <a:pt x="430" y="0"/>
                    <a:pt x="423" y="1"/>
                  </a:cubicBezTo>
                  <a:cubicBezTo>
                    <a:pt x="185" y="1"/>
                    <a:pt x="0" y="113"/>
                    <a:pt x="0" y="250"/>
                  </a:cubicBezTo>
                  <a:cubicBezTo>
                    <a:pt x="4" y="387"/>
                    <a:pt x="185" y="492"/>
                    <a:pt x="419" y="492"/>
                  </a:cubicBezTo>
                  <a:lnTo>
                    <a:pt x="427" y="492"/>
                  </a:lnTo>
                  <a:cubicBezTo>
                    <a:pt x="433" y="492"/>
                    <a:pt x="439" y="493"/>
                    <a:pt x="446" y="493"/>
                  </a:cubicBezTo>
                  <a:cubicBezTo>
                    <a:pt x="541" y="493"/>
                    <a:pt x="635" y="468"/>
                    <a:pt x="716" y="424"/>
                  </a:cubicBezTo>
                  <a:cubicBezTo>
                    <a:pt x="803" y="380"/>
                    <a:pt x="846" y="315"/>
                    <a:pt x="846" y="243"/>
                  </a:cubicBezTo>
                  <a:cubicBezTo>
                    <a:pt x="846" y="174"/>
                    <a:pt x="799" y="109"/>
                    <a:pt x="716" y="62"/>
                  </a:cubicBezTo>
                  <a:cubicBezTo>
                    <a:pt x="632" y="22"/>
                    <a:pt x="539"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2"/>
            <p:cNvSpPr/>
            <p:nvPr/>
          </p:nvSpPr>
          <p:spPr>
            <a:xfrm>
              <a:off x="4078075" y="4567250"/>
              <a:ext cx="15575" cy="8525"/>
            </a:xfrm>
            <a:custGeom>
              <a:rect b="b" l="l" r="r" t="t"/>
              <a:pathLst>
                <a:path extrusionOk="0" h="341" w="623">
                  <a:moveTo>
                    <a:pt x="323" y="0"/>
                  </a:moveTo>
                  <a:cubicBezTo>
                    <a:pt x="319" y="0"/>
                    <a:pt x="315" y="0"/>
                    <a:pt x="311" y="0"/>
                  </a:cubicBezTo>
                  <a:cubicBezTo>
                    <a:pt x="138" y="0"/>
                    <a:pt x="0" y="80"/>
                    <a:pt x="0" y="174"/>
                  </a:cubicBezTo>
                  <a:cubicBezTo>
                    <a:pt x="0" y="266"/>
                    <a:pt x="131" y="340"/>
                    <a:pt x="303" y="340"/>
                  </a:cubicBezTo>
                  <a:cubicBezTo>
                    <a:pt x="307" y="340"/>
                    <a:pt x="311" y="340"/>
                    <a:pt x="315" y="340"/>
                  </a:cubicBezTo>
                  <a:cubicBezTo>
                    <a:pt x="488" y="340"/>
                    <a:pt x="622" y="260"/>
                    <a:pt x="622" y="166"/>
                  </a:cubicBezTo>
                  <a:cubicBezTo>
                    <a:pt x="622" y="75"/>
                    <a:pt x="491" y="0"/>
                    <a:pt x="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2"/>
            <p:cNvSpPr/>
            <p:nvPr/>
          </p:nvSpPr>
          <p:spPr>
            <a:xfrm>
              <a:off x="4077250" y="4566350"/>
              <a:ext cx="17300" cy="10325"/>
            </a:xfrm>
            <a:custGeom>
              <a:rect b="b" l="l" r="r" t="t"/>
              <a:pathLst>
                <a:path extrusionOk="0" h="413" w="692">
                  <a:moveTo>
                    <a:pt x="348" y="69"/>
                  </a:moveTo>
                  <a:cubicBezTo>
                    <a:pt x="417" y="69"/>
                    <a:pt x="485" y="83"/>
                    <a:pt x="547" y="112"/>
                  </a:cubicBezTo>
                  <a:cubicBezTo>
                    <a:pt x="594" y="137"/>
                    <a:pt x="623" y="170"/>
                    <a:pt x="623" y="202"/>
                  </a:cubicBezTo>
                  <a:cubicBezTo>
                    <a:pt x="623" y="268"/>
                    <a:pt x="511" y="343"/>
                    <a:pt x="348" y="343"/>
                  </a:cubicBezTo>
                  <a:cubicBezTo>
                    <a:pt x="182" y="343"/>
                    <a:pt x="69" y="271"/>
                    <a:pt x="69" y="206"/>
                  </a:cubicBezTo>
                  <a:cubicBezTo>
                    <a:pt x="66" y="177"/>
                    <a:pt x="95" y="145"/>
                    <a:pt x="142" y="116"/>
                  </a:cubicBezTo>
                  <a:cubicBezTo>
                    <a:pt x="203" y="83"/>
                    <a:pt x="272" y="69"/>
                    <a:pt x="344" y="69"/>
                  </a:cubicBezTo>
                  <a:close/>
                  <a:moveTo>
                    <a:pt x="344" y="0"/>
                  </a:moveTo>
                  <a:cubicBezTo>
                    <a:pt x="261" y="0"/>
                    <a:pt x="182" y="18"/>
                    <a:pt x="109" y="58"/>
                  </a:cubicBezTo>
                  <a:cubicBezTo>
                    <a:pt x="48" y="83"/>
                    <a:pt x="4" y="141"/>
                    <a:pt x="1" y="210"/>
                  </a:cubicBezTo>
                  <a:cubicBezTo>
                    <a:pt x="1" y="322"/>
                    <a:pt x="149" y="412"/>
                    <a:pt x="341" y="412"/>
                  </a:cubicBezTo>
                  <a:lnTo>
                    <a:pt x="348" y="412"/>
                  </a:lnTo>
                  <a:cubicBezTo>
                    <a:pt x="539" y="408"/>
                    <a:pt x="691" y="318"/>
                    <a:pt x="691" y="202"/>
                  </a:cubicBezTo>
                  <a:cubicBezTo>
                    <a:pt x="684" y="137"/>
                    <a:pt x="641" y="80"/>
                    <a:pt x="579" y="54"/>
                  </a:cubicBezTo>
                  <a:cubicBezTo>
                    <a:pt x="507" y="18"/>
                    <a:pt x="424" y="0"/>
                    <a:pt x="3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2"/>
            <p:cNvSpPr/>
            <p:nvPr/>
          </p:nvSpPr>
          <p:spPr>
            <a:xfrm>
              <a:off x="4088375" y="4554025"/>
              <a:ext cx="16100" cy="8725"/>
            </a:xfrm>
            <a:custGeom>
              <a:rect b="b" l="l" r="r" t="t"/>
              <a:pathLst>
                <a:path extrusionOk="0" h="349" w="644">
                  <a:moveTo>
                    <a:pt x="372" y="0"/>
                  </a:moveTo>
                  <a:cubicBezTo>
                    <a:pt x="349" y="0"/>
                    <a:pt x="325" y="2"/>
                    <a:pt x="300" y="5"/>
                  </a:cubicBezTo>
                  <a:cubicBezTo>
                    <a:pt x="131" y="27"/>
                    <a:pt x="0" y="117"/>
                    <a:pt x="15" y="211"/>
                  </a:cubicBezTo>
                  <a:cubicBezTo>
                    <a:pt x="24" y="293"/>
                    <a:pt x="140" y="348"/>
                    <a:pt x="282" y="348"/>
                  </a:cubicBezTo>
                  <a:cubicBezTo>
                    <a:pt x="302" y="348"/>
                    <a:pt x="323" y="347"/>
                    <a:pt x="344" y="345"/>
                  </a:cubicBezTo>
                  <a:cubicBezTo>
                    <a:pt x="514" y="323"/>
                    <a:pt x="644" y="229"/>
                    <a:pt x="633" y="135"/>
                  </a:cubicBezTo>
                  <a:cubicBezTo>
                    <a:pt x="621" y="54"/>
                    <a:pt x="512" y="0"/>
                    <a:pt x="3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2"/>
            <p:cNvSpPr/>
            <p:nvPr/>
          </p:nvSpPr>
          <p:spPr>
            <a:xfrm>
              <a:off x="4087825" y="4553200"/>
              <a:ext cx="17200" cy="10350"/>
            </a:xfrm>
            <a:custGeom>
              <a:rect b="b" l="l" r="r" t="t"/>
              <a:pathLst>
                <a:path extrusionOk="0" h="414" w="688">
                  <a:moveTo>
                    <a:pt x="391" y="67"/>
                  </a:moveTo>
                  <a:cubicBezTo>
                    <a:pt x="521" y="67"/>
                    <a:pt x="612" y="118"/>
                    <a:pt x="619" y="172"/>
                  </a:cubicBezTo>
                  <a:cubicBezTo>
                    <a:pt x="619" y="215"/>
                    <a:pt x="594" y="251"/>
                    <a:pt x="557" y="273"/>
                  </a:cubicBezTo>
                  <a:cubicBezTo>
                    <a:pt x="500" y="313"/>
                    <a:pt x="431" y="334"/>
                    <a:pt x="362" y="342"/>
                  </a:cubicBezTo>
                  <a:cubicBezTo>
                    <a:pt x="338" y="345"/>
                    <a:pt x="316" y="346"/>
                    <a:pt x="294" y="346"/>
                  </a:cubicBezTo>
                  <a:cubicBezTo>
                    <a:pt x="166" y="346"/>
                    <a:pt x="76" y="296"/>
                    <a:pt x="69" y="240"/>
                  </a:cubicBezTo>
                  <a:cubicBezTo>
                    <a:pt x="73" y="201"/>
                    <a:pt x="95" y="161"/>
                    <a:pt x="131" y="143"/>
                  </a:cubicBezTo>
                  <a:cubicBezTo>
                    <a:pt x="189" y="103"/>
                    <a:pt x="257" y="78"/>
                    <a:pt x="330" y="71"/>
                  </a:cubicBezTo>
                  <a:cubicBezTo>
                    <a:pt x="348" y="71"/>
                    <a:pt x="369" y="67"/>
                    <a:pt x="391" y="67"/>
                  </a:cubicBezTo>
                  <a:close/>
                  <a:moveTo>
                    <a:pt x="397" y="0"/>
                  </a:moveTo>
                  <a:cubicBezTo>
                    <a:pt x="372" y="0"/>
                    <a:pt x="346" y="2"/>
                    <a:pt x="319" y="5"/>
                  </a:cubicBezTo>
                  <a:cubicBezTo>
                    <a:pt x="239" y="13"/>
                    <a:pt x="160" y="42"/>
                    <a:pt x="95" y="89"/>
                  </a:cubicBezTo>
                  <a:cubicBezTo>
                    <a:pt x="33" y="121"/>
                    <a:pt x="1" y="183"/>
                    <a:pt x="4" y="248"/>
                  </a:cubicBezTo>
                  <a:cubicBezTo>
                    <a:pt x="15" y="349"/>
                    <a:pt x="138" y="414"/>
                    <a:pt x="297" y="414"/>
                  </a:cubicBezTo>
                  <a:cubicBezTo>
                    <a:pt x="322" y="414"/>
                    <a:pt x="344" y="414"/>
                    <a:pt x="369" y="410"/>
                  </a:cubicBezTo>
                  <a:cubicBezTo>
                    <a:pt x="453" y="399"/>
                    <a:pt x="529" y="371"/>
                    <a:pt x="597" y="327"/>
                  </a:cubicBezTo>
                  <a:cubicBezTo>
                    <a:pt x="655" y="295"/>
                    <a:pt x="688" y="230"/>
                    <a:pt x="688" y="165"/>
                  </a:cubicBezTo>
                  <a:cubicBezTo>
                    <a:pt x="675" y="65"/>
                    <a:pt x="553" y="0"/>
                    <a:pt x="3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2"/>
            <p:cNvSpPr/>
            <p:nvPr/>
          </p:nvSpPr>
          <p:spPr>
            <a:xfrm>
              <a:off x="4194375" y="4622175"/>
              <a:ext cx="16125" cy="8700"/>
            </a:xfrm>
            <a:custGeom>
              <a:rect b="b" l="l" r="r" t="t"/>
              <a:pathLst>
                <a:path extrusionOk="0" h="348" w="645">
                  <a:moveTo>
                    <a:pt x="373" y="0"/>
                  </a:moveTo>
                  <a:cubicBezTo>
                    <a:pt x="350" y="0"/>
                    <a:pt x="328" y="2"/>
                    <a:pt x="304" y="5"/>
                  </a:cubicBezTo>
                  <a:cubicBezTo>
                    <a:pt x="131" y="26"/>
                    <a:pt x="1" y="120"/>
                    <a:pt x="15" y="214"/>
                  </a:cubicBezTo>
                  <a:cubicBezTo>
                    <a:pt x="28" y="294"/>
                    <a:pt x="141" y="348"/>
                    <a:pt x="283" y="348"/>
                  </a:cubicBezTo>
                  <a:cubicBezTo>
                    <a:pt x="303" y="348"/>
                    <a:pt x="323" y="347"/>
                    <a:pt x="344" y="344"/>
                  </a:cubicBezTo>
                  <a:cubicBezTo>
                    <a:pt x="514" y="323"/>
                    <a:pt x="644" y="229"/>
                    <a:pt x="633" y="135"/>
                  </a:cubicBezTo>
                  <a:cubicBezTo>
                    <a:pt x="624" y="57"/>
                    <a:pt x="512" y="0"/>
                    <a:pt x="37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2"/>
            <p:cNvSpPr/>
            <p:nvPr/>
          </p:nvSpPr>
          <p:spPr>
            <a:xfrm>
              <a:off x="4192675" y="4621325"/>
              <a:ext cx="18625" cy="10375"/>
            </a:xfrm>
            <a:custGeom>
              <a:rect b="b" l="l" r="r" t="t"/>
              <a:pathLst>
                <a:path extrusionOk="0" h="415" w="745">
                  <a:moveTo>
                    <a:pt x="438" y="68"/>
                  </a:moveTo>
                  <a:cubicBezTo>
                    <a:pt x="568" y="68"/>
                    <a:pt x="662" y="118"/>
                    <a:pt x="665" y="176"/>
                  </a:cubicBezTo>
                  <a:cubicBezTo>
                    <a:pt x="676" y="238"/>
                    <a:pt x="571" y="324"/>
                    <a:pt x="409" y="342"/>
                  </a:cubicBezTo>
                  <a:cubicBezTo>
                    <a:pt x="387" y="346"/>
                    <a:pt x="366" y="347"/>
                    <a:pt x="344" y="347"/>
                  </a:cubicBezTo>
                  <a:cubicBezTo>
                    <a:pt x="296" y="347"/>
                    <a:pt x="247" y="339"/>
                    <a:pt x="203" y="324"/>
                  </a:cubicBezTo>
                  <a:cubicBezTo>
                    <a:pt x="152" y="303"/>
                    <a:pt x="119" y="274"/>
                    <a:pt x="116" y="241"/>
                  </a:cubicBezTo>
                  <a:cubicBezTo>
                    <a:pt x="119" y="201"/>
                    <a:pt x="141" y="162"/>
                    <a:pt x="177" y="144"/>
                  </a:cubicBezTo>
                  <a:cubicBezTo>
                    <a:pt x="239" y="104"/>
                    <a:pt x="304" y="78"/>
                    <a:pt x="376" y="71"/>
                  </a:cubicBezTo>
                  <a:cubicBezTo>
                    <a:pt x="398" y="71"/>
                    <a:pt x="419" y="68"/>
                    <a:pt x="438" y="68"/>
                  </a:cubicBezTo>
                  <a:close/>
                  <a:moveTo>
                    <a:pt x="443" y="1"/>
                  </a:moveTo>
                  <a:cubicBezTo>
                    <a:pt x="418" y="1"/>
                    <a:pt x="392" y="3"/>
                    <a:pt x="365" y="6"/>
                  </a:cubicBezTo>
                  <a:cubicBezTo>
                    <a:pt x="282" y="13"/>
                    <a:pt x="206" y="42"/>
                    <a:pt x="137" y="89"/>
                  </a:cubicBezTo>
                  <a:cubicBezTo>
                    <a:pt x="0" y="154"/>
                    <a:pt x="25" y="357"/>
                    <a:pt x="177" y="386"/>
                  </a:cubicBezTo>
                  <a:cubicBezTo>
                    <a:pt x="228" y="407"/>
                    <a:pt x="286" y="415"/>
                    <a:pt x="344" y="415"/>
                  </a:cubicBezTo>
                  <a:cubicBezTo>
                    <a:pt x="369" y="415"/>
                    <a:pt x="391" y="415"/>
                    <a:pt x="416" y="411"/>
                  </a:cubicBezTo>
                  <a:cubicBezTo>
                    <a:pt x="607" y="386"/>
                    <a:pt x="745" y="281"/>
                    <a:pt x="734" y="165"/>
                  </a:cubicBezTo>
                  <a:cubicBezTo>
                    <a:pt x="722" y="66"/>
                    <a:pt x="599" y="1"/>
                    <a:pt x="4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2"/>
            <p:cNvSpPr/>
            <p:nvPr/>
          </p:nvSpPr>
          <p:spPr>
            <a:xfrm>
              <a:off x="4213550" y="4586525"/>
              <a:ext cx="15200" cy="11675"/>
            </a:xfrm>
            <a:custGeom>
              <a:rect b="b" l="l" r="r" t="t"/>
              <a:pathLst>
                <a:path extrusionOk="0" h="467" w="608">
                  <a:moveTo>
                    <a:pt x="165" y="1"/>
                  </a:moveTo>
                  <a:cubicBezTo>
                    <a:pt x="117" y="1"/>
                    <a:pt x="78" y="16"/>
                    <a:pt x="54" y="46"/>
                  </a:cubicBezTo>
                  <a:cubicBezTo>
                    <a:pt x="0" y="118"/>
                    <a:pt x="65" y="267"/>
                    <a:pt x="199" y="368"/>
                  </a:cubicBezTo>
                  <a:cubicBezTo>
                    <a:pt x="283" y="432"/>
                    <a:pt x="374" y="466"/>
                    <a:pt x="445" y="466"/>
                  </a:cubicBezTo>
                  <a:cubicBezTo>
                    <a:pt x="491" y="466"/>
                    <a:pt x="528" y="452"/>
                    <a:pt x="550" y="422"/>
                  </a:cubicBezTo>
                  <a:cubicBezTo>
                    <a:pt x="608" y="346"/>
                    <a:pt x="542" y="202"/>
                    <a:pt x="405" y="97"/>
                  </a:cubicBezTo>
                  <a:cubicBezTo>
                    <a:pt x="325" y="34"/>
                    <a:pt x="236" y="1"/>
                    <a:pt x="1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2"/>
            <p:cNvSpPr/>
            <p:nvPr/>
          </p:nvSpPr>
          <p:spPr>
            <a:xfrm>
              <a:off x="4212250" y="4585550"/>
              <a:ext cx="16600" cy="13450"/>
            </a:xfrm>
            <a:custGeom>
              <a:rect b="b" l="l" r="r" t="t"/>
              <a:pathLst>
                <a:path extrusionOk="0" h="538" w="664">
                  <a:moveTo>
                    <a:pt x="203" y="74"/>
                  </a:moveTo>
                  <a:cubicBezTo>
                    <a:pt x="207" y="74"/>
                    <a:pt x="211" y="74"/>
                    <a:pt x="215" y="74"/>
                  </a:cubicBezTo>
                  <a:cubicBezTo>
                    <a:pt x="226" y="74"/>
                    <a:pt x="237" y="74"/>
                    <a:pt x="247" y="78"/>
                  </a:cubicBezTo>
                  <a:cubicBezTo>
                    <a:pt x="388" y="107"/>
                    <a:pt x="508" y="197"/>
                    <a:pt x="573" y="324"/>
                  </a:cubicBezTo>
                  <a:cubicBezTo>
                    <a:pt x="594" y="360"/>
                    <a:pt x="594" y="403"/>
                    <a:pt x="576" y="439"/>
                  </a:cubicBezTo>
                  <a:cubicBezTo>
                    <a:pt x="552" y="461"/>
                    <a:pt x="522" y="472"/>
                    <a:pt x="492" y="472"/>
                  </a:cubicBezTo>
                  <a:cubicBezTo>
                    <a:pt x="481" y="472"/>
                    <a:pt x="471" y="471"/>
                    <a:pt x="461" y="468"/>
                  </a:cubicBezTo>
                  <a:cubicBezTo>
                    <a:pt x="392" y="454"/>
                    <a:pt x="327" y="425"/>
                    <a:pt x="273" y="382"/>
                  </a:cubicBezTo>
                  <a:cubicBezTo>
                    <a:pt x="215" y="338"/>
                    <a:pt x="168" y="284"/>
                    <a:pt x="135" y="223"/>
                  </a:cubicBezTo>
                  <a:cubicBezTo>
                    <a:pt x="114" y="186"/>
                    <a:pt x="114" y="143"/>
                    <a:pt x="132" y="103"/>
                  </a:cubicBezTo>
                  <a:cubicBezTo>
                    <a:pt x="151" y="84"/>
                    <a:pt x="175" y="74"/>
                    <a:pt x="203" y="74"/>
                  </a:cubicBezTo>
                  <a:close/>
                  <a:moveTo>
                    <a:pt x="205" y="1"/>
                  </a:moveTo>
                  <a:cubicBezTo>
                    <a:pt x="87" y="1"/>
                    <a:pt x="1" y="140"/>
                    <a:pt x="74" y="248"/>
                  </a:cubicBezTo>
                  <a:cubicBezTo>
                    <a:pt x="150" y="396"/>
                    <a:pt x="287" y="501"/>
                    <a:pt x="450" y="533"/>
                  </a:cubicBezTo>
                  <a:cubicBezTo>
                    <a:pt x="468" y="537"/>
                    <a:pt x="482" y="537"/>
                    <a:pt x="497" y="537"/>
                  </a:cubicBezTo>
                  <a:cubicBezTo>
                    <a:pt x="500" y="537"/>
                    <a:pt x="504" y="537"/>
                    <a:pt x="508" y="537"/>
                  </a:cubicBezTo>
                  <a:cubicBezTo>
                    <a:pt x="554" y="537"/>
                    <a:pt x="597" y="516"/>
                    <a:pt x="627" y="483"/>
                  </a:cubicBezTo>
                  <a:cubicBezTo>
                    <a:pt x="663" y="425"/>
                    <a:pt x="663" y="353"/>
                    <a:pt x="631" y="295"/>
                  </a:cubicBezTo>
                  <a:cubicBezTo>
                    <a:pt x="558" y="147"/>
                    <a:pt x="417" y="42"/>
                    <a:pt x="255" y="9"/>
                  </a:cubicBezTo>
                  <a:cubicBezTo>
                    <a:pt x="238" y="4"/>
                    <a:pt x="221"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2"/>
            <p:cNvSpPr/>
            <p:nvPr/>
          </p:nvSpPr>
          <p:spPr>
            <a:xfrm>
              <a:off x="4157950" y="4613700"/>
              <a:ext cx="15575" cy="8525"/>
            </a:xfrm>
            <a:custGeom>
              <a:rect b="b" l="l" r="r" t="t"/>
              <a:pathLst>
                <a:path extrusionOk="0" h="341" w="623">
                  <a:moveTo>
                    <a:pt x="312" y="0"/>
                  </a:moveTo>
                  <a:cubicBezTo>
                    <a:pt x="138" y="4"/>
                    <a:pt x="1" y="80"/>
                    <a:pt x="1" y="174"/>
                  </a:cubicBezTo>
                  <a:cubicBezTo>
                    <a:pt x="1" y="266"/>
                    <a:pt x="132" y="340"/>
                    <a:pt x="300" y="340"/>
                  </a:cubicBezTo>
                  <a:cubicBezTo>
                    <a:pt x="304" y="340"/>
                    <a:pt x="308" y="340"/>
                    <a:pt x="312" y="340"/>
                  </a:cubicBezTo>
                  <a:cubicBezTo>
                    <a:pt x="489" y="340"/>
                    <a:pt x="623" y="264"/>
                    <a:pt x="623" y="170"/>
                  </a:cubicBezTo>
                  <a:cubicBezTo>
                    <a:pt x="623" y="76"/>
                    <a:pt x="48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2"/>
            <p:cNvSpPr/>
            <p:nvPr/>
          </p:nvSpPr>
          <p:spPr>
            <a:xfrm>
              <a:off x="4157050" y="4612875"/>
              <a:ext cx="18100" cy="10250"/>
            </a:xfrm>
            <a:custGeom>
              <a:rect b="b" l="l" r="r" t="t"/>
              <a:pathLst>
                <a:path extrusionOk="0" h="410" w="724">
                  <a:moveTo>
                    <a:pt x="351" y="66"/>
                  </a:moveTo>
                  <a:cubicBezTo>
                    <a:pt x="420" y="66"/>
                    <a:pt x="489" y="84"/>
                    <a:pt x="550" y="116"/>
                  </a:cubicBezTo>
                  <a:cubicBezTo>
                    <a:pt x="597" y="142"/>
                    <a:pt x="623" y="174"/>
                    <a:pt x="623" y="207"/>
                  </a:cubicBezTo>
                  <a:cubicBezTo>
                    <a:pt x="623" y="239"/>
                    <a:pt x="594" y="272"/>
                    <a:pt x="550" y="297"/>
                  </a:cubicBezTo>
                  <a:cubicBezTo>
                    <a:pt x="492" y="326"/>
                    <a:pt x="430" y="341"/>
                    <a:pt x="368" y="341"/>
                  </a:cubicBezTo>
                  <a:cubicBezTo>
                    <a:pt x="362" y="341"/>
                    <a:pt x="355" y="341"/>
                    <a:pt x="348" y="341"/>
                  </a:cubicBezTo>
                  <a:cubicBezTo>
                    <a:pt x="341" y="341"/>
                    <a:pt x="333" y="341"/>
                    <a:pt x="326" y="341"/>
                  </a:cubicBezTo>
                  <a:cubicBezTo>
                    <a:pt x="262" y="341"/>
                    <a:pt x="200" y="326"/>
                    <a:pt x="142" y="297"/>
                  </a:cubicBezTo>
                  <a:cubicBezTo>
                    <a:pt x="95" y="272"/>
                    <a:pt x="70" y="239"/>
                    <a:pt x="70" y="207"/>
                  </a:cubicBezTo>
                  <a:cubicBezTo>
                    <a:pt x="70" y="142"/>
                    <a:pt x="182" y="69"/>
                    <a:pt x="344" y="69"/>
                  </a:cubicBezTo>
                  <a:lnTo>
                    <a:pt x="348" y="69"/>
                  </a:lnTo>
                  <a:lnTo>
                    <a:pt x="351" y="66"/>
                  </a:lnTo>
                  <a:close/>
                  <a:moveTo>
                    <a:pt x="365" y="0"/>
                  </a:moveTo>
                  <a:cubicBezTo>
                    <a:pt x="358" y="0"/>
                    <a:pt x="351" y="0"/>
                    <a:pt x="344" y="1"/>
                  </a:cubicBezTo>
                  <a:cubicBezTo>
                    <a:pt x="149" y="1"/>
                    <a:pt x="1" y="91"/>
                    <a:pt x="1" y="207"/>
                  </a:cubicBezTo>
                  <a:cubicBezTo>
                    <a:pt x="8" y="272"/>
                    <a:pt x="48" y="330"/>
                    <a:pt x="109" y="355"/>
                  </a:cubicBezTo>
                  <a:cubicBezTo>
                    <a:pt x="182" y="391"/>
                    <a:pt x="261" y="409"/>
                    <a:pt x="344" y="409"/>
                  </a:cubicBezTo>
                  <a:cubicBezTo>
                    <a:pt x="427" y="409"/>
                    <a:pt x="507" y="391"/>
                    <a:pt x="579" y="351"/>
                  </a:cubicBezTo>
                  <a:cubicBezTo>
                    <a:pt x="724" y="304"/>
                    <a:pt x="724" y="98"/>
                    <a:pt x="579" y="51"/>
                  </a:cubicBezTo>
                  <a:cubicBezTo>
                    <a:pt x="513" y="18"/>
                    <a:pt x="441" y="0"/>
                    <a:pt x="3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2"/>
            <p:cNvSpPr/>
            <p:nvPr/>
          </p:nvSpPr>
          <p:spPr>
            <a:xfrm>
              <a:off x="4145125" y="4551925"/>
              <a:ext cx="26775" cy="14900"/>
            </a:xfrm>
            <a:custGeom>
              <a:rect b="b" l="l" r="r" t="t"/>
              <a:pathLst>
                <a:path extrusionOk="0" h="596" w="1071">
                  <a:moveTo>
                    <a:pt x="401" y="1"/>
                  </a:moveTo>
                  <a:cubicBezTo>
                    <a:pt x="210" y="1"/>
                    <a:pt x="60" y="72"/>
                    <a:pt x="33" y="187"/>
                  </a:cubicBezTo>
                  <a:cubicBezTo>
                    <a:pt x="1" y="338"/>
                    <a:pt x="196" y="508"/>
                    <a:pt x="474" y="573"/>
                  </a:cubicBezTo>
                  <a:cubicBezTo>
                    <a:pt x="541" y="588"/>
                    <a:pt x="606" y="595"/>
                    <a:pt x="667" y="595"/>
                  </a:cubicBezTo>
                  <a:cubicBezTo>
                    <a:pt x="858" y="595"/>
                    <a:pt x="1010" y="526"/>
                    <a:pt x="1035" y="411"/>
                  </a:cubicBezTo>
                  <a:cubicBezTo>
                    <a:pt x="1071" y="259"/>
                    <a:pt x="872" y="89"/>
                    <a:pt x="597" y="24"/>
                  </a:cubicBezTo>
                  <a:cubicBezTo>
                    <a:pt x="529" y="8"/>
                    <a:pt x="463" y="1"/>
                    <a:pt x="4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2"/>
            <p:cNvSpPr/>
            <p:nvPr/>
          </p:nvSpPr>
          <p:spPr>
            <a:xfrm>
              <a:off x="4144125" y="4551100"/>
              <a:ext cx="28150" cy="16525"/>
            </a:xfrm>
            <a:custGeom>
              <a:rect b="b" l="l" r="r" t="t"/>
              <a:pathLst>
                <a:path extrusionOk="0" h="661" w="1126">
                  <a:moveTo>
                    <a:pt x="442" y="68"/>
                  </a:moveTo>
                  <a:cubicBezTo>
                    <a:pt x="507" y="68"/>
                    <a:pt x="568" y="75"/>
                    <a:pt x="630" y="89"/>
                  </a:cubicBezTo>
                  <a:cubicBezTo>
                    <a:pt x="749" y="115"/>
                    <a:pt x="858" y="165"/>
                    <a:pt x="952" y="241"/>
                  </a:cubicBezTo>
                  <a:cubicBezTo>
                    <a:pt x="1024" y="306"/>
                    <a:pt x="1056" y="379"/>
                    <a:pt x="1042" y="436"/>
                  </a:cubicBezTo>
                  <a:cubicBezTo>
                    <a:pt x="1028" y="498"/>
                    <a:pt x="970" y="545"/>
                    <a:pt x="876" y="574"/>
                  </a:cubicBezTo>
                  <a:cubicBezTo>
                    <a:pt x="818" y="588"/>
                    <a:pt x="758" y="596"/>
                    <a:pt x="699" y="596"/>
                  </a:cubicBezTo>
                  <a:cubicBezTo>
                    <a:pt x="639" y="596"/>
                    <a:pt x="579" y="588"/>
                    <a:pt x="521" y="574"/>
                  </a:cubicBezTo>
                  <a:cubicBezTo>
                    <a:pt x="268" y="516"/>
                    <a:pt x="77" y="357"/>
                    <a:pt x="106" y="227"/>
                  </a:cubicBezTo>
                  <a:cubicBezTo>
                    <a:pt x="127" y="129"/>
                    <a:pt x="268" y="68"/>
                    <a:pt x="442" y="68"/>
                  </a:cubicBezTo>
                  <a:close/>
                  <a:moveTo>
                    <a:pt x="439" y="0"/>
                  </a:moveTo>
                  <a:cubicBezTo>
                    <a:pt x="232" y="0"/>
                    <a:pt x="71" y="80"/>
                    <a:pt x="41" y="212"/>
                  </a:cubicBezTo>
                  <a:cubicBezTo>
                    <a:pt x="1" y="382"/>
                    <a:pt x="207" y="570"/>
                    <a:pt x="507" y="639"/>
                  </a:cubicBezTo>
                  <a:cubicBezTo>
                    <a:pt x="572" y="653"/>
                    <a:pt x="637" y="661"/>
                    <a:pt x="706" y="661"/>
                  </a:cubicBezTo>
                  <a:cubicBezTo>
                    <a:pt x="771" y="661"/>
                    <a:pt x="832" y="653"/>
                    <a:pt x="894" y="639"/>
                  </a:cubicBezTo>
                  <a:cubicBezTo>
                    <a:pt x="1013" y="603"/>
                    <a:pt x="1089" y="538"/>
                    <a:pt x="1107" y="451"/>
                  </a:cubicBezTo>
                  <a:cubicBezTo>
                    <a:pt x="1125" y="364"/>
                    <a:pt x="1085" y="274"/>
                    <a:pt x="995" y="191"/>
                  </a:cubicBezTo>
                  <a:cubicBezTo>
                    <a:pt x="894" y="108"/>
                    <a:pt x="771" y="50"/>
                    <a:pt x="644" y="24"/>
                  </a:cubicBezTo>
                  <a:cubicBezTo>
                    <a:pt x="573" y="8"/>
                    <a:pt x="504" y="0"/>
                    <a:pt x="4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2"/>
            <p:cNvSpPr/>
            <p:nvPr/>
          </p:nvSpPr>
          <p:spPr>
            <a:xfrm>
              <a:off x="3925975" y="4556525"/>
              <a:ext cx="180325" cy="121425"/>
            </a:xfrm>
            <a:custGeom>
              <a:rect b="b" l="l" r="r" t="t"/>
              <a:pathLst>
                <a:path extrusionOk="0" h="4857" w="7213">
                  <a:moveTo>
                    <a:pt x="5624" y="0"/>
                  </a:moveTo>
                  <a:cubicBezTo>
                    <a:pt x="4832" y="0"/>
                    <a:pt x="3757" y="355"/>
                    <a:pt x="2712" y="1022"/>
                  </a:cubicBezTo>
                  <a:cubicBezTo>
                    <a:pt x="994" y="2114"/>
                    <a:pt x="0" y="3632"/>
                    <a:pt x="496" y="4409"/>
                  </a:cubicBezTo>
                  <a:cubicBezTo>
                    <a:pt x="688" y="4711"/>
                    <a:pt x="1078" y="4857"/>
                    <a:pt x="1586" y="4857"/>
                  </a:cubicBezTo>
                  <a:cubicBezTo>
                    <a:pt x="2378" y="4857"/>
                    <a:pt x="3454" y="4502"/>
                    <a:pt x="4501" y="3834"/>
                  </a:cubicBezTo>
                  <a:cubicBezTo>
                    <a:pt x="6218" y="2743"/>
                    <a:pt x="7212" y="1224"/>
                    <a:pt x="6717" y="451"/>
                  </a:cubicBezTo>
                  <a:cubicBezTo>
                    <a:pt x="6525" y="147"/>
                    <a:pt x="6133" y="0"/>
                    <a:pt x="5624"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2"/>
            <p:cNvSpPr/>
            <p:nvPr/>
          </p:nvSpPr>
          <p:spPr>
            <a:xfrm>
              <a:off x="3924800" y="4556000"/>
              <a:ext cx="175800" cy="123150"/>
            </a:xfrm>
            <a:custGeom>
              <a:rect b="b" l="l" r="r" t="t"/>
              <a:pathLst>
                <a:path extrusionOk="0" h="4926" w="7032">
                  <a:moveTo>
                    <a:pt x="5665" y="67"/>
                  </a:moveTo>
                  <a:cubicBezTo>
                    <a:pt x="6160" y="67"/>
                    <a:pt x="6540" y="208"/>
                    <a:pt x="6728" y="504"/>
                  </a:cubicBezTo>
                  <a:cubicBezTo>
                    <a:pt x="6959" y="866"/>
                    <a:pt x="6862" y="1412"/>
                    <a:pt x="6449" y="2041"/>
                  </a:cubicBezTo>
                  <a:cubicBezTo>
                    <a:pt x="6034" y="2673"/>
                    <a:pt x="5347" y="3313"/>
                    <a:pt x="4523" y="3841"/>
                  </a:cubicBezTo>
                  <a:cubicBezTo>
                    <a:pt x="3695" y="4365"/>
                    <a:pt x="2824" y="4716"/>
                    <a:pt x="2072" y="4824"/>
                  </a:cubicBezTo>
                  <a:cubicBezTo>
                    <a:pt x="1912" y="4847"/>
                    <a:pt x="1762" y="4858"/>
                    <a:pt x="1622" y="4858"/>
                  </a:cubicBezTo>
                  <a:cubicBezTo>
                    <a:pt x="1113" y="4858"/>
                    <a:pt x="742" y="4710"/>
                    <a:pt x="561" y="4423"/>
                  </a:cubicBezTo>
                  <a:cubicBezTo>
                    <a:pt x="76" y="3664"/>
                    <a:pt x="1067" y="2164"/>
                    <a:pt x="2766" y="1083"/>
                  </a:cubicBezTo>
                  <a:cubicBezTo>
                    <a:pt x="3811" y="421"/>
                    <a:pt x="4881" y="67"/>
                    <a:pt x="5665" y="67"/>
                  </a:cubicBezTo>
                  <a:close/>
                  <a:moveTo>
                    <a:pt x="5662" y="1"/>
                  </a:moveTo>
                  <a:cubicBezTo>
                    <a:pt x="4860" y="1"/>
                    <a:pt x="3779" y="357"/>
                    <a:pt x="2730" y="1025"/>
                  </a:cubicBezTo>
                  <a:cubicBezTo>
                    <a:pt x="1002" y="2128"/>
                    <a:pt x="0" y="3667"/>
                    <a:pt x="503" y="4459"/>
                  </a:cubicBezTo>
                  <a:cubicBezTo>
                    <a:pt x="698" y="4766"/>
                    <a:pt x="1088" y="4926"/>
                    <a:pt x="1620" y="4926"/>
                  </a:cubicBezTo>
                  <a:cubicBezTo>
                    <a:pt x="1775" y="4926"/>
                    <a:pt x="1927" y="4911"/>
                    <a:pt x="2083" y="4889"/>
                  </a:cubicBezTo>
                  <a:cubicBezTo>
                    <a:pt x="2842" y="4781"/>
                    <a:pt x="3724" y="4427"/>
                    <a:pt x="4559" y="3895"/>
                  </a:cubicBezTo>
                  <a:cubicBezTo>
                    <a:pt x="5394" y="3364"/>
                    <a:pt x="6084" y="2717"/>
                    <a:pt x="6507" y="2073"/>
                  </a:cubicBezTo>
                  <a:cubicBezTo>
                    <a:pt x="6930" y="1423"/>
                    <a:pt x="7031" y="851"/>
                    <a:pt x="6786" y="465"/>
                  </a:cubicBezTo>
                  <a:cubicBezTo>
                    <a:pt x="6586" y="151"/>
                    <a:pt x="6183" y="1"/>
                    <a:pt x="56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2"/>
            <p:cNvSpPr/>
            <p:nvPr/>
          </p:nvSpPr>
          <p:spPr>
            <a:xfrm>
              <a:off x="3974775" y="4639300"/>
              <a:ext cx="26600" cy="16775"/>
            </a:xfrm>
            <a:custGeom>
              <a:rect b="b" l="l" r="r" t="t"/>
              <a:pathLst>
                <a:path extrusionOk="0" h="671" w="1064">
                  <a:moveTo>
                    <a:pt x="741" y="1"/>
                  </a:moveTo>
                  <a:cubicBezTo>
                    <a:pt x="642" y="1"/>
                    <a:pt x="526" y="27"/>
                    <a:pt x="413" y="82"/>
                  </a:cubicBezTo>
                  <a:cubicBezTo>
                    <a:pt x="156" y="202"/>
                    <a:pt x="0" y="415"/>
                    <a:pt x="65" y="552"/>
                  </a:cubicBezTo>
                  <a:cubicBezTo>
                    <a:pt x="103" y="630"/>
                    <a:pt x="199" y="670"/>
                    <a:pt x="321" y="670"/>
                  </a:cubicBezTo>
                  <a:cubicBezTo>
                    <a:pt x="420" y="670"/>
                    <a:pt x="536" y="644"/>
                    <a:pt x="651" y="589"/>
                  </a:cubicBezTo>
                  <a:cubicBezTo>
                    <a:pt x="904" y="469"/>
                    <a:pt x="1063" y="260"/>
                    <a:pt x="995" y="119"/>
                  </a:cubicBezTo>
                  <a:cubicBezTo>
                    <a:pt x="959" y="41"/>
                    <a:pt x="862"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2"/>
            <p:cNvSpPr/>
            <p:nvPr/>
          </p:nvSpPr>
          <p:spPr>
            <a:xfrm>
              <a:off x="3974775" y="4638550"/>
              <a:ext cx="27575" cy="18375"/>
            </a:xfrm>
            <a:custGeom>
              <a:rect b="b" l="l" r="r" t="t"/>
              <a:pathLst>
                <a:path extrusionOk="0" h="735" w="1103">
                  <a:moveTo>
                    <a:pt x="774" y="65"/>
                  </a:moveTo>
                  <a:cubicBezTo>
                    <a:pt x="872" y="73"/>
                    <a:pt x="937" y="105"/>
                    <a:pt x="966" y="163"/>
                  </a:cubicBezTo>
                  <a:cubicBezTo>
                    <a:pt x="1020" y="282"/>
                    <a:pt x="872" y="478"/>
                    <a:pt x="637" y="590"/>
                  </a:cubicBezTo>
                  <a:cubicBezTo>
                    <a:pt x="527" y="642"/>
                    <a:pt x="415" y="667"/>
                    <a:pt x="320" y="667"/>
                  </a:cubicBezTo>
                  <a:cubicBezTo>
                    <a:pt x="212" y="667"/>
                    <a:pt x="127" y="634"/>
                    <a:pt x="98" y="568"/>
                  </a:cubicBezTo>
                  <a:cubicBezTo>
                    <a:pt x="69" y="514"/>
                    <a:pt x="87" y="438"/>
                    <a:pt x="145" y="358"/>
                  </a:cubicBezTo>
                  <a:cubicBezTo>
                    <a:pt x="221" y="264"/>
                    <a:pt x="315" y="192"/>
                    <a:pt x="427" y="141"/>
                  </a:cubicBezTo>
                  <a:cubicBezTo>
                    <a:pt x="525" y="94"/>
                    <a:pt x="633" y="65"/>
                    <a:pt x="741" y="65"/>
                  </a:cubicBezTo>
                  <a:close/>
                  <a:moveTo>
                    <a:pt x="753" y="0"/>
                  </a:moveTo>
                  <a:cubicBezTo>
                    <a:pt x="628" y="0"/>
                    <a:pt x="507" y="26"/>
                    <a:pt x="398" y="84"/>
                  </a:cubicBezTo>
                  <a:cubicBezTo>
                    <a:pt x="275" y="134"/>
                    <a:pt x="170" y="217"/>
                    <a:pt x="91" y="322"/>
                  </a:cubicBezTo>
                  <a:cubicBezTo>
                    <a:pt x="18" y="420"/>
                    <a:pt x="0" y="521"/>
                    <a:pt x="37" y="600"/>
                  </a:cubicBezTo>
                  <a:cubicBezTo>
                    <a:pt x="80" y="691"/>
                    <a:pt x="185" y="734"/>
                    <a:pt x="319" y="734"/>
                  </a:cubicBezTo>
                  <a:cubicBezTo>
                    <a:pt x="438" y="734"/>
                    <a:pt x="557" y="705"/>
                    <a:pt x="666" y="651"/>
                  </a:cubicBezTo>
                  <a:cubicBezTo>
                    <a:pt x="944" y="521"/>
                    <a:pt x="1103" y="293"/>
                    <a:pt x="1027" y="134"/>
                  </a:cubicBezTo>
                  <a:cubicBezTo>
                    <a:pt x="987" y="55"/>
                    <a:pt x="901" y="8"/>
                    <a:pt x="778" y="0"/>
                  </a:cubicBezTo>
                  <a:cubicBezTo>
                    <a:pt x="769" y="0"/>
                    <a:pt x="761" y="0"/>
                    <a:pt x="7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2"/>
            <p:cNvSpPr/>
            <p:nvPr/>
          </p:nvSpPr>
          <p:spPr>
            <a:xfrm>
              <a:off x="4029000" y="4578200"/>
              <a:ext cx="26600" cy="16775"/>
            </a:xfrm>
            <a:custGeom>
              <a:rect b="b" l="l" r="r" t="t"/>
              <a:pathLst>
                <a:path extrusionOk="0" h="671" w="1064">
                  <a:moveTo>
                    <a:pt x="741" y="1"/>
                  </a:moveTo>
                  <a:cubicBezTo>
                    <a:pt x="642" y="1"/>
                    <a:pt x="526" y="28"/>
                    <a:pt x="413" y="83"/>
                  </a:cubicBezTo>
                  <a:cubicBezTo>
                    <a:pt x="156" y="202"/>
                    <a:pt x="0" y="412"/>
                    <a:pt x="65" y="553"/>
                  </a:cubicBezTo>
                  <a:cubicBezTo>
                    <a:pt x="103" y="630"/>
                    <a:pt x="200" y="671"/>
                    <a:pt x="322" y="671"/>
                  </a:cubicBezTo>
                  <a:cubicBezTo>
                    <a:pt x="422" y="671"/>
                    <a:pt x="538" y="644"/>
                    <a:pt x="651" y="589"/>
                  </a:cubicBezTo>
                  <a:cubicBezTo>
                    <a:pt x="908" y="470"/>
                    <a:pt x="1063" y="260"/>
                    <a:pt x="998" y="119"/>
                  </a:cubicBezTo>
                  <a:cubicBezTo>
                    <a:pt x="960" y="41"/>
                    <a:pt x="863"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2"/>
            <p:cNvSpPr/>
            <p:nvPr/>
          </p:nvSpPr>
          <p:spPr>
            <a:xfrm>
              <a:off x="4028000" y="4577425"/>
              <a:ext cx="27600" cy="18400"/>
            </a:xfrm>
            <a:custGeom>
              <a:rect b="b" l="l" r="r" t="t"/>
              <a:pathLst>
                <a:path extrusionOk="0" h="736" w="1104">
                  <a:moveTo>
                    <a:pt x="814" y="67"/>
                  </a:moveTo>
                  <a:cubicBezTo>
                    <a:pt x="912" y="74"/>
                    <a:pt x="980" y="106"/>
                    <a:pt x="1006" y="164"/>
                  </a:cubicBezTo>
                  <a:cubicBezTo>
                    <a:pt x="1031" y="219"/>
                    <a:pt x="1013" y="294"/>
                    <a:pt x="959" y="370"/>
                  </a:cubicBezTo>
                  <a:cubicBezTo>
                    <a:pt x="883" y="468"/>
                    <a:pt x="785" y="540"/>
                    <a:pt x="677" y="591"/>
                  </a:cubicBezTo>
                  <a:cubicBezTo>
                    <a:pt x="566" y="642"/>
                    <a:pt x="454" y="667"/>
                    <a:pt x="360" y="667"/>
                  </a:cubicBezTo>
                  <a:cubicBezTo>
                    <a:pt x="253" y="667"/>
                    <a:pt x="169" y="634"/>
                    <a:pt x="138" y="569"/>
                  </a:cubicBezTo>
                  <a:cubicBezTo>
                    <a:pt x="80" y="450"/>
                    <a:pt x="232" y="255"/>
                    <a:pt x="467" y="143"/>
                  </a:cubicBezTo>
                  <a:cubicBezTo>
                    <a:pt x="565" y="96"/>
                    <a:pt x="673" y="67"/>
                    <a:pt x="781" y="67"/>
                  </a:cubicBezTo>
                  <a:close/>
                  <a:moveTo>
                    <a:pt x="778" y="1"/>
                  </a:moveTo>
                  <a:cubicBezTo>
                    <a:pt x="661" y="1"/>
                    <a:pt x="545" y="29"/>
                    <a:pt x="438" y="81"/>
                  </a:cubicBezTo>
                  <a:cubicBezTo>
                    <a:pt x="160" y="211"/>
                    <a:pt x="1" y="439"/>
                    <a:pt x="77" y="602"/>
                  </a:cubicBezTo>
                  <a:cubicBezTo>
                    <a:pt x="120" y="692"/>
                    <a:pt x="225" y="735"/>
                    <a:pt x="362" y="735"/>
                  </a:cubicBezTo>
                  <a:cubicBezTo>
                    <a:pt x="481" y="732"/>
                    <a:pt x="597" y="707"/>
                    <a:pt x="706" y="652"/>
                  </a:cubicBezTo>
                  <a:cubicBezTo>
                    <a:pt x="825" y="598"/>
                    <a:pt x="933" y="519"/>
                    <a:pt x="1013" y="414"/>
                  </a:cubicBezTo>
                  <a:cubicBezTo>
                    <a:pt x="1085" y="313"/>
                    <a:pt x="1103" y="215"/>
                    <a:pt x="1067" y="135"/>
                  </a:cubicBezTo>
                  <a:cubicBezTo>
                    <a:pt x="1031" y="56"/>
                    <a:pt x="941" y="9"/>
                    <a:pt x="818" y="2"/>
                  </a:cubicBezTo>
                  <a:cubicBezTo>
                    <a:pt x="804" y="1"/>
                    <a:pt x="791" y="1"/>
                    <a:pt x="7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2"/>
            <p:cNvSpPr/>
            <p:nvPr/>
          </p:nvSpPr>
          <p:spPr>
            <a:xfrm>
              <a:off x="4003600" y="4618650"/>
              <a:ext cx="18725" cy="15050"/>
            </a:xfrm>
            <a:custGeom>
              <a:rect b="b" l="l" r="r" t="t"/>
              <a:pathLst>
                <a:path extrusionOk="0" h="602" w="749">
                  <a:moveTo>
                    <a:pt x="553" y="1"/>
                  </a:moveTo>
                  <a:cubicBezTo>
                    <a:pt x="462" y="1"/>
                    <a:pt x="344" y="50"/>
                    <a:pt x="239" y="138"/>
                  </a:cubicBezTo>
                  <a:cubicBezTo>
                    <a:pt x="73" y="279"/>
                    <a:pt x="1" y="464"/>
                    <a:pt x="80" y="554"/>
                  </a:cubicBezTo>
                  <a:cubicBezTo>
                    <a:pt x="107" y="586"/>
                    <a:pt x="149" y="602"/>
                    <a:pt x="200" y="602"/>
                  </a:cubicBezTo>
                  <a:cubicBezTo>
                    <a:pt x="291" y="602"/>
                    <a:pt x="409" y="552"/>
                    <a:pt x="514" y="464"/>
                  </a:cubicBezTo>
                  <a:cubicBezTo>
                    <a:pt x="677" y="323"/>
                    <a:pt x="749" y="138"/>
                    <a:pt x="673" y="48"/>
                  </a:cubicBezTo>
                  <a:cubicBezTo>
                    <a:pt x="646" y="16"/>
                    <a:pt x="604" y="1"/>
                    <a:pt x="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2"/>
            <p:cNvSpPr/>
            <p:nvPr/>
          </p:nvSpPr>
          <p:spPr>
            <a:xfrm>
              <a:off x="4002600" y="4617875"/>
              <a:ext cx="20725" cy="16650"/>
            </a:xfrm>
            <a:custGeom>
              <a:rect b="b" l="l" r="r" t="t"/>
              <a:pathLst>
                <a:path extrusionOk="0" h="666" w="829">
                  <a:moveTo>
                    <a:pt x="601" y="64"/>
                  </a:moveTo>
                  <a:cubicBezTo>
                    <a:pt x="633" y="64"/>
                    <a:pt x="665" y="78"/>
                    <a:pt x="688" y="101"/>
                  </a:cubicBezTo>
                  <a:cubicBezTo>
                    <a:pt x="749" y="177"/>
                    <a:pt x="677" y="343"/>
                    <a:pt x="532" y="469"/>
                  </a:cubicBezTo>
                  <a:cubicBezTo>
                    <a:pt x="464" y="527"/>
                    <a:pt x="384" y="571"/>
                    <a:pt x="294" y="592"/>
                  </a:cubicBezTo>
                  <a:cubicBezTo>
                    <a:pt x="276" y="596"/>
                    <a:pt x="259" y="598"/>
                    <a:pt x="243" y="598"/>
                  </a:cubicBezTo>
                  <a:cubicBezTo>
                    <a:pt x="198" y="598"/>
                    <a:pt x="164" y="584"/>
                    <a:pt x="145" y="560"/>
                  </a:cubicBezTo>
                  <a:cubicBezTo>
                    <a:pt x="80" y="488"/>
                    <a:pt x="153" y="318"/>
                    <a:pt x="301" y="195"/>
                  </a:cubicBezTo>
                  <a:cubicBezTo>
                    <a:pt x="366" y="133"/>
                    <a:pt x="445" y="94"/>
                    <a:pt x="536" y="72"/>
                  </a:cubicBezTo>
                  <a:cubicBezTo>
                    <a:pt x="554" y="68"/>
                    <a:pt x="572" y="65"/>
                    <a:pt x="590" y="65"/>
                  </a:cubicBezTo>
                  <a:cubicBezTo>
                    <a:pt x="594" y="64"/>
                    <a:pt x="597" y="64"/>
                    <a:pt x="601" y="64"/>
                  </a:cubicBezTo>
                  <a:close/>
                  <a:moveTo>
                    <a:pt x="588" y="0"/>
                  </a:moveTo>
                  <a:cubicBezTo>
                    <a:pt x="567" y="0"/>
                    <a:pt x="545" y="2"/>
                    <a:pt x="521" y="7"/>
                  </a:cubicBezTo>
                  <a:cubicBezTo>
                    <a:pt x="424" y="28"/>
                    <a:pt x="330" y="75"/>
                    <a:pt x="254" y="141"/>
                  </a:cubicBezTo>
                  <a:cubicBezTo>
                    <a:pt x="73" y="296"/>
                    <a:pt x="1" y="498"/>
                    <a:pt x="91" y="603"/>
                  </a:cubicBezTo>
                  <a:cubicBezTo>
                    <a:pt x="128" y="644"/>
                    <a:pt x="177" y="665"/>
                    <a:pt x="228" y="665"/>
                  </a:cubicBezTo>
                  <a:cubicBezTo>
                    <a:pt x="232" y="665"/>
                    <a:pt x="236" y="665"/>
                    <a:pt x="239" y="665"/>
                  </a:cubicBezTo>
                  <a:cubicBezTo>
                    <a:pt x="261" y="665"/>
                    <a:pt x="286" y="661"/>
                    <a:pt x="308" y="657"/>
                  </a:cubicBezTo>
                  <a:cubicBezTo>
                    <a:pt x="406" y="632"/>
                    <a:pt x="500" y="589"/>
                    <a:pt x="576" y="520"/>
                  </a:cubicBezTo>
                  <a:cubicBezTo>
                    <a:pt x="756" y="368"/>
                    <a:pt x="829" y="166"/>
                    <a:pt x="738" y="61"/>
                  </a:cubicBezTo>
                  <a:cubicBezTo>
                    <a:pt x="703" y="20"/>
                    <a:pt x="652" y="0"/>
                    <a:pt x="5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2"/>
            <p:cNvSpPr/>
            <p:nvPr/>
          </p:nvSpPr>
          <p:spPr>
            <a:xfrm>
              <a:off x="3941525" y="4634700"/>
              <a:ext cx="14925" cy="12000"/>
            </a:xfrm>
            <a:custGeom>
              <a:rect b="b" l="l" r="r" t="t"/>
              <a:pathLst>
                <a:path extrusionOk="0" h="480" w="597">
                  <a:moveTo>
                    <a:pt x="441" y="0"/>
                  </a:moveTo>
                  <a:cubicBezTo>
                    <a:pt x="368" y="0"/>
                    <a:pt x="274" y="39"/>
                    <a:pt x="188" y="111"/>
                  </a:cubicBezTo>
                  <a:cubicBezTo>
                    <a:pt x="58" y="219"/>
                    <a:pt x="0" y="368"/>
                    <a:pt x="62" y="440"/>
                  </a:cubicBezTo>
                  <a:cubicBezTo>
                    <a:pt x="84" y="467"/>
                    <a:pt x="120" y="480"/>
                    <a:pt x="162" y="480"/>
                  </a:cubicBezTo>
                  <a:cubicBezTo>
                    <a:pt x="234" y="480"/>
                    <a:pt x="327" y="442"/>
                    <a:pt x="409" y="371"/>
                  </a:cubicBezTo>
                  <a:cubicBezTo>
                    <a:pt x="542" y="259"/>
                    <a:pt x="597" y="111"/>
                    <a:pt x="539" y="39"/>
                  </a:cubicBezTo>
                  <a:cubicBezTo>
                    <a:pt x="517" y="13"/>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2"/>
            <p:cNvSpPr/>
            <p:nvPr/>
          </p:nvSpPr>
          <p:spPr>
            <a:xfrm>
              <a:off x="3940600" y="4633800"/>
              <a:ext cx="16850" cy="13725"/>
            </a:xfrm>
            <a:custGeom>
              <a:rect b="b" l="l" r="r" t="t"/>
              <a:pathLst>
                <a:path extrusionOk="0" h="549" w="674">
                  <a:moveTo>
                    <a:pt x="486" y="70"/>
                  </a:moveTo>
                  <a:cubicBezTo>
                    <a:pt x="510" y="70"/>
                    <a:pt x="531" y="81"/>
                    <a:pt x="547" y="96"/>
                  </a:cubicBezTo>
                  <a:cubicBezTo>
                    <a:pt x="590" y="147"/>
                    <a:pt x="550" y="274"/>
                    <a:pt x="424" y="378"/>
                  </a:cubicBezTo>
                  <a:cubicBezTo>
                    <a:pt x="344" y="449"/>
                    <a:pt x="259" y="481"/>
                    <a:pt x="198" y="481"/>
                  </a:cubicBezTo>
                  <a:cubicBezTo>
                    <a:pt x="165" y="481"/>
                    <a:pt x="139" y="472"/>
                    <a:pt x="124" y="454"/>
                  </a:cubicBezTo>
                  <a:cubicBezTo>
                    <a:pt x="84" y="407"/>
                    <a:pt x="124" y="277"/>
                    <a:pt x="250" y="172"/>
                  </a:cubicBezTo>
                  <a:cubicBezTo>
                    <a:pt x="301" y="125"/>
                    <a:pt x="366" y="93"/>
                    <a:pt x="435" y="75"/>
                  </a:cubicBezTo>
                  <a:cubicBezTo>
                    <a:pt x="446" y="71"/>
                    <a:pt x="460" y="71"/>
                    <a:pt x="475" y="71"/>
                  </a:cubicBezTo>
                  <a:cubicBezTo>
                    <a:pt x="478" y="71"/>
                    <a:pt x="482" y="70"/>
                    <a:pt x="486" y="70"/>
                  </a:cubicBezTo>
                  <a:close/>
                  <a:moveTo>
                    <a:pt x="476" y="1"/>
                  </a:moveTo>
                  <a:cubicBezTo>
                    <a:pt x="458" y="1"/>
                    <a:pt x="439" y="3"/>
                    <a:pt x="420" y="10"/>
                  </a:cubicBezTo>
                  <a:cubicBezTo>
                    <a:pt x="341" y="28"/>
                    <a:pt x="265" y="67"/>
                    <a:pt x="203" y="122"/>
                  </a:cubicBezTo>
                  <a:cubicBezTo>
                    <a:pt x="59" y="245"/>
                    <a:pt x="1" y="411"/>
                    <a:pt x="73" y="498"/>
                  </a:cubicBezTo>
                  <a:cubicBezTo>
                    <a:pt x="103" y="531"/>
                    <a:pt x="142" y="549"/>
                    <a:pt x="184" y="549"/>
                  </a:cubicBezTo>
                  <a:cubicBezTo>
                    <a:pt x="188" y="549"/>
                    <a:pt x="192" y="549"/>
                    <a:pt x="196" y="548"/>
                  </a:cubicBezTo>
                  <a:cubicBezTo>
                    <a:pt x="297" y="541"/>
                    <a:pt x="395" y="501"/>
                    <a:pt x="471" y="433"/>
                  </a:cubicBezTo>
                  <a:cubicBezTo>
                    <a:pt x="619" y="306"/>
                    <a:pt x="673" y="140"/>
                    <a:pt x="601" y="53"/>
                  </a:cubicBezTo>
                  <a:cubicBezTo>
                    <a:pt x="567" y="19"/>
                    <a:pt x="523" y="1"/>
                    <a:pt x="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2"/>
            <p:cNvSpPr/>
            <p:nvPr/>
          </p:nvSpPr>
          <p:spPr>
            <a:xfrm>
              <a:off x="3941700" y="4617475"/>
              <a:ext cx="14125" cy="12775"/>
            </a:xfrm>
            <a:custGeom>
              <a:rect b="b" l="l" r="r" t="t"/>
              <a:pathLst>
                <a:path extrusionOk="0" h="511" w="565">
                  <a:moveTo>
                    <a:pt x="414" y="1"/>
                  </a:moveTo>
                  <a:cubicBezTo>
                    <a:pt x="340" y="1"/>
                    <a:pt x="242" y="50"/>
                    <a:pt x="159" y="138"/>
                  </a:cubicBezTo>
                  <a:cubicBezTo>
                    <a:pt x="40" y="265"/>
                    <a:pt x="0" y="417"/>
                    <a:pt x="69" y="482"/>
                  </a:cubicBezTo>
                  <a:cubicBezTo>
                    <a:pt x="89" y="501"/>
                    <a:pt x="117" y="510"/>
                    <a:pt x="148" y="510"/>
                  </a:cubicBezTo>
                  <a:cubicBezTo>
                    <a:pt x="223" y="510"/>
                    <a:pt x="321" y="459"/>
                    <a:pt x="405" y="370"/>
                  </a:cubicBezTo>
                  <a:cubicBezTo>
                    <a:pt x="525" y="247"/>
                    <a:pt x="564" y="91"/>
                    <a:pt x="496" y="30"/>
                  </a:cubicBezTo>
                  <a:cubicBezTo>
                    <a:pt x="475" y="10"/>
                    <a:pt x="447" y="1"/>
                    <a:pt x="4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2"/>
            <p:cNvSpPr/>
            <p:nvPr/>
          </p:nvSpPr>
          <p:spPr>
            <a:xfrm>
              <a:off x="3941425" y="4616575"/>
              <a:ext cx="14675" cy="14500"/>
            </a:xfrm>
            <a:custGeom>
              <a:rect b="b" l="l" r="r" t="t"/>
              <a:pathLst>
                <a:path extrusionOk="0" h="580" w="587">
                  <a:moveTo>
                    <a:pt x="427" y="70"/>
                  </a:moveTo>
                  <a:cubicBezTo>
                    <a:pt x="449" y="70"/>
                    <a:pt x="467" y="77"/>
                    <a:pt x="481" y="91"/>
                  </a:cubicBezTo>
                  <a:cubicBezTo>
                    <a:pt x="507" y="124"/>
                    <a:pt x="514" y="167"/>
                    <a:pt x="499" y="207"/>
                  </a:cubicBezTo>
                  <a:cubicBezTo>
                    <a:pt x="456" y="341"/>
                    <a:pt x="351" y="449"/>
                    <a:pt x="221" y="503"/>
                  </a:cubicBezTo>
                  <a:cubicBezTo>
                    <a:pt x="204" y="511"/>
                    <a:pt x="187" y="515"/>
                    <a:pt x="170" y="515"/>
                  </a:cubicBezTo>
                  <a:cubicBezTo>
                    <a:pt x="147" y="515"/>
                    <a:pt x="124" y="507"/>
                    <a:pt x="105" y="493"/>
                  </a:cubicBezTo>
                  <a:cubicBezTo>
                    <a:pt x="76" y="460"/>
                    <a:pt x="73" y="417"/>
                    <a:pt x="87" y="377"/>
                  </a:cubicBezTo>
                  <a:cubicBezTo>
                    <a:pt x="109" y="312"/>
                    <a:pt x="145" y="247"/>
                    <a:pt x="192" y="196"/>
                  </a:cubicBezTo>
                  <a:cubicBezTo>
                    <a:pt x="239" y="146"/>
                    <a:pt x="301" y="106"/>
                    <a:pt x="366" y="80"/>
                  </a:cubicBezTo>
                  <a:cubicBezTo>
                    <a:pt x="384" y="73"/>
                    <a:pt x="405" y="70"/>
                    <a:pt x="423" y="70"/>
                  </a:cubicBezTo>
                  <a:close/>
                  <a:moveTo>
                    <a:pt x="417" y="1"/>
                  </a:moveTo>
                  <a:cubicBezTo>
                    <a:pt x="392" y="1"/>
                    <a:pt x="367" y="6"/>
                    <a:pt x="344" y="15"/>
                  </a:cubicBezTo>
                  <a:cubicBezTo>
                    <a:pt x="268" y="44"/>
                    <a:pt x="199" y="91"/>
                    <a:pt x="145" y="153"/>
                  </a:cubicBezTo>
                  <a:cubicBezTo>
                    <a:pt x="87" y="211"/>
                    <a:pt x="44" y="283"/>
                    <a:pt x="22" y="362"/>
                  </a:cubicBezTo>
                  <a:cubicBezTo>
                    <a:pt x="0" y="424"/>
                    <a:pt x="11" y="493"/>
                    <a:pt x="58" y="543"/>
                  </a:cubicBezTo>
                  <a:cubicBezTo>
                    <a:pt x="81" y="566"/>
                    <a:pt x="115" y="580"/>
                    <a:pt x="148" y="580"/>
                  </a:cubicBezTo>
                  <a:cubicBezTo>
                    <a:pt x="152" y="580"/>
                    <a:pt x="156" y="580"/>
                    <a:pt x="160" y="579"/>
                  </a:cubicBezTo>
                  <a:cubicBezTo>
                    <a:pt x="188" y="579"/>
                    <a:pt x="214" y="576"/>
                    <a:pt x="243" y="565"/>
                  </a:cubicBezTo>
                  <a:cubicBezTo>
                    <a:pt x="395" y="507"/>
                    <a:pt x="514" y="381"/>
                    <a:pt x="564" y="221"/>
                  </a:cubicBezTo>
                  <a:cubicBezTo>
                    <a:pt x="586" y="160"/>
                    <a:pt x="572" y="91"/>
                    <a:pt x="528" y="41"/>
                  </a:cubicBezTo>
                  <a:cubicBezTo>
                    <a:pt x="497" y="14"/>
                    <a:pt x="457"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2"/>
            <p:cNvSpPr/>
            <p:nvPr/>
          </p:nvSpPr>
          <p:spPr>
            <a:xfrm>
              <a:off x="4066775" y="4602050"/>
              <a:ext cx="14125" cy="12750"/>
            </a:xfrm>
            <a:custGeom>
              <a:rect b="b" l="l" r="r" t="t"/>
              <a:pathLst>
                <a:path extrusionOk="0" h="510" w="565">
                  <a:moveTo>
                    <a:pt x="418" y="0"/>
                  </a:moveTo>
                  <a:cubicBezTo>
                    <a:pt x="343" y="0"/>
                    <a:pt x="243" y="51"/>
                    <a:pt x="160" y="137"/>
                  </a:cubicBezTo>
                  <a:cubicBezTo>
                    <a:pt x="40" y="264"/>
                    <a:pt x="0" y="416"/>
                    <a:pt x="69" y="481"/>
                  </a:cubicBezTo>
                  <a:cubicBezTo>
                    <a:pt x="90" y="500"/>
                    <a:pt x="117" y="509"/>
                    <a:pt x="149" y="509"/>
                  </a:cubicBezTo>
                  <a:cubicBezTo>
                    <a:pt x="224" y="509"/>
                    <a:pt x="322" y="459"/>
                    <a:pt x="405" y="372"/>
                  </a:cubicBezTo>
                  <a:cubicBezTo>
                    <a:pt x="525" y="246"/>
                    <a:pt x="564" y="94"/>
                    <a:pt x="496" y="29"/>
                  </a:cubicBezTo>
                  <a:cubicBezTo>
                    <a:pt x="476" y="9"/>
                    <a:pt x="449" y="0"/>
                    <a:pt x="4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2"/>
            <p:cNvSpPr/>
            <p:nvPr/>
          </p:nvSpPr>
          <p:spPr>
            <a:xfrm>
              <a:off x="4065875" y="4601175"/>
              <a:ext cx="16025" cy="14525"/>
            </a:xfrm>
            <a:custGeom>
              <a:rect b="b" l="l" r="r" t="t"/>
              <a:pathLst>
                <a:path extrusionOk="0" h="581" w="641">
                  <a:moveTo>
                    <a:pt x="462" y="70"/>
                  </a:moveTo>
                  <a:cubicBezTo>
                    <a:pt x="477" y="70"/>
                    <a:pt x="494" y="77"/>
                    <a:pt x="506" y="89"/>
                  </a:cubicBezTo>
                  <a:cubicBezTo>
                    <a:pt x="553" y="133"/>
                    <a:pt x="528" y="266"/>
                    <a:pt x="416" y="382"/>
                  </a:cubicBezTo>
                  <a:cubicBezTo>
                    <a:pt x="369" y="436"/>
                    <a:pt x="311" y="476"/>
                    <a:pt x="246" y="501"/>
                  </a:cubicBezTo>
                  <a:cubicBezTo>
                    <a:pt x="230" y="509"/>
                    <a:pt x="212" y="513"/>
                    <a:pt x="195" y="513"/>
                  </a:cubicBezTo>
                  <a:cubicBezTo>
                    <a:pt x="171" y="513"/>
                    <a:pt x="148" y="505"/>
                    <a:pt x="127" y="490"/>
                  </a:cubicBezTo>
                  <a:cubicBezTo>
                    <a:pt x="83" y="447"/>
                    <a:pt x="109" y="317"/>
                    <a:pt x="217" y="198"/>
                  </a:cubicBezTo>
                  <a:cubicBezTo>
                    <a:pt x="279" y="125"/>
                    <a:pt x="362" y="82"/>
                    <a:pt x="452" y="71"/>
                  </a:cubicBezTo>
                  <a:cubicBezTo>
                    <a:pt x="455" y="70"/>
                    <a:pt x="458" y="70"/>
                    <a:pt x="462" y="70"/>
                  </a:cubicBezTo>
                  <a:close/>
                  <a:moveTo>
                    <a:pt x="451" y="1"/>
                  </a:moveTo>
                  <a:cubicBezTo>
                    <a:pt x="367" y="1"/>
                    <a:pt x="261" y="55"/>
                    <a:pt x="170" y="151"/>
                  </a:cubicBezTo>
                  <a:cubicBezTo>
                    <a:pt x="36" y="292"/>
                    <a:pt x="0" y="461"/>
                    <a:pt x="83" y="541"/>
                  </a:cubicBezTo>
                  <a:cubicBezTo>
                    <a:pt x="112" y="566"/>
                    <a:pt x="149" y="581"/>
                    <a:pt x="185" y="581"/>
                  </a:cubicBezTo>
                  <a:cubicBezTo>
                    <a:pt x="214" y="577"/>
                    <a:pt x="239" y="574"/>
                    <a:pt x="268" y="566"/>
                  </a:cubicBezTo>
                  <a:cubicBezTo>
                    <a:pt x="344" y="537"/>
                    <a:pt x="412" y="490"/>
                    <a:pt x="467" y="429"/>
                  </a:cubicBezTo>
                  <a:cubicBezTo>
                    <a:pt x="600" y="288"/>
                    <a:pt x="640" y="118"/>
                    <a:pt x="553" y="39"/>
                  </a:cubicBezTo>
                  <a:cubicBezTo>
                    <a:pt x="527" y="13"/>
                    <a:pt x="491" y="1"/>
                    <a:pt x="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2"/>
            <p:cNvSpPr/>
            <p:nvPr/>
          </p:nvSpPr>
          <p:spPr>
            <a:xfrm>
              <a:off x="4058650" y="4565975"/>
              <a:ext cx="15550" cy="8525"/>
            </a:xfrm>
            <a:custGeom>
              <a:rect b="b" l="l" r="r" t="t"/>
              <a:pathLst>
                <a:path extrusionOk="0" h="341" w="622">
                  <a:moveTo>
                    <a:pt x="328" y="0"/>
                  </a:moveTo>
                  <a:cubicBezTo>
                    <a:pt x="320" y="0"/>
                    <a:pt x="312" y="0"/>
                    <a:pt x="304" y="1"/>
                  </a:cubicBezTo>
                  <a:cubicBezTo>
                    <a:pt x="130" y="8"/>
                    <a:pt x="0" y="87"/>
                    <a:pt x="0" y="181"/>
                  </a:cubicBezTo>
                  <a:cubicBezTo>
                    <a:pt x="0" y="274"/>
                    <a:pt x="131" y="341"/>
                    <a:pt x="290" y="341"/>
                  </a:cubicBezTo>
                  <a:cubicBezTo>
                    <a:pt x="298" y="341"/>
                    <a:pt x="306" y="341"/>
                    <a:pt x="315" y="340"/>
                  </a:cubicBezTo>
                  <a:cubicBezTo>
                    <a:pt x="488" y="333"/>
                    <a:pt x="622" y="250"/>
                    <a:pt x="618" y="156"/>
                  </a:cubicBezTo>
                  <a:cubicBezTo>
                    <a:pt x="615" y="67"/>
                    <a:pt x="487" y="0"/>
                    <a:pt x="3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2"/>
            <p:cNvSpPr/>
            <p:nvPr/>
          </p:nvSpPr>
          <p:spPr>
            <a:xfrm>
              <a:off x="4056650" y="4565050"/>
              <a:ext cx="18475" cy="10275"/>
            </a:xfrm>
            <a:custGeom>
              <a:rect b="b" l="l" r="r" t="t"/>
              <a:pathLst>
                <a:path extrusionOk="0" h="411" w="739">
                  <a:moveTo>
                    <a:pt x="424" y="70"/>
                  </a:moveTo>
                  <a:cubicBezTo>
                    <a:pt x="479" y="70"/>
                    <a:pt x="534" y="84"/>
                    <a:pt x="586" y="106"/>
                  </a:cubicBezTo>
                  <a:cubicBezTo>
                    <a:pt x="637" y="132"/>
                    <a:pt x="666" y="164"/>
                    <a:pt x="666" y="193"/>
                  </a:cubicBezTo>
                  <a:cubicBezTo>
                    <a:pt x="669" y="258"/>
                    <a:pt x="557" y="334"/>
                    <a:pt x="395" y="341"/>
                  </a:cubicBezTo>
                  <a:cubicBezTo>
                    <a:pt x="382" y="342"/>
                    <a:pt x="370" y="343"/>
                    <a:pt x="358" y="343"/>
                  </a:cubicBezTo>
                  <a:cubicBezTo>
                    <a:pt x="299" y="343"/>
                    <a:pt x="242" y="329"/>
                    <a:pt x="189" y="305"/>
                  </a:cubicBezTo>
                  <a:cubicBezTo>
                    <a:pt x="142" y="283"/>
                    <a:pt x="113" y="251"/>
                    <a:pt x="113" y="218"/>
                  </a:cubicBezTo>
                  <a:cubicBezTo>
                    <a:pt x="109" y="186"/>
                    <a:pt x="134" y="153"/>
                    <a:pt x="181" y="124"/>
                  </a:cubicBezTo>
                  <a:cubicBezTo>
                    <a:pt x="243" y="88"/>
                    <a:pt x="311" y="70"/>
                    <a:pt x="384" y="70"/>
                  </a:cubicBezTo>
                  <a:lnTo>
                    <a:pt x="405" y="70"/>
                  </a:lnTo>
                  <a:cubicBezTo>
                    <a:pt x="412" y="70"/>
                    <a:pt x="418" y="70"/>
                    <a:pt x="424" y="70"/>
                  </a:cubicBezTo>
                  <a:close/>
                  <a:moveTo>
                    <a:pt x="402" y="1"/>
                  </a:moveTo>
                  <a:cubicBezTo>
                    <a:pt x="313" y="1"/>
                    <a:pt x="225" y="23"/>
                    <a:pt x="145" y="66"/>
                  </a:cubicBezTo>
                  <a:cubicBezTo>
                    <a:pt x="1" y="121"/>
                    <a:pt x="11" y="323"/>
                    <a:pt x="156" y="367"/>
                  </a:cubicBezTo>
                  <a:cubicBezTo>
                    <a:pt x="219" y="393"/>
                    <a:pt x="285" y="410"/>
                    <a:pt x="351" y="410"/>
                  </a:cubicBezTo>
                  <a:cubicBezTo>
                    <a:pt x="357" y="410"/>
                    <a:pt x="363" y="410"/>
                    <a:pt x="369" y="410"/>
                  </a:cubicBezTo>
                  <a:lnTo>
                    <a:pt x="395" y="410"/>
                  </a:lnTo>
                  <a:cubicBezTo>
                    <a:pt x="590" y="403"/>
                    <a:pt x="738" y="305"/>
                    <a:pt x="731" y="193"/>
                  </a:cubicBezTo>
                  <a:cubicBezTo>
                    <a:pt x="724" y="124"/>
                    <a:pt x="680" y="70"/>
                    <a:pt x="615" y="45"/>
                  </a:cubicBezTo>
                  <a:cubicBezTo>
                    <a:pt x="547" y="15"/>
                    <a:pt x="474"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2"/>
            <p:cNvSpPr/>
            <p:nvPr/>
          </p:nvSpPr>
          <p:spPr>
            <a:xfrm>
              <a:off x="4032625" y="4619375"/>
              <a:ext cx="14925" cy="11975"/>
            </a:xfrm>
            <a:custGeom>
              <a:rect b="b" l="l" r="r" t="t"/>
              <a:pathLst>
                <a:path extrusionOk="0" h="479" w="597">
                  <a:moveTo>
                    <a:pt x="441" y="0"/>
                  </a:moveTo>
                  <a:cubicBezTo>
                    <a:pt x="368" y="0"/>
                    <a:pt x="275" y="38"/>
                    <a:pt x="192" y="109"/>
                  </a:cubicBezTo>
                  <a:cubicBezTo>
                    <a:pt x="58" y="222"/>
                    <a:pt x="0" y="370"/>
                    <a:pt x="61" y="442"/>
                  </a:cubicBezTo>
                  <a:cubicBezTo>
                    <a:pt x="84" y="467"/>
                    <a:pt x="118" y="479"/>
                    <a:pt x="159" y="479"/>
                  </a:cubicBezTo>
                  <a:cubicBezTo>
                    <a:pt x="232" y="479"/>
                    <a:pt x="325" y="441"/>
                    <a:pt x="408" y="370"/>
                  </a:cubicBezTo>
                  <a:cubicBezTo>
                    <a:pt x="542" y="258"/>
                    <a:pt x="596" y="109"/>
                    <a:pt x="539" y="37"/>
                  </a:cubicBezTo>
                  <a:cubicBezTo>
                    <a:pt x="516" y="12"/>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2"/>
            <p:cNvSpPr/>
            <p:nvPr/>
          </p:nvSpPr>
          <p:spPr>
            <a:xfrm>
              <a:off x="4032425" y="4618350"/>
              <a:ext cx="16375" cy="13900"/>
            </a:xfrm>
            <a:custGeom>
              <a:rect b="b" l="l" r="r" t="t"/>
              <a:pathLst>
                <a:path extrusionOk="0" h="556" w="655">
                  <a:moveTo>
                    <a:pt x="459" y="74"/>
                  </a:moveTo>
                  <a:cubicBezTo>
                    <a:pt x="481" y="74"/>
                    <a:pt x="502" y="84"/>
                    <a:pt x="518" y="100"/>
                  </a:cubicBezTo>
                  <a:cubicBezTo>
                    <a:pt x="539" y="136"/>
                    <a:pt x="543" y="183"/>
                    <a:pt x="521" y="219"/>
                  </a:cubicBezTo>
                  <a:cubicBezTo>
                    <a:pt x="463" y="349"/>
                    <a:pt x="348" y="443"/>
                    <a:pt x="210" y="479"/>
                  </a:cubicBezTo>
                  <a:cubicBezTo>
                    <a:pt x="195" y="488"/>
                    <a:pt x="179" y="492"/>
                    <a:pt x="164" y="492"/>
                  </a:cubicBezTo>
                  <a:cubicBezTo>
                    <a:pt x="95" y="492"/>
                    <a:pt x="41" y="407"/>
                    <a:pt x="95" y="342"/>
                  </a:cubicBezTo>
                  <a:cubicBezTo>
                    <a:pt x="120" y="277"/>
                    <a:pt x="163" y="219"/>
                    <a:pt x="221" y="176"/>
                  </a:cubicBezTo>
                  <a:cubicBezTo>
                    <a:pt x="272" y="129"/>
                    <a:pt x="337" y="96"/>
                    <a:pt x="406" y="78"/>
                  </a:cubicBezTo>
                  <a:cubicBezTo>
                    <a:pt x="420" y="78"/>
                    <a:pt x="435" y="75"/>
                    <a:pt x="449" y="75"/>
                  </a:cubicBezTo>
                  <a:cubicBezTo>
                    <a:pt x="452" y="74"/>
                    <a:pt x="456" y="74"/>
                    <a:pt x="459" y="74"/>
                  </a:cubicBezTo>
                  <a:close/>
                  <a:moveTo>
                    <a:pt x="452" y="1"/>
                  </a:moveTo>
                  <a:cubicBezTo>
                    <a:pt x="432" y="1"/>
                    <a:pt x="412" y="5"/>
                    <a:pt x="391" y="13"/>
                  </a:cubicBezTo>
                  <a:cubicBezTo>
                    <a:pt x="232" y="53"/>
                    <a:pt x="98" y="165"/>
                    <a:pt x="30" y="317"/>
                  </a:cubicBezTo>
                  <a:cubicBezTo>
                    <a:pt x="1" y="378"/>
                    <a:pt x="4" y="450"/>
                    <a:pt x="44" y="505"/>
                  </a:cubicBezTo>
                  <a:cubicBezTo>
                    <a:pt x="77" y="537"/>
                    <a:pt x="120" y="555"/>
                    <a:pt x="167" y="555"/>
                  </a:cubicBezTo>
                  <a:cubicBezTo>
                    <a:pt x="185" y="552"/>
                    <a:pt x="207" y="552"/>
                    <a:pt x="225" y="548"/>
                  </a:cubicBezTo>
                  <a:cubicBezTo>
                    <a:pt x="384" y="508"/>
                    <a:pt x="518" y="393"/>
                    <a:pt x="586" y="244"/>
                  </a:cubicBezTo>
                  <a:cubicBezTo>
                    <a:pt x="654" y="133"/>
                    <a:pt x="567"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2"/>
            <p:cNvSpPr/>
            <p:nvPr/>
          </p:nvSpPr>
          <p:spPr>
            <a:xfrm>
              <a:off x="3983725" y="4576400"/>
              <a:ext cx="26600" cy="17125"/>
            </a:xfrm>
            <a:custGeom>
              <a:rect b="b" l="l" r="r" t="t"/>
              <a:pathLst>
                <a:path extrusionOk="0" h="685" w="1064">
                  <a:moveTo>
                    <a:pt x="751" y="0"/>
                  </a:moveTo>
                  <a:cubicBezTo>
                    <a:pt x="648" y="0"/>
                    <a:pt x="525" y="31"/>
                    <a:pt x="405" y="93"/>
                  </a:cubicBezTo>
                  <a:cubicBezTo>
                    <a:pt x="152" y="220"/>
                    <a:pt x="0" y="437"/>
                    <a:pt x="76" y="574"/>
                  </a:cubicBezTo>
                  <a:cubicBezTo>
                    <a:pt x="114" y="648"/>
                    <a:pt x="203" y="685"/>
                    <a:pt x="316" y="685"/>
                  </a:cubicBezTo>
                  <a:cubicBezTo>
                    <a:pt x="419" y="685"/>
                    <a:pt x="541" y="654"/>
                    <a:pt x="662" y="592"/>
                  </a:cubicBezTo>
                  <a:cubicBezTo>
                    <a:pt x="915" y="462"/>
                    <a:pt x="1063" y="245"/>
                    <a:pt x="991" y="108"/>
                  </a:cubicBezTo>
                  <a:cubicBezTo>
                    <a:pt x="953" y="36"/>
                    <a:pt x="864"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2"/>
            <p:cNvSpPr/>
            <p:nvPr/>
          </p:nvSpPr>
          <p:spPr>
            <a:xfrm>
              <a:off x="3983900" y="4575525"/>
              <a:ext cx="26425" cy="18850"/>
            </a:xfrm>
            <a:custGeom>
              <a:rect b="b" l="l" r="r" t="t"/>
              <a:pathLst>
                <a:path extrusionOk="0" h="754" w="1057">
                  <a:moveTo>
                    <a:pt x="745" y="67"/>
                  </a:moveTo>
                  <a:lnTo>
                    <a:pt x="745" y="70"/>
                  </a:lnTo>
                  <a:cubicBezTo>
                    <a:pt x="846" y="70"/>
                    <a:pt x="926" y="103"/>
                    <a:pt x="955" y="157"/>
                  </a:cubicBezTo>
                  <a:cubicBezTo>
                    <a:pt x="984" y="215"/>
                    <a:pt x="969" y="287"/>
                    <a:pt x="915" y="370"/>
                  </a:cubicBezTo>
                  <a:cubicBezTo>
                    <a:pt x="767" y="562"/>
                    <a:pt x="539" y="678"/>
                    <a:pt x="297" y="685"/>
                  </a:cubicBezTo>
                  <a:cubicBezTo>
                    <a:pt x="199" y="685"/>
                    <a:pt x="131" y="652"/>
                    <a:pt x="102" y="595"/>
                  </a:cubicBezTo>
                  <a:cubicBezTo>
                    <a:pt x="76" y="540"/>
                    <a:pt x="91" y="464"/>
                    <a:pt x="145" y="385"/>
                  </a:cubicBezTo>
                  <a:cubicBezTo>
                    <a:pt x="214" y="287"/>
                    <a:pt x="308" y="211"/>
                    <a:pt x="416" y="157"/>
                  </a:cubicBezTo>
                  <a:cubicBezTo>
                    <a:pt x="517" y="103"/>
                    <a:pt x="630" y="74"/>
                    <a:pt x="745" y="67"/>
                  </a:cubicBezTo>
                  <a:close/>
                  <a:moveTo>
                    <a:pt x="745" y="0"/>
                  </a:moveTo>
                  <a:cubicBezTo>
                    <a:pt x="637" y="0"/>
                    <a:pt x="509" y="32"/>
                    <a:pt x="384" y="96"/>
                  </a:cubicBezTo>
                  <a:cubicBezTo>
                    <a:pt x="264" y="154"/>
                    <a:pt x="163" y="240"/>
                    <a:pt x="87" y="345"/>
                  </a:cubicBezTo>
                  <a:cubicBezTo>
                    <a:pt x="15" y="450"/>
                    <a:pt x="1" y="548"/>
                    <a:pt x="40" y="627"/>
                  </a:cubicBezTo>
                  <a:cubicBezTo>
                    <a:pt x="80" y="707"/>
                    <a:pt x="170" y="750"/>
                    <a:pt x="293" y="754"/>
                  </a:cubicBezTo>
                  <a:lnTo>
                    <a:pt x="311" y="754"/>
                  </a:lnTo>
                  <a:cubicBezTo>
                    <a:pt x="434" y="750"/>
                    <a:pt x="561" y="718"/>
                    <a:pt x="673" y="656"/>
                  </a:cubicBezTo>
                  <a:cubicBezTo>
                    <a:pt x="789" y="598"/>
                    <a:pt x="890" y="515"/>
                    <a:pt x="969" y="407"/>
                  </a:cubicBezTo>
                  <a:cubicBezTo>
                    <a:pt x="1038" y="305"/>
                    <a:pt x="1056" y="208"/>
                    <a:pt x="1013" y="128"/>
                  </a:cubicBezTo>
                  <a:cubicBezTo>
                    <a:pt x="970" y="43"/>
                    <a:pt x="870"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2"/>
            <p:cNvSpPr/>
            <p:nvPr/>
          </p:nvSpPr>
          <p:spPr>
            <a:xfrm>
              <a:off x="3911775" y="4439550"/>
              <a:ext cx="103325" cy="181025"/>
            </a:xfrm>
            <a:custGeom>
              <a:rect b="b" l="l" r="r" t="t"/>
              <a:pathLst>
                <a:path extrusionOk="0" h="7241" w="4133">
                  <a:moveTo>
                    <a:pt x="2689" y="0"/>
                  </a:moveTo>
                  <a:cubicBezTo>
                    <a:pt x="1829" y="0"/>
                    <a:pt x="849" y="1395"/>
                    <a:pt x="438" y="3261"/>
                  </a:cubicBezTo>
                  <a:cubicBezTo>
                    <a:pt x="1" y="5249"/>
                    <a:pt x="377" y="7024"/>
                    <a:pt x="1273" y="7223"/>
                  </a:cubicBezTo>
                  <a:cubicBezTo>
                    <a:pt x="1328" y="7235"/>
                    <a:pt x="1383" y="7241"/>
                    <a:pt x="1439" y="7241"/>
                  </a:cubicBezTo>
                  <a:cubicBezTo>
                    <a:pt x="2302" y="7241"/>
                    <a:pt x="3284" y="5848"/>
                    <a:pt x="3695" y="3977"/>
                  </a:cubicBezTo>
                  <a:cubicBezTo>
                    <a:pt x="4133" y="1988"/>
                    <a:pt x="3757" y="217"/>
                    <a:pt x="2857" y="18"/>
                  </a:cubicBezTo>
                  <a:cubicBezTo>
                    <a:pt x="2802" y="6"/>
                    <a:pt x="2746" y="0"/>
                    <a:pt x="268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2"/>
            <p:cNvSpPr/>
            <p:nvPr/>
          </p:nvSpPr>
          <p:spPr>
            <a:xfrm>
              <a:off x="3915750" y="4438525"/>
              <a:ext cx="95300" cy="182700"/>
            </a:xfrm>
            <a:custGeom>
              <a:rect b="b" l="l" r="r" t="t"/>
              <a:pathLst>
                <a:path extrusionOk="0" h="7308" w="3812">
                  <a:moveTo>
                    <a:pt x="2531" y="66"/>
                  </a:moveTo>
                  <a:cubicBezTo>
                    <a:pt x="2582" y="66"/>
                    <a:pt x="2636" y="74"/>
                    <a:pt x="2690" y="85"/>
                  </a:cubicBezTo>
                  <a:cubicBezTo>
                    <a:pt x="3113" y="179"/>
                    <a:pt x="3428" y="634"/>
                    <a:pt x="3583" y="1368"/>
                  </a:cubicBezTo>
                  <a:cubicBezTo>
                    <a:pt x="3742" y="2109"/>
                    <a:pt x="3713" y="3049"/>
                    <a:pt x="3500" y="4003"/>
                  </a:cubicBezTo>
                  <a:cubicBezTo>
                    <a:pt x="3096" y="5855"/>
                    <a:pt x="2126" y="7241"/>
                    <a:pt x="1281" y="7241"/>
                  </a:cubicBezTo>
                  <a:cubicBezTo>
                    <a:pt x="1227" y="7241"/>
                    <a:pt x="1174" y="7236"/>
                    <a:pt x="1121" y="7224"/>
                  </a:cubicBezTo>
                  <a:cubicBezTo>
                    <a:pt x="702" y="7130"/>
                    <a:pt x="384" y="6675"/>
                    <a:pt x="229" y="5941"/>
                  </a:cubicBezTo>
                  <a:cubicBezTo>
                    <a:pt x="70" y="5196"/>
                    <a:pt x="98" y="4260"/>
                    <a:pt x="312" y="3302"/>
                  </a:cubicBezTo>
                  <a:cubicBezTo>
                    <a:pt x="717" y="1455"/>
                    <a:pt x="1685" y="66"/>
                    <a:pt x="2531" y="66"/>
                  </a:cubicBezTo>
                  <a:close/>
                  <a:moveTo>
                    <a:pt x="2533" y="1"/>
                  </a:moveTo>
                  <a:cubicBezTo>
                    <a:pt x="1656" y="1"/>
                    <a:pt x="657" y="1409"/>
                    <a:pt x="243" y="3287"/>
                  </a:cubicBezTo>
                  <a:cubicBezTo>
                    <a:pt x="33" y="4256"/>
                    <a:pt x="1" y="5203"/>
                    <a:pt x="160" y="5955"/>
                  </a:cubicBezTo>
                  <a:cubicBezTo>
                    <a:pt x="323" y="6718"/>
                    <a:pt x="659" y="7192"/>
                    <a:pt x="1107" y="7289"/>
                  </a:cubicBezTo>
                  <a:cubicBezTo>
                    <a:pt x="1165" y="7300"/>
                    <a:pt x="1219" y="7307"/>
                    <a:pt x="1277" y="7307"/>
                  </a:cubicBezTo>
                  <a:cubicBezTo>
                    <a:pt x="2155" y="7307"/>
                    <a:pt x="3153" y="5901"/>
                    <a:pt x="3569" y="4018"/>
                  </a:cubicBezTo>
                  <a:cubicBezTo>
                    <a:pt x="3778" y="3052"/>
                    <a:pt x="3811" y="2105"/>
                    <a:pt x="3652" y="1353"/>
                  </a:cubicBezTo>
                  <a:cubicBezTo>
                    <a:pt x="3489" y="591"/>
                    <a:pt x="3153" y="117"/>
                    <a:pt x="2705" y="19"/>
                  </a:cubicBezTo>
                  <a:cubicBezTo>
                    <a:pt x="2648" y="7"/>
                    <a:pt x="2591" y="1"/>
                    <a:pt x="25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2"/>
            <p:cNvSpPr/>
            <p:nvPr/>
          </p:nvSpPr>
          <p:spPr>
            <a:xfrm>
              <a:off x="3956075" y="4558525"/>
              <a:ext cx="18100" cy="24675"/>
            </a:xfrm>
            <a:custGeom>
              <a:rect b="b" l="l" r="r" t="t"/>
              <a:pathLst>
                <a:path extrusionOk="0" h="987" w="724">
                  <a:moveTo>
                    <a:pt x="481" y="1"/>
                  </a:moveTo>
                  <a:cubicBezTo>
                    <a:pt x="343" y="1"/>
                    <a:pt x="181" y="164"/>
                    <a:pt x="98" y="400"/>
                  </a:cubicBezTo>
                  <a:cubicBezTo>
                    <a:pt x="0" y="667"/>
                    <a:pt x="40" y="924"/>
                    <a:pt x="188" y="978"/>
                  </a:cubicBezTo>
                  <a:cubicBezTo>
                    <a:pt x="205" y="984"/>
                    <a:pt x="223" y="987"/>
                    <a:pt x="241" y="987"/>
                  </a:cubicBezTo>
                  <a:cubicBezTo>
                    <a:pt x="377" y="987"/>
                    <a:pt x="539" y="824"/>
                    <a:pt x="626" y="588"/>
                  </a:cubicBezTo>
                  <a:cubicBezTo>
                    <a:pt x="723" y="320"/>
                    <a:pt x="680" y="64"/>
                    <a:pt x="535" y="9"/>
                  </a:cubicBezTo>
                  <a:cubicBezTo>
                    <a:pt x="518" y="3"/>
                    <a:pt x="500" y="1"/>
                    <a:pt x="4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2"/>
            <p:cNvSpPr/>
            <p:nvPr/>
          </p:nvSpPr>
          <p:spPr>
            <a:xfrm>
              <a:off x="3956150" y="4557725"/>
              <a:ext cx="18200" cy="26350"/>
            </a:xfrm>
            <a:custGeom>
              <a:rect b="b" l="l" r="r" t="t"/>
              <a:pathLst>
                <a:path extrusionOk="0" h="1054" w="728">
                  <a:moveTo>
                    <a:pt x="478" y="67"/>
                  </a:moveTo>
                  <a:cubicBezTo>
                    <a:pt x="492" y="67"/>
                    <a:pt x="503" y="70"/>
                    <a:pt x="518" y="74"/>
                  </a:cubicBezTo>
                  <a:cubicBezTo>
                    <a:pt x="576" y="96"/>
                    <a:pt x="619" y="157"/>
                    <a:pt x="633" y="255"/>
                  </a:cubicBezTo>
                  <a:cubicBezTo>
                    <a:pt x="655" y="497"/>
                    <a:pt x="572" y="735"/>
                    <a:pt x="398" y="909"/>
                  </a:cubicBezTo>
                  <a:cubicBezTo>
                    <a:pt x="344" y="958"/>
                    <a:pt x="290" y="982"/>
                    <a:pt x="242" y="982"/>
                  </a:cubicBezTo>
                  <a:cubicBezTo>
                    <a:pt x="226" y="982"/>
                    <a:pt x="210" y="979"/>
                    <a:pt x="196" y="974"/>
                  </a:cubicBezTo>
                  <a:cubicBezTo>
                    <a:pt x="138" y="956"/>
                    <a:pt x="95" y="891"/>
                    <a:pt x="80" y="793"/>
                  </a:cubicBezTo>
                  <a:cubicBezTo>
                    <a:pt x="66" y="674"/>
                    <a:pt x="84" y="555"/>
                    <a:pt x="127" y="443"/>
                  </a:cubicBezTo>
                  <a:cubicBezTo>
                    <a:pt x="207" y="226"/>
                    <a:pt x="355" y="67"/>
                    <a:pt x="478" y="67"/>
                  </a:cubicBezTo>
                  <a:close/>
                  <a:moveTo>
                    <a:pt x="475" y="0"/>
                  </a:moveTo>
                  <a:cubicBezTo>
                    <a:pt x="322" y="0"/>
                    <a:pt x="150" y="170"/>
                    <a:pt x="62" y="421"/>
                  </a:cubicBezTo>
                  <a:cubicBezTo>
                    <a:pt x="15" y="544"/>
                    <a:pt x="1" y="674"/>
                    <a:pt x="15" y="804"/>
                  </a:cubicBezTo>
                  <a:cubicBezTo>
                    <a:pt x="37" y="927"/>
                    <a:pt x="91" y="1010"/>
                    <a:pt x="174" y="1039"/>
                  </a:cubicBezTo>
                  <a:cubicBezTo>
                    <a:pt x="196" y="1046"/>
                    <a:pt x="218" y="1054"/>
                    <a:pt x="239" y="1054"/>
                  </a:cubicBezTo>
                  <a:cubicBezTo>
                    <a:pt x="319" y="1046"/>
                    <a:pt x="391" y="1014"/>
                    <a:pt x="445" y="960"/>
                  </a:cubicBezTo>
                  <a:cubicBezTo>
                    <a:pt x="633" y="772"/>
                    <a:pt x="727" y="511"/>
                    <a:pt x="702" y="247"/>
                  </a:cubicBezTo>
                  <a:cubicBezTo>
                    <a:pt x="680" y="124"/>
                    <a:pt x="626" y="41"/>
                    <a:pt x="543" y="12"/>
                  </a:cubicBezTo>
                  <a:cubicBezTo>
                    <a:pt x="521" y="4"/>
                    <a:pt x="498" y="0"/>
                    <a:pt x="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2"/>
            <p:cNvSpPr/>
            <p:nvPr/>
          </p:nvSpPr>
          <p:spPr>
            <a:xfrm>
              <a:off x="3951000" y="4477000"/>
              <a:ext cx="18100" cy="24625"/>
            </a:xfrm>
            <a:custGeom>
              <a:rect b="b" l="l" r="r" t="t"/>
              <a:pathLst>
                <a:path extrusionOk="0" h="985" w="724">
                  <a:moveTo>
                    <a:pt x="482" y="1"/>
                  </a:moveTo>
                  <a:cubicBezTo>
                    <a:pt x="344" y="1"/>
                    <a:pt x="184" y="163"/>
                    <a:pt x="98" y="396"/>
                  </a:cubicBezTo>
                  <a:cubicBezTo>
                    <a:pt x="1" y="664"/>
                    <a:pt x="40" y="924"/>
                    <a:pt x="189" y="975"/>
                  </a:cubicBezTo>
                  <a:cubicBezTo>
                    <a:pt x="207" y="982"/>
                    <a:pt x="225" y="985"/>
                    <a:pt x="244" y="985"/>
                  </a:cubicBezTo>
                  <a:cubicBezTo>
                    <a:pt x="380" y="985"/>
                    <a:pt x="541" y="822"/>
                    <a:pt x="626" y="588"/>
                  </a:cubicBezTo>
                  <a:cubicBezTo>
                    <a:pt x="724" y="321"/>
                    <a:pt x="680" y="60"/>
                    <a:pt x="536" y="10"/>
                  </a:cubicBezTo>
                  <a:cubicBezTo>
                    <a:pt x="518" y="4"/>
                    <a:pt x="500" y="1"/>
                    <a:pt x="4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2"/>
            <p:cNvSpPr/>
            <p:nvPr/>
          </p:nvSpPr>
          <p:spPr>
            <a:xfrm>
              <a:off x="3950000" y="4476150"/>
              <a:ext cx="20100" cy="26325"/>
            </a:xfrm>
            <a:custGeom>
              <a:rect b="b" l="l" r="r" t="t"/>
              <a:pathLst>
                <a:path extrusionOk="0" h="1053" w="804">
                  <a:moveTo>
                    <a:pt x="521" y="69"/>
                  </a:moveTo>
                  <a:cubicBezTo>
                    <a:pt x="536" y="69"/>
                    <a:pt x="550" y="69"/>
                    <a:pt x="565" y="76"/>
                  </a:cubicBezTo>
                  <a:cubicBezTo>
                    <a:pt x="691" y="120"/>
                    <a:pt x="724" y="365"/>
                    <a:pt x="637" y="611"/>
                  </a:cubicBezTo>
                  <a:cubicBezTo>
                    <a:pt x="557" y="826"/>
                    <a:pt x="406" y="984"/>
                    <a:pt x="284" y="984"/>
                  </a:cubicBezTo>
                  <a:cubicBezTo>
                    <a:pt x="269" y="984"/>
                    <a:pt x="254" y="982"/>
                    <a:pt x="240" y="976"/>
                  </a:cubicBezTo>
                  <a:cubicBezTo>
                    <a:pt x="117" y="933"/>
                    <a:pt x="84" y="687"/>
                    <a:pt x="171" y="445"/>
                  </a:cubicBezTo>
                  <a:cubicBezTo>
                    <a:pt x="250" y="224"/>
                    <a:pt x="399" y="69"/>
                    <a:pt x="521" y="69"/>
                  </a:cubicBezTo>
                  <a:close/>
                  <a:moveTo>
                    <a:pt x="522" y="0"/>
                  </a:moveTo>
                  <a:cubicBezTo>
                    <a:pt x="371" y="0"/>
                    <a:pt x="197" y="167"/>
                    <a:pt x="106" y="420"/>
                  </a:cubicBezTo>
                  <a:cubicBezTo>
                    <a:pt x="1" y="709"/>
                    <a:pt x="52" y="984"/>
                    <a:pt x="218" y="1041"/>
                  </a:cubicBezTo>
                  <a:cubicBezTo>
                    <a:pt x="240" y="1049"/>
                    <a:pt x="261" y="1052"/>
                    <a:pt x="283" y="1052"/>
                  </a:cubicBezTo>
                  <a:cubicBezTo>
                    <a:pt x="438" y="1052"/>
                    <a:pt x="608" y="886"/>
                    <a:pt x="699" y="633"/>
                  </a:cubicBezTo>
                  <a:cubicBezTo>
                    <a:pt x="803" y="344"/>
                    <a:pt x="753" y="73"/>
                    <a:pt x="587" y="11"/>
                  </a:cubicBezTo>
                  <a:cubicBezTo>
                    <a:pt x="566" y="4"/>
                    <a:pt x="544" y="0"/>
                    <a:pt x="5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2"/>
            <p:cNvSpPr/>
            <p:nvPr/>
          </p:nvSpPr>
          <p:spPr>
            <a:xfrm>
              <a:off x="3961675" y="4528275"/>
              <a:ext cx="11500" cy="19475"/>
            </a:xfrm>
            <a:custGeom>
              <a:rect b="b" l="l" r="r" t="t"/>
              <a:pathLst>
                <a:path extrusionOk="0" h="779" w="460">
                  <a:moveTo>
                    <a:pt x="250" y="1"/>
                  </a:moveTo>
                  <a:cubicBezTo>
                    <a:pt x="138" y="1"/>
                    <a:pt x="36" y="163"/>
                    <a:pt x="18" y="373"/>
                  </a:cubicBezTo>
                  <a:cubicBezTo>
                    <a:pt x="0" y="587"/>
                    <a:pt x="80" y="767"/>
                    <a:pt x="199" y="778"/>
                  </a:cubicBezTo>
                  <a:cubicBezTo>
                    <a:pt x="203" y="779"/>
                    <a:pt x="206" y="779"/>
                    <a:pt x="210" y="779"/>
                  </a:cubicBezTo>
                  <a:cubicBezTo>
                    <a:pt x="322" y="779"/>
                    <a:pt x="427" y="616"/>
                    <a:pt x="441" y="406"/>
                  </a:cubicBezTo>
                  <a:cubicBezTo>
                    <a:pt x="459" y="193"/>
                    <a:pt x="380" y="12"/>
                    <a:pt x="261" y="1"/>
                  </a:cubicBezTo>
                  <a:cubicBezTo>
                    <a:pt x="257" y="1"/>
                    <a:pt x="253" y="1"/>
                    <a:pt x="25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2"/>
            <p:cNvSpPr/>
            <p:nvPr/>
          </p:nvSpPr>
          <p:spPr>
            <a:xfrm>
              <a:off x="3960775" y="4527475"/>
              <a:ext cx="13125" cy="21075"/>
            </a:xfrm>
            <a:custGeom>
              <a:rect b="b" l="l" r="r" t="t"/>
              <a:pathLst>
                <a:path extrusionOk="0" h="843" w="525">
                  <a:moveTo>
                    <a:pt x="297" y="66"/>
                  </a:moveTo>
                  <a:cubicBezTo>
                    <a:pt x="340" y="69"/>
                    <a:pt x="380" y="109"/>
                    <a:pt x="409" y="174"/>
                  </a:cubicBezTo>
                  <a:cubicBezTo>
                    <a:pt x="445" y="257"/>
                    <a:pt x="456" y="344"/>
                    <a:pt x="448" y="434"/>
                  </a:cubicBezTo>
                  <a:cubicBezTo>
                    <a:pt x="431" y="622"/>
                    <a:pt x="340" y="774"/>
                    <a:pt x="245" y="774"/>
                  </a:cubicBezTo>
                  <a:cubicBezTo>
                    <a:pt x="243" y="774"/>
                    <a:pt x="241" y="774"/>
                    <a:pt x="239" y="774"/>
                  </a:cubicBezTo>
                  <a:cubicBezTo>
                    <a:pt x="141" y="767"/>
                    <a:pt x="72" y="593"/>
                    <a:pt x="90" y="405"/>
                  </a:cubicBezTo>
                  <a:cubicBezTo>
                    <a:pt x="105" y="217"/>
                    <a:pt x="195" y="66"/>
                    <a:pt x="289" y="66"/>
                  </a:cubicBezTo>
                  <a:close/>
                  <a:moveTo>
                    <a:pt x="288" y="0"/>
                  </a:moveTo>
                  <a:cubicBezTo>
                    <a:pt x="156" y="0"/>
                    <a:pt x="39" y="170"/>
                    <a:pt x="22" y="402"/>
                  </a:cubicBezTo>
                  <a:cubicBezTo>
                    <a:pt x="0" y="637"/>
                    <a:pt x="94" y="832"/>
                    <a:pt x="231" y="843"/>
                  </a:cubicBezTo>
                  <a:lnTo>
                    <a:pt x="246" y="843"/>
                  </a:lnTo>
                  <a:cubicBezTo>
                    <a:pt x="376" y="843"/>
                    <a:pt x="495" y="669"/>
                    <a:pt x="517" y="442"/>
                  </a:cubicBezTo>
                  <a:cubicBezTo>
                    <a:pt x="524" y="340"/>
                    <a:pt x="510" y="239"/>
                    <a:pt x="470" y="145"/>
                  </a:cubicBezTo>
                  <a:cubicBezTo>
                    <a:pt x="430" y="58"/>
                    <a:pt x="369" y="4"/>
                    <a:pt x="300" y="1"/>
                  </a:cubicBezTo>
                  <a:cubicBezTo>
                    <a:pt x="296" y="0"/>
                    <a:pt x="292" y="0"/>
                    <a:pt x="2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2"/>
            <p:cNvSpPr/>
            <p:nvPr/>
          </p:nvSpPr>
          <p:spPr>
            <a:xfrm>
              <a:off x="3928050" y="4585850"/>
              <a:ext cx="9150" cy="15500"/>
            </a:xfrm>
            <a:custGeom>
              <a:rect b="b" l="l" r="r" t="t"/>
              <a:pathLst>
                <a:path extrusionOk="0" h="620" w="366">
                  <a:moveTo>
                    <a:pt x="203" y="1"/>
                  </a:moveTo>
                  <a:cubicBezTo>
                    <a:pt x="112" y="1"/>
                    <a:pt x="29" y="132"/>
                    <a:pt x="15" y="297"/>
                  </a:cubicBezTo>
                  <a:cubicBezTo>
                    <a:pt x="0" y="467"/>
                    <a:pt x="66" y="612"/>
                    <a:pt x="160" y="619"/>
                  </a:cubicBezTo>
                  <a:cubicBezTo>
                    <a:pt x="163" y="619"/>
                    <a:pt x="167" y="620"/>
                    <a:pt x="170" y="620"/>
                  </a:cubicBezTo>
                  <a:cubicBezTo>
                    <a:pt x="260" y="620"/>
                    <a:pt x="341" y="489"/>
                    <a:pt x="355" y="323"/>
                  </a:cubicBezTo>
                  <a:cubicBezTo>
                    <a:pt x="366" y="153"/>
                    <a:pt x="304" y="8"/>
                    <a:pt x="210" y="1"/>
                  </a:cubicBezTo>
                  <a:cubicBezTo>
                    <a:pt x="208" y="1"/>
                    <a:pt x="205" y="1"/>
                    <a:pt x="2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2"/>
            <p:cNvSpPr/>
            <p:nvPr/>
          </p:nvSpPr>
          <p:spPr>
            <a:xfrm>
              <a:off x="3927150" y="4584950"/>
              <a:ext cx="10775" cy="17300"/>
            </a:xfrm>
            <a:custGeom>
              <a:rect b="b" l="l" r="r" t="t"/>
              <a:pathLst>
                <a:path extrusionOk="0" h="692" w="431">
                  <a:moveTo>
                    <a:pt x="243" y="69"/>
                  </a:moveTo>
                  <a:cubicBezTo>
                    <a:pt x="275" y="73"/>
                    <a:pt x="308" y="102"/>
                    <a:pt x="329" y="153"/>
                  </a:cubicBezTo>
                  <a:cubicBezTo>
                    <a:pt x="355" y="218"/>
                    <a:pt x="365" y="286"/>
                    <a:pt x="358" y="359"/>
                  </a:cubicBezTo>
                  <a:cubicBezTo>
                    <a:pt x="344" y="519"/>
                    <a:pt x="267" y="623"/>
                    <a:pt x="202" y="623"/>
                  </a:cubicBezTo>
                  <a:cubicBezTo>
                    <a:pt x="201" y="623"/>
                    <a:pt x="200" y="623"/>
                    <a:pt x="199" y="622"/>
                  </a:cubicBezTo>
                  <a:cubicBezTo>
                    <a:pt x="134" y="619"/>
                    <a:pt x="73" y="500"/>
                    <a:pt x="83" y="337"/>
                  </a:cubicBezTo>
                  <a:cubicBezTo>
                    <a:pt x="87" y="265"/>
                    <a:pt x="109" y="196"/>
                    <a:pt x="149" y="138"/>
                  </a:cubicBezTo>
                  <a:cubicBezTo>
                    <a:pt x="163" y="102"/>
                    <a:pt x="199" y="77"/>
                    <a:pt x="239" y="69"/>
                  </a:cubicBezTo>
                  <a:close/>
                  <a:moveTo>
                    <a:pt x="246" y="1"/>
                  </a:moveTo>
                  <a:cubicBezTo>
                    <a:pt x="181" y="1"/>
                    <a:pt x="120" y="40"/>
                    <a:pt x="87" y="98"/>
                  </a:cubicBezTo>
                  <a:cubicBezTo>
                    <a:pt x="47" y="167"/>
                    <a:pt x="22" y="247"/>
                    <a:pt x="15" y="330"/>
                  </a:cubicBezTo>
                  <a:cubicBezTo>
                    <a:pt x="0" y="525"/>
                    <a:pt x="76" y="680"/>
                    <a:pt x="192" y="691"/>
                  </a:cubicBezTo>
                  <a:lnTo>
                    <a:pt x="203" y="691"/>
                  </a:lnTo>
                  <a:cubicBezTo>
                    <a:pt x="311" y="691"/>
                    <a:pt x="409" y="550"/>
                    <a:pt x="423" y="362"/>
                  </a:cubicBezTo>
                  <a:cubicBezTo>
                    <a:pt x="431" y="279"/>
                    <a:pt x="420" y="200"/>
                    <a:pt x="387" y="124"/>
                  </a:cubicBezTo>
                  <a:cubicBezTo>
                    <a:pt x="365" y="59"/>
                    <a:pt x="311" y="12"/>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2"/>
            <p:cNvSpPr/>
            <p:nvPr/>
          </p:nvSpPr>
          <p:spPr>
            <a:xfrm>
              <a:off x="3916125" y="4574100"/>
              <a:ext cx="8775" cy="15575"/>
            </a:xfrm>
            <a:custGeom>
              <a:rect b="b" l="l" r="r" t="t"/>
              <a:pathLst>
                <a:path extrusionOk="0" h="623" w="351">
                  <a:moveTo>
                    <a:pt x="167" y="1"/>
                  </a:moveTo>
                  <a:cubicBezTo>
                    <a:pt x="165" y="1"/>
                    <a:pt x="164" y="1"/>
                    <a:pt x="163" y="1"/>
                  </a:cubicBezTo>
                  <a:cubicBezTo>
                    <a:pt x="69" y="5"/>
                    <a:pt x="0" y="149"/>
                    <a:pt x="4" y="319"/>
                  </a:cubicBezTo>
                  <a:cubicBezTo>
                    <a:pt x="11" y="487"/>
                    <a:pt x="89" y="623"/>
                    <a:pt x="181" y="623"/>
                  </a:cubicBezTo>
                  <a:cubicBezTo>
                    <a:pt x="182" y="623"/>
                    <a:pt x="183" y="623"/>
                    <a:pt x="185" y="623"/>
                  </a:cubicBezTo>
                  <a:cubicBezTo>
                    <a:pt x="279" y="619"/>
                    <a:pt x="351" y="478"/>
                    <a:pt x="344" y="308"/>
                  </a:cubicBezTo>
                  <a:cubicBezTo>
                    <a:pt x="340" y="137"/>
                    <a:pt x="259" y="1"/>
                    <a:pt x="1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2"/>
            <p:cNvSpPr/>
            <p:nvPr/>
          </p:nvSpPr>
          <p:spPr>
            <a:xfrm>
              <a:off x="3915300" y="4573300"/>
              <a:ext cx="10425" cy="17275"/>
            </a:xfrm>
            <a:custGeom>
              <a:rect b="b" l="l" r="r" t="t"/>
              <a:pathLst>
                <a:path extrusionOk="0" h="691" w="417">
                  <a:moveTo>
                    <a:pt x="200" y="69"/>
                  </a:moveTo>
                  <a:cubicBezTo>
                    <a:pt x="243" y="73"/>
                    <a:pt x="276" y="98"/>
                    <a:pt x="294" y="138"/>
                  </a:cubicBezTo>
                  <a:cubicBezTo>
                    <a:pt x="326" y="199"/>
                    <a:pt x="344" y="268"/>
                    <a:pt x="348" y="340"/>
                  </a:cubicBezTo>
                  <a:cubicBezTo>
                    <a:pt x="351" y="409"/>
                    <a:pt x="337" y="481"/>
                    <a:pt x="308" y="543"/>
                  </a:cubicBezTo>
                  <a:cubicBezTo>
                    <a:pt x="283" y="593"/>
                    <a:pt x="250" y="622"/>
                    <a:pt x="218" y="622"/>
                  </a:cubicBezTo>
                  <a:cubicBezTo>
                    <a:pt x="153" y="622"/>
                    <a:pt x="77" y="514"/>
                    <a:pt x="73" y="351"/>
                  </a:cubicBezTo>
                  <a:cubicBezTo>
                    <a:pt x="69" y="279"/>
                    <a:pt x="80" y="210"/>
                    <a:pt x="109" y="145"/>
                  </a:cubicBezTo>
                  <a:cubicBezTo>
                    <a:pt x="138" y="98"/>
                    <a:pt x="167" y="69"/>
                    <a:pt x="200" y="69"/>
                  </a:cubicBezTo>
                  <a:close/>
                  <a:moveTo>
                    <a:pt x="196" y="0"/>
                  </a:moveTo>
                  <a:cubicBezTo>
                    <a:pt x="131" y="8"/>
                    <a:pt x="73" y="51"/>
                    <a:pt x="48" y="112"/>
                  </a:cubicBezTo>
                  <a:cubicBezTo>
                    <a:pt x="15" y="188"/>
                    <a:pt x="1" y="271"/>
                    <a:pt x="4" y="351"/>
                  </a:cubicBezTo>
                  <a:cubicBezTo>
                    <a:pt x="12" y="543"/>
                    <a:pt x="102" y="691"/>
                    <a:pt x="214" y="691"/>
                  </a:cubicBezTo>
                  <a:lnTo>
                    <a:pt x="221" y="691"/>
                  </a:lnTo>
                  <a:cubicBezTo>
                    <a:pt x="286" y="680"/>
                    <a:pt x="344" y="637"/>
                    <a:pt x="366" y="575"/>
                  </a:cubicBezTo>
                  <a:cubicBezTo>
                    <a:pt x="402" y="503"/>
                    <a:pt x="416" y="420"/>
                    <a:pt x="413" y="337"/>
                  </a:cubicBezTo>
                  <a:cubicBezTo>
                    <a:pt x="409" y="257"/>
                    <a:pt x="388" y="174"/>
                    <a:pt x="351" y="105"/>
                  </a:cubicBezTo>
                  <a:cubicBezTo>
                    <a:pt x="322" y="44"/>
                    <a:pt x="261" y="4"/>
                    <a:pt x="1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2"/>
            <p:cNvSpPr/>
            <p:nvPr/>
          </p:nvSpPr>
          <p:spPr>
            <a:xfrm>
              <a:off x="3993400" y="4474600"/>
              <a:ext cx="8775" cy="15500"/>
            </a:xfrm>
            <a:custGeom>
              <a:rect b="b" l="l" r="r" t="t"/>
              <a:pathLst>
                <a:path extrusionOk="0" h="620" w="351">
                  <a:moveTo>
                    <a:pt x="170" y="1"/>
                  </a:moveTo>
                  <a:cubicBezTo>
                    <a:pt x="169" y="1"/>
                    <a:pt x="168" y="1"/>
                    <a:pt x="166" y="1"/>
                  </a:cubicBezTo>
                  <a:cubicBezTo>
                    <a:pt x="72" y="4"/>
                    <a:pt x="0" y="145"/>
                    <a:pt x="7" y="315"/>
                  </a:cubicBezTo>
                  <a:cubicBezTo>
                    <a:pt x="11" y="483"/>
                    <a:pt x="92" y="619"/>
                    <a:pt x="184" y="619"/>
                  </a:cubicBezTo>
                  <a:cubicBezTo>
                    <a:pt x="186" y="619"/>
                    <a:pt x="187" y="619"/>
                    <a:pt x="188" y="619"/>
                  </a:cubicBezTo>
                  <a:cubicBezTo>
                    <a:pt x="282" y="619"/>
                    <a:pt x="351" y="474"/>
                    <a:pt x="347" y="304"/>
                  </a:cubicBezTo>
                  <a:cubicBezTo>
                    <a:pt x="340" y="137"/>
                    <a:pt x="262" y="1"/>
                    <a:pt x="1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2"/>
            <p:cNvSpPr/>
            <p:nvPr/>
          </p:nvSpPr>
          <p:spPr>
            <a:xfrm>
              <a:off x="3992475" y="4473700"/>
              <a:ext cx="10525" cy="17300"/>
            </a:xfrm>
            <a:custGeom>
              <a:rect b="b" l="l" r="r" t="t"/>
              <a:pathLst>
                <a:path extrusionOk="0" h="692" w="421">
                  <a:moveTo>
                    <a:pt x="207" y="69"/>
                  </a:moveTo>
                  <a:cubicBezTo>
                    <a:pt x="274" y="69"/>
                    <a:pt x="344" y="180"/>
                    <a:pt x="352" y="340"/>
                  </a:cubicBezTo>
                  <a:cubicBezTo>
                    <a:pt x="355" y="409"/>
                    <a:pt x="341" y="481"/>
                    <a:pt x="312" y="547"/>
                  </a:cubicBezTo>
                  <a:cubicBezTo>
                    <a:pt x="287" y="594"/>
                    <a:pt x="254" y="622"/>
                    <a:pt x="221" y="622"/>
                  </a:cubicBezTo>
                  <a:cubicBezTo>
                    <a:pt x="220" y="622"/>
                    <a:pt x="219" y="623"/>
                    <a:pt x="218" y="623"/>
                  </a:cubicBezTo>
                  <a:cubicBezTo>
                    <a:pt x="154" y="623"/>
                    <a:pt x="80" y="511"/>
                    <a:pt x="77" y="351"/>
                  </a:cubicBezTo>
                  <a:cubicBezTo>
                    <a:pt x="70" y="189"/>
                    <a:pt x="138" y="73"/>
                    <a:pt x="203" y="69"/>
                  </a:cubicBezTo>
                  <a:cubicBezTo>
                    <a:pt x="204" y="69"/>
                    <a:pt x="206" y="69"/>
                    <a:pt x="207" y="69"/>
                  </a:cubicBezTo>
                  <a:close/>
                  <a:moveTo>
                    <a:pt x="204" y="1"/>
                  </a:moveTo>
                  <a:cubicBezTo>
                    <a:pt x="203" y="1"/>
                    <a:pt x="201" y="1"/>
                    <a:pt x="200" y="1"/>
                  </a:cubicBezTo>
                  <a:cubicBezTo>
                    <a:pt x="88" y="4"/>
                    <a:pt x="1" y="163"/>
                    <a:pt x="8" y="355"/>
                  </a:cubicBezTo>
                  <a:cubicBezTo>
                    <a:pt x="15" y="543"/>
                    <a:pt x="109" y="691"/>
                    <a:pt x="221" y="691"/>
                  </a:cubicBezTo>
                  <a:lnTo>
                    <a:pt x="225" y="691"/>
                  </a:lnTo>
                  <a:cubicBezTo>
                    <a:pt x="290" y="684"/>
                    <a:pt x="348" y="640"/>
                    <a:pt x="370" y="575"/>
                  </a:cubicBezTo>
                  <a:cubicBezTo>
                    <a:pt x="406" y="503"/>
                    <a:pt x="420" y="420"/>
                    <a:pt x="417" y="340"/>
                  </a:cubicBezTo>
                  <a:cubicBezTo>
                    <a:pt x="410" y="148"/>
                    <a:pt x="318" y="1"/>
                    <a:pt x="2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2"/>
            <p:cNvSpPr/>
            <p:nvPr/>
          </p:nvSpPr>
          <p:spPr>
            <a:xfrm>
              <a:off x="3958325" y="4454475"/>
              <a:ext cx="14025" cy="12850"/>
            </a:xfrm>
            <a:custGeom>
              <a:rect b="b" l="l" r="r" t="t"/>
              <a:pathLst>
                <a:path extrusionOk="0" h="514" w="561">
                  <a:moveTo>
                    <a:pt x="409" y="0"/>
                  </a:moveTo>
                  <a:cubicBezTo>
                    <a:pt x="335" y="0"/>
                    <a:pt x="237" y="52"/>
                    <a:pt x="156" y="141"/>
                  </a:cubicBezTo>
                  <a:cubicBezTo>
                    <a:pt x="40" y="267"/>
                    <a:pt x="0" y="423"/>
                    <a:pt x="69" y="488"/>
                  </a:cubicBezTo>
                  <a:cubicBezTo>
                    <a:pt x="90" y="505"/>
                    <a:pt x="117" y="514"/>
                    <a:pt x="148" y="514"/>
                  </a:cubicBezTo>
                  <a:cubicBezTo>
                    <a:pt x="224" y="514"/>
                    <a:pt x="323" y="462"/>
                    <a:pt x="405" y="372"/>
                  </a:cubicBezTo>
                  <a:cubicBezTo>
                    <a:pt x="521" y="245"/>
                    <a:pt x="561" y="90"/>
                    <a:pt x="489" y="29"/>
                  </a:cubicBezTo>
                  <a:cubicBezTo>
                    <a:pt x="468" y="9"/>
                    <a:pt x="441" y="0"/>
                    <a:pt x="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2"/>
            <p:cNvSpPr/>
            <p:nvPr/>
          </p:nvSpPr>
          <p:spPr>
            <a:xfrm>
              <a:off x="3958050" y="4453475"/>
              <a:ext cx="15300" cy="14550"/>
            </a:xfrm>
            <a:custGeom>
              <a:rect b="b" l="l" r="r" t="t"/>
              <a:pathLst>
                <a:path extrusionOk="0" h="582" w="612">
                  <a:moveTo>
                    <a:pt x="435" y="68"/>
                  </a:moveTo>
                  <a:cubicBezTo>
                    <a:pt x="453" y="68"/>
                    <a:pt x="469" y="75"/>
                    <a:pt x="481" y="87"/>
                  </a:cubicBezTo>
                  <a:cubicBezTo>
                    <a:pt x="532" y="130"/>
                    <a:pt x="507" y="260"/>
                    <a:pt x="395" y="383"/>
                  </a:cubicBezTo>
                  <a:cubicBezTo>
                    <a:pt x="351" y="434"/>
                    <a:pt x="290" y="477"/>
                    <a:pt x="225" y="502"/>
                  </a:cubicBezTo>
                  <a:cubicBezTo>
                    <a:pt x="207" y="516"/>
                    <a:pt x="189" y="522"/>
                    <a:pt x="170" y="522"/>
                  </a:cubicBezTo>
                  <a:cubicBezTo>
                    <a:pt x="106" y="522"/>
                    <a:pt x="49" y="447"/>
                    <a:pt x="91" y="379"/>
                  </a:cubicBezTo>
                  <a:cubicBezTo>
                    <a:pt x="109" y="311"/>
                    <a:pt x="145" y="249"/>
                    <a:pt x="192" y="199"/>
                  </a:cubicBezTo>
                  <a:cubicBezTo>
                    <a:pt x="272" y="112"/>
                    <a:pt x="366" y="69"/>
                    <a:pt x="424" y="69"/>
                  </a:cubicBezTo>
                  <a:cubicBezTo>
                    <a:pt x="427" y="68"/>
                    <a:pt x="431" y="68"/>
                    <a:pt x="435" y="68"/>
                  </a:cubicBezTo>
                  <a:close/>
                  <a:moveTo>
                    <a:pt x="427" y="1"/>
                  </a:moveTo>
                  <a:cubicBezTo>
                    <a:pt x="341" y="1"/>
                    <a:pt x="234" y="56"/>
                    <a:pt x="142" y="155"/>
                  </a:cubicBezTo>
                  <a:cubicBezTo>
                    <a:pt x="87" y="213"/>
                    <a:pt x="44" y="285"/>
                    <a:pt x="22" y="365"/>
                  </a:cubicBezTo>
                  <a:cubicBezTo>
                    <a:pt x="1" y="426"/>
                    <a:pt x="15" y="495"/>
                    <a:pt x="62" y="546"/>
                  </a:cubicBezTo>
                  <a:cubicBezTo>
                    <a:pt x="91" y="571"/>
                    <a:pt x="127" y="582"/>
                    <a:pt x="163" y="582"/>
                  </a:cubicBezTo>
                  <a:cubicBezTo>
                    <a:pt x="192" y="582"/>
                    <a:pt x="218" y="575"/>
                    <a:pt x="246" y="567"/>
                  </a:cubicBezTo>
                  <a:cubicBezTo>
                    <a:pt x="322" y="539"/>
                    <a:pt x="391" y="492"/>
                    <a:pt x="445" y="430"/>
                  </a:cubicBezTo>
                  <a:cubicBezTo>
                    <a:pt x="575" y="285"/>
                    <a:pt x="612" y="116"/>
                    <a:pt x="528" y="36"/>
                  </a:cubicBezTo>
                  <a:cubicBezTo>
                    <a:pt x="501" y="12"/>
                    <a:pt x="466"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2"/>
            <p:cNvSpPr/>
            <p:nvPr/>
          </p:nvSpPr>
          <p:spPr>
            <a:xfrm>
              <a:off x="3981375" y="4510475"/>
              <a:ext cx="9250" cy="15500"/>
            </a:xfrm>
            <a:custGeom>
              <a:rect b="b" l="l" r="r" t="t"/>
              <a:pathLst>
                <a:path extrusionOk="0" h="620" w="370">
                  <a:moveTo>
                    <a:pt x="199" y="0"/>
                  </a:moveTo>
                  <a:cubicBezTo>
                    <a:pt x="109" y="0"/>
                    <a:pt x="29" y="130"/>
                    <a:pt x="15" y="294"/>
                  </a:cubicBezTo>
                  <a:cubicBezTo>
                    <a:pt x="0" y="467"/>
                    <a:pt x="65" y="612"/>
                    <a:pt x="159" y="619"/>
                  </a:cubicBezTo>
                  <a:cubicBezTo>
                    <a:pt x="162" y="619"/>
                    <a:pt x="164" y="619"/>
                    <a:pt x="167" y="619"/>
                  </a:cubicBezTo>
                  <a:cubicBezTo>
                    <a:pt x="258" y="619"/>
                    <a:pt x="340" y="488"/>
                    <a:pt x="355" y="323"/>
                  </a:cubicBezTo>
                  <a:cubicBezTo>
                    <a:pt x="369" y="153"/>
                    <a:pt x="304" y="8"/>
                    <a:pt x="210" y="1"/>
                  </a:cubicBezTo>
                  <a:cubicBezTo>
                    <a:pt x="206" y="1"/>
                    <a:pt x="203" y="0"/>
                    <a:pt x="19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2"/>
            <p:cNvSpPr/>
            <p:nvPr/>
          </p:nvSpPr>
          <p:spPr>
            <a:xfrm>
              <a:off x="3980750" y="4509575"/>
              <a:ext cx="10775" cy="17200"/>
            </a:xfrm>
            <a:custGeom>
              <a:rect b="b" l="l" r="r" t="t"/>
              <a:pathLst>
                <a:path extrusionOk="0" h="688" w="431">
                  <a:moveTo>
                    <a:pt x="231" y="69"/>
                  </a:moveTo>
                  <a:cubicBezTo>
                    <a:pt x="296" y="77"/>
                    <a:pt x="358" y="196"/>
                    <a:pt x="347" y="359"/>
                  </a:cubicBezTo>
                  <a:cubicBezTo>
                    <a:pt x="340" y="427"/>
                    <a:pt x="322" y="496"/>
                    <a:pt x="286" y="554"/>
                  </a:cubicBezTo>
                  <a:cubicBezTo>
                    <a:pt x="268" y="594"/>
                    <a:pt x="228" y="619"/>
                    <a:pt x="188" y="623"/>
                  </a:cubicBezTo>
                  <a:cubicBezTo>
                    <a:pt x="155" y="619"/>
                    <a:pt x="127" y="590"/>
                    <a:pt x="105" y="539"/>
                  </a:cubicBezTo>
                  <a:cubicBezTo>
                    <a:pt x="76" y="474"/>
                    <a:pt x="69" y="406"/>
                    <a:pt x="76" y="333"/>
                  </a:cubicBezTo>
                  <a:cubicBezTo>
                    <a:pt x="87" y="174"/>
                    <a:pt x="166" y="69"/>
                    <a:pt x="228" y="69"/>
                  </a:cubicBezTo>
                  <a:close/>
                  <a:moveTo>
                    <a:pt x="230" y="1"/>
                  </a:moveTo>
                  <a:cubicBezTo>
                    <a:pt x="118" y="1"/>
                    <a:pt x="21" y="143"/>
                    <a:pt x="7" y="330"/>
                  </a:cubicBezTo>
                  <a:cubicBezTo>
                    <a:pt x="0" y="409"/>
                    <a:pt x="11" y="492"/>
                    <a:pt x="43" y="568"/>
                  </a:cubicBezTo>
                  <a:cubicBezTo>
                    <a:pt x="61" y="633"/>
                    <a:pt x="116" y="677"/>
                    <a:pt x="184" y="688"/>
                  </a:cubicBezTo>
                  <a:lnTo>
                    <a:pt x="195" y="688"/>
                  </a:lnTo>
                  <a:cubicBezTo>
                    <a:pt x="257" y="684"/>
                    <a:pt x="311" y="648"/>
                    <a:pt x="340" y="594"/>
                  </a:cubicBezTo>
                  <a:cubicBezTo>
                    <a:pt x="383" y="525"/>
                    <a:pt x="408" y="445"/>
                    <a:pt x="416" y="362"/>
                  </a:cubicBezTo>
                  <a:cubicBezTo>
                    <a:pt x="430" y="171"/>
                    <a:pt x="354" y="12"/>
                    <a:pt x="239" y="1"/>
                  </a:cubicBezTo>
                  <a:cubicBezTo>
                    <a:pt x="236" y="1"/>
                    <a:pt x="233" y="1"/>
                    <a:pt x="2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2"/>
            <p:cNvSpPr/>
            <p:nvPr/>
          </p:nvSpPr>
          <p:spPr>
            <a:xfrm>
              <a:off x="3918100" y="4507775"/>
              <a:ext cx="17750" cy="24875"/>
            </a:xfrm>
            <a:custGeom>
              <a:rect b="b" l="l" r="r" t="t"/>
              <a:pathLst>
                <a:path extrusionOk="0" h="995" w="710">
                  <a:moveTo>
                    <a:pt x="465" y="0"/>
                  </a:moveTo>
                  <a:cubicBezTo>
                    <a:pt x="326" y="0"/>
                    <a:pt x="165" y="170"/>
                    <a:pt x="88" y="413"/>
                  </a:cubicBezTo>
                  <a:cubicBezTo>
                    <a:pt x="1" y="684"/>
                    <a:pt x="51" y="937"/>
                    <a:pt x="200" y="987"/>
                  </a:cubicBezTo>
                  <a:cubicBezTo>
                    <a:pt x="215" y="992"/>
                    <a:pt x="232" y="995"/>
                    <a:pt x="248" y="995"/>
                  </a:cubicBezTo>
                  <a:cubicBezTo>
                    <a:pt x="387" y="995"/>
                    <a:pt x="548" y="825"/>
                    <a:pt x="623" y="583"/>
                  </a:cubicBezTo>
                  <a:cubicBezTo>
                    <a:pt x="709" y="315"/>
                    <a:pt x="659" y="55"/>
                    <a:pt x="514" y="8"/>
                  </a:cubicBezTo>
                  <a:cubicBezTo>
                    <a:pt x="498" y="3"/>
                    <a:pt x="482" y="0"/>
                    <a:pt x="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2"/>
            <p:cNvSpPr/>
            <p:nvPr/>
          </p:nvSpPr>
          <p:spPr>
            <a:xfrm>
              <a:off x="3917750" y="4506925"/>
              <a:ext cx="18550" cy="26550"/>
            </a:xfrm>
            <a:custGeom>
              <a:rect b="b" l="l" r="r" t="t"/>
              <a:pathLst>
                <a:path extrusionOk="0" h="1062" w="742">
                  <a:moveTo>
                    <a:pt x="478" y="67"/>
                  </a:moveTo>
                  <a:lnTo>
                    <a:pt x="478" y="71"/>
                  </a:lnTo>
                  <a:cubicBezTo>
                    <a:pt x="481" y="70"/>
                    <a:pt x="484" y="69"/>
                    <a:pt x="488" y="69"/>
                  </a:cubicBezTo>
                  <a:cubicBezTo>
                    <a:pt x="497" y="69"/>
                    <a:pt x="507" y="72"/>
                    <a:pt x="517" y="74"/>
                  </a:cubicBezTo>
                  <a:cubicBezTo>
                    <a:pt x="575" y="92"/>
                    <a:pt x="619" y="157"/>
                    <a:pt x="637" y="251"/>
                  </a:cubicBezTo>
                  <a:cubicBezTo>
                    <a:pt x="669" y="494"/>
                    <a:pt x="593" y="736"/>
                    <a:pt x="427" y="913"/>
                  </a:cubicBezTo>
                  <a:cubicBezTo>
                    <a:pt x="371" y="964"/>
                    <a:pt x="314" y="992"/>
                    <a:pt x="265" y="992"/>
                  </a:cubicBezTo>
                  <a:cubicBezTo>
                    <a:pt x="251" y="992"/>
                    <a:pt x="237" y="990"/>
                    <a:pt x="224" y="985"/>
                  </a:cubicBezTo>
                  <a:cubicBezTo>
                    <a:pt x="167" y="967"/>
                    <a:pt x="123" y="906"/>
                    <a:pt x="105" y="808"/>
                  </a:cubicBezTo>
                  <a:cubicBezTo>
                    <a:pt x="73" y="566"/>
                    <a:pt x="149" y="324"/>
                    <a:pt x="315" y="150"/>
                  </a:cubicBezTo>
                  <a:cubicBezTo>
                    <a:pt x="358" y="103"/>
                    <a:pt x="416" y="74"/>
                    <a:pt x="478" y="67"/>
                  </a:cubicBezTo>
                  <a:close/>
                  <a:moveTo>
                    <a:pt x="480" y="1"/>
                  </a:moveTo>
                  <a:cubicBezTo>
                    <a:pt x="411" y="1"/>
                    <a:pt x="338" y="35"/>
                    <a:pt x="268" y="100"/>
                  </a:cubicBezTo>
                  <a:cubicBezTo>
                    <a:pt x="84" y="295"/>
                    <a:pt x="0" y="559"/>
                    <a:pt x="37" y="823"/>
                  </a:cubicBezTo>
                  <a:cubicBezTo>
                    <a:pt x="62" y="945"/>
                    <a:pt x="120" y="1025"/>
                    <a:pt x="203" y="1054"/>
                  </a:cubicBezTo>
                  <a:cubicBezTo>
                    <a:pt x="221" y="1058"/>
                    <a:pt x="243" y="1061"/>
                    <a:pt x="264" y="1061"/>
                  </a:cubicBezTo>
                  <a:cubicBezTo>
                    <a:pt x="344" y="1058"/>
                    <a:pt x="420" y="1021"/>
                    <a:pt x="474" y="964"/>
                  </a:cubicBezTo>
                  <a:cubicBezTo>
                    <a:pt x="658" y="768"/>
                    <a:pt x="741" y="504"/>
                    <a:pt x="705" y="241"/>
                  </a:cubicBezTo>
                  <a:cubicBezTo>
                    <a:pt x="684" y="118"/>
                    <a:pt x="626" y="38"/>
                    <a:pt x="539" y="9"/>
                  </a:cubicBezTo>
                  <a:cubicBezTo>
                    <a:pt x="520" y="4"/>
                    <a:pt x="500" y="1"/>
                    <a:pt x="4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2"/>
            <p:cNvSpPr/>
            <p:nvPr/>
          </p:nvSpPr>
          <p:spPr>
            <a:xfrm>
              <a:off x="4132575" y="4393075"/>
              <a:ext cx="117875" cy="171600"/>
            </a:xfrm>
            <a:custGeom>
              <a:rect b="b" l="l" r="r" t="t"/>
              <a:pathLst>
                <a:path extrusionOk="0" h="6864" w="4715">
                  <a:moveTo>
                    <a:pt x="1174" y="1"/>
                  </a:moveTo>
                  <a:cubicBezTo>
                    <a:pt x="1056" y="1"/>
                    <a:pt x="943" y="23"/>
                    <a:pt x="839" y="70"/>
                  </a:cubicBezTo>
                  <a:cubicBezTo>
                    <a:pt x="0" y="449"/>
                    <a:pt x="0" y="2260"/>
                    <a:pt x="835" y="4119"/>
                  </a:cubicBezTo>
                  <a:cubicBezTo>
                    <a:pt x="1569" y="5742"/>
                    <a:pt x="2702" y="6864"/>
                    <a:pt x="3536" y="6864"/>
                  </a:cubicBezTo>
                  <a:cubicBezTo>
                    <a:pt x="3655" y="6864"/>
                    <a:pt x="3767" y="6841"/>
                    <a:pt x="3872" y="6794"/>
                  </a:cubicBezTo>
                  <a:cubicBezTo>
                    <a:pt x="4714" y="6414"/>
                    <a:pt x="4714" y="4603"/>
                    <a:pt x="3875" y="2748"/>
                  </a:cubicBezTo>
                  <a:cubicBezTo>
                    <a:pt x="3144" y="1121"/>
                    <a:pt x="2010" y="1"/>
                    <a:pt x="117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2"/>
            <p:cNvSpPr/>
            <p:nvPr/>
          </p:nvSpPr>
          <p:spPr>
            <a:xfrm>
              <a:off x="4131575" y="4392275"/>
              <a:ext cx="119775" cy="173275"/>
            </a:xfrm>
            <a:custGeom>
              <a:rect b="b" l="l" r="r" t="t"/>
              <a:pathLst>
                <a:path extrusionOk="0" h="6931" w="4791">
                  <a:moveTo>
                    <a:pt x="1215" y="69"/>
                  </a:moveTo>
                  <a:cubicBezTo>
                    <a:pt x="1555" y="69"/>
                    <a:pt x="1956" y="261"/>
                    <a:pt x="2375" y="630"/>
                  </a:cubicBezTo>
                  <a:cubicBezTo>
                    <a:pt x="2947" y="1132"/>
                    <a:pt x="3482" y="1902"/>
                    <a:pt x="3883" y="2795"/>
                  </a:cubicBezTo>
                  <a:cubicBezTo>
                    <a:pt x="4711" y="4631"/>
                    <a:pt x="4718" y="6428"/>
                    <a:pt x="3897" y="6797"/>
                  </a:cubicBezTo>
                  <a:cubicBezTo>
                    <a:pt x="3796" y="6842"/>
                    <a:pt x="3687" y="6864"/>
                    <a:pt x="3572" y="6864"/>
                  </a:cubicBezTo>
                  <a:cubicBezTo>
                    <a:pt x="2752" y="6864"/>
                    <a:pt x="1630" y="5751"/>
                    <a:pt x="904" y="4140"/>
                  </a:cubicBezTo>
                  <a:cubicBezTo>
                    <a:pt x="80" y="2303"/>
                    <a:pt x="69" y="507"/>
                    <a:pt x="893" y="138"/>
                  </a:cubicBezTo>
                  <a:cubicBezTo>
                    <a:pt x="995" y="91"/>
                    <a:pt x="1103" y="69"/>
                    <a:pt x="1215" y="69"/>
                  </a:cubicBezTo>
                  <a:close/>
                  <a:moveTo>
                    <a:pt x="1214" y="0"/>
                  </a:moveTo>
                  <a:cubicBezTo>
                    <a:pt x="1090" y="0"/>
                    <a:pt x="973" y="24"/>
                    <a:pt x="864" y="73"/>
                  </a:cubicBezTo>
                  <a:cubicBezTo>
                    <a:pt x="8" y="460"/>
                    <a:pt x="0" y="2296"/>
                    <a:pt x="843" y="4165"/>
                  </a:cubicBezTo>
                  <a:cubicBezTo>
                    <a:pt x="1580" y="5803"/>
                    <a:pt x="2730" y="6930"/>
                    <a:pt x="3579" y="6930"/>
                  </a:cubicBezTo>
                  <a:cubicBezTo>
                    <a:pt x="3699" y="6930"/>
                    <a:pt x="3814" y="6909"/>
                    <a:pt x="3926" y="6858"/>
                  </a:cubicBezTo>
                  <a:cubicBezTo>
                    <a:pt x="4779" y="6471"/>
                    <a:pt x="4790" y="4639"/>
                    <a:pt x="3944" y="2766"/>
                  </a:cubicBezTo>
                  <a:cubicBezTo>
                    <a:pt x="3539" y="1866"/>
                    <a:pt x="2997" y="1089"/>
                    <a:pt x="2419" y="579"/>
                  </a:cubicBezTo>
                  <a:cubicBezTo>
                    <a:pt x="1987" y="198"/>
                    <a:pt x="1571"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2"/>
            <p:cNvSpPr/>
            <p:nvPr/>
          </p:nvSpPr>
          <p:spPr>
            <a:xfrm>
              <a:off x="4156775" y="4434675"/>
              <a:ext cx="17650" cy="24875"/>
            </a:xfrm>
            <a:custGeom>
              <a:rect b="b" l="l" r="r" t="t"/>
              <a:pathLst>
                <a:path extrusionOk="0" h="995" w="706">
                  <a:moveTo>
                    <a:pt x="249" y="1"/>
                  </a:moveTo>
                  <a:cubicBezTo>
                    <a:pt x="233" y="1"/>
                    <a:pt x="218" y="3"/>
                    <a:pt x="203" y="7"/>
                  </a:cubicBezTo>
                  <a:cubicBezTo>
                    <a:pt x="55" y="54"/>
                    <a:pt x="1" y="311"/>
                    <a:pt x="84" y="582"/>
                  </a:cubicBezTo>
                  <a:cubicBezTo>
                    <a:pt x="159" y="821"/>
                    <a:pt x="317" y="994"/>
                    <a:pt x="456" y="994"/>
                  </a:cubicBezTo>
                  <a:cubicBezTo>
                    <a:pt x="472" y="994"/>
                    <a:pt x="488" y="992"/>
                    <a:pt x="503" y="987"/>
                  </a:cubicBezTo>
                  <a:cubicBezTo>
                    <a:pt x="652" y="943"/>
                    <a:pt x="706" y="687"/>
                    <a:pt x="623" y="416"/>
                  </a:cubicBezTo>
                  <a:cubicBezTo>
                    <a:pt x="548" y="172"/>
                    <a:pt x="388" y="1"/>
                    <a:pt x="24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2"/>
            <p:cNvSpPr/>
            <p:nvPr/>
          </p:nvSpPr>
          <p:spPr>
            <a:xfrm>
              <a:off x="4155800" y="4433800"/>
              <a:ext cx="18550" cy="26550"/>
            </a:xfrm>
            <a:custGeom>
              <a:rect b="b" l="l" r="r" t="t"/>
              <a:pathLst>
                <a:path extrusionOk="0" h="1062" w="742">
                  <a:moveTo>
                    <a:pt x="289" y="68"/>
                  </a:moveTo>
                  <a:cubicBezTo>
                    <a:pt x="412" y="68"/>
                    <a:pt x="561" y="234"/>
                    <a:pt x="629" y="462"/>
                  </a:cubicBezTo>
                  <a:cubicBezTo>
                    <a:pt x="665" y="574"/>
                    <a:pt x="673" y="697"/>
                    <a:pt x="655" y="816"/>
                  </a:cubicBezTo>
                  <a:cubicBezTo>
                    <a:pt x="633" y="910"/>
                    <a:pt x="589" y="971"/>
                    <a:pt x="532" y="989"/>
                  </a:cubicBezTo>
                  <a:cubicBezTo>
                    <a:pt x="519" y="993"/>
                    <a:pt x="506" y="995"/>
                    <a:pt x="492" y="995"/>
                  </a:cubicBezTo>
                  <a:cubicBezTo>
                    <a:pt x="441" y="995"/>
                    <a:pt x="386" y="968"/>
                    <a:pt x="329" y="913"/>
                  </a:cubicBezTo>
                  <a:cubicBezTo>
                    <a:pt x="246" y="827"/>
                    <a:pt x="188" y="722"/>
                    <a:pt x="156" y="606"/>
                  </a:cubicBezTo>
                  <a:cubicBezTo>
                    <a:pt x="80" y="357"/>
                    <a:pt x="123" y="114"/>
                    <a:pt x="250" y="75"/>
                  </a:cubicBezTo>
                  <a:cubicBezTo>
                    <a:pt x="264" y="71"/>
                    <a:pt x="275" y="68"/>
                    <a:pt x="289" y="68"/>
                  </a:cubicBezTo>
                  <a:close/>
                  <a:moveTo>
                    <a:pt x="291" y="0"/>
                  </a:moveTo>
                  <a:cubicBezTo>
                    <a:pt x="271" y="0"/>
                    <a:pt x="251" y="3"/>
                    <a:pt x="232" y="10"/>
                  </a:cubicBezTo>
                  <a:cubicBezTo>
                    <a:pt x="62" y="60"/>
                    <a:pt x="0" y="331"/>
                    <a:pt x="91" y="624"/>
                  </a:cubicBezTo>
                  <a:cubicBezTo>
                    <a:pt x="127" y="751"/>
                    <a:pt x="192" y="866"/>
                    <a:pt x="282" y="960"/>
                  </a:cubicBezTo>
                  <a:cubicBezTo>
                    <a:pt x="336" y="1022"/>
                    <a:pt x="412" y="1058"/>
                    <a:pt x="495" y="1062"/>
                  </a:cubicBezTo>
                  <a:cubicBezTo>
                    <a:pt x="514" y="1062"/>
                    <a:pt x="532" y="1058"/>
                    <a:pt x="550" y="1054"/>
                  </a:cubicBezTo>
                  <a:cubicBezTo>
                    <a:pt x="636" y="1029"/>
                    <a:pt x="694" y="950"/>
                    <a:pt x="720" y="827"/>
                  </a:cubicBezTo>
                  <a:cubicBezTo>
                    <a:pt x="741" y="697"/>
                    <a:pt x="734" y="563"/>
                    <a:pt x="691" y="440"/>
                  </a:cubicBezTo>
                  <a:cubicBezTo>
                    <a:pt x="614" y="180"/>
                    <a:pt x="446"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2"/>
            <p:cNvSpPr/>
            <p:nvPr/>
          </p:nvSpPr>
          <p:spPr>
            <a:xfrm>
              <a:off x="4209575" y="4497050"/>
              <a:ext cx="17550" cy="24850"/>
            </a:xfrm>
            <a:custGeom>
              <a:rect b="b" l="l" r="r" t="t"/>
              <a:pathLst>
                <a:path extrusionOk="0" h="994" w="702">
                  <a:moveTo>
                    <a:pt x="248" y="0"/>
                  </a:moveTo>
                  <a:cubicBezTo>
                    <a:pt x="233" y="0"/>
                    <a:pt x="217" y="2"/>
                    <a:pt x="203" y="7"/>
                  </a:cubicBezTo>
                  <a:cubicBezTo>
                    <a:pt x="54" y="54"/>
                    <a:pt x="0" y="310"/>
                    <a:pt x="83" y="581"/>
                  </a:cubicBezTo>
                  <a:cubicBezTo>
                    <a:pt x="158" y="824"/>
                    <a:pt x="313" y="994"/>
                    <a:pt x="453" y="994"/>
                  </a:cubicBezTo>
                  <a:cubicBezTo>
                    <a:pt x="470" y="994"/>
                    <a:pt x="486" y="991"/>
                    <a:pt x="503" y="986"/>
                  </a:cubicBezTo>
                  <a:cubicBezTo>
                    <a:pt x="651" y="943"/>
                    <a:pt x="701" y="686"/>
                    <a:pt x="618" y="415"/>
                  </a:cubicBezTo>
                  <a:cubicBezTo>
                    <a:pt x="547" y="171"/>
                    <a:pt x="387" y="0"/>
                    <a:pt x="24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2"/>
            <p:cNvSpPr/>
            <p:nvPr/>
          </p:nvSpPr>
          <p:spPr>
            <a:xfrm>
              <a:off x="4209200" y="4496275"/>
              <a:ext cx="18475" cy="26525"/>
            </a:xfrm>
            <a:custGeom>
              <a:rect b="b" l="l" r="r" t="t"/>
              <a:pathLst>
                <a:path extrusionOk="0" h="1061" w="739">
                  <a:moveTo>
                    <a:pt x="265" y="63"/>
                  </a:moveTo>
                  <a:cubicBezTo>
                    <a:pt x="326" y="70"/>
                    <a:pt x="387" y="99"/>
                    <a:pt x="427" y="150"/>
                  </a:cubicBezTo>
                  <a:cubicBezTo>
                    <a:pt x="594" y="327"/>
                    <a:pt x="666" y="573"/>
                    <a:pt x="630" y="811"/>
                  </a:cubicBezTo>
                  <a:cubicBezTo>
                    <a:pt x="612" y="909"/>
                    <a:pt x="568" y="970"/>
                    <a:pt x="507" y="988"/>
                  </a:cubicBezTo>
                  <a:cubicBezTo>
                    <a:pt x="495" y="992"/>
                    <a:pt x="484" y="994"/>
                    <a:pt x="471" y="994"/>
                  </a:cubicBezTo>
                  <a:cubicBezTo>
                    <a:pt x="421" y="994"/>
                    <a:pt x="363" y="964"/>
                    <a:pt x="308" y="909"/>
                  </a:cubicBezTo>
                  <a:cubicBezTo>
                    <a:pt x="145" y="732"/>
                    <a:pt x="69" y="486"/>
                    <a:pt x="106" y="247"/>
                  </a:cubicBezTo>
                  <a:cubicBezTo>
                    <a:pt x="124" y="153"/>
                    <a:pt x="167" y="88"/>
                    <a:pt x="228" y="70"/>
                  </a:cubicBezTo>
                  <a:cubicBezTo>
                    <a:pt x="239" y="66"/>
                    <a:pt x="254" y="66"/>
                    <a:pt x="265" y="66"/>
                  </a:cubicBezTo>
                  <a:lnTo>
                    <a:pt x="265" y="63"/>
                  </a:lnTo>
                  <a:close/>
                  <a:moveTo>
                    <a:pt x="265" y="0"/>
                  </a:moveTo>
                  <a:cubicBezTo>
                    <a:pt x="245" y="0"/>
                    <a:pt x="226" y="3"/>
                    <a:pt x="207" y="9"/>
                  </a:cubicBezTo>
                  <a:cubicBezTo>
                    <a:pt x="124" y="34"/>
                    <a:pt x="62" y="113"/>
                    <a:pt x="37" y="233"/>
                  </a:cubicBezTo>
                  <a:cubicBezTo>
                    <a:pt x="1" y="497"/>
                    <a:pt x="80" y="761"/>
                    <a:pt x="261" y="956"/>
                  </a:cubicBezTo>
                  <a:cubicBezTo>
                    <a:pt x="315" y="1017"/>
                    <a:pt x="391" y="1053"/>
                    <a:pt x="471" y="1061"/>
                  </a:cubicBezTo>
                  <a:cubicBezTo>
                    <a:pt x="489" y="1061"/>
                    <a:pt x="510" y="1057"/>
                    <a:pt x="528" y="1050"/>
                  </a:cubicBezTo>
                  <a:cubicBezTo>
                    <a:pt x="612" y="1028"/>
                    <a:pt x="673" y="945"/>
                    <a:pt x="698" y="826"/>
                  </a:cubicBezTo>
                  <a:cubicBezTo>
                    <a:pt x="738" y="562"/>
                    <a:pt x="655" y="298"/>
                    <a:pt x="474" y="103"/>
                  </a:cubicBezTo>
                  <a:cubicBezTo>
                    <a:pt x="407" y="35"/>
                    <a:pt x="335"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2"/>
            <p:cNvSpPr/>
            <p:nvPr/>
          </p:nvSpPr>
          <p:spPr>
            <a:xfrm>
              <a:off x="4175675" y="4466100"/>
              <a:ext cx="15400" cy="17475"/>
            </a:xfrm>
            <a:custGeom>
              <a:rect b="b" l="l" r="r" t="t"/>
              <a:pathLst>
                <a:path extrusionOk="0" h="699" w="616">
                  <a:moveTo>
                    <a:pt x="169" y="1"/>
                  </a:moveTo>
                  <a:cubicBezTo>
                    <a:pt x="144" y="1"/>
                    <a:pt x="122" y="7"/>
                    <a:pt x="102" y="19"/>
                  </a:cubicBezTo>
                  <a:cubicBezTo>
                    <a:pt x="1" y="81"/>
                    <a:pt x="11" y="279"/>
                    <a:pt x="127" y="464"/>
                  </a:cubicBezTo>
                  <a:cubicBezTo>
                    <a:pt x="219" y="608"/>
                    <a:pt x="346" y="699"/>
                    <a:pt x="445" y="699"/>
                  </a:cubicBezTo>
                  <a:cubicBezTo>
                    <a:pt x="470" y="699"/>
                    <a:pt x="493" y="693"/>
                    <a:pt x="514" y="681"/>
                  </a:cubicBezTo>
                  <a:cubicBezTo>
                    <a:pt x="615" y="616"/>
                    <a:pt x="604" y="420"/>
                    <a:pt x="489" y="236"/>
                  </a:cubicBezTo>
                  <a:cubicBezTo>
                    <a:pt x="396" y="92"/>
                    <a:pt x="267" y="1"/>
                    <a:pt x="16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2"/>
            <p:cNvSpPr/>
            <p:nvPr/>
          </p:nvSpPr>
          <p:spPr>
            <a:xfrm>
              <a:off x="4174775" y="4465275"/>
              <a:ext cx="16375" cy="19125"/>
            </a:xfrm>
            <a:custGeom>
              <a:rect b="b" l="l" r="r" t="t"/>
              <a:pathLst>
                <a:path extrusionOk="0" h="765" w="655">
                  <a:moveTo>
                    <a:pt x="207" y="67"/>
                  </a:moveTo>
                  <a:cubicBezTo>
                    <a:pt x="243" y="70"/>
                    <a:pt x="279" y="81"/>
                    <a:pt x="308" y="99"/>
                  </a:cubicBezTo>
                  <a:cubicBezTo>
                    <a:pt x="384" y="146"/>
                    <a:pt x="449" y="211"/>
                    <a:pt x="496" y="287"/>
                  </a:cubicBezTo>
                  <a:cubicBezTo>
                    <a:pt x="546" y="363"/>
                    <a:pt x="575" y="450"/>
                    <a:pt x="586" y="536"/>
                  </a:cubicBezTo>
                  <a:cubicBezTo>
                    <a:pt x="590" y="609"/>
                    <a:pt x="572" y="659"/>
                    <a:pt x="535" y="685"/>
                  </a:cubicBezTo>
                  <a:cubicBezTo>
                    <a:pt x="519" y="693"/>
                    <a:pt x="501" y="698"/>
                    <a:pt x="480" y="698"/>
                  </a:cubicBezTo>
                  <a:cubicBezTo>
                    <a:pt x="450" y="698"/>
                    <a:pt x="416" y="688"/>
                    <a:pt x="380" y="667"/>
                  </a:cubicBezTo>
                  <a:cubicBezTo>
                    <a:pt x="304" y="620"/>
                    <a:pt x="239" y="555"/>
                    <a:pt x="192" y="479"/>
                  </a:cubicBezTo>
                  <a:cubicBezTo>
                    <a:pt x="91" y="316"/>
                    <a:pt x="73" y="132"/>
                    <a:pt x="156" y="81"/>
                  </a:cubicBezTo>
                  <a:cubicBezTo>
                    <a:pt x="173" y="71"/>
                    <a:pt x="190" y="67"/>
                    <a:pt x="207" y="67"/>
                  </a:cubicBezTo>
                  <a:close/>
                  <a:moveTo>
                    <a:pt x="204" y="0"/>
                  </a:moveTo>
                  <a:cubicBezTo>
                    <a:pt x="173" y="0"/>
                    <a:pt x="144" y="8"/>
                    <a:pt x="120" y="23"/>
                  </a:cubicBezTo>
                  <a:cubicBezTo>
                    <a:pt x="0" y="99"/>
                    <a:pt x="8" y="312"/>
                    <a:pt x="134" y="515"/>
                  </a:cubicBezTo>
                  <a:cubicBezTo>
                    <a:pt x="185" y="602"/>
                    <a:pt x="257" y="674"/>
                    <a:pt x="344" y="724"/>
                  </a:cubicBezTo>
                  <a:cubicBezTo>
                    <a:pt x="387" y="750"/>
                    <a:pt x="431" y="764"/>
                    <a:pt x="481" y="764"/>
                  </a:cubicBezTo>
                  <a:cubicBezTo>
                    <a:pt x="510" y="764"/>
                    <a:pt x="543" y="757"/>
                    <a:pt x="568" y="743"/>
                  </a:cubicBezTo>
                  <a:cubicBezTo>
                    <a:pt x="626" y="703"/>
                    <a:pt x="655" y="630"/>
                    <a:pt x="651" y="533"/>
                  </a:cubicBezTo>
                  <a:cubicBezTo>
                    <a:pt x="629" y="330"/>
                    <a:pt x="514" y="150"/>
                    <a:pt x="340" y="41"/>
                  </a:cubicBezTo>
                  <a:cubicBezTo>
                    <a:pt x="292" y="14"/>
                    <a:pt x="246" y="0"/>
                    <a:pt x="2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2"/>
            <p:cNvSpPr/>
            <p:nvPr/>
          </p:nvSpPr>
          <p:spPr>
            <a:xfrm>
              <a:off x="4171875" y="4402475"/>
              <a:ext cx="12325" cy="13975"/>
            </a:xfrm>
            <a:custGeom>
              <a:rect b="b" l="l" r="r" t="t"/>
              <a:pathLst>
                <a:path extrusionOk="0" h="559" w="493">
                  <a:moveTo>
                    <a:pt x="137" y="0"/>
                  </a:moveTo>
                  <a:cubicBezTo>
                    <a:pt x="117" y="0"/>
                    <a:pt x="97" y="5"/>
                    <a:pt x="80" y="15"/>
                  </a:cubicBezTo>
                  <a:cubicBezTo>
                    <a:pt x="1" y="66"/>
                    <a:pt x="12" y="225"/>
                    <a:pt x="102" y="370"/>
                  </a:cubicBezTo>
                  <a:cubicBezTo>
                    <a:pt x="174" y="485"/>
                    <a:pt x="278" y="559"/>
                    <a:pt x="357" y="559"/>
                  </a:cubicBezTo>
                  <a:cubicBezTo>
                    <a:pt x="378" y="559"/>
                    <a:pt x="396" y="554"/>
                    <a:pt x="413" y="543"/>
                  </a:cubicBezTo>
                  <a:cubicBezTo>
                    <a:pt x="492" y="493"/>
                    <a:pt x="481" y="334"/>
                    <a:pt x="391" y="189"/>
                  </a:cubicBezTo>
                  <a:cubicBezTo>
                    <a:pt x="319" y="74"/>
                    <a:pt x="218" y="0"/>
                    <a:pt x="13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2"/>
            <p:cNvSpPr/>
            <p:nvPr/>
          </p:nvSpPr>
          <p:spPr>
            <a:xfrm>
              <a:off x="4171425" y="4401600"/>
              <a:ext cx="13050" cy="15650"/>
            </a:xfrm>
            <a:custGeom>
              <a:rect b="b" l="l" r="r" t="t"/>
              <a:pathLst>
                <a:path extrusionOk="0" h="626" w="522">
                  <a:moveTo>
                    <a:pt x="156" y="69"/>
                  </a:moveTo>
                  <a:cubicBezTo>
                    <a:pt x="218" y="69"/>
                    <a:pt x="311" y="130"/>
                    <a:pt x="380" y="242"/>
                  </a:cubicBezTo>
                  <a:cubicBezTo>
                    <a:pt x="420" y="300"/>
                    <a:pt x="442" y="369"/>
                    <a:pt x="449" y="437"/>
                  </a:cubicBezTo>
                  <a:cubicBezTo>
                    <a:pt x="456" y="481"/>
                    <a:pt x="442" y="520"/>
                    <a:pt x="413" y="549"/>
                  </a:cubicBezTo>
                  <a:cubicBezTo>
                    <a:pt x="397" y="555"/>
                    <a:pt x="382" y="558"/>
                    <a:pt x="366" y="558"/>
                  </a:cubicBezTo>
                  <a:cubicBezTo>
                    <a:pt x="341" y="558"/>
                    <a:pt x="317" y="550"/>
                    <a:pt x="297" y="535"/>
                  </a:cubicBezTo>
                  <a:cubicBezTo>
                    <a:pt x="174" y="459"/>
                    <a:pt x="95" y="332"/>
                    <a:pt x="80" y="188"/>
                  </a:cubicBezTo>
                  <a:cubicBezTo>
                    <a:pt x="73" y="148"/>
                    <a:pt x="87" y="108"/>
                    <a:pt x="116" y="79"/>
                  </a:cubicBezTo>
                  <a:cubicBezTo>
                    <a:pt x="127" y="72"/>
                    <a:pt x="142" y="69"/>
                    <a:pt x="156" y="69"/>
                  </a:cubicBezTo>
                  <a:close/>
                  <a:moveTo>
                    <a:pt x="155" y="1"/>
                  </a:moveTo>
                  <a:cubicBezTo>
                    <a:pt x="128" y="1"/>
                    <a:pt x="102" y="8"/>
                    <a:pt x="80" y="22"/>
                  </a:cubicBezTo>
                  <a:cubicBezTo>
                    <a:pt x="30" y="61"/>
                    <a:pt x="1" y="126"/>
                    <a:pt x="11" y="195"/>
                  </a:cubicBezTo>
                  <a:cubicBezTo>
                    <a:pt x="19" y="275"/>
                    <a:pt x="48" y="354"/>
                    <a:pt x="91" y="423"/>
                  </a:cubicBezTo>
                  <a:cubicBezTo>
                    <a:pt x="134" y="492"/>
                    <a:pt x="192" y="553"/>
                    <a:pt x="264" y="593"/>
                  </a:cubicBezTo>
                  <a:cubicBezTo>
                    <a:pt x="297" y="614"/>
                    <a:pt x="333" y="625"/>
                    <a:pt x="373" y="625"/>
                  </a:cubicBezTo>
                  <a:cubicBezTo>
                    <a:pt x="398" y="625"/>
                    <a:pt x="427" y="618"/>
                    <a:pt x="449" y="607"/>
                  </a:cubicBezTo>
                  <a:cubicBezTo>
                    <a:pt x="496" y="575"/>
                    <a:pt x="521" y="513"/>
                    <a:pt x="518" y="434"/>
                  </a:cubicBezTo>
                  <a:cubicBezTo>
                    <a:pt x="510" y="354"/>
                    <a:pt x="481" y="275"/>
                    <a:pt x="438" y="206"/>
                  </a:cubicBezTo>
                  <a:cubicBezTo>
                    <a:pt x="360" y="78"/>
                    <a:pt x="247" y="1"/>
                    <a:pt x="1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2"/>
            <p:cNvSpPr/>
            <p:nvPr/>
          </p:nvSpPr>
          <p:spPr>
            <a:xfrm>
              <a:off x="4188050" y="4404975"/>
              <a:ext cx="13400" cy="13275"/>
            </a:xfrm>
            <a:custGeom>
              <a:rect b="b" l="l" r="r" t="t"/>
              <a:pathLst>
                <a:path extrusionOk="0" h="531" w="536">
                  <a:moveTo>
                    <a:pt x="146" y="0"/>
                  </a:moveTo>
                  <a:cubicBezTo>
                    <a:pt x="118" y="0"/>
                    <a:pt x="93" y="8"/>
                    <a:pt x="73" y="24"/>
                  </a:cubicBezTo>
                  <a:cubicBezTo>
                    <a:pt x="1" y="82"/>
                    <a:pt x="26" y="237"/>
                    <a:pt x="135" y="371"/>
                  </a:cubicBezTo>
                  <a:cubicBezTo>
                    <a:pt x="215" y="471"/>
                    <a:pt x="316" y="530"/>
                    <a:pt x="394" y="530"/>
                  </a:cubicBezTo>
                  <a:cubicBezTo>
                    <a:pt x="420" y="530"/>
                    <a:pt x="444" y="523"/>
                    <a:pt x="463" y="508"/>
                  </a:cubicBezTo>
                  <a:cubicBezTo>
                    <a:pt x="536" y="447"/>
                    <a:pt x="507" y="291"/>
                    <a:pt x="402" y="158"/>
                  </a:cubicBezTo>
                  <a:cubicBezTo>
                    <a:pt x="322" y="59"/>
                    <a:pt x="223" y="0"/>
                    <a:pt x="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2"/>
            <p:cNvSpPr/>
            <p:nvPr/>
          </p:nvSpPr>
          <p:spPr>
            <a:xfrm>
              <a:off x="4187150" y="4404100"/>
              <a:ext cx="14675" cy="15050"/>
            </a:xfrm>
            <a:custGeom>
              <a:rect b="b" l="l" r="r" t="t"/>
              <a:pathLst>
                <a:path extrusionOk="0" h="602" w="587">
                  <a:moveTo>
                    <a:pt x="178" y="70"/>
                  </a:moveTo>
                  <a:cubicBezTo>
                    <a:pt x="243" y="70"/>
                    <a:pt x="333" y="117"/>
                    <a:pt x="413" y="214"/>
                  </a:cubicBezTo>
                  <a:cubicBezTo>
                    <a:pt x="456" y="269"/>
                    <a:pt x="489" y="334"/>
                    <a:pt x="503" y="402"/>
                  </a:cubicBezTo>
                  <a:cubicBezTo>
                    <a:pt x="514" y="442"/>
                    <a:pt x="507" y="486"/>
                    <a:pt x="478" y="514"/>
                  </a:cubicBezTo>
                  <a:cubicBezTo>
                    <a:pt x="460" y="525"/>
                    <a:pt x="440" y="531"/>
                    <a:pt x="420" y="531"/>
                  </a:cubicBezTo>
                  <a:cubicBezTo>
                    <a:pt x="400" y="531"/>
                    <a:pt x="380" y="525"/>
                    <a:pt x="362" y="514"/>
                  </a:cubicBezTo>
                  <a:cubicBezTo>
                    <a:pt x="297" y="486"/>
                    <a:pt x="239" y="442"/>
                    <a:pt x="199" y="384"/>
                  </a:cubicBezTo>
                  <a:cubicBezTo>
                    <a:pt x="95" y="258"/>
                    <a:pt x="80" y="124"/>
                    <a:pt x="131" y="84"/>
                  </a:cubicBezTo>
                  <a:cubicBezTo>
                    <a:pt x="145" y="73"/>
                    <a:pt x="163" y="70"/>
                    <a:pt x="178" y="70"/>
                  </a:cubicBezTo>
                  <a:close/>
                  <a:moveTo>
                    <a:pt x="178" y="0"/>
                  </a:moveTo>
                  <a:cubicBezTo>
                    <a:pt x="144" y="0"/>
                    <a:pt x="113" y="10"/>
                    <a:pt x="87" y="30"/>
                  </a:cubicBezTo>
                  <a:cubicBezTo>
                    <a:pt x="1" y="102"/>
                    <a:pt x="22" y="276"/>
                    <a:pt x="145" y="428"/>
                  </a:cubicBezTo>
                  <a:cubicBezTo>
                    <a:pt x="196" y="493"/>
                    <a:pt x="261" y="543"/>
                    <a:pt x="333" y="580"/>
                  </a:cubicBezTo>
                  <a:cubicBezTo>
                    <a:pt x="366" y="590"/>
                    <a:pt x="395" y="598"/>
                    <a:pt x="431" y="601"/>
                  </a:cubicBezTo>
                  <a:cubicBezTo>
                    <a:pt x="463" y="601"/>
                    <a:pt x="492" y="590"/>
                    <a:pt x="521" y="569"/>
                  </a:cubicBezTo>
                  <a:cubicBezTo>
                    <a:pt x="568" y="522"/>
                    <a:pt x="586" y="453"/>
                    <a:pt x="568" y="392"/>
                  </a:cubicBezTo>
                  <a:cubicBezTo>
                    <a:pt x="554" y="312"/>
                    <a:pt x="518" y="236"/>
                    <a:pt x="463" y="171"/>
                  </a:cubicBezTo>
                  <a:cubicBezTo>
                    <a:pt x="377" y="64"/>
                    <a:pt x="267" y="0"/>
                    <a:pt x="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2"/>
            <p:cNvSpPr/>
            <p:nvPr/>
          </p:nvSpPr>
          <p:spPr>
            <a:xfrm>
              <a:off x="4185525" y="4530975"/>
              <a:ext cx="13400" cy="13250"/>
            </a:xfrm>
            <a:custGeom>
              <a:rect b="b" l="l" r="r" t="t"/>
              <a:pathLst>
                <a:path extrusionOk="0" h="530" w="536">
                  <a:moveTo>
                    <a:pt x="145" y="1"/>
                  </a:moveTo>
                  <a:cubicBezTo>
                    <a:pt x="117" y="1"/>
                    <a:pt x="93" y="8"/>
                    <a:pt x="73" y="23"/>
                  </a:cubicBezTo>
                  <a:cubicBezTo>
                    <a:pt x="1" y="81"/>
                    <a:pt x="26" y="240"/>
                    <a:pt x="134" y="374"/>
                  </a:cubicBezTo>
                  <a:cubicBezTo>
                    <a:pt x="215" y="471"/>
                    <a:pt x="316" y="529"/>
                    <a:pt x="393" y="529"/>
                  </a:cubicBezTo>
                  <a:cubicBezTo>
                    <a:pt x="420" y="529"/>
                    <a:pt x="444" y="522"/>
                    <a:pt x="463" y="508"/>
                  </a:cubicBezTo>
                  <a:cubicBezTo>
                    <a:pt x="536" y="450"/>
                    <a:pt x="510" y="294"/>
                    <a:pt x="402" y="157"/>
                  </a:cubicBezTo>
                  <a:cubicBezTo>
                    <a:pt x="322" y="58"/>
                    <a:pt x="222" y="1"/>
                    <a:pt x="1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2"/>
            <p:cNvSpPr/>
            <p:nvPr/>
          </p:nvSpPr>
          <p:spPr>
            <a:xfrm>
              <a:off x="4184575" y="4529950"/>
              <a:ext cx="14725" cy="15175"/>
            </a:xfrm>
            <a:custGeom>
              <a:rect b="b" l="l" r="r" t="t"/>
              <a:pathLst>
                <a:path extrusionOk="0" h="607" w="589">
                  <a:moveTo>
                    <a:pt x="183" y="75"/>
                  </a:moveTo>
                  <a:cubicBezTo>
                    <a:pt x="205" y="75"/>
                    <a:pt x="227" y="82"/>
                    <a:pt x="248" y="93"/>
                  </a:cubicBezTo>
                  <a:cubicBezTo>
                    <a:pt x="378" y="155"/>
                    <a:pt x="469" y="270"/>
                    <a:pt x="505" y="408"/>
                  </a:cubicBezTo>
                  <a:cubicBezTo>
                    <a:pt x="516" y="447"/>
                    <a:pt x="505" y="491"/>
                    <a:pt x="480" y="523"/>
                  </a:cubicBezTo>
                  <a:cubicBezTo>
                    <a:pt x="468" y="533"/>
                    <a:pt x="451" y="538"/>
                    <a:pt x="432" y="538"/>
                  </a:cubicBezTo>
                  <a:cubicBezTo>
                    <a:pt x="370" y="538"/>
                    <a:pt x="277" y="489"/>
                    <a:pt x="198" y="390"/>
                  </a:cubicBezTo>
                  <a:cubicBezTo>
                    <a:pt x="154" y="335"/>
                    <a:pt x="122" y="274"/>
                    <a:pt x="107" y="205"/>
                  </a:cubicBezTo>
                  <a:cubicBezTo>
                    <a:pt x="96" y="165"/>
                    <a:pt x="107" y="122"/>
                    <a:pt x="133" y="90"/>
                  </a:cubicBezTo>
                  <a:cubicBezTo>
                    <a:pt x="147" y="79"/>
                    <a:pt x="165" y="75"/>
                    <a:pt x="183" y="75"/>
                  </a:cubicBezTo>
                  <a:close/>
                  <a:moveTo>
                    <a:pt x="188" y="0"/>
                  </a:moveTo>
                  <a:cubicBezTo>
                    <a:pt x="87" y="0"/>
                    <a:pt x="0" y="104"/>
                    <a:pt x="42" y="216"/>
                  </a:cubicBezTo>
                  <a:cubicBezTo>
                    <a:pt x="57" y="296"/>
                    <a:pt x="93" y="372"/>
                    <a:pt x="147" y="433"/>
                  </a:cubicBezTo>
                  <a:cubicBezTo>
                    <a:pt x="234" y="541"/>
                    <a:pt x="342" y="606"/>
                    <a:pt x="433" y="606"/>
                  </a:cubicBezTo>
                  <a:cubicBezTo>
                    <a:pt x="465" y="606"/>
                    <a:pt x="494" y="596"/>
                    <a:pt x="523" y="578"/>
                  </a:cubicBezTo>
                  <a:cubicBezTo>
                    <a:pt x="570" y="531"/>
                    <a:pt x="588" y="462"/>
                    <a:pt x="570" y="397"/>
                  </a:cubicBezTo>
                  <a:cubicBezTo>
                    <a:pt x="534" y="234"/>
                    <a:pt x="425" y="100"/>
                    <a:pt x="277" y="28"/>
                  </a:cubicBezTo>
                  <a:cubicBezTo>
                    <a:pt x="248" y="9"/>
                    <a:pt x="218" y="0"/>
                    <a:pt x="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2"/>
            <p:cNvSpPr/>
            <p:nvPr/>
          </p:nvSpPr>
          <p:spPr>
            <a:xfrm>
              <a:off x="4226475" y="4527825"/>
              <a:ext cx="9325" cy="15600"/>
            </a:xfrm>
            <a:custGeom>
              <a:rect b="b" l="l" r="r" t="t"/>
              <a:pathLst>
                <a:path extrusionOk="0" h="624" w="373">
                  <a:moveTo>
                    <a:pt x="210" y="1"/>
                  </a:moveTo>
                  <a:cubicBezTo>
                    <a:pt x="118" y="1"/>
                    <a:pt x="32" y="128"/>
                    <a:pt x="18" y="294"/>
                  </a:cubicBezTo>
                  <a:cubicBezTo>
                    <a:pt x="0" y="467"/>
                    <a:pt x="62" y="612"/>
                    <a:pt x="156" y="623"/>
                  </a:cubicBezTo>
                  <a:cubicBezTo>
                    <a:pt x="158" y="623"/>
                    <a:pt x="161" y="623"/>
                    <a:pt x="163" y="623"/>
                  </a:cubicBezTo>
                  <a:cubicBezTo>
                    <a:pt x="254" y="623"/>
                    <a:pt x="340" y="495"/>
                    <a:pt x="354" y="330"/>
                  </a:cubicBezTo>
                  <a:cubicBezTo>
                    <a:pt x="372" y="156"/>
                    <a:pt x="311" y="12"/>
                    <a:pt x="217" y="1"/>
                  </a:cubicBezTo>
                  <a:cubicBezTo>
                    <a:pt x="215" y="1"/>
                    <a:pt x="212" y="1"/>
                    <a:pt x="2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2"/>
            <p:cNvSpPr/>
            <p:nvPr/>
          </p:nvSpPr>
          <p:spPr>
            <a:xfrm>
              <a:off x="4225375" y="4527000"/>
              <a:ext cx="11050" cy="17225"/>
            </a:xfrm>
            <a:custGeom>
              <a:rect b="b" l="l" r="r" t="t"/>
              <a:pathLst>
                <a:path extrusionOk="0" h="689" w="442">
                  <a:moveTo>
                    <a:pt x="257" y="67"/>
                  </a:moveTo>
                  <a:cubicBezTo>
                    <a:pt x="290" y="70"/>
                    <a:pt x="319" y="99"/>
                    <a:pt x="341" y="150"/>
                  </a:cubicBezTo>
                  <a:cubicBezTo>
                    <a:pt x="366" y="215"/>
                    <a:pt x="373" y="287"/>
                    <a:pt x="366" y="356"/>
                  </a:cubicBezTo>
                  <a:cubicBezTo>
                    <a:pt x="352" y="513"/>
                    <a:pt x="273" y="620"/>
                    <a:pt x="209" y="620"/>
                  </a:cubicBezTo>
                  <a:cubicBezTo>
                    <a:pt x="207" y="620"/>
                    <a:pt x="205" y="620"/>
                    <a:pt x="203" y="620"/>
                  </a:cubicBezTo>
                  <a:cubicBezTo>
                    <a:pt x="171" y="616"/>
                    <a:pt x="142" y="587"/>
                    <a:pt x="120" y="540"/>
                  </a:cubicBezTo>
                  <a:cubicBezTo>
                    <a:pt x="69" y="403"/>
                    <a:pt x="88" y="255"/>
                    <a:pt x="160" y="132"/>
                  </a:cubicBezTo>
                  <a:cubicBezTo>
                    <a:pt x="178" y="95"/>
                    <a:pt x="218" y="70"/>
                    <a:pt x="257" y="67"/>
                  </a:cubicBezTo>
                  <a:close/>
                  <a:moveTo>
                    <a:pt x="246" y="1"/>
                  </a:moveTo>
                  <a:cubicBezTo>
                    <a:pt x="188" y="1"/>
                    <a:pt x="130" y="31"/>
                    <a:pt x="102" y="95"/>
                  </a:cubicBezTo>
                  <a:cubicBezTo>
                    <a:pt x="15" y="236"/>
                    <a:pt x="1" y="410"/>
                    <a:pt x="59" y="565"/>
                  </a:cubicBezTo>
                  <a:cubicBezTo>
                    <a:pt x="77" y="627"/>
                    <a:pt x="131" y="674"/>
                    <a:pt x="196" y="688"/>
                  </a:cubicBezTo>
                  <a:lnTo>
                    <a:pt x="210" y="688"/>
                  </a:lnTo>
                  <a:cubicBezTo>
                    <a:pt x="319" y="688"/>
                    <a:pt x="416" y="551"/>
                    <a:pt x="431" y="367"/>
                  </a:cubicBezTo>
                  <a:cubicBezTo>
                    <a:pt x="442" y="283"/>
                    <a:pt x="431" y="200"/>
                    <a:pt x="402" y="124"/>
                  </a:cubicBezTo>
                  <a:cubicBezTo>
                    <a:pt x="384" y="44"/>
                    <a:pt x="315" y="1"/>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2"/>
            <p:cNvSpPr/>
            <p:nvPr/>
          </p:nvSpPr>
          <p:spPr>
            <a:xfrm>
              <a:off x="4174150" y="4494825"/>
              <a:ext cx="12225" cy="14000"/>
            </a:xfrm>
            <a:custGeom>
              <a:rect b="b" l="l" r="r" t="t"/>
              <a:pathLst>
                <a:path extrusionOk="0" h="560" w="489">
                  <a:moveTo>
                    <a:pt x="135" y="1"/>
                  </a:moveTo>
                  <a:cubicBezTo>
                    <a:pt x="115" y="1"/>
                    <a:pt x="96" y="6"/>
                    <a:pt x="80" y="16"/>
                  </a:cubicBezTo>
                  <a:cubicBezTo>
                    <a:pt x="0" y="67"/>
                    <a:pt x="11" y="226"/>
                    <a:pt x="101" y="370"/>
                  </a:cubicBezTo>
                  <a:cubicBezTo>
                    <a:pt x="173" y="485"/>
                    <a:pt x="275" y="559"/>
                    <a:pt x="353" y="559"/>
                  </a:cubicBezTo>
                  <a:cubicBezTo>
                    <a:pt x="374" y="559"/>
                    <a:pt x="392" y="554"/>
                    <a:pt x="409" y="544"/>
                  </a:cubicBezTo>
                  <a:cubicBezTo>
                    <a:pt x="488" y="497"/>
                    <a:pt x="481" y="334"/>
                    <a:pt x="390" y="190"/>
                  </a:cubicBezTo>
                  <a:cubicBezTo>
                    <a:pt x="316" y="75"/>
                    <a:pt x="214" y="1"/>
                    <a:pt x="1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2"/>
            <p:cNvSpPr/>
            <p:nvPr/>
          </p:nvSpPr>
          <p:spPr>
            <a:xfrm>
              <a:off x="4173225" y="4493975"/>
              <a:ext cx="13600" cy="15625"/>
            </a:xfrm>
            <a:custGeom>
              <a:rect b="b" l="l" r="r" t="t"/>
              <a:pathLst>
                <a:path extrusionOk="0" h="625" w="544">
                  <a:moveTo>
                    <a:pt x="171" y="68"/>
                  </a:moveTo>
                  <a:cubicBezTo>
                    <a:pt x="232" y="68"/>
                    <a:pt x="330" y="130"/>
                    <a:pt x="399" y="242"/>
                  </a:cubicBezTo>
                  <a:cubicBezTo>
                    <a:pt x="435" y="299"/>
                    <a:pt x="460" y="368"/>
                    <a:pt x="467" y="437"/>
                  </a:cubicBezTo>
                  <a:cubicBezTo>
                    <a:pt x="474" y="480"/>
                    <a:pt x="460" y="520"/>
                    <a:pt x="427" y="549"/>
                  </a:cubicBezTo>
                  <a:cubicBezTo>
                    <a:pt x="414" y="554"/>
                    <a:pt x="399" y="557"/>
                    <a:pt x="383" y="557"/>
                  </a:cubicBezTo>
                  <a:cubicBezTo>
                    <a:pt x="359" y="557"/>
                    <a:pt x="334" y="550"/>
                    <a:pt x="312" y="534"/>
                  </a:cubicBezTo>
                  <a:cubicBezTo>
                    <a:pt x="254" y="498"/>
                    <a:pt x="203" y="448"/>
                    <a:pt x="167" y="386"/>
                  </a:cubicBezTo>
                  <a:cubicBezTo>
                    <a:pt x="80" y="249"/>
                    <a:pt x="80" y="111"/>
                    <a:pt x="135" y="79"/>
                  </a:cubicBezTo>
                  <a:cubicBezTo>
                    <a:pt x="146" y="72"/>
                    <a:pt x="160" y="68"/>
                    <a:pt x="171" y="68"/>
                  </a:cubicBezTo>
                  <a:close/>
                  <a:moveTo>
                    <a:pt x="172" y="1"/>
                  </a:moveTo>
                  <a:cubicBezTo>
                    <a:pt x="145" y="1"/>
                    <a:pt x="120" y="7"/>
                    <a:pt x="99" y="21"/>
                  </a:cubicBezTo>
                  <a:cubicBezTo>
                    <a:pt x="1" y="83"/>
                    <a:pt x="5" y="260"/>
                    <a:pt x="109" y="422"/>
                  </a:cubicBezTo>
                  <a:cubicBezTo>
                    <a:pt x="149" y="491"/>
                    <a:pt x="211" y="549"/>
                    <a:pt x="279" y="592"/>
                  </a:cubicBezTo>
                  <a:cubicBezTo>
                    <a:pt x="312" y="614"/>
                    <a:pt x="352" y="625"/>
                    <a:pt x="391" y="625"/>
                  </a:cubicBezTo>
                  <a:cubicBezTo>
                    <a:pt x="417" y="625"/>
                    <a:pt x="442" y="618"/>
                    <a:pt x="464" y="607"/>
                  </a:cubicBezTo>
                  <a:cubicBezTo>
                    <a:pt x="518" y="567"/>
                    <a:pt x="543" y="498"/>
                    <a:pt x="536" y="433"/>
                  </a:cubicBezTo>
                  <a:cubicBezTo>
                    <a:pt x="529" y="354"/>
                    <a:pt x="500" y="274"/>
                    <a:pt x="456" y="205"/>
                  </a:cubicBezTo>
                  <a:cubicBezTo>
                    <a:pt x="375" y="79"/>
                    <a:pt x="263" y="1"/>
                    <a:pt x="1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2"/>
            <p:cNvSpPr/>
            <p:nvPr/>
          </p:nvSpPr>
          <p:spPr>
            <a:xfrm>
              <a:off x="4217425" y="4452600"/>
              <a:ext cx="17925" cy="24700"/>
            </a:xfrm>
            <a:custGeom>
              <a:rect b="b" l="l" r="r" t="t"/>
              <a:pathLst>
                <a:path extrusionOk="0" h="988" w="717">
                  <a:moveTo>
                    <a:pt x="245" y="1"/>
                  </a:moveTo>
                  <a:cubicBezTo>
                    <a:pt x="227" y="1"/>
                    <a:pt x="209" y="4"/>
                    <a:pt x="192" y="10"/>
                  </a:cubicBezTo>
                  <a:cubicBezTo>
                    <a:pt x="44" y="60"/>
                    <a:pt x="1" y="317"/>
                    <a:pt x="95" y="584"/>
                  </a:cubicBezTo>
                  <a:cubicBezTo>
                    <a:pt x="175" y="821"/>
                    <a:pt x="337" y="987"/>
                    <a:pt x="473" y="987"/>
                  </a:cubicBezTo>
                  <a:cubicBezTo>
                    <a:pt x="491" y="987"/>
                    <a:pt x="508" y="984"/>
                    <a:pt x="525" y="978"/>
                  </a:cubicBezTo>
                  <a:cubicBezTo>
                    <a:pt x="673" y="928"/>
                    <a:pt x="716" y="671"/>
                    <a:pt x="626" y="404"/>
                  </a:cubicBezTo>
                  <a:cubicBezTo>
                    <a:pt x="543" y="167"/>
                    <a:pt x="383" y="1"/>
                    <a:pt x="2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2"/>
            <p:cNvSpPr/>
            <p:nvPr/>
          </p:nvSpPr>
          <p:spPr>
            <a:xfrm>
              <a:off x="4217150" y="4451750"/>
              <a:ext cx="18200" cy="26400"/>
            </a:xfrm>
            <a:custGeom>
              <a:rect b="b" l="l" r="r" t="t"/>
              <a:pathLst>
                <a:path extrusionOk="0" h="1056" w="728">
                  <a:moveTo>
                    <a:pt x="257" y="69"/>
                  </a:moveTo>
                  <a:cubicBezTo>
                    <a:pt x="380" y="69"/>
                    <a:pt x="529" y="232"/>
                    <a:pt x="608" y="448"/>
                  </a:cubicBezTo>
                  <a:cubicBezTo>
                    <a:pt x="648" y="561"/>
                    <a:pt x="662" y="680"/>
                    <a:pt x="644" y="799"/>
                  </a:cubicBezTo>
                  <a:cubicBezTo>
                    <a:pt x="630" y="897"/>
                    <a:pt x="586" y="962"/>
                    <a:pt x="529" y="980"/>
                  </a:cubicBezTo>
                  <a:cubicBezTo>
                    <a:pt x="515" y="985"/>
                    <a:pt x="501" y="987"/>
                    <a:pt x="486" y="987"/>
                  </a:cubicBezTo>
                  <a:cubicBezTo>
                    <a:pt x="437" y="987"/>
                    <a:pt x="381" y="961"/>
                    <a:pt x="326" y="911"/>
                  </a:cubicBezTo>
                  <a:cubicBezTo>
                    <a:pt x="156" y="738"/>
                    <a:pt x="73" y="495"/>
                    <a:pt x="98" y="257"/>
                  </a:cubicBezTo>
                  <a:cubicBezTo>
                    <a:pt x="116" y="159"/>
                    <a:pt x="156" y="94"/>
                    <a:pt x="218" y="76"/>
                  </a:cubicBezTo>
                  <a:cubicBezTo>
                    <a:pt x="229" y="69"/>
                    <a:pt x="243" y="69"/>
                    <a:pt x="257" y="69"/>
                  </a:cubicBezTo>
                  <a:close/>
                  <a:moveTo>
                    <a:pt x="257" y="0"/>
                  </a:moveTo>
                  <a:cubicBezTo>
                    <a:pt x="235" y="0"/>
                    <a:pt x="213" y="4"/>
                    <a:pt x="192" y="11"/>
                  </a:cubicBezTo>
                  <a:cubicBezTo>
                    <a:pt x="109" y="40"/>
                    <a:pt x="51" y="123"/>
                    <a:pt x="30" y="242"/>
                  </a:cubicBezTo>
                  <a:cubicBezTo>
                    <a:pt x="1" y="506"/>
                    <a:pt x="91" y="770"/>
                    <a:pt x="276" y="962"/>
                  </a:cubicBezTo>
                  <a:cubicBezTo>
                    <a:pt x="330" y="1016"/>
                    <a:pt x="406" y="1052"/>
                    <a:pt x="485" y="1056"/>
                  </a:cubicBezTo>
                  <a:cubicBezTo>
                    <a:pt x="507" y="1056"/>
                    <a:pt x="525" y="1052"/>
                    <a:pt x="547" y="1045"/>
                  </a:cubicBezTo>
                  <a:cubicBezTo>
                    <a:pt x="630" y="1016"/>
                    <a:pt x="688" y="933"/>
                    <a:pt x="709" y="814"/>
                  </a:cubicBezTo>
                  <a:cubicBezTo>
                    <a:pt x="727" y="683"/>
                    <a:pt x="713" y="550"/>
                    <a:pt x="670" y="427"/>
                  </a:cubicBezTo>
                  <a:cubicBezTo>
                    <a:pt x="581" y="171"/>
                    <a:pt x="410" y="0"/>
                    <a:pt x="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2"/>
            <p:cNvSpPr/>
            <p:nvPr/>
          </p:nvSpPr>
          <p:spPr>
            <a:xfrm>
              <a:off x="3982825" y="4447850"/>
              <a:ext cx="183925" cy="114775"/>
            </a:xfrm>
            <a:custGeom>
              <a:rect b="b" l="l" r="r" t="t"/>
              <a:pathLst>
                <a:path extrusionOk="0" h="4591" w="7357">
                  <a:moveTo>
                    <a:pt x="5664" y="1"/>
                  </a:moveTo>
                  <a:cubicBezTo>
                    <a:pt x="4894" y="1"/>
                    <a:pt x="3884" y="284"/>
                    <a:pt x="2881" y="832"/>
                  </a:cubicBezTo>
                  <a:cubicBezTo>
                    <a:pt x="1092" y="1808"/>
                    <a:pt x="0" y="3254"/>
                    <a:pt x="441" y="4064"/>
                  </a:cubicBezTo>
                  <a:cubicBezTo>
                    <a:pt x="635" y="4418"/>
                    <a:pt x="1091" y="4591"/>
                    <a:pt x="1694" y="4591"/>
                  </a:cubicBezTo>
                  <a:cubicBezTo>
                    <a:pt x="2465" y="4591"/>
                    <a:pt x="3475" y="4308"/>
                    <a:pt x="4479" y="3760"/>
                  </a:cubicBezTo>
                  <a:cubicBezTo>
                    <a:pt x="6265" y="2784"/>
                    <a:pt x="7357" y="1335"/>
                    <a:pt x="6916" y="529"/>
                  </a:cubicBezTo>
                  <a:cubicBezTo>
                    <a:pt x="6722" y="173"/>
                    <a:pt x="6266" y="1"/>
                    <a:pt x="566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2"/>
            <p:cNvSpPr/>
            <p:nvPr/>
          </p:nvSpPr>
          <p:spPr>
            <a:xfrm>
              <a:off x="3981725" y="4447200"/>
              <a:ext cx="186025" cy="116350"/>
            </a:xfrm>
            <a:custGeom>
              <a:rect b="b" l="l" r="r" t="t"/>
              <a:pathLst>
                <a:path extrusionOk="0" h="4654" w="7441">
                  <a:moveTo>
                    <a:pt x="5709" y="63"/>
                  </a:moveTo>
                  <a:cubicBezTo>
                    <a:pt x="6294" y="63"/>
                    <a:pt x="6739" y="233"/>
                    <a:pt x="6931" y="573"/>
                  </a:cubicBezTo>
                  <a:cubicBezTo>
                    <a:pt x="7361" y="1364"/>
                    <a:pt x="6273" y="2792"/>
                    <a:pt x="4505" y="3757"/>
                  </a:cubicBezTo>
                  <a:cubicBezTo>
                    <a:pt x="3645" y="4227"/>
                    <a:pt x="2755" y="4520"/>
                    <a:pt x="1996" y="4574"/>
                  </a:cubicBezTo>
                  <a:cubicBezTo>
                    <a:pt x="1903" y="4582"/>
                    <a:pt x="1814" y="4585"/>
                    <a:pt x="1728" y="4585"/>
                  </a:cubicBezTo>
                  <a:cubicBezTo>
                    <a:pt x="1123" y="4585"/>
                    <a:pt x="698" y="4408"/>
                    <a:pt x="518" y="4076"/>
                  </a:cubicBezTo>
                  <a:cubicBezTo>
                    <a:pt x="84" y="3287"/>
                    <a:pt x="1172" y="1856"/>
                    <a:pt x="2940" y="891"/>
                  </a:cubicBezTo>
                  <a:cubicBezTo>
                    <a:pt x="3941" y="345"/>
                    <a:pt x="4946" y="63"/>
                    <a:pt x="5709" y="63"/>
                  </a:cubicBezTo>
                  <a:close/>
                  <a:moveTo>
                    <a:pt x="5705" y="1"/>
                  </a:moveTo>
                  <a:cubicBezTo>
                    <a:pt x="4926" y="1"/>
                    <a:pt x="3911" y="284"/>
                    <a:pt x="2904" y="833"/>
                  </a:cubicBezTo>
                  <a:cubicBezTo>
                    <a:pt x="1103" y="1816"/>
                    <a:pt x="1" y="3284"/>
                    <a:pt x="453" y="4108"/>
                  </a:cubicBezTo>
                  <a:cubicBezTo>
                    <a:pt x="648" y="4466"/>
                    <a:pt x="1096" y="4654"/>
                    <a:pt x="1732" y="4654"/>
                  </a:cubicBezTo>
                  <a:cubicBezTo>
                    <a:pt x="1819" y="4654"/>
                    <a:pt x="1906" y="4650"/>
                    <a:pt x="2000" y="4643"/>
                  </a:cubicBezTo>
                  <a:cubicBezTo>
                    <a:pt x="2766" y="4585"/>
                    <a:pt x="3666" y="4292"/>
                    <a:pt x="4538" y="3819"/>
                  </a:cubicBezTo>
                  <a:cubicBezTo>
                    <a:pt x="6338" y="2836"/>
                    <a:pt x="7440" y="1364"/>
                    <a:pt x="6989" y="540"/>
                  </a:cubicBezTo>
                  <a:cubicBezTo>
                    <a:pt x="6789" y="178"/>
                    <a:pt x="6321" y="1"/>
                    <a:pt x="57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2"/>
            <p:cNvSpPr/>
            <p:nvPr/>
          </p:nvSpPr>
          <p:spPr>
            <a:xfrm>
              <a:off x="4031525" y="4525500"/>
              <a:ext cx="26775" cy="16100"/>
            </a:xfrm>
            <a:custGeom>
              <a:rect b="b" l="l" r="r" t="t"/>
              <a:pathLst>
                <a:path extrusionOk="0" h="644" w="1071">
                  <a:moveTo>
                    <a:pt x="727" y="0"/>
                  </a:moveTo>
                  <a:cubicBezTo>
                    <a:pt x="638" y="0"/>
                    <a:pt x="536" y="19"/>
                    <a:pt x="434" y="58"/>
                  </a:cubicBezTo>
                  <a:cubicBezTo>
                    <a:pt x="171" y="163"/>
                    <a:pt x="1" y="362"/>
                    <a:pt x="58" y="506"/>
                  </a:cubicBezTo>
                  <a:cubicBezTo>
                    <a:pt x="94" y="596"/>
                    <a:pt x="202" y="643"/>
                    <a:pt x="341" y="643"/>
                  </a:cubicBezTo>
                  <a:cubicBezTo>
                    <a:pt x="431" y="643"/>
                    <a:pt x="535" y="623"/>
                    <a:pt x="640" y="582"/>
                  </a:cubicBezTo>
                  <a:cubicBezTo>
                    <a:pt x="904" y="481"/>
                    <a:pt x="1071" y="278"/>
                    <a:pt x="1013" y="134"/>
                  </a:cubicBezTo>
                  <a:cubicBezTo>
                    <a:pt x="980" y="47"/>
                    <a:pt x="869" y="0"/>
                    <a:pt x="72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2"/>
            <p:cNvSpPr/>
            <p:nvPr/>
          </p:nvSpPr>
          <p:spPr>
            <a:xfrm>
              <a:off x="4030625" y="4524625"/>
              <a:ext cx="28675" cy="17800"/>
            </a:xfrm>
            <a:custGeom>
              <a:rect b="b" l="l" r="r" t="t"/>
              <a:pathLst>
                <a:path extrusionOk="0" h="712" w="1147">
                  <a:moveTo>
                    <a:pt x="767" y="68"/>
                  </a:moveTo>
                  <a:lnTo>
                    <a:pt x="767" y="71"/>
                  </a:lnTo>
                  <a:cubicBezTo>
                    <a:pt x="893" y="71"/>
                    <a:pt x="991" y="107"/>
                    <a:pt x="1020" y="183"/>
                  </a:cubicBezTo>
                  <a:cubicBezTo>
                    <a:pt x="1071" y="310"/>
                    <a:pt x="904" y="494"/>
                    <a:pt x="662" y="588"/>
                  </a:cubicBezTo>
                  <a:cubicBezTo>
                    <a:pt x="571" y="626"/>
                    <a:pt x="475" y="645"/>
                    <a:pt x="378" y="645"/>
                  </a:cubicBezTo>
                  <a:cubicBezTo>
                    <a:pt x="356" y="645"/>
                    <a:pt x="334" y="644"/>
                    <a:pt x="311" y="642"/>
                  </a:cubicBezTo>
                  <a:cubicBezTo>
                    <a:pt x="217" y="628"/>
                    <a:pt x="149" y="592"/>
                    <a:pt x="127" y="534"/>
                  </a:cubicBezTo>
                  <a:cubicBezTo>
                    <a:pt x="76" y="407"/>
                    <a:pt x="239" y="219"/>
                    <a:pt x="481" y="125"/>
                  </a:cubicBezTo>
                  <a:cubicBezTo>
                    <a:pt x="572" y="89"/>
                    <a:pt x="669" y="71"/>
                    <a:pt x="767" y="68"/>
                  </a:cubicBezTo>
                  <a:close/>
                  <a:moveTo>
                    <a:pt x="769" y="1"/>
                  </a:moveTo>
                  <a:cubicBezTo>
                    <a:pt x="675" y="1"/>
                    <a:pt x="568" y="21"/>
                    <a:pt x="460" y="64"/>
                  </a:cubicBezTo>
                  <a:cubicBezTo>
                    <a:pt x="174" y="176"/>
                    <a:pt x="0" y="393"/>
                    <a:pt x="62" y="556"/>
                  </a:cubicBezTo>
                  <a:cubicBezTo>
                    <a:pt x="94" y="639"/>
                    <a:pt x="181" y="693"/>
                    <a:pt x="304" y="707"/>
                  </a:cubicBezTo>
                  <a:cubicBezTo>
                    <a:pt x="329" y="711"/>
                    <a:pt x="355" y="711"/>
                    <a:pt x="380" y="711"/>
                  </a:cubicBezTo>
                  <a:cubicBezTo>
                    <a:pt x="485" y="711"/>
                    <a:pt x="590" y="689"/>
                    <a:pt x="687" y="650"/>
                  </a:cubicBezTo>
                  <a:cubicBezTo>
                    <a:pt x="973" y="538"/>
                    <a:pt x="1146" y="321"/>
                    <a:pt x="1081" y="158"/>
                  </a:cubicBezTo>
                  <a:cubicBezTo>
                    <a:pt x="1041" y="55"/>
                    <a:pt x="922" y="1"/>
                    <a:pt x="7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2"/>
            <p:cNvSpPr/>
            <p:nvPr/>
          </p:nvSpPr>
          <p:spPr>
            <a:xfrm>
              <a:off x="4089900" y="4468000"/>
              <a:ext cx="26700" cy="16125"/>
            </a:xfrm>
            <a:custGeom>
              <a:rect b="b" l="l" r="r" t="t"/>
              <a:pathLst>
                <a:path extrusionOk="0" h="645" w="1068">
                  <a:moveTo>
                    <a:pt x="730" y="1"/>
                  </a:moveTo>
                  <a:cubicBezTo>
                    <a:pt x="640" y="1"/>
                    <a:pt x="536" y="21"/>
                    <a:pt x="431" y="62"/>
                  </a:cubicBezTo>
                  <a:cubicBezTo>
                    <a:pt x="167" y="164"/>
                    <a:pt x="1" y="366"/>
                    <a:pt x="55" y="511"/>
                  </a:cubicBezTo>
                  <a:cubicBezTo>
                    <a:pt x="90" y="598"/>
                    <a:pt x="199" y="644"/>
                    <a:pt x="338" y="644"/>
                  </a:cubicBezTo>
                  <a:cubicBezTo>
                    <a:pt x="429" y="644"/>
                    <a:pt x="533" y="624"/>
                    <a:pt x="637" y="583"/>
                  </a:cubicBezTo>
                  <a:cubicBezTo>
                    <a:pt x="901" y="482"/>
                    <a:pt x="1067" y="279"/>
                    <a:pt x="1009" y="135"/>
                  </a:cubicBezTo>
                  <a:cubicBezTo>
                    <a:pt x="977" y="47"/>
                    <a:pt x="869" y="1"/>
                    <a:pt x="73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2"/>
            <p:cNvSpPr/>
            <p:nvPr/>
          </p:nvSpPr>
          <p:spPr>
            <a:xfrm>
              <a:off x="4088725" y="4467275"/>
              <a:ext cx="27950" cy="17850"/>
            </a:xfrm>
            <a:custGeom>
              <a:rect b="b" l="l" r="r" t="t"/>
              <a:pathLst>
                <a:path extrusionOk="0" h="714" w="1118">
                  <a:moveTo>
                    <a:pt x="771" y="70"/>
                  </a:moveTo>
                  <a:cubicBezTo>
                    <a:pt x="897" y="70"/>
                    <a:pt x="995" y="109"/>
                    <a:pt x="1024" y="185"/>
                  </a:cubicBezTo>
                  <a:cubicBezTo>
                    <a:pt x="1046" y="243"/>
                    <a:pt x="1024" y="315"/>
                    <a:pt x="959" y="391"/>
                  </a:cubicBezTo>
                  <a:cubicBezTo>
                    <a:pt x="879" y="478"/>
                    <a:pt x="778" y="547"/>
                    <a:pt x="666" y="590"/>
                  </a:cubicBezTo>
                  <a:cubicBezTo>
                    <a:pt x="568" y="628"/>
                    <a:pt x="469" y="647"/>
                    <a:pt x="384" y="647"/>
                  </a:cubicBezTo>
                  <a:cubicBezTo>
                    <a:pt x="259" y="647"/>
                    <a:pt x="161" y="607"/>
                    <a:pt x="131" y="532"/>
                  </a:cubicBezTo>
                  <a:cubicBezTo>
                    <a:pt x="80" y="406"/>
                    <a:pt x="243" y="221"/>
                    <a:pt x="485" y="128"/>
                  </a:cubicBezTo>
                  <a:cubicBezTo>
                    <a:pt x="576" y="88"/>
                    <a:pt x="673" y="70"/>
                    <a:pt x="771" y="70"/>
                  </a:cubicBezTo>
                  <a:close/>
                  <a:moveTo>
                    <a:pt x="768" y="0"/>
                  </a:moveTo>
                  <a:cubicBezTo>
                    <a:pt x="674" y="0"/>
                    <a:pt x="568" y="20"/>
                    <a:pt x="460" y="62"/>
                  </a:cubicBezTo>
                  <a:cubicBezTo>
                    <a:pt x="174" y="174"/>
                    <a:pt x="1" y="391"/>
                    <a:pt x="66" y="554"/>
                  </a:cubicBezTo>
                  <a:cubicBezTo>
                    <a:pt x="106" y="659"/>
                    <a:pt x="229" y="713"/>
                    <a:pt x="384" y="713"/>
                  </a:cubicBezTo>
                  <a:cubicBezTo>
                    <a:pt x="489" y="710"/>
                    <a:pt x="594" y="688"/>
                    <a:pt x="691" y="652"/>
                  </a:cubicBezTo>
                  <a:cubicBezTo>
                    <a:pt x="814" y="605"/>
                    <a:pt x="923" y="529"/>
                    <a:pt x="1013" y="431"/>
                  </a:cubicBezTo>
                  <a:cubicBezTo>
                    <a:pt x="1093" y="337"/>
                    <a:pt x="1118" y="240"/>
                    <a:pt x="1085" y="156"/>
                  </a:cubicBezTo>
                  <a:cubicBezTo>
                    <a:pt x="1045" y="55"/>
                    <a:pt x="923" y="0"/>
                    <a:pt x="7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2"/>
            <p:cNvSpPr/>
            <p:nvPr/>
          </p:nvSpPr>
          <p:spPr>
            <a:xfrm>
              <a:off x="4061725" y="4506500"/>
              <a:ext cx="19175" cy="14425"/>
            </a:xfrm>
            <a:custGeom>
              <a:rect b="b" l="l" r="r" t="t"/>
              <a:pathLst>
                <a:path extrusionOk="0" h="577" w="767">
                  <a:moveTo>
                    <a:pt x="557" y="0"/>
                  </a:moveTo>
                  <a:cubicBezTo>
                    <a:pt x="469" y="0"/>
                    <a:pt x="358" y="41"/>
                    <a:pt x="257" y="117"/>
                  </a:cubicBezTo>
                  <a:cubicBezTo>
                    <a:pt x="83" y="243"/>
                    <a:pt x="0" y="424"/>
                    <a:pt x="69" y="518"/>
                  </a:cubicBezTo>
                  <a:cubicBezTo>
                    <a:pt x="96" y="557"/>
                    <a:pt x="146" y="576"/>
                    <a:pt x="206" y="576"/>
                  </a:cubicBezTo>
                  <a:cubicBezTo>
                    <a:pt x="294" y="576"/>
                    <a:pt x="406" y="535"/>
                    <a:pt x="510" y="460"/>
                  </a:cubicBezTo>
                  <a:cubicBezTo>
                    <a:pt x="680" y="333"/>
                    <a:pt x="766" y="153"/>
                    <a:pt x="694" y="59"/>
                  </a:cubicBezTo>
                  <a:cubicBezTo>
                    <a:pt x="666" y="19"/>
                    <a:pt x="617" y="0"/>
                    <a:pt x="5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2"/>
            <p:cNvSpPr/>
            <p:nvPr/>
          </p:nvSpPr>
          <p:spPr>
            <a:xfrm>
              <a:off x="4060725" y="4505600"/>
              <a:ext cx="20075" cy="16225"/>
            </a:xfrm>
            <a:custGeom>
              <a:rect b="b" l="l" r="r" t="t"/>
              <a:pathLst>
                <a:path extrusionOk="0" h="649" w="803">
                  <a:moveTo>
                    <a:pt x="608" y="69"/>
                  </a:moveTo>
                  <a:cubicBezTo>
                    <a:pt x="647" y="69"/>
                    <a:pt x="682" y="86"/>
                    <a:pt x="705" y="113"/>
                  </a:cubicBezTo>
                  <a:cubicBezTo>
                    <a:pt x="730" y="149"/>
                    <a:pt x="730" y="203"/>
                    <a:pt x="702" y="268"/>
                  </a:cubicBezTo>
                  <a:cubicBezTo>
                    <a:pt x="615" y="427"/>
                    <a:pt x="463" y="539"/>
                    <a:pt x="282" y="576"/>
                  </a:cubicBezTo>
                  <a:cubicBezTo>
                    <a:pt x="267" y="578"/>
                    <a:pt x="253" y="579"/>
                    <a:pt x="240" y="579"/>
                  </a:cubicBezTo>
                  <a:cubicBezTo>
                    <a:pt x="191" y="579"/>
                    <a:pt x="154" y="564"/>
                    <a:pt x="134" y="536"/>
                  </a:cubicBezTo>
                  <a:cubicBezTo>
                    <a:pt x="76" y="456"/>
                    <a:pt x="159" y="294"/>
                    <a:pt x="315" y="181"/>
                  </a:cubicBezTo>
                  <a:cubicBezTo>
                    <a:pt x="387" y="124"/>
                    <a:pt x="470" y="87"/>
                    <a:pt x="557" y="73"/>
                  </a:cubicBezTo>
                  <a:cubicBezTo>
                    <a:pt x="571" y="69"/>
                    <a:pt x="586" y="69"/>
                    <a:pt x="597" y="69"/>
                  </a:cubicBezTo>
                  <a:cubicBezTo>
                    <a:pt x="600" y="69"/>
                    <a:pt x="604" y="69"/>
                    <a:pt x="608" y="69"/>
                  </a:cubicBezTo>
                  <a:close/>
                  <a:moveTo>
                    <a:pt x="600" y="0"/>
                  </a:moveTo>
                  <a:cubicBezTo>
                    <a:pt x="584" y="0"/>
                    <a:pt x="567" y="2"/>
                    <a:pt x="550" y="4"/>
                  </a:cubicBezTo>
                  <a:cubicBezTo>
                    <a:pt x="449" y="19"/>
                    <a:pt x="355" y="62"/>
                    <a:pt x="275" y="124"/>
                  </a:cubicBezTo>
                  <a:cubicBezTo>
                    <a:pt x="83" y="265"/>
                    <a:pt x="0" y="463"/>
                    <a:pt x="80" y="576"/>
                  </a:cubicBezTo>
                  <a:cubicBezTo>
                    <a:pt x="117" y="620"/>
                    <a:pt x="174" y="648"/>
                    <a:pt x="235" y="648"/>
                  </a:cubicBezTo>
                  <a:cubicBezTo>
                    <a:pt x="239" y="648"/>
                    <a:pt x="242" y="648"/>
                    <a:pt x="246" y="648"/>
                  </a:cubicBezTo>
                  <a:cubicBezTo>
                    <a:pt x="261" y="644"/>
                    <a:pt x="279" y="644"/>
                    <a:pt x="293" y="641"/>
                  </a:cubicBezTo>
                  <a:cubicBezTo>
                    <a:pt x="496" y="604"/>
                    <a:pt x="665" y="474"/>
                    <a:pt x="763" y="294"/>
                  </a:cubicBezTo>
                  <a:cubicBezTo>
                    <a:pt x="803" y="207"/>
                    <a:pt x="803" y="127"/>
                    <a:pt x="763" y="69"/>
                  </a:cubicBezTo>
                  <a:cubicBezTo>
                    <a:pt x="728" y="25"/>
                    <a:pt x="671" y="0"/>
                    <a:pt x="6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2"/>
            <p:cNvSpPr/>
            <p:nvPr/>
          </p:nvSpPr>
          <p:spPr>
            <a:xfrm>
              <a:off x="3998825" y="4518175"/>
              <a:ext cx="15275" cy="11550"/>
            </a:xfrm>
            <a:custGeom>
              <a:rect b="b" l="l" r="r" t="t"/>
              <a:pathLst>
                <a:path extrusionOk="0" h="462" w="611">
                  <a:moveTo>
                    <a:pt x="444" y="1"/>
                  </a:moveTo>
                  <a:cubicBezTo>
                    <a:pt x="374" y="1"/>
                    <a:pt x="287" y="32"/>
                    <a:pt x="206" y="94"/>
                  </a:cubicBezTo>
                  <a:cubicBezTo>
                    <a:pt x="65" y="195"/>
                    <a:pt x="0" y="336"/>
                    <a:pt x="54" y="416"/>
                  </a:cubicBezTo>
                  <a:cubicBezTo>
                    <a:pt x="78" y="447"/>
                    <a:pt x="117" y="461"/>
                    <a:pt x="164" y="461"/>
                  </a:cubicBezTo>
                  <a:cubicBezTo>
                    <a:pt x="235" y="461"/>
                    <a:pt x="323" y="429"/>
                    <a:pt x="405" y="369"/>
                  </a:cubicBezTo>
                  <a:cubicBezTo>
                    <a:pt x="546" y="268"/>
                    <a:pt x="611" y="123"/>
                    <a:pt x="557" y="47"/>
                  </a:cubicBezTo>
                  <a:cubicBezTo>
                    <a:pt x="533" y="16"/>
                    <a:pt x="493" y="1"/>
                    <a:pt x="4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2"/>
            <p:cNvSpPr/>
            <p:nvPr/>
          </p:nvSpPr>
          <p:spPr>
            <a:xfrm>
              <a:off x="3998725" y="4517200"/>
              <a:ext cx="16725" cy="13375"/>
            </a:xfrm>
            <a:custGeom>
              <a:rect b="b" l="l" r="r" t="t"/>
              <a:pathLst>
                <a:path extrusionOk="0" h="535" w="669">
                  <a:moveTo>
                    <a:pt x="461" y="75"/>
                  </a:moveTo>
                  <a:cubicBezTo>
                    <a:pt x="488" y="75"/>
                    <a:pt x="513" y="86"/>
                    <a:pt x="532" y="108"/>
                  </a:cubicBezTo>
                  <a:cubicBezTo>
                    <a:pt x="550" y="144"/>
                    <a:pt x="550" y="187"/>
                    <a:pt x="528" y="224"/>
                  </a:cubicBezTo>
                  <a:cubicBezTo>
                    <a:pt x="496" y="285"/>
                    <a:pt x="449" y="339"/>
                    <a:pt x="391" y="379"/>
                  </a:cubicBezTo>
                  <a:cubicBezTo>
                    <a:pt x="337" y="422"/>
                    <a:pt x="268" y="451"/>
                    <a:pt x="199" y="466"/>
                  </a:cubicBezTo>
                  <a:cubicBezTo>
                    <a:pt x="189" y="469"/>
                    <a:pt x="179" y="470"/>
                    <a:pt x="168" y="470"/>
                  </a:cubicBezTo>
                  <a:cubicBezTo>
                    <a:pt x="138" y="470"/>
                    <a:pt x="109" y="458"/>
                    <a:pt x="87" y="437"/>
                  </a:cubicBezTo>
                  <a:cubicBezTo>
                    <a:pt x="69" y="397"/>
                    <a:pt x="69" y="354"/>
                    <a:pt x="91" y="318"/>
                  </a:cubicBezTo>
                  <a:cubicBezTo>
                    <a:pt x="159" y="191"/>
                    <a:pt x="279" y="104"/>
                    <a:pt x="420" y="75"/>
                  </a:cubicBezTo>
                  <a:lnTo>
                    <a:pt x="449" y="75"/>
                  </a:lnTo>
                  <a:cubicBezTo>
                    <a:pt x="453" y="75"/>
                    <a:pt x="457" y="75"/>
                    <a:pt x="461" y="75"/>
                  </a:cubicBezTo>
                  <a:close/>
                  <a:moveTo>
                    <a:pt x="466" y="1"/>
                  </a:moveTo>
                  <a:cubicBezTo>
                    <a:pt x="449" y="1"/>
                    <a:pt x="431" y="4"/>
                    <a:pt x="412" y="10"/>
                  </a:cubicBezTo>
                  <a:cubicBezTo>
                    <a:pt x="250" y="39"/>
                    <a:pt x="109" y="144"/>
                    <a:pt x="33" y="289"/>
                  </a:cubicBezTo>
                  <a:cubicBezTo>
                    <a:pt x="0" y="346"/>
                    <a:pt x="0" y="419"/>
                    <a:pt x="33" y="477"/>
                  </a:cubicBezTo>
                  <a:cubicBezTo>
                    <a:pt x="63" y="514"/>
                    <a:pt x="109" y="535"/>
                    <a:pt x="159" y="535"/>
                  </a:cubicBezTo>
                  <a:cubicBezTo>
                    <a:pt x="162" y="535"/>
                    <a:pt x="166" y="535"/>
                    <a:pt x="170" y="534"/>
                  </a:cubicBezTo>
                  <a:cubicBezTo>
                    <a:pt x="181" y="534"/>
                    <a:pt x="196" y="534"/>
                    <a:pt x="210" y="531"/>
                  </a:cubicBezTo>
                  <a:cubicBezTo>
                    <a:pt x="373" y="502"/>
                    <a:pt x="514" y="397"/>
                    <a:pt x="590" y="253"/>
                  </a:cubicBezTo>
                  <a:cubicBezTo>
                    <a:pt x="669" y="142"/>
                    <a:pt x="585" y="1"/>
                    <a:pt x="4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2"/>
            <p:cNvSpPr/>
            <p:nvPr/>
          </p:nvSpPr>
          <p:spPr>
            <a:xfrm>
              <a:off x="3999975" y="4500975"/>
              <a:ext cx="14675" cy="12375"/>
            </a:xfrm>
            <a:custGeom>
              <a:rect b="b" l="l" r="r" t="t"/>
              <a:pathLst>
                <a:path extrusionOk="0" h="495" w="587">
                  <a:moveTo>
                    <a:pt x="432" y="0"/>
                  </a:moveTo>
                  <a:cubicBezTo>
                    <a:pt x="358" y="0"/>
                    <a:pt x="262" y="44"/>
                    <a:pt x="178" y="121"/>
                  </a:cubicBezTo>
                  <a:cubicBezTo>
                    <a:pt x="52" y="240"/>
                    <a:pt x="1" y="392"/>
                    <a:pt x="66" y="460"/>
                  </a:cubicBezTo>
                  <a:cubicBezTo>
                    <a:pt x="88" y="483"/>
                    <a:pt x="119" y="494"/>
                    <a:pt x="155" y="494"/>
                  </a:cubicBezTo>
                  <a:cubicBezTo>
                    <a:pt x="229" y="494"/>
                    <a:pt x="325" y="450"/>
                    <a:pt x="409" y="370"/>
                  </a:cubicBezTo>
                  <a:cubicBezTo>
                    <a:pt x="536" y="254"/>
                    <a:pt x="587" y="103"/>
                    <a:pt x="522" y="34"/>
                  </a:cubicBezTo>
                  <a:cubicBezTo>
                    <a:pt x="500" y="11"/>
                    <a:pt x="469" y="0"/>
                    <a:pt x="4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2"/>
            <p:cNvSpPr/>
            <p:nvPr/>
          </p:nvSpPr>
          <p:spPr>
            <a:xfrm>
              <a:off x="3999075" y="4500125"/>
              <a:ext cx="15850" cy="14000"/>
            </a:xfrm>
            <a:custGeom>
              <a:rect b="b" l="l" r="r" t="t"/>
              <a:pathLst>
                <a:path extrusionOk="0" h="560" w="634">
                  <a:moveTo>
                    <a:pt x="467" y="68"/>
                  </a:moveTo>
                  <a:cubicBezTo>
                    <a:pt x="489" y="68"/>
                    <a:pt x="514" y="75"/>
                    <a:pt x="532" y="90"/>
                  </a:cubicBezTo>
                  <a:cubicBezTo>
                    <a:pt x="554" y="126"/>
                    <a:pt x="558" y="169"/>
                    <a:pt x="539" y="209"/>
                  </a:cubicBezTo>
                  <a:cubicBezTo>
                    <a:pt x="514" y="274"/>
                    <a:pt x="474" y="332"/>
                    <a:pt x="424" y="379"/>
                  </a:cubicBezTo>
                  <a:cubicBezTo>
                    <a:pt x="342" y="456"/>
                    <a:pt x="254" y="492"/>
                    <a:pt x="192" y="492"/>
                  </a:cubicBezTo>
                  <a:cubicBezTo>
                    <a:pt x="164" y="492"/>
                    <a:pt x="141" y="484"/>
                    <a:pt x="127" y="469"/>
                  </a:cubicBezTo>
                  <a:cubicBezTo>
                    <a:pt x="84" y="422"/>
                    <a:pt x="117" y="292"/>
                    <a:pt x="236" y="180"/>
                  </a:cubicBezTo>
                  <a:cubicBezTo>
                    <a:pt x="297" y="119"/>
                    <a:pt x="380" y="79"/>
                    <a:pt x="467" y="68"/>
                  </a:cubicBezTo>
                  <a:close/>
                  <a:moveTo>
                    <a:pt x="467" y="0"/>
                  </a:moveTo>
                  <a:cubicBezTo>
                    <a:pt x="384" y="0"/>
                    <a:pt x="281" y="46"/>
                    <a:pt x="189" y="129"/>
                  </a:cubicBezTo>
                  <a:cubicBezTo>
                    <a:pt x="48" y="263"/>
                    <a:pt x="1" y="429"/>
                    <a:pt x="77" y="516"/>
                  </a:cubicBezTo>
                  <a:cubicBezTo>
                    <a:pt x="103" y="543"/>
                    <a:pt x="142" y="560"/>
                    <a:pt x="181" y="560"/>
                  </a:cubicBezTo>
                  <a:cubicBezTo>
                    <a:pt x="185" y="560"/>
                    <a:pt x="189" y="560"/>
                    <a:pt x="192" y="560"/>
                  </a:cubicBezTo>
                  <a:cubicBezTo>
                    <a:pt x="297" y="552"/>
                    <a:pt x="395" y="505"/>
                    <a:pt x="471" y="429"/>
                  </a:cubicBezTo>
                  <a:cubicBezTo>
                    <a:pt x="529" y="375"/>
                    <a:pt x="576" y="306"/>
                    <a:pt x="605" y="227"/>
                  </a:cubicBezTo>
                  <a:cubicBezTo>
                    <a:pt x="633" y="169"/>
                    <a:pt x="623" y="97"/>
                    <a:pt x="583" y="46"/>
                  </a:cubicBezTo>
                  <a:cubicBezTo>
                    <a:pt x="554" y="15"/>
                    <a:pt x="514" y="0"/>
                    <a:pt x="4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2"/>
            <p:cNvSpPr/>
            <p:nvPr/>
          </p:nvSpPr>
          <p:spPr>
            <a:xfrm>
              <a:off x="4125875" y="4493925"/>
              <a:ext cx="14575" cy="12300"/>
            </a:xfrm>
            <a:custGeom>
              <a:rect b="b" l="l" r="r" t="t"/>
              <a:pathLst>
                <a:path extrusionOk="0" h="492" w="583">
                  <a:moveTo>
                    <a:pt x="429" y="0"/>
                  </a:moveTo>
                  <a:cubicBezTo>
                    <a:pt x="356" y="0"/>
                    <a:pt x="259" y="44"/>
                    <a:pt x="174" y="121"/>
                  </a:cubicBezTo>
                  <a:cubicBezTo>
                    <a:pt x="51" y="240"/>
                    <a:pt x="1" y="388"/>
                    <a:pt x="66" y="457"/>
                  </a:cubicBezTo>
                  <a:cubicBezTo>
                    <a:pt x="87" y="480"/>
                    <a:pt x="118" y="491"/>
                    <a:pt x="156" y="491"/>
                  </a:cubicBezTo>
                  <a:cubicBezTo>
                    <a:pt x="229" y="491"/>
                    <a:pt x="326" y="449"/>
                    <a:pt x="409" y="370"/>
                  </a:cubicBezTo>
                  <a:cubicBezTo>
                    <a:pt x="532" y="254"/>
                    <a:pt x="583" y="103"/>
                    <a:pt x="518" y="34"/>
                  </a:cubicBezTo>
                  <a:cubicBezTo>
                    <a:pt x="497" y="11"/>
                    <a:pt x="466" y="0"/>
                    <a:pt x="42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2"/>
            <p:cNvSpPr/>
            <p:nvPr/>
          </p:nvSpPr>
          <p:spPr>
            <a:xfrm>
              <a:off x="4124875" y="4493050"/>
              <a:ext cx="16575" cy="14050"/>
            </a:xfrm>
            <a:custGeom>
              <a:rect b="b" l="l" r="r" t="t"/>
              <a:pathLst>
                <a:path extrusionOk="0" h="562" w="663">
                  <a:moveTo>
                    <a:pt x="477" y="68"/>
                  </a:moveTo>
                  <a:cubicBezTo>
                    <a:pt x="498" y="68"/>
                    <a:pt x="517" y="78"/>
                    <a:pt x="532" y="91"/>
                  </a:cubicBezTo>
                  <a:cubicBezTo>
                    <a:pt x="579" y="138"/>
                    <a:pt x="543" y="268"/>
                    <a:pt x="424" y="380"/>
                  </a:cubicBezTo>
                  <a:cubicBezTo>
                    <a:pt x="342" y="457"/>
                    <a:pt x="255" y="493"/>
                    <a:pt x="194" y="493"/>
                  </a:cubicBezTo>
                  <a:cubicBezTo>
                    <a:pt x="165" y="493"/>
                    <a:pt x="142" y="485"/>
                    <a:pt x="127" y="470"/>
                  </a:cubicBezTo>
                  <a:cubicBezTo>
                    <a:pt x="84" y="423"/>
                    <a:pt x="120" y="293"/>
                    <a:pt x="239" y="181"/>
                  </a:cubicBezTo>
                  <a:cubicBezTo>
                    <a:pt x="297" y="116"/>
                    <a:pt x="380" y="76"/>
                    <a:pt x="467" y="69"/>
                  </a:cubicBezTo>
                  <a:cubicBezTo>
                    <a:pt x="471" y="68"/>
                    <a:pt x="474" y="68"/>
                    <a:pt x="477" y="68"/>
                  </a:cubicBezTo>
                  <a:close/>
                  <a:moveTo>
                    <a:pt x="471" y="0"/>
                  </a:moveTo>
                  <a:cubicBezTo>
                    <a:pt x="388" y="0"/>
                    <a:pt x="283" y="46"/>
                    <a:pt x="192" y="130"/>
                  </a:cubicBezTo>
                  <a:cubicBezTo>
                    <a:pt x="52" y="264"/>
                    <a:pt x="1" y="430"/>
                    <a:pt x="80" y="517"/>
                  </a:cubicBezTo>
                  <a:cubicBezTo>
                    <a:pt x="107" y="544"/>
                    <a:pt x="142" y="561"/>
                    <a:pt x="181" y="561"/>
                  </a:cubicBezTo>
                  <a:cubicBezTo>
                    <a:pt x="185" y="561"/>
                    <a:pt x="189" y="561"/>
                    <a:pt x="192" y="561"/>
                  </a:cubicBezTo>
                  <a:cubicBezTo>
                    <a:pt x="297" y="553"/>
                    <a:pt x="399" y="506"/>
                    <a:pt x="471" y="430"/>
                  </a:cubicBezTo>
                  <a:cubicBezTo>
                    <a:pt x="612" y="297"/>
                    <a:pt x="662" y="130"/>
                    <a:pt x="583" y="44"/>
                  </a:cubicBezTo>
                  <a:cubicBezTo>
                    <a:pt x="556" y="14"/>
                    <a:pt x="517" y="0"/>
                    <a:pt x="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2"/>
            <p:cNvSpPr/>
            <p:nvPr/>
          </p:nvSpPr>
          <p:spPr>
            <a:xfrm>
              <a:off x="4120375" y="4457150"/>
              <a:ext cx="15650" cy="8550"/>
            </a:xfrm>
            <a:custGeom>
              <a:rect b="b" l="l" r="r" t="t"/>
              <a:pathLst>
                <a:path extrusionOk="0" h="342" w="626">
                  <a:moveTo>
                    <a:pt x="306" y="1"/>
                  </a:moveTo>
                  <a:cubicBezTo>
                    <a:pt x="138" y="1"/>
                    <a:pt x="4" y="72"/>
                    <a:pt x="0" y="164"/>
                  </a:cubicBezTo>
                  <a:cubicBezTo>
                    <a:pt x="0" y="258"/>
                    <a:pt x="134" y="337"/>
                    <a:pt x="307" y="341"/>
                  </a:cubicBezTo>
                  <a:cubicBezTo>
                    <a:pt x="312" y="341"/>
                    <a:pt x="316" y="341"/>
                    <a:pt x="320" y="341"/>
                  </a:cubicBezTo>
                  <a:cubicBezTo>
                    <a:pt x="488" y="341"/>
                    <a:pt x="626" y="270"/>
                    <a:pt x="626" y="178"/>
                  </a:cubicBezTo>
                  <a:cubicBezTo>
                    <a:pt x="626" y="84"/>
                    <a:pt x="492" y="5"/>
                    <a:pt x="318" y="1"/>
                  </a:cubicBezTo>
                  <a:cubicBezTo>
                    <a:pt x="314" y="1"/>
                    <a:pt x="310" y="1"/>
                    <a:pt x="3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2"/>
            <p:cNvSpPr/>
            <p:nvPr/>
          </p:nvSpPr>
          <p:spPr>
            <a:xfrm>
              <a:off x="4118550" y="4456300"/>
              <a:ext cx="18300" cy="10300"/>
            </a:xfrm>
            <a:custGeom>
              <a:rect b="b" l="l" r="r" t="t"/>
              <a:pathLst>
                <a:path extrusionOk="0" h="412" w="732">
                  <a:moveTo>
                    <a:pt x="377" y="68"/>
                  </a:moveTo>
                  <a:lnTo>
                    <a:pt x="388" y="71"/>
                  </a:lnTo>
                  <a:cubicBezTo>
                    <a:pt x="460" y="71"/>
                    <a:pt x="529" y="89"/>
                    <a:pt x="590" y="122"/>
                  </a:cubicBezTo>
                  <a:cubicBezTo>
                    <a:pt x="637" y="147"/>
                    <a:pt x="662" y="180"/>
                    <a:pt x="662" y="212"/>
                  </a:cubicBezTo>
                  <a:cubicBezTo>
                    <a:pt x="662" y="245"/>
                    <a:pt x="633" y="277"/>
                    <a:pt x="586" y="303"/>
                  </a:cubicBezTo>
                  <a:cubicBezTo>
                    <a:pt x="525" y="330"/>
                    <a:pt x="460" y="343"/>
                    <a:pt x="395" y="343"/>
                  </a:cubicBezTo>
                  <a:cubicBezTo>
                    <a:pt x="322" y="343"/>
                    <a:pt x="249" y="326"/>
                    <a:pt x="182" y="292"/>
                  </a:cubicBezTo>
                  <a:cubicBezTo>
                    <a:pt x="135" y="266"/>
                    <a:pt x="109" y="234"/>
                    <a:pt x="109" y="198"/>
                  </a:cubicBezTo>
                  <a:cubicBezTo>
                    <a:pt x="109" y="165"/>
                    <a:pt x="138" y="133"/>
                    <a:pt x="185" y="107"/>
                  </a:cubicBezTo>
                  <a:cubicBezTo>
                    <a:pt x="243" y="82"/>
                    <a:pt x="312" y="68"/>
                    <a:pt x="377" y="68"/>
                  </a:cubicBezTo>
                  <a:close/>
                  <a:moveTo>
                    <a:pt x="379" y="1"/>
                  </a:moveTo>
                  <a:cubicBezTo>
                    <a:pt x="302" y="1"/>
                    <a:pt x="225" y="17"/>
                    <a:pt x="153" y="50"/>
                  </a:cubicBezTo>
                  <a:cubicBezTo>
                    <a:pt x="8" y="93"/>
                    <a:pt x="1" y="299"/>
                    <a:pt x="145" y="350"/>
                  </a:cubicBezTo>
                  <a:cubicBezTo>
                    <a:pt x="218" y="389"/>
                    <a:pt x="301" y="407"/>
                    <a:pt x="380" y="411"/>
                  </a:cubicBezTo>
                  <a:lnTo>
                    <a:pt x="395" y="411"/>
                  </a:lnTo>
                  <a:cubicBezTo>
                    <a:pt x="474" y="411"/>
                    <a:pt x="550" y="393"/>
                    <a:pt x="619" y="360"/>
                  </a:cubicBezTo>
                  <a:cubicBezTo>
                    <a:pt x="680" y="335"/>
                    <a:pt x="724" y="281"/>
                    <a:pt x="731" y="212"/>
                  </a:cubicBezTo>
                  <a:cubicBezTo>
                    <a:pt x="727" y="147"/>
                    <a:pt x="688" y="89"/>
                    <a:pt x="626" y="60"/>
                  </a:cubicBezTo>
                  <a:cubicBezTo>
                    <a:pt x="548" y="21"/>
                    <a:pt x="464" y="1"/>
                    <a:pt x="37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2"/>
            <p:cNvSpPr/>
            <p:nvPr/>
          </p:nvSpPr>
          <p:spPr>
            <a:xfrm>
              <a:off x="4090725" y="4508950"/>
              <a:ext cx="15300" cy="11525"/>
            </a:xfrm>
            <a:custGeom>
              <a:rect b="b" l="l" r="r" t="t"/>
              <a:pathLst>
                <a:path extrusionOk="0" h="461" w="612">
                  <a:moveTo>
                    <a:pt x="443" y="1"/>
                  </a:moveTo>
                  <a:cubicBezTo>
                    <a:pt x="373" y="1"/>
                    <a:pt x="286" y="32"/>
                    <a:pt x="203" y="91"/>
                  </a:cubicBezTo>
                  <a:cubicBezTo>
                    <a:pt x="66" y="192"/>
                    <a:pt x="0" y="337"/>
                    <a:pt x="55" y="413"/>
                  </a:cubicBezTo>
                  <a:cubicBezTo>
                    <a:pt x="78" y="445"/>
                    <a:pt x="119" y="461"/>
                    <a:pt x="167" y="461"/>
                  </a:cubicBezTo>
                  <a:cubicBezTo>
                    <a:pt x="237" y="461"/>
                    <a:pt x="324" y="429"/>
                    <a:pt x="405" y="369"/>
                  </a:cubicBezTo>
                  <a:cubicBezTo>
                    <a:pt x="546" y="268"/>
                    <a:pt x="611" y="123"/>
                    <a:pt x="557" y="47"/>
                  </a:cubicBezTo>
                  <a:cubicBezTo>
                    <a:pt x="533" y="16"/>
                    <a:pt x="493" y="1"/>
                    <a:pt x="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2"/>
            <p:cNvSpPr/>
            <p:nvPr/>
          </p:nvSpPr>
          <p:spPr>
            <a:xfrm>
              <a:off x="4090625" y="4508125"/>
              <a:ext cx="16475" cy="13250"/>
            </a:xfrm>
            <a:custGeom>
              <a:rect b="b" l="l" r="r" t="t"/>
              <a:pathLst>
                <a:path extrusionOk="0" h="530" w="659">
                  <a:moveTo>
                    <a:pt x="461" y="69"/>
                  </a:moveTo>
                  <a:cubicBezTo>
                    <a:pt x="490" y="69"/>
                    <a:pt x="517" y="80"/>
                    <a:pt x="536" y="99"/>
                  </a:cubicBezTo>
                  <a:cubicBezTo>
                    <a:pt x="572" y="153"/>
                    <a:pt x="525" y="276"/>
                    <a:pt x="391" y="373"/>
                  </a:cubicBezTo>
                  <a:cubicBezTo>
                    <a:pt x="312" y="433"/>
                    <a:pt x="231" y="460"/>
                    <a:pt x="172" y="460"/>
                  </a:cubicBezTo>
                  <a:cubicBezTo>
                    <a:pt x="133" y="460"/>
                    <a:pt x="103" y="449"/>
                    <a:pt x="88" y="428"/>
                  </a:cubicBezTo>
                  <a:cubicBezTo>
                    <a:pt x="70" y="391"/>
                    <a:pt x="70" y="348"/>
                    <a:pt x="95" y="312"/>
                  </a:cubicBezTo>
                  <a:cubicBezTo>
                    <a:pt x="124" y="250"/>
                    <a:pt x="171" y="196"/>
                    <a:pt x="229" y="153"/>
                  </a:cubicBezTo>
                  <a:cubicBezTo>
                    <a:pt x="294" y="102"/>
                    <a:pt x="370" y="73"/>
                    <a:pt x="449" y="70"/>
                  </a:cubicBezTo>
                  <a:cubicBezTo>
                    <a:pt x="453" y="69"/>
                    <a:pt x="457" y="69"/>
                    <a:pt x="461" y="69"/>
                  </a:cubicBezTo>
                  <a:close/>
                  <a:moveTo>
                    <a:pt x="451" y="0"/>
                  </a:moveTo>
                  <a:cubicBezTo>
                    <a:pt x="374" y="0"/>
                    <a:pt x="280" y="33"/>
                    <a:pt x="192" y="99"/>
                  </a:cubicBezTo>
                  <a:cubicBezTo>
                    <a:pt x="124" y="146"/>
                    <a:pt x="70" y="211"/>
                    <a:pt x="33" y="283"/>
                  </a:cubicBezTo>
                  <a:cubicBezTo>
                    <a:pt x="1" y="341"/>
                    <a:pt x="1" y="413"/>
                    <a:pt x="33" y="467"/>
                  </a:cubicBezTo>
                  <a:cubicBezTo>
                    <a:pt x="64" y="505"/>
                    <a:pt x="110" y="529"/>
                    <a:pt x="160" y="529"/>
                  </a:cubicBezTo>
                  <a:cubicBezTo>
                    <a:pt x="164" y="529"/>
                    <a:pt x="167" y="529"/>
                    <a:pt x="171" y="529"/>
                  </a:cubicBezTo>
                  <a:cubicBezTo>
                    <a:pt x="265" y="522"/>
                    <a:pt x="359" y="489"/>
                    <a:pt x="435" y="428"/>
                  </a:cubicBezTo>
                  <a:cubicBezTo>
                    <a:pt x="590" y="315"/>
                    <a:pt x="659" y="149"/>
                    <a:pt x="590" y="59"/>
                  </a:cubicBezTo>
                  <a:cubicBezTo>
                    <a:pt x="560" y="20"/>
                    <a:pt x="511" y="0"/>
                    <a:pt x="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2"/>
            <p:cNvSpPr/>
            <p:nvPr/>
          </p:nvSpPr>
          <p:spPr>
            <a:xfrm>
              <a:off x="4044725" y="4463275"/>
              <a:ext cx="26775" cy="16450"/>
            </a:xfrm>
            <a:custGeom>
              <a:rect b="b" l="l" r="r" t="t"/>
              <a:pathLst>
                <a:path extrusionOk="0" h="658" w="1071">
                  <a:moveTo>
                    <a:pt x="739" y="1"/>
                  </a:moveTo>
                  <a:cubicBezTo>
                    <a:pt x="644" y="1"/>
                    <a:pt x="534" y="24"/>
                    <a:pt x="423" y="71"/>
                  </a:cubicBezTo>
                  <a:cubicBezTo>
                    <a:pt x="163" y="183"/>
                    <a:pt x="0" y="392"/>
                    <a:pt x="62" y="533"/>
                  </a:cubicBezTo>
                  <a:cubicBezTo>
                    <a:pt x="97" y="615"/>
                    <a:pt x="199" y="658"/>
                    <a:pt x="330" y="658"/>
                  </a:cubicBezTo>
                  <a:cubicBezTo>
                    <a:pt x="425" y="658"/>
                    <a:pt x="536" y="635"/>
                    <a:pt x="647" y="588"/>
                  </a:cubicBezTo>
                  <a:cubicBezTo>
                    <a:pt x="908" y="475"/>
                    <a:pt x="1070" y="269"/>
                    <a:pt x="1009" y="128"/>
                  </a:cubicBezTo>
                  <a:cubicBezTo>
                    <a:pt x="973" y="44"/>
                    <a:pt x="871" y="1"/>
                    <a:pt x="73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2"/>
            <p:cNvSpPr/>
            <p:nvPr/>
          </p:nvSpPr>
          <p:spPr>
            <a:xfrm>
              <a:off x="4044625" y="4462450"/>
              <a:ext cx="26975" cy="18150"/>
            </a:xfrm>
            <a:custGeom>
              <a:rect b="b" l="l" r="r" t="t"/>
              <a:pathLst>
                <a:path extrusionOk="0" h="726" w="1079">
                  <a:moveTo>
                    <a:pt x="745" y="67"/>
                  </a:moveTo>
                  <a:cubicBezTo>
                    <a:pt x="861" y="67"/>
                    <a:pt x="952" y="104"/>
                    <a:pt x="980" y="172"/>
                  </a:cubicBezTo>
                  <a:cubicBezTo>
                    <a:pt x="1002" y="230"/>
                    <a:pt x="984" y="306"/>
                    <a:pt x="923" y="382"/>
                  </a:cubicBezTo>
                  <a:cubicBezTo>
                    <a:pt x="769" y="557"/>
                    <a:pt x="544" y="657"/>
                    <a:pt x="311" y="657"/>
                  </a:cubicBezTo>
                  <a:cubicBezTo>
                    <a:pt x="303" y="657"/>
                    <a:pt x="294" y="657"/>
                    <a:pt x="286" y="657"/>
                  </a:cubicBezTo>
                  <a:cubicBezTo>
                    <a:pt x="189" y="646"/>
                    <a:pt x="124" y="610"/>
                    <a:pt x="98" y="552"/>
                  </a:cubicBezTo>
                  <a:cubicBezTo>
                    <a:pt x="73" y="494"/>
                    <a:pt x="95" y="422"/>
                    <a:pt x="153" y="346"/>
                  </a:cubicBezTo>
                  <a:cubicBezTo>
                    <a:pt x="232" y="252"/>
                    <a:pt x="330" y="180"/>
                    <a:pt x="442" y="136"/>
                  </a:cubicBezTo>
                  <a:cubicBezTo>
                    <a:pt x="536" y="93"/>
                    <a:pt x="641" y="71"/>
                    <a:pt x="742" y="67"/>
                  </a:cubicBezTo>
                  <a:close/>
                  <a:moveTo>
                    <a:pt x="745" y="0"/>
                  </a:moveTo>
                  <a:cubicBezTo>
                    <a:pt x="646" y="0"/>
                    <a:pt x="532" y="24"/>
                    <a:pt x="417" y="75"/>
                  </a:cubicBezTo>
                  <a:cubicBezTo>
                    <a:pt x="294" y="122"/>
                    <a:pt x="185" y="201"/>
                    <a:pt x="102" y="302"/>
                  </a:cubicBezTo>
                  <a:cubicBezTo>
                    <a:pt x="26" y="400"/>
                    <a:pt x="1" y="498"/>
                    <a:pt x="37" y="581"/>
                  </a:cubicBezTo>
                  <a:cubicBezTo>
                    <a:pt x="73" y="660"/>
                    <a:pt x="160" y="711"/>
                    <a:pt x="283" y="722"/>
                  </a:cubicBezTo>
                  <a:cubicBezTo>
                    <a:pt x="301" y="725"/>
                    <a:pt x="319" y="725"/>
                    <a:pt x="337" y="725"/>
                  </a:cubicBezTo>
                  <a:cubicBezTo>
                    <a:pt x="449" y="725"/>
                    <a:pt x="561" y="700"/>
                    <a:pt x="666" y="653"/>
                  </a:cubicBezTo>
                  <a:cubicBezTo>
                    <a:pt x="785" y="602"/>
                    <a:pt x="894" y="523"/>
                    <a:pt x="977" y="422"/>
                  </a:cubicBezTo>
                  <a:cubicBezTo>
                    <a:pt x="1053" y="328"/>
                    <a:pt x="1078" y="227"/>
                    <a:pt x="1042" y="147"/>
                  </a:cubicBezTo>
                  <a:cubicBezTo>
                    <a:pt x="1001" y="51"/>
                    <a:pt x="889"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2"/>
            <p:cNvSpPr/>
            <p:nvPr/>
          </p:nvSpPr>
          <p:spPr>
            <a:xfrm>
              <a:off x="3919000" y="4388325"/>
              <a:ext cx="189200" cy="86825"/>
            </a:xfrm>
            <a:custGeom>
              <a:rect b="b" l="l" r="r" t="t"/>
              <a:pathLst>
                <a:path extrusionOk="0" h="3473" w="7568">
                  <a:moveTo>
                    <a:pt x="2882" y="0"/>
                  </a:moveTo>
                  <a:cubicBezTo>
                    <a:pt x="1389" y="0"/>
                    <a:pt x="242" y="464"/>
                    <a:pt x="135" y="1196"/>
                  </a:cubicBezTo>
                  <a:cubicBezTo>
                    <a:pt x="1" y="2107"/>
                    <a:pt x="1526" y="3087"/>
                    <a:pt x="3540" y="3387"/>
                  </a:cubicBezTo>
                  <a:cubicBezTo>
                    <a:pt x="3934" y="3445"/>
                    <a:pt x="4317" y="3472"/>
                    <a:pt x="4680" y="3472"/>
                  </a:cubicBezTo>
                  <a:cubicBezTo>
                    <a:pt x="6174" y="3472"/>
                    <a:pt x="7322" y="3006"/>
                    <a:pt x="7430" y="2273"/>
                  </a:cubicBezTo>
                  <a:cubicBezTo>
                    <a:pt x="7567" y="1362"/>
                    <a:pt x="6042" y="383"/>
                    <a:pt x="4028" y="86"/>
                  </a:cubicBezTo>
                  <a:cubicBezTo>
                    <a:pt x="3632" y="28"/>
                    <a:pt x="3246" y="0"/>
                    <a:pt x="2882"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2"/>
            <p:cNvSpPr/>
            <p:nvPr/>
          </p:nvSpPr>
          <p:spPr>
            <a:xfrm>
              <a:off x="3919925" y="4387650"/>
              <a:ext cx="187450" cy="88425"/>
            </a:xfrm>
            <a:custGeom>
              <a:rect b="b" l="l" r="r" t="t"/>
              <a:pathLst>
                <a:path extrusionOk="0" h="3537" w="7498">
                  <a:moveTo>
                    <a:pt x="2769" y="66"/>
                  </a:moveTo>
                  <a:cubicBezTo>
                    <a:pt x="2794" y="66"/>
                    <a:pt x="2820" y="66"/>
                    <a:pt x="2845" y="66"/>
                  </a:cubicBezTo>
                  <a:cubicBezTo>
                    <a:pt x="3225" y="66"/>
                    <a:pt x="3608" y="95"/>
                    <a:pt x="3987" y="153"/>
                  </a:cubicBezTo>
                  <a:cubicBezTo>
                    <a:pt x="4956" y="294"/>
                    <a:pt x="5842" y="601"/>
                    <a:pt x="6482" y="1010"/>
                  </a:cubicBezTo>
                  <a:cubicBezTo>
                    <a:pt x="7114" y="1415"/>
                    <a:pt x="7425" y="1874"/>
                    <a:pt x="7364" y="2300"/>
                  </a:cubicBezTo>
                  <a:cubicBezTo>
                    <a:pt x="7255" y="3020"/>
                    <a:pt x="6124" y="3472"/>
                    <a:pt x="4653" y="3472"/>
                  </a:cubicBezTo>
                  <a:cubicBezTo>
                    <a:pt x="4269" y="3468"/>
                    <a:pt x="3886" y="3439"/>
                    <a:pt x="3510" y="3385"/>
                  </a:cubicBezTo>
                  <a:cubicBezTo>
                    <a:pt x="2538" y="3240"/>
                    <a:pt x="1652" y="2937"/>
                    <a:pt x="1016" y="2524"/>
                  </a:cubicBezTo>
                  <a:cubicBezTo>
                    <a:pt x="383" y="2120"/>
                    <a:pt x="69" y="1660"/>
                    <a:pt x="134" y="1234"/>
                  </a:cubicBezTo>
                  <a:cubicBezTo>
                    <a:pt x="195" y="807"/>
                    <a:pt x="626" y="460"/>
                    <a:pt x="1349" y="254"/>
                  </a:cubicBezTo>
                  <a:cubicBezTo>
                    <a:pt x="1812" y="131"/>
                    <a:pt x="2289" y="66"/>
                    <a:pt x="2769" y="66"/>
                  </a:cubicBezTo>
                  <a:close/>
                  <a:moveTo>
                    <a:pt x="2840" y="1"/>
                  </a:moveTo>
                  <a:cubicBezTo>
                    <a:pt x="2288" y="1"/>
                    <a:pt x="1773" y="64"/>
                    <a:pt x="1330" y="189"/>
                  </a:cubicBezTo>
                  <a:cubicBezTo>
                    <a:pt x="582" y="406"/>
                    <a:pt x="134" y="775"/>
                    <a:pt x="65" y="1227"/>
                  </a:cubicBezTo>
                  <a:cubicBezTo>
                    <a:pt x="0" y="1679"/>
                    <a:pt x="322" y="2163"/>
                    <a:pt x="976" y="2582"/>
                  </a:cubicBezTo>
                  <a:cubicBezTo>
                    <a:pt x="1623" y="2998"/>
                    <a:pt x="2520" y="3305"/>
                    <a:pt x="3499" y="3450"/>
                  </a:cubicBezTo>
                  <a:cubicBezTo>
                    <a:pt x="3875" y="3508"/>
                    <a:pt x="4259" y="3537"/>
                    <a:pt x="4638" y="3537"/>
                  </a:cubicBezTo>
                  <a:cubicBezTo>
                    <a:pt x="6153" y="3537"/>
                    <a:pt x="7320" y="3059"/>
                    <a:pt x="7429" y="2311"/>
                  </a:cubicBezTo>
                  <a:cubicBezTo>
                    <a:pt x="7498" y="1859"/>
                    <a:pt x="7172" y="1378"/>
                    <a:pt x="6518" y="956"/>
                  </a:cubicBezTo>
                  <a:cubicBezTo>
                    <a:pt x="5871" y="540"/>
                    <a:pt x="4978" y="233"/>
                    <a:pt x="3998" y="88"/>
                  </a:cubicBezTo>
                  <a:cubicBezTo>
                    <a:pt x="3603" y="30"/>
                    <a:pt x="3213" y="1"/>
                    <a:pt x="28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2"/>
            <p:cNvSpPr/>
            <p:nvPr/>
          </p:nvSpPr>
          <p:spPr>
            <a:xfrm>
              <a:off x="3959400" y="4428825"/>
              <a:ext cx="26875" cy="15225"/>
            </a:xfrm>
            <a:custGeom>
              <a:rect b="b" l="l" r="r" t="t"/>
              <a:pathLst>
                <a:path extrusionOk="0" h="609" w="1075">
                  <a:moveTo>
                    <a:pt x="380" y="0"/>
                  </a:moveTo>
                  <a:cubicBezTo>
                    <a:pt x="208" y="0"/>
                    <a:pt x="75" y="61"/>
                    <a:pt x="44" y="165"/>
                  </a:cubicBezTo>
                  <a:cubicBezTo>
                    <a:pt x="1" y="317"/>
                    <a:pt x="189" y="498"/>
                    <a:pt x="460" y="574"/>
                  </a:cubicBezTo>
                  <a:cubicBezTo>
                    <a:pt x="542" y="598"/>
                    <a:pt x="623" y="609"/>
                    <a:pt x="696" y="609"/>
                  </a:cubicBezTo>
                  <a:cubicBezTo>
                    <a:pt x="869" y="609"/>
                    <a:pt x="1003" y="547"/>
                    <a:pt x="1031" y="444"/>
                  </a:cubicBezTo>
                  <a:cubicBezTo>
                    <a:pt x="1075" y="295"/>
                    <a:pt x="887" y="111"/>
                    <a:pt x="615" y="35"/>
                  </a:cubicBezTo>
                  <a:cubicBezTo>
                    <a:pt x="533" y="11"/>
                    <a:pt x="453" y="0"/>
                    <a:pt x="38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2"/>
            <p:cNvSpPr/>
            <p:nvPr/>
          </p:nvSpPr>
          <p:spPr>
            <a:xfrm>
              <a:off x="3958500" y="4427900"/>
              <a:ext cx="28675" cy="17000"/>
            </a:xfrm>
            <a:custGeom>
              <a:rect b="b" l="l" r="r" t="t"/>
              <a:pathLst>
                <a:path extrusionOk="0" h="680" w="1147">
                  <a:moveTo>
                    <a:pt x="416" y="72"/>
                  </a:moveTo>
                  <a:cubicBezTo>
                    <a:pt x="492" y="72"/>
                    <a:pt x="568" y="83"/>
                    <a:pt x="641" y="105"/>
                  </a:cubicBezTo>
                  <a:cubicBezTo>
                    <a:pt x="890" y="173"/>
                    <a:pt x="1071" y="343"/>
                    <a:pt x="1035" y="470"/>
                  </a:cubicBezTo>
                  <a:cubicBezTo>
                    <a:pt x="1010" y="559"/>
                    <a:pt x="887" y="611"/>
                    <a:pt x="732" y="611"/>
                  </a:cubicBezTo>
                  <a:cubicBezTo>
                    <a:pt x="661" y="611"/>
                    <a:pt x="584" y="601"/>
                    <a:pt x="507" y="578"/>
                  </a:cubicBezTo>
                  <a:cubicBezTo>
                    <a:pt x="254" y="510"/>
                    <a:pt x="77" y="340"/>
                    <a:pt x="113" y="213"/>
                  </a:cubicBezTo>
                  <a:cubicBezTo>
                    <a:pt x="134" y="123"/>
                    <a:pt x="261" y="72"/>
                    <a:pt x="416" y="72"/>
                  </a:cubicBezTo>
                  <a:close/>
                  <a:moveTo>
                    <a:pt x="415" y="1"/>
                  </a:moveTo>
                  <a:cubicBezTo>
                    <a:pt x="227" y="1"/>
                    <a:pt x="81" y="70"/>
                    <a:pt x="48" y="191"/>
                  </a:cubicBezTo>
                  <a:cubicBezTo>
                    <a:pt x="1" y="365"/>
                    <a:pt x="192" y="564"/>
                    <a:pt x="489" y="643"/>
                  </a:cubicBezTo>
                  <a:cubicBezTo>
                    <a:pt x="568" y="669"/>
                    <a:pt x="648" y="679"/>
                    <a:pt x="731" y="679"/>
                  </a:cubicBezTo>
                  <a:cubicBezTo>
                    <a:pt x="919" y="679"/>
                    <a:pt x="1067" y="611"/>
                    <a:pt x="1100" y="488"/>
                  </a:cubicBezTo>
                  <a:cubicBezTo>
                    <a:pt x="1147" y="318"/>
                    <a:pt x="955" y="119"/>
                    <a:pt x="659" y="36"/>
                  </a:cubicBezTo>
                  <a:cubicBezTo>
                    <a:pt x="573" y="12"/>
                    <a:pt x="491" y="1"/>
                    <a:pt x="4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2"/>
            <p:cNvSpPr/>
            <p:nvPr/>
          </p:nvSpPr>
          <p:spPr>
            <a:xfrm>
              <a:off x="4040475" y="4418100"/>
              <a:ext cx="26775" cy="15225"/>
            </a:xfrm>
            <a:custGeom>
              <a:rect b="b" l="l" r="r" t="t"/>
              <a:pathLst>
                <a:path extrusionOk="0" h="609" w="1071">
                  <a:moveTo>
                    <a:pt x="376" y="1"/>
                  </a:moveTo>
                  <a:cubicBezTo>
                    <a:pt x="204" y="1"/>
                    <a:pt x="71" y="60"/>
                    <a:pt x="40" y="164"/>
                  </a:cubicBezTo>
                  <a:cubicBezTo>
                    <a:pt x="1" y="316"/>
                    <a:pt x="185" y="497"/>
                    <a:pt x="460" y="576"/>
                  </a:cubicBezTo>
                  <a:cubicBezTo>
                    <a:pt x="539" y="598"/>
                    <a:pt x="617" y="609"/>
                    <a:pt x="688" y="609"/>
                  </a:cubicBezTo>
                  <a:cubicBezTo>
                    <a:pt x="862" y="609"/>
                    <a:pt x="1000" y="547"/>
                    <a:pt x="1031" y="442"/>
                  </a:cubicBezTo>
                  <a:cubicBezTo>
                    <a:pt x="1071" y="294"/>
                    <a:pt x="883" y="110"/>
                    <a:pt x="611" y="34"/>
                  </a:cubicBezTo>
                  <a:cubicBezTo>
                    <a:pt x="530" y="11"/>
                    <a:pt x="450" y="1"/>
                    <a:pt x="3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2"/>
            <p:cNvSpPr/>
            <p:nvPr/>
          </p:nvSpPr>
          <p:spPr>
            <a:xfrm>
              <a:off x="4040125" y="4417275"/>
              <a:ext cx="27475" cy="16875"/>
            </a:xfrm>
            <a:custGeom>
              <a:rect b="b" l="l" r="r" t="t"/>
              <a:pathLst>
                <a:path extrusionOk="0" h="675" w="1099">
                  <a:moveTo>
                    <a:pt x="390" y="67"/>
                  </a:moveTo>
                  <a:cubicBezTo>
                    <a:pt x="466" y="67"/>
                    <a:pt x="542" y="78"/>
                    <a:pt x="615" y="99"/>
                  </a:cubicBezTo>
                  <a:cubicBezTo>
                    <a:pt x="730" y="128"/>
                    <a:pt x="839" y="186"/>
                    <a:pt x="925" y="269"/>
                  </a:cubicBezTo>
                  <a:cubicBezTo>
                    <a:pt x="994" y="334"/>
                    <a:pt x="1023" y="407"/>
                    <a:pt x="1009" y="468"/>
                  </a:cubicBezTo>
                  <a:cubicBezTo>
                    <a:pt x="991" y="526"/>
                    <a:pt x="929" y="573"/>
                    <a:pt x="835" y="595"/>
                  </a:cubicBezTo>
                  <a:cubicBezTo>
                    <a:pt x="791" y="602"/>
                    <a:pt x="746" y="606"/>
                    <a:pt x="702" y="606"/>
                  </a:cubicBezTo>
                  <a:cubicBezTo>
                    <a:pt x="507" y="606"/>
                    <a:pt x="316" y="536"/>
                    <a:pt x="166" y="407"/>
                  </a:cubicBezTo>
                  <a:cubicBezTo>
                    <a:pt x="98" y="338"/>
                    <a:pt x="69" y="266"/>
                    <a:pt x="87" y="208"/>
                  </a:cubicBezTo>
                  <a:cubicBezTo>
                    <a:pt x="101" y="146"/>
                    <a:pt x="163" y="103"/>
                    <a:pt x="260" y="81"/>
                  </a:cubicBezTo>
                  <a:cubicBezTo>
                    <a:pt x="300" y="71"/>
                    <a:pt x="347" y="67"/>
                    <a:pt x="390" y="67"/>
                  </a:cubicBezTo>
                  <a:close/>
                  <a:moveTo>
                    <a:pt x="391" y="1"/>
                  </a:moveTo>
                  <a:cubicBezTo>
                    <a:pt x="342" y="1"/>
                    <a:pt x="294" y="5"/>
                    <a:pt x="246" y="13"/>
                  </a:cubicBezTo>
                  <a:cubicBezTo>
                    <a:pt x="127" y="42"/>
                    <a:pt x="47" y="103"/>
                    <a:pt x="22" y="190"/>
                  </a:cubicBezTo>
                  <a:cubicBezTo>
                    <a:pt x="0" y="273"/>
                    <a:pt x="33" y="367"/>
                    <a:pt x="123" y="454"/>
                  </a:cubicBezTo>
                  <a:cubicBezTo>
                    <a:pt x="217" y="544"/>
                    <a:pt x="336" y="606"/>
                    <a:pt x="463" y="642"/>
                  </a:cubicBezTo>
                  <a:cubicBezTo>
                    <a:pt x="542" y="663"/>
                    <a:pt x="625" y="674"/>
                    <a:pt x="705" y="674"/>
                  </a:cubicBezTo>
                  <a:cubicBezTo>
                    <a:pt x="756" y="674"/>
                    <a:pt x="803" y="671"/>
                    <a:pt x="853" y="660"/>
                  </a:cubicBezTo>
                  <a:cubicBezTo>
                    <a:pt x="972" y="631"/>
                    <a:pt x="1052" y="569"/>
                    <a:pt x="1074" y="486"/>
                  </a:cubicBezTo>
                  <a:cubicBezTo>
                    <a:pt x="1099" y="400"/>
                    <a:pt x="1066" y="306"/>
                    <a:pt x="976" y="219"/>
                  </a:cubicBezTo>
                  <a:cubicBezTo>
                    <a:pt x="814" y="77"/>
                    <a:pt x="604" y="1"/>
                    <a:pt x="3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2"/>
            <p:cNvSpPr/>
            <p:nvPr/>
          </p:nvSpPr>
          <p:spPr>
            <a:xfrm>
              <a:off x="3996000" y="4431125"/>
              <a:ext cx="19550" cy="10700"/>
            </a:xfrm>
            <a:custGeom>
              <a:rect b="b" l="l" r="r" t="t"/>
              <a:pathLst>
                <a:path extrusionOk="0" h="428" w="782">
                  <a:moveTo>
                    <a:pt x="383" y="1"/>
                  </a:moveTo>
                  <a:cubicBezTo>
                    <a:pt x="172" y="1"/>
                    <a:pt x="5" y="94"/>
                    <a:pt x="5" y="211"/>
                  </a:cubicBezTo>
                  <a:cubicBezTo>
                    <a:pt x="1" y="326"/>
                    <a:pt x="174" y="424"/>
                    <a:pt x="391" y="428"/>
                  </a:cubicBezTo>
                  <a:cubicBezTo>
                    <a:pt x="605" y="428"/>
                    <a:pt x="782" y="334"/>
                    <a:pt x="782" y="218"/>
                  </a:cubicBezTo>
                  <a:cubicBezTo>
                    <a:pt x="782" y="99"/>
                    <a:pt x="608" y="1"/>
                    <a:pt x="395" y="1"/>
                  </a:cubicBezTo>
                  <a:cubicBezTo>
                    <a:pt x="391" y="1"/>
                    <a:pt x="387" y="1"/>
                    <a:pt x="3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2"/>
            <p:cNvSpPr/>
            <p:nvPr/>
          </p:nvSpPr>
          <p:spPr>
            <a:xfrm>
              <a:off x="3995200" y="4430225"/>
              <a:ext cx="21250" cy="12425"/>
            </a:xfrm>
            <a:custGeom>
              <a:rect b="b" l="l" r="r" t="t"/>
              <a:pathLst>
                <a:path extrusionOk="0" h="497" w="850">
                  <a:moveTo>
                    <a:pt x="427" y="70"/>
                  </a:moveTo>
                  <a:cubicBezTo>
                    <a:pt x="619" y="73"/>
                    <a:pt x="781" y="156"/>
                    <a:pt x="781" y="254"/>
                  </a:cubicBezTo>
                  <a:cubicBezTo>
                    <a:pt x="778" y="349"/>
                    <a:pt x="622" y="428"/>
                    <a:pt x="436" y="428"/>
                  </a:cubicBezTo>
                  <a:cubicBezTo>
                    <a:pt x="432" y="428"/>
                    <a:pt x="428" y="427"/>
                    <a:pt x="423" y="427"/>
                  </a:cubicBezTo>
                  <a:cubicBezTo>
                    <a:pt x="228" y="427"/>
                    <a:pt x="69" y="341"/>
                    <a:pt x="69" y="247"/>
                  </a:cubicBezTo>
                  <a:cubicBezTo>
                    <a:pt x="69" y="149"/>
                    <a:pt x="228" y="70"/>
                    <a:pt x="420" y="70"/>
                  </a:cubicBezTo>
                  <a:close/>
                  <a:moveTo>
                    <a:pt x="427" y="1"/>
                  </a:moveTo>
                  <a:cubicBezTo>
                    <a:pt x="192" y="1"/>
                    <a:pt x="4" y="106"/>
                    <a:pt x="0" y="243"/>
                  </a:cubicBezTo>
                  <a:cubicBezTo>
                    <a:pt x="0" y="384"/>
                    <a:pt x="185" y="492"/>
                    <a:pt x="420" y="496"/>
                  </a:cubicBezTo>
                  <a:lnTo>
                    <a:pt x="431" y="496"/>
                  </a:lnTo>
                  <a:cubicBezTo>
                    <a:pt x="662" y="496"/>
                    <a:pt x="846" y="391"/>
                    <a:pt x="846" y="254"/>
                  </a:cubicBezTo>
                  <a:cubicBezTo>
                    <a:pt x="850" y="117"/>
                    <a:pt x="662" y="4"/>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2"/>
            <p:cNvSpPr/>
            <p:nvPr/>
          </p:nvSpPr>
          <p:spPr>
            <a:xfrm>
              <a:off x="3939975" y="4401125"/>
              <a:ext cx="15575" cy="8525"/>
            </a:xfrm>
            <a:custGeom>
              <a:rect b="b" l="l" r="r" t="t"/>
              <a:pathLst>
                <a:path extrusionOk="0" h="341" w="623">
                  <a:moveTo>
                    <a:pt x="303" y="1"/>
                  </a:moveTo>
                  <a:cubicBezTo>
                    <a:pt x="135" y="1"/>
                    <a:pt x="1" y="75"/>
                    <a:pt x="1" y="167"/>
                  </a:cubicBezTo>
                  <a:cubicBezTo>
                    <a:pt x="1" y="261"/>
                    <a:pt x="138" y="337"/>
                    <a:pt x="312" y="341"/>
                  </a:cubicBezTo>
                  <a:cubicBezTo>
                    <a:pt x="481" y="341"/>
                    <a:pt x="622" y="268"/>
                    <a:pt x="622" y="174"/>
                  </a:cubicBezTo>
                  <a:cubicBezTo>
                    <a:pt x="622" y="80"/>
                    <a:pt x="485" y="1"/>
                    <a:pt x="315" y="1"/>
                  </a:cubicBezTo>
                  <a:cubicBezTo>
                    <a:pt x="311" y="1"/>
                    <a:pt x="307" y="1"/>
                    <a:pt x="3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2"/>
            <p:cNvSpPr/>
            <p:nvPr/>
          </p:nvSpPr>
          <p:spPr>
            <a:xfrm>
              <a:off x="3939250" y="4400500"/>
              <a:ext cx="17300" cy="10225"/>
            </a:xfrm>
            <a:custGeom>
              <a:rect b="b" l="l" r="r" t="t"/>
              <a:pathLst>
                <a:path extrusionOk="0" h="409" w="692">
                  <a:moveTo>
                    <a:pt x="323" y="69"/>
                  </a:moveTo>
                  <a:cubicBezTo>
                    <a:pt x="329" y="69"/>
                    <a:pt x="335" y="69"/>
                    <a:pt x="341" y="69"/>
                  </a:cubicBezTo>
                  <a:lnTo>
                    <a:pt x="348" y="69"/>
                  </a:lnTo>
                  <a:cubicBezTo>
                    <a:pt x="510" y="69"/>
                    <a:pt x="623" y="141"/>
                    <a:pt x="623" y="207"/>
                  </a:cubicBezTo>
                  <a:cubicBezTo>
                    <a:pt x="623" y="239"/>
                    <a:pt x="594" y="272"/>
                    <a:pt x="547" y="297"/>
                  </a:cubicBezTo>
                  <a:cubicBezTo>
                    <a:pt x="485" y="329"/>
                    <a:pt x="413" y="344"/>
                    <a:pt x="344" y="344"/>
                  </a:cubicBezTo>
                  <a:cubicBezTo>
                    <a:pt x="181" y="340"/>
                    <a:pt x="69" y="268"/>
                    <a:pt x="69" y="203"/>
                  </a:cubicBezTo>
                  <a:cubicBezTo>
                    <a:pt x="69" y="170"/>
                    <a:pt x="98" y="138"/>
                    <a:pt x="142" y="113"/>
                  </a:cubicBezTo>
                  <a:cubicBezTo>
                    <a:pt x="198" y="86"/>
                    <a:pt x="260" y="69"/>
                    <a:pt x="323" y="69"/>
                  </a:cubicBezTo>
                  <a:close/>
                  <a:moveTo>
                    <a:pt x="327" y="0"/>
                  </a:moveTo>
                  <a:cubicBezTo>
                    <a:pt x="251" y="0"/>
                    <a:pt x="179" y="18"/>
                    <a:pt x="109" y="51"/>
                  </a:cubicBezTo>
                  <a:cubicBezTo>
                    <a:pt x="48" y="76"/>
                    <a:pt x="8" y="134"/>
                    <a:pt x="1" y="203"/>
                  </a:cubicBezTo>
                  <a:cubicBezTo>
                    <a:pt x="1" y="315"/>
                    <a:pt x="149" y="409"/>
                    <a:pt x="344" y="409"/>
                  </a:cubicBezTo>
                  <a:lnTo>
                    <a:pt x="351" y="409"/>
                  </a:lnTo>
                  <a:cubicBezTo>
                    <a:pt x="431" y="409"/>
                    <a:pt x="507" y="395"/>
                    <a:pt x="579" y="358"/>
                  </a:cubicBezTo>
                  <a:cubicBezTo>
                    <a:pt x="641" y="333"/>
                    <a:pt x="684" y="275"/>
                    <a:pt x="691" y="210"/>
                  </a:cubicBezTo>
                  <a:cubicBezTo>
                    <a:pt x="691" y="94"/>
                    <a:pt x="539" y="4"/>
                    <a:pt x="348" y="1"/>
                  </a:cubicBezTo>
                  <a:cubicBezTo>
                    <a:pt x="341" y="0"/>
                    <a:pt x="334" y="0"/>
                    <a:pt x="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2"/>
            <p:cNvSpPr/>
            <p:nvPr/>
          </p:nvSpPr>
          <p:spPr>
            <a:xfrm>
              <a:off x="3950725" y="4388400"/>
              <a:ext cx="15950" cy="8600"/>
            </a:xfrm>
            <a:custGeom>
              <a:rect b="b" l="l" r="r" t="t"/>
              <a:pathLst>
                <a:path extrusionOk="0" h="344" w="638">
                  <a:moveTo>
                    <a:pt x="360" y="1"/>
                  </a:moveTo>
                  <a:cubicBezTo>
                    <a:pt x="341" y="1"/>
                    <a:pt x="321" y="2"/>
                    <a:pt x="301" y="4"/>
                  </a:cubicBezTo>
                  <a:cubicBezTo>
                    <a:pt x="131" y="22"/>
                    <a:pt x="1" y="116"/>
                    <a:pt x="12" y="206"/>
                  </a:cubicBezTo>
                  <a:cubicBezTo>
                    <a:pt x="18" y="286"/>
                    <a:pt x="134" y="343"/>
                    <a:pt x="278" y="343"/>
                  </a:cubicBezTo>
                  <a:cubicBezTo>
                    <a:pt x="297" y="343"/>
                    <a:pt x="317" y="342"/>
                    <a:pt x="337" y="340"/>
                  </a:cubicBezTo>
                  <a:cubicBezTo>
                    <a:pt x="507" y="325"/>
                    <a:pt x="637" y="235"/>
                    <a:pt x="630" y="141"/>
                  </a:cubicBezTo>
                  <a:cubicBezTo>
                    <a:pt x="620" y="58"/>
                    <a:pt x="504" y="1"/>
                    <a:pt x="3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2"/>
            <p:cNvSpPr/>
            <p:nvPr/>
          </p:nvSpPr>
          <p:spPr>
            <a:xfrm>
              <a:off x="3950100" y="4387500"/>
              <a:ext cx="17200" cy="10400"/>
            </a:xfrm>
            <a:custGeom>
              <a:rect b="b" l="l" r="r" t="t"/>
              <a:pathLst>
                <a:path extrusionOk="0" h="416" w="688">
                  <a:moveTo>
                    <a:pt x="384" y="69"/>
                  </a:moveTo>
                  <a:cubicBezTo>
                    <a:pt x="517" y="69"/>
                    <a:pt x="615" y="123"/>
                    <a:pt x="619" y="181"/>
                  </a:cubicBezTo>
                  <a:cubicBezTo>
                    <a:pt x="619" y="220"/>
                    <a:pt x="593" y="257"/>
                    <a:pt x="557" y="278"/>
                  </a:cubicBezTo>
                  <a:cubicBezTo>
                    <a:pt x="496" y="314"/>
                    <a:pt x="427" y="340"/>
                    <a:pt x="358" y="343"/>
                  </a:cubicBezTo>
                  <a:cubicBezTo>
                    <a:pt x="339" y="346"/>
                    <a:pt x="320" y="347"/>
                    <a:pt x="301" y="347"/>
                  </a:cubicBezTo>
                  <a:cubicBezTo>
                    <a:pt x="169" y="347"/>
                    <a:pt x="76" y="293"/>
                    <a:pt x="69" y="239"/>
                  </a:cubicBezTo>
                  <a:cubicBezTo>
                    <a:pt x="69" y="195"/>
                    <a:pt x="95" y="159"/>
                    <a:pt x="131" y="137"/>
                  </a:cubicBezTo>
                  <a:cubicBezTo>
                    <a:pt x="192" y="101"/>
                    <a:pt x="261" y="79"/>
                    <a:pt x="329" y="72"/>
                  </a:cubicBezTo>
                  <a:cubicBezTo>
                    <a:pt x="348" y="69"/>
                    <a:pt x="366" y="69"/>
                    <a:pt x="384" y="69"/>
                  </a:cubicBezTo>
                  <a:close/>
                  <a:moveTo>
                    <a:pt x="380" y="1"/>
                  </a:moveTo>
                  <a:cubicBezTo>
                    <a:pt x="361" y="1"/>
                    <a:pt x="342" y="2"/>
                    <a:pt x="322" y="4"/>
                  </a:cubicBezTo>
                  <a:cubicBezTo>
                    <a:pt x="239" y="11"/>
                    <a:pt x="160" y="40"/>
                    <a:pt x="91" y="83"/>
                  </a:cubicBezTo>
                  <a:cubicBezTo>
                    <a:pt x="33" y="116"/>
                    <a:pt x="1" y="177"/>
                    <a:pt x="1" y="246"/>
                  </a:cubicBezTo>
                  <a:cubicBezTo>
                    <a:pt x="11" y="347"/>
                    <a:pt x="138" y="416"/>
                    <a:pt x="304" y="416"/>
                  </a:cubicBezTo>
                  <a:cubicBezTo>
                    <a:pt x="322" y="416"/>
                    <a:pt x="344" y="412"/>
                    <a:pt x="366" y="412"/>
                  </a:cubicBezTo>
                  <a:cubicBezTo>
                    <a:pt x="445" y="405"/>
                    <a:pt x="525" y="376"/>
                    <a:pt x="593" y="333"/>
                  </a:cubicBezTo>
                  <a:cubicBezTo>
                    <a:pt x="651" y="300"/>
                    <a:pt x="687" y="239"/>
                    <a:pt x="684" y="173"/>
                  </a:cubicBezTo>
                  <a:cubicBezTo>
                    <a:pt x="674" y="70"/>
                    <a:pt x="545" y="1"/>
                    <a:pt x="3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2"/>
            <p:cNvSpPr/>
            <p:nvPr/>
          </p:nvSpPr>
          <p:spPr>
            <a:xfrm>
              <a:off x="4055375" y="4458525"/>
              <a:ext cx="16025" cy="8600"/>
            </a:xfrm>
            <a:custGeom>
              <a:rect b="b" l="l" r="r" t="t"/>
              <a:pathLst>
                <a:path extrusionOk="0" h="344" w="641">
                  <a:moveTo>
                    <a:pt x="361" y="1"/>
                  </a:moveTo>
                  <a:cubicBezTo>
                    <a:pt x="343" y="1"/>
                    <a:pt x="324" y="2"/>
                    <a:pt x="305" y="4"/>
                  </a:cubicBezTo>
                  <a:cubicBezTo>
                    <a:pt x="135" y="22"/>
                    <a:pt x="1" y="116"/>
                    <a:pt x="12" y="206"/>
                  </a:cubicBezTo>
                  <a:cubicBezTo>
                    <a:pt x="21" y="286"/>
                    <a:pt x="135" y="343"/>
                    <a:pt x="281" y="343"/>
                  </a:cubicBezTo>
                  <a:cubicBezTo>
                    <a:pt x="300" y="343"/>
                    <a:pt x="320" y="342"/>
                    <a:pt x="341" y="340"/>
                  </a:cubicBezTo>
                  <a:cubicBezTo>
                    <a:pt x="511" y="322"/>
                    <a:pt x="641" y="232"/>
                    <a:pt x="630" y="141"/>
                  </a:cubicBezTo>
                  <a:cubicBezTo>
                    <a:pt x="624" y="61"/>
                    <a:pt x="506" y="1"/>
                    <a:pt x="3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2"/>
            <p:cNvSpPr/>
            <p:nvPr/>
          </p:nvSpPr>
          <p:spPr>
            <a:xfrm>
              <a:off x="4054750" y="4457700"/>
              <a:ext cx="17200" cy="10325"/>
            </a:xfrm>
            <a:custGeom>
              <a:rect b="b" l="l" r="r" t="t"/>
              <a:pathLst>
                <a:path extrusionOk="0" h="413" w="688">
                  <a:moveTo>
                    <a:pt x="387" y="66"/>
                  </a:moveTo>
                  <a:cubicBezTo>
                    <a:pt x="521" y="66"/>
                    <a:pt x="615" y="120"/>
                    <a:pt x="622" y="178"/>
                  </a:cubicBezTo>
                  <a:cubicBezTo>
                    <a:pt x="619" y="218"/>
                    <a:pt x="597" y="257"/>
                    <a:pt x="557" y="276"/>
                  </a:cubicBezTo>
                  <a:cubicBezTo>
                    <a:pt x="500" y="312"/>
                    <a:pt x="431" y="337"/>
                    <a:pt x="362" y="341"/>
                  </a:cubicBezTo>
                  <a:cubicBezTo>
                    <a:pt x="342" y="343"/>
                    <a:pt x="322" y="344"/>
                    <a:pt x="303" y="344"/>
                  </a:cubicBezTo>
                  <a:cubicBezTo>
                    <a:pt x="170" y="344"/>
                    <a:pt x="76" y="293"/>
                    <a:pt x="69" y="236"/>
                  </a:cubicBezTo>
                  <a:cubicBezTo>
                    <a:pt x="73" y="192"/>
                    <a:pt x="98" y="156"/>
                    <a:pt x="134" y="138"/>
                  </a:cubicBezTo>
                  <a:cubicBezTo>
                    <a:pt x="196" y="98"/>
                    <a:pt x="261" y="77"/>
                    <a:pt x="333" y="69"/>
                  </a:cubicBezTo>
                  <a:cubicBezTo>
                    <a:pt x="351" y="66"/>
                    <a:pt x="369" y="66"/>
                    <a:pt x="387" y="66"/>
                  </a:cubicBezTo>
                  <a:close/>
                  <a:moveTo>
                    <a:pt x="389" y="1"/>
                  </a:moveTo>
                  <a:cubicBezTo>
                    <a:pt x="368" y="1"/>
                    <a:pt x="345" y="2"/>
                    <a:pt x="322" y="4"/>
                  </a:cubicBezTo>
                  <a:cubicBezTo>
                    <a:pt x="243" y="8"/>
                    <a:pt x="163" y="37"/>
                    <a:pt x="95" y="80"/>
                  </a:cubicBezTo>
                  <a:cubicBezTo>
                    <a:pt x="37" y="113"/>
                    <a:pt x="1" y="174"/>
                    <a:pt x="4" y="243"/>
                  </a:cubicBezTo>
                  <a:cubicBezTo>
                    <a:pt x="15" y="344"/>
                    <a:pt x="142" y="413"/>
                    <a:pt x="304" y="413"/>
                  </a:cubicBezTo>
                  <a:cubicBezTo>
                    <a:pt x="326" y="413"/>
                    <a:pt x="348" y="409"/>
                    <a:pt x="366" y="409"/>
                  </a:cubicBezTo>
                  <a:cubicBezTo>
                    <a:pt x="449" y="402"/>
                    <a:pt x="525" y="377"/>
                    <a:pt x="594" y="330"/>
                  </a:cubicBezTo>
                  <a:cubicBezTo>
                    <a:pt x="655" y="297"/>
                    <a:pt x="688" y="236"/>
                    <a:pt x="688" y="171"/>
                  </a:cubicBezTo>
                  <a:cubicBezTo>
                    <a:pt x="678" y="69"/>
                    <a:pt x="55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2"/>
            <p:cNvSpPr/>
            <p:nvPr/>
          </p:nvSpPr>
          <p:spPr>
            <a:xfrm>
              <a:off x="4075175" y="4423150"/>
              <a:ext cx="15125" cy="11725"/>
            </a:xfrm>
            <a:custGeom>
              <a:rect b="b" l="l" r="r" t="t"/>
              <a:pathLst>
                <a:path extrusionOk="0" h="469" w="605">
                  <a:moveTo>
                    <a:pt x="161" y="1"/>
                  </a:moveTo>
                  <a:cubicBezTo>
                    <a:pt x="117" y="1"/>
                    <a:pt x="81" y="14"/>
                    <a:pt x="58" y="42"/>
                  </a:cubicBezTo>
                  <a:cubicBezTo>
                    <a:pt x="1" y="118"/>
                    <a:pt x="62" y="266"/>
                    <a:pt x="196" y="371"/>
                  </a:cubicBezTo>
                  <a:cubicBezTo>
                    <a:pt x="279" y="434"/>
                    <a:pt x="371" y="469"/>
                    <a:pt x="443" y="469"/>
                  </a:cubicBezTo>
                  <a:cubicBezTo>
                    <a:pt x="487" y="469"/>
                    <a:pt x="523" y="456"/>
                    <a:pt x="547" y="428"/>
                  </a:cubicBezTo>
                  <a:cubicBezTo>
                    <a:pt x="604" y="356"/>
                    <a:pt x="543" y="208"/>
                    <a:pt x="406" y="103"/>
                  </a:cubicBezTo>
                  <a:cubicBezTo>
                    <a:pt x="323" y="36"/>
                    <a:pt x="232" y="1"/>
                    <a:pt x="1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2"/>
            <p:cNvSpPr/>
            <p:nvPr/>
          </p:nvSpPr>
          <p:spPr>
            <a:xfrm>
              <a:off x="4073925" y="4422125"/>
              <a:ext cx="16550" cy="13650"/>
            </a:xfrm>
            <a:custGeom>
              <a:rect b="b" l="l" r="r" t="t"/>
              <a:pathLst>
                <a:path extrusionOk="0" h="546" w="662">
                  <a:moveTo>
                    <a:pt x="202" y="75"/>
                  </a:moveTo>
                  <a:cubicBezTo>
                    <a:pt x="206" y="75"/>
                    <a:pt x="210" y="75"/>
                    <a:pt x="213" y="75"/>
                  </a:cubicBezTo>
                  <a:cubicBezTo>
                    <a:pt x="224" y="75"/>
                    <a:pt x="235" y="75"/>
                    <a:pt x="249" y="79"/>
                  </a:cubicBezTo>
                  <a:cubicBezTo>
                    <a:pt x="387" y="112"/>
                    <a:pt x="503" y="202"/>
                    <a:pt x="568" y="332"/>
                  </a:cubicBezTo>
                  <a:cubicBezTo>
                    <a:pt x="589" y="368"/>
                    <a:pt x="589" y="412"/>
                    <a:pt x="568" y="448"/>
                  </a:cubicBezTo>
                  <a:cubicBezTo>
                    <a:pt x="553" y="466"/>
                    <a:pt x="526" y="476"/>
                    <a:pt x="491" y="476"/>
                  </a:cubicBezTo>
                  <a:cubicBezTo>
                    <a:pt x="431" y="476"/>
                    <a:pt x="348" y="447"/>
                    <a:pt x="268" y="383"/>
                  </a:cubicBezTo>
                  <a:cubicBezTo>
                    <a:pt x="210" y="339"/>
                    <a:pt x="166" y="285"/>
                    <a:pt x="134" y="220"/>
                  </a:cubicBezTo>
                  <a:cubicBezTo>
                    <a:pt x="116" y="184"/>
                    <a:pt x="116" y="140"/>
                    <a:pt x="134" y="104"/>
                  </a:cubicBezTo>
                  <a:cubicBezTo>
                    <a:pt x="153" y="85"/>
                    <a:pt x="177" y="75"/>
                    <a:pt x="202" y="75"/>
                  </a:cubicBezTo>
                  <a:close/>
                  <a:moveTo>
                    <a:pt x="205" y="1"/>
                  </a:moveTo>
                  <a:cubicBezTo>
                    <a:pt x="86" y="1"/>
                    <a:pt x="0" y="136"/>
                    <a:pt x="72" y="249"/>
                  </a:cubicBezTo>
                  <a:cubicBezTo>
                    <a:pt x="108" y="321"/>
                    <a:pt x="159" y="386"/>
                    <a:pt x="224" y="437"/>
                  </a:cubicBezTo>
                  <a:cubicBezTo>
                    <a:pt x="300" y="502"/>
                    <a:pt x="394" y="538"/>
                    <a:pt x="492" y="545"/>
                  </a:cubicBezTo>
                  <a:cubicBezTo>
                    <a:pt x="495" y="546"/>
                    <a:pt x="499" y="546"/>
                    <a:pt x="503" y="546"/>
                  </a:cubicBezTo>
                  <a:cubicBezTo>
                    <a:pt x="549" y="546"/>
                    <a:pt x="592" y="525"/>
                    <a:pt x="622" y="491"/>
                  </a:cubicBezTo>
                  <a:cubicBezTo>
                    <a:pt x="658" y="433"/>
                    <a:pt x="662" y="365"/>
                    <a:pt x="629" y="303"/>
                  </a:cubicBezTo>
                  <a:cubicBezTo>
                    <a:pt x="557" y="155"/>
                    <a:pt x="423" y="46"/>
                    <a:pt x="260" y="10"/>
                  </a:cubicBezTo>
                  <a:cubicBezTo>
                    <a:pt x="241" y="4"/>
                    <a:pt x="223"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2"/>
            <p:cNvSpPr/>
            <p:nvPr/>
          </p:nvSpPr>
          <p:spPr>
            <a:xfrm>
              <a:off x="4018975" y="4449300"/>
              <a:ext cx="15650" cy="8625"/>
            </a:xfrm>
            <a:custGeom>
              <a:rect b="b" l="l" r="r" t="t"/>
              <a:pathLst>
                <a:path extrusionOk="0" h="345" w="626">
                  <a:moveTo>
                    <a:pt x="315" y="1"/>
                  </a:moveTo>
                  <a:cubicBezTo>
                    <a:pt x="145" y="1"/>
                    <a:pt x="4" y="77"/>
                    <a:pt x="4" y="171"/>
                  </a:cubicBezTo>
                  <a:cubicBezTo>
                    <a:pt x="0" y="264"/>
                    <a:pt x="138" y="340"/>
                    <a:pt x="311" y="344"/>
                  </a:cubicBezTo>
                  <a:cubicBezTo>
                    <a:pt x="485" y="344"/>
                    <a:pt x="626" y="268"/>
                    <a:pt x="626" y="174"/>
                  </a:cubicBezTo>
                  <a:cubicBezTo>
                    <a:pt x="626" y="80"/>
                    <a:pt x="488" y="4"/>
                    <a:pt x="3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2"/>
            <p:cNvSpPr/>
            <p:nvPr/>
          </p:nvSpPr>
          <p:spPr>
            <a:xfrm>
              <a:off x="4018150" y="4448475"/>
              <a:ext cx="18275" cy="10250"/>
            </a:xfrm>
            <a:custGeom>
              <a:rect b="b" l="l" r="r" t="t"/>
              <a:pathLst>
                <a:path extrusionOk="0" h="410" w="731">
                  <a:moveTo>
                    <a:pt x="351" y="70"/>
                  </a:moveTo>
                  <a:cubicBezTo>
                    <a:pt x="420" y="70"/>
                    <a:pt x="489" y="84"/>
                    <a:pt x="554" y="117"/>
                  </a:cubicBezTo>
                  <a:cubicBezTo>
                    <a:pt x="601" y="142"/>
                    <a:pt x="626" y="175"/>
                    <a:pt x="626" y="207"/>
                  </a:cubicBezTo>
                  <a:cubicBezTo>
                    <a:pt x="626" y="240"/>
                    <a:pt x="597" y="272"/>
                    <a:pt x="550" y="297"/>
                  </a:cubicBezTo>
                  <a:cubicBezTo>
                    <a:pt x="489" y="330"/>
                    <a:pt x="416" y="344"/>
                    <a:pt x="348" y="344"/>
                  </a:cubicBezTo>
                  <a:cubicBezTo>
                    <a:pt x="185" y="341"/>
                    <a:pt x="73" y="269"/>
                    <a:pt x="73" y="204"/>
                  </a:cubicBezTo>
                  <a:cubicBezTo>
                    <a:pt x="73" y="138"/>
                    <a:pt x="181" y="70"/>
                    <a:pt x="344" y="70"/>
                  </a:cubicBezTo>
                  <a:close/>
                  <a:moveTo>
                    <a:pt x="340" y="1"/>
                  </a:moveTo>
                  <a:cubicBezTo>
                    <a:pt x="150" y="1"/>
                    <a:pt x="4" y="90"/>
                    <a:pt x="4" y="200"/>
                  </a:cubicBezTo>
                  <a:cubicBezTo>
                    <a:pt x="1" y="316"/>
                    <a:pt x="152" y="410"/>
                    <a:pt x="344" y="410"/>
                  </a:cubicBezTo>
                  <a:lnTo>
                    <a:pt x="351" y="410"/>
                  </a:lnTo>
                  <a:cubicBezTo>
                    <a:pt x="431" y="410"/>
                    <a:pt x="510" y="391"/>
                    <a:pt x="583" y="359"/>
                  </a:cubicBezTo>
                  <a:cubicBezTo>
                    <a:pt x="727" y="312"/>
                    <a:pt x="731" y="106"/>
                    <a:pt x="586" y="59"/>
                  </a:cubicBezTo>
                  <a:cubicBezTo>
                    <a:pt x="514" y="19"/>
                    <a:pt x="431" y="1"/>
                    <a:pt x="351" y="1"/>
                  </a:cubicBezTo>
                  <a:cubicBezTo>
                    <a:pt x="347" y="1"/>
                    <a:pt x="344" y="1"/>
                    <a:pt x="3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2"/>
            <p:cNvSpPr/>
            <p:nvPr/>
          </p:nvSpPr>
          <p:spPr>
            <a:xfrm>
              <a:off x="4007300" y="4387400"/>
              <a:ext cx="26775" cy="14975"/>
            </a:xfrm>
            <a:custGeom>
              <a:rect b="b" l="l" r="r" t="t"/>
              <a:pathLst>
                <a:path extrusionOk="0" h="599" w="1071">
                  <a:moveTo>
                    <a:pt x="395" y="1"/>
                  </a:moveTo>
                  <a:cubicBezTo>
                    <a:pt x="210" y="1"/>
                    <a:pt x="66" y="65"/>
                    <a:pt x="37" y="177"/>
                  </a:cubicBezTo>
                  <a:cubicBezTo>
                    <a:pt x="1" y="329"/>
                    <a:pt x="196" y="506"/>
                    <a:pt x="471" y="571"/>
                  </a:cubicBezTo>
                  <a:cubicBezTo>
                    <a:pt x="543" y="590"/>
                    <a:pt x="614" y="598"/>
                    <a:pt x="680" y="598"/>
                  </a:cubicBezTo>
                  <a:cubicBezTo>
                    <a:pt x="864" y="598"/>
                    <a:pt x="1008" y="531"/>
                    <a:pt x="1035" y="420"/>
                  </a:cubicBezTo>
                  <a:cubicBezTo>
                    <a:pt x="1071" y="271"/>
                    <a:pt x="879" y="94"/>
                    <a:pt x="605" y="26"/>
                  </a:cubicBezTo>
                  <a:cubicBezTo>
                    <a:pt x="532" y="9"/>
                    <a:pt x="461" y="1"/>
                    <a:pt x="3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2"/>
            <p:cNvSpPr/>
            <p:nvPr/>
          </p:nvSpPr>
          <p:spPr>
            <a:xfrm>
              <a:off x="4006400" y="4386650"/>
              <a:ext cx="28125" cy="16575"/>
            </a:xfrm>
            <a:custGeom>
              <a:rect b="b" l="l" r="r" t="t"/>
              <a:pathLst>
                <a:path extrusionOk="0" h="663" w="1125">
                  <a:moveTo>
                    <a:pt x="431" y="63"/>
                  </a:moveTo>
                  <a:cubicBezTo>
                    <a:pt x="500" y="63"/>
                    <a:pt x="565" y="74"/>
                    <a:pt x="630" y="88"/>
                  </a:cubicBezTo>
                  <a:cubicBezTo>
                    <a:pt x="749" y="113"/>
                    <a:pt x="857" y="168"/>
                    <a:pt x="948" y="247"/>
                  </a:cubicBezTo>
                  <a:cubicBezTo>
                    <a:pt x="1020" y="312"/>
                    <a:pt x="1053" y="381"/>
                    <a:pt x="1038" y="442"/>
                  </a:cubicBezTo>
                  <a:cubicBezTo>
                    <a:pt x="1024" y="504"/>
                    <a:pt x="962" y="551"/>
                    <a:pt x="868" y="576"/>
                  </a:cubicBezTo>
                  <a:cubicBezTo>
                    <a:pt x="814" y="588"/>
                    <a:pt x="758" y="594"/>
                    <a:pt x="702" y="594"/>
                  </a:cubicBezTo>
                  <a:cubicBezTo>
                    <a:pt x="639" y="594"/>
                    <a:pt x="575" y="586"/>
                    <a:pt x="514" y="569"/>
                  </a:cubicBezTo>
                  <a:cubicBezTo>
                    <a:pt x="261" y="508"/>
                    <a:pt x="73" y="345"/>
                    <a:pt x="105" y="215"/>
                  </a:cubicBezTo>
                  <a:cubicBezTo>
                    <a:pt x="120" y="157"/>
                    <a:pt x="181" y="106"/>
                    <a:pt x="275" y="81"/>
                  </a:cubicBezTo>
                  <a:cubicBezTo>
                    <a:pt x="326" y="70"/>
                    <a:pt x="377" y="63"/>
                    <a:pt x="431" y="63"/>
                  </a:cubicBezTo>
                  <a:close/>
                  <a:moveTo>
                    <a:pt x="438" y="1"/>
                  </a:moveTo>
                  <a:cubicBezTo>
                    <a:pt x="378" y="1"/>
                    <a:pt x="317" y="7"/>
                    <a:pt x="257" y="19"/>
                  </a:cubicBezTo>
                  <a:cubicBezTo>
                    <a:pt x="138" y="48"/>
                    <a:pt x="62" y="113"/>
                    <a:pt x="40" y="200"/>
                  </a:cubicBezTo>
                  <a:cubicBezTo>
                    <a:pt x="1" y="370"/>
                    <a:pt x="199" y="562"/>
                    <a:pt x="496" y="634"/>
                  </a:cubicBezTo>
                  <a:cubicBezTo>
                    <a:pt x="568" y="652"/>
                    <a:pt x="641" y="663"/>
                    <a:pt x="713" y="663"/>
                  </a:cubicBezTo>
                  <a:cubicBezTo>
                    <a:pt x="771" y="663"/>
                    <a:pt x="828" y="656"/>
                    <a:pt x="886" y="641"/>
                  </a:cubicBezTo>
                  <a:cubicBezTo>
                    <a:pt x="1006" y="612"/>
                    <a:pt x="1082" y="547"/>
                    <a:pt x="1103" y="461"/>
                  </a:cubicBezTo>
                  <a:cubicBezTo>
                    <a:pt x="1125" y="377"/>
                    <a:pt x="1085" y="283"/>
                    <a:pt x="995" y="200"/>
                  </a:cubicBezTo>
                  <a:cubicBezTo>
                    <a:pt x="836" y="69"/>
                    <a:pt x="639" y="1"/>
                    <a:pt x="4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2"/>
            <p:cNvSpPr/>
            <p:nvPr/>
          </p:nvSpPr>
          <p:spPr>
            <a:xfrm>
              <a:off x="4092450" y="4448950"/>
              <a:ext cx="165125" cy="140050"/>
            </a:xfrm>
            <a:custGeom>
              <a:rect b="b" l="l" r="r" t="t"/>
              <a:pathLst>
                <a:path extrusionOk="0" h="5602" w="6605">
                  <a:moveTo>
                    <a:pt x="6605" y="0"/>
                  </a:moveTo>
                  <a:cubicBezTo>
                    <a:pt x="4495" y="1361"/>
                    <a:pt x="1818" y="1529"/>
                    <a:pt x="624" y="1529"/>
                  </a:cubicBezTo>
                  <a:cubicBezTo>
                    <a:pt x="232" y="1529"/>
                    <a:pt x="0" y="1511"/>
                    <a:pt x="0" y="1511"/>
                  </a:cubicBezTo>
                  <a:lnTo>
                    <a:pt x="0" y="5506"/>
                  </a:lnTo>
                  <a:cubicBezTo>
                    <a:pt x="0" y="5506"/>
                    <a:pt x="610" y="5601"/>
                    <a:pt x="1521" y="5601"/>
                  </a:cubicBezTo>
                  <a:cubicBezTo>
                    <a:pt x="2886" y="5601"/>
                    <a:pt x="4925" y="5387"/>
                    <a:pt x="6605" y="4316"/>
                  </a:cubicBezTo>
                  <a:lnTo>
                    <a:pt x="66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2"/>
            <p:cNvSpPr/>
            <p:nvPr/>
          </p:nvSpPr>
          <p:spPr>
            <a:xfrm>
              <a:off x="4091625" y="4448075"/>
              <a:ext cx="166775" cy="141700"/>
            </a:xfrm>
            <a:custGeom>
              <a:rect b="b" l="l" r="r" t="t"/>
              <a:pathLst>
                <a:path extrusionOk="0" h="5668" w="6671">
                  <a:moveTo>
                    <a:pt x="6602" y="97"/>
                  </a:moveTo>
                  <a:lnTo>
                    <a:pt x="6602" y="4333"/>
                  </a:lnTo>
                  <a:cubicBezTo>
                    <a:pt x="4935" y="5389"/>
                    <a:pt x="2895" y="5598"/>
                    <a:pt x="1536" y="5598"/>
                  </a:cubicBezTo>
                  <a:cubicBezTo>
                    <a:pt x="755" y="5598"/>
                    <a:pt x="199" y="5529"/>
                    <a:pt x="69" y="5512"/>
                  </a:cubicBezTo>
                  <a:lnTo>
                    <a:pt x="69" y="1582"/>
                  </a:lnTo>
                  <a:cubicBezTo>
                    <a:pt x="147" y="1587"/>
                    <a:pt x="345" y="1597"/>
                    <a:pt x="633" y="1597"/>
                  </a:cubicBezTo>
                  <a:cubicBezTo>
                    <a:pt x="1811" y="1597"/>
                    <a:pt x="4493" y="1432"/>
                    <a:pt x="6602" y="97"/>
                  </a:cubicBezTo>
                  <a:close/>
                  <a:moveTo>
                    <a:pt x="6636" y="1"/>
                  </a:moveTo>
                  <a:cubicBezTo>
                    <a:pt x="6630" y="1"/>
                    <a:pt x="6623" y="2"/>
                    <a:pt x="6616" y="6"/>
                  </a:cubicBezTo>
                  <a:cubicBezTo>
                    <a:pt x="4509" y="1367"/>
                    <a:pt x="1797" y="1530"/>
                    <a:pt x="622" y="1530"/>
                  </a:cubicBezTo>
                  <a:cubicBezTo>
                    <a:pt x="261" y="1530"/>
                    <a:pt x="45" y="1515"/>
                    <a:pt x="37" y="1514"/>
                  </a:cubicBezTo>
                  <a:cubicBezTo>
                    <a:pt x="26" y="1514"/>
                    <a:pt x="19" y="1514"/>
                    <a:pt x="11" y="1521"/>
                  </a:cubicBezTo>
                  <a:cubicBezTo>
                    <a:pt x="4" y="1528"/>
                    <a:pt x="1" y="1539"/>
                    <a:pt x="1" y="1546"/>
                  </a:cubicBezTo>
                  <a:lnTo>
                    <a:pt x="1" y="5541"/>
                  </a:lnTo>
                  <a:cubicBezTo>
                    <a:pt x="1" y="5555"/>
                    <a:pt x="11" y="5570"/>
                    <a:pt x="30" y="5573"/>
                  </a:cubicBezTo>
                  <a:cubicBezTo>
                    <a:pt x="503" y="5635"/>
                    <a:pt x="984" y="5668"/>
                    <a:pt x="1464" y="5668"/>
                  </a:cubicBezTo>
                  <a:cubicBezTo>
                    <a:pt x="1490" y="5668"/>
                    <a:pt x="1515" y="5667"/>
                    <a:pt x="1541" y="5667"/>
                  </a:cubicBezTo>
                  <a:cubicBezTo>
                    <a:pt x="2911" y="5667"/>
                    <a:pt x="4971" y="5454"/>
                    <a:pt x="6656" y="4380"/>
                  </a:cubicBezTo>
                  <a:cubicBezTo>
                    <a:pt x="6663" y="4377"/>
                    <a:pt x="6670" y="4366"/>
                    <a:pt x="6670" y="4355"/>
                  </a:cubicBezTo>
                  <a:lnTo>
                    <a:pt x="6670" y="35"/>
                  </a:lnTo>
                  <a:cubicBezTo>
                    <a:pt x="6670" y="14"/>
                    <a:pt x="6655" y="1"/>
                    <a:pt x="66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2"/>
            <p:cNvSpPr/>
            <p:nvPr/>
          </p:nvSpPr>
          <p:spPr>
            <a:xfrm>
              <a:off x="3918375" y="4255450"/>
              <a:ext cx="318875" cy="155100"/>
            </a:xfrm>
            <a:custGeom>
              <a:rect b="b" l="l" r="r" t="t"/>
              <a:pathLst>
                <a:path extrusionOk="0" h="6204" w="12755">
                  <a:moveTo>
                    <a:pt x="6377" y="0"/>
                  </a:moveTo>
                  <a:cubicBezTo>
                    <a:pt x="4678" y="0"/>
                    <a:pt x="3081" y="264"/>
                    <a:pt x="1880" y="742"/>
                  </a:cubicBezTo>
                  <a:cubicBezTo>
                    <a:pt x="669" y="1226"/>
                    <a:pt x="1" y="1869"/>
                    <a:pt x="1" y="2560"/>
                  </a:cubicBezTo>
                  <a:cubicBezTo>
                    <a:pt x="40" y="2628"/>
                    <a:pt x="71" y="2700"/>
                    <a:pt x="94" y="2773"/>
                  </a:cubicBezTo>
                  <a:lnTo>
                    <a:pt x="94" y="2773"/>
                  </a:lnTo>
                  <a:cubicBezTo>
                    <a:pt x="79" y="2703"/>
                    <a:pt x="71" y="2630"/>
                    <a:pt x="69" y="2556"/>
                  </a:cubicBezTo>
                  <a:cubicBezTo>
                    <a:pt x="69" y="1186"/>
                    <a:pt x="2896" y="66"/>
                    <a:pt x="6377" y="66"/>
                  </a:cubicBezTo>
                  <a:cubicBezTo>
                    <a:pt x="9855" y="66"/>
                    <a:pt x="12686" y="1186"/>
                    <a:pt x="12686" y="2556"/>
                  </a:cubicBezTo>
                  <a:cubicBezTo>
                    <a:pt x="12684" y="2634"/>
                    <a:pt x="12675" y="2711"/>
                    <a:pt x="12657" y="2786"/>
                  </a:cubicBezTo>
                  <a:lnTo>
                    <a:pt x="12657" y="2786"/>
                  </a:lnTo>
                  <a:cubicBezTo>
                    <a:pt x="12681" y="2708"/>
                    <a:pt x="12713" y="2632"/>
                    <a:pt x="12754" y="2560"/>
                  </a:cubicBezTo>
                  <a:cubicBezTo>
                    <a:pt x="12754" y="1869"/>
                    <a:pt x="12086" y="1226"/>
                    <a:pt x="10875" y="742"/>
                  </a:cubicBezTo>
                  <a:cubicBezTo>
                    <a:pt x="9671" y="264"/>
                    <a:pt x="8077" y="0"/>
                    <a:pt x="6377" y="0"/>
                  </a:cubicBezTo>
                  <a:close/>
                  <a:moveTo>
                    <a:pt x="12657" y="2786"/>
                  </a:moveTo>
                  <a:cubicBezTo>
                    <a:pt x="12650" y="2809"/>
                    <a:pt x="12644" y="2833"/>
                    <a:pt x="12638" y="2857"/>
                  </a:cubicBezTo>
                  <a:lnTo>
                    <a:pt x="12638" y="2857"/>
                  </a:lnTo>
                  <a:cubicBezTo>
                    <a:pt x="12646" y="2833"/>
                    <a:pt x="12652" y="2809"/>
                    <a:pt x="12657" y="2786"/>
                  </a:cubicBezTo>
                  <a:close/>
                  <a:moveTo>
                    <a:pt x="94" y="2773"/>
                  </a:moveTo>
                  <a:lnTo>
                    <a:pt x="94" y="2773"/>
                  </a:lnTo>
                  <a:cubicBezTo>
                    <a:pt x="101" y="2807"/>
                    <a:pt x="110" y="2841"/>
                    <a:pt x="120" y="2874"/>
                  </a:cubicBezTo>
                  <a:lnTo>
                    <a:pt x="120" y="2874"/>
                  </a:lnTo>
                  <a:cubicBezTo>
                    <a:pt x="113" y="2840"/>
                    <a:pt x="104" y="2807"/>
                    <a:pt x="94" y="2773"/>
                  </a:cubicBezTo>
                  <a:close/>
                  <a:moveTo>
                    <a:pt x="120" y="2874"/>
                  </a:moveTo>
                  <a:cubicBezTo>
                    <a:pt x="152" y="3023"/>
                    <a:pt x="152" y="3178"/>
                    <a:pt x="121" y="3327"/>
                  </a:cubicBezTo>
                  <a:lnTo>
                    <a:pt x="121" y="3327"/>
                  </a:lnTo>
                  <a:cubicBezTo>
                    <a:pt x="144" y="3255"/>
                    <a:pt x="175" y="3184"/>
                    <a:pt x="214" y="3117"/>
                  </a:cubicBezTo>
                  <a:cubicBezTo>
                    <a:pt x="218" y="3106"/>
                    <a:pt x="218" y="3095"/>
                    <a:pt x="214" y="3084"/>
                  </a:cubicBezTo>
                  <a:cubicBezTo>
                    <a:pt x="175" y="3017"/>
                    <a:pt x="143" y="2947"/>
                    <a:pt x="120" y="2874"/>
                  </a:cubicBezTo>
                  <a:close/>
                  <a:moveTo>
                    <a:pt x="12638" y="2857"/>
                  </a:moveTo>
                  <a:lnTo>
                    <a:pt x="12638" y="2857"/>
                  </a:lnTo>
                  <a:cubicBezTo>
                    <a:pt x="12615" y="2936"/>
                    <a:pt x="12582" y="3012"/>
                    <a:pt x="12541" y="3084"/>
                  </a:cubicBezTo>
                  <a:cubicBezTo>
                    <a:pt x="12534" y="3095"/>
                    <a:pt x="12534" y="3106"/>
                    <a:pt x="12541" y="3117"/>
                  </a:cubicBezTo>
                  <a:cubicBezTo>
                    <a:pt x="12581" y="3189"/>
                    <a:pt x="12614" y="3265"/>
                    <a:pt x="12638" y="3344"/>
                  </a:cubicBezTo>
                  <a:lnTo>
                    <a:pt x="12638" y="3344"/>
                  </a:lnTo>
                  <a:cubicBezTo>
                    <a:pt x="12601" y="3184"/>
                    <a:pt x="12602" y="3017"/>
                    <a:pt x="12638" y="2857"/>
                  </a:cubicBezTo>
                  <a:close/>
                  <a:moveTo>
                    <a:pt x="12638" y="3344"/>
                  </a:moveTo>
                  <a:cubicBezTo>
                    <a:pt x="12644" y="3370"/>
                    <a:pt x="12650" y="3396"/>
                    <a:pt x="12658" y="3422"/>
                  </a:cubicBezTo>
                  <a:lnTo>
                    <a:pt x="12658" y="3422"/>
                  </a:lnTo>
                  <a:cubicBezTo>
                    <a:pt x="12652" y="3396"/>
                    <a:pt x="12645" y="3370"/>
                    <a:pt x="12638" y="3344"/>
                  </a:cubicBezTo>
                  <a:close/>
                  <a:moveTo>
                    <a:pt x="121" y="3327"/>
                  </a:moveTo>
                  <a:cubicBezTo>
                    <a:pt x="110" y="3362"/>
                    <a:pt x="101" y="3397"/>
                    <a:pt x="93" y="3433"/>
                  </a:cubicBezTo>
                  <a:lnTo>
                    <a:pt x="93" y="3433"/>
                  </a:lnTo>
                  <a:cubicBezTo>
                    <a:pt x="104" y="3398"/>
                    <a:pt x="113" y="3363"/>
                    <a:pt x="121" y="3327"/>
                  </a:cubicBezTo>
                  <a:close/>
                  <a:moveTo>
                    <a:pt x="12658" y="3422"/>
                  </a:moveTo>
                  <a:cubicBezTo>
                    <a:pt x="12675" y="3495"/>
                    <a:pt x="12684" y="3569"/>
                    <a:pt x="12686" y="3644"/>
                  </a:cubicBezTo>
                  <a:cubicBezTo>
                    <a:pt x="12686" y="5018"/>
                    <a:pt x="9855" y="6135"/>
                    <a:pt x="6377" y="6135"/>
                  </a:cubicBezTo>
                  <a:cubicBezTo>
                    <a:pt x="2900" y="6135"/>
                    <a:pt x="69" y="5018"/>
                    <a:pt x="69" y="3644"/>
                  </a:cubicBezTo>
                  <a:cubicBezTo>
                    <a:pt x="71" y="3573"/>
                    <a:pt x="79" y="3502"/>
                    <a:pt x="93" y="3433"/>
                  </a:cubicBezTo>
                  <a:lnTo>
                    <a:pt x="93" y="3433"/>
                  </a:lnTo>
                  <a:cubicBezTo>
                    <a:pt x="70" y="3506"/>
                    <a:pt x="39" y="3577"/>
                    <a:pt x="1" y="3644"/>
                  </a:cubicBezTo>
                  <a:cubicBezTo>
                    <a:pt x="1" y="4335"/>
                    <a:pt x="669" y="4978"/>
                    <a:pt x="1880" y="5463"/>
                  </a:cubicBezTo>
                  <a:cubicBezTo>
                    <a:pt x="3081" y="5940"/>
                    <a:pt x="4678" y="6204"/>
                    <a:pt x="6377" y="6204"/>
                  </a:cubicBezTo>
                  <a:cubicBezTo>
                    <a:pt x="8077" y="6204"/>
                    <a:pt x="9671" y="5940"/>
                    <a:pt x="10875" y="5463"/>
                  </a:cubicBezTo>
                  <a:cubicBezTo>
                    <a:pt x="12086" y="4978"/>
                    <a:pt x="12754" y="4335"/>
                    <a:pt x="12754" y="3644"/>
                  </a:cubicBezTo>
                  <a:cubicBezTo>
                    <a:pt x="12714" y="3573"/>
                    <a:pt x="12682" y="3498"/>
                    <a:pt x="12658" y="3422"/>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2"/>
            <p:cNvSpPr/>
            <p:nvPr/>
          </p:nvSpPr>
          <p:spPr>
            <a:xfrm>
              <a:off x="3933000" y="4338500"/>
              <a:ext cx="291150" cy="44125"/>
            </a:xfrm>
            <a:custGeom>
              <a:rect b="b" l="l" r="r" t="t"/>
              <a:pathLst>
                <a:path extrusionOk="0" h="1765" w="11646">
                  <a:moveTo>
                    <a:pt x="11609" y="1"/>
                  </a:moveTo>
                  <a:cubicBezTo>
                    <a:pt x="11601" y="1"/>
                    <a:pt x="11593" y="4"/>
                    <a:pt x="11587" y="11"/>
                  </a:cubicBezTo>
                  <a:cubicBezTo>
                    <a:pt x="10586" y="1035"/>
                    <a:pt x="8309" y="1696"/>
                    <a:pt x="5789" y="1696"/>
                  </a:cubicBezTo>
                  <a:cubicBezTo>
                    <a:pt x="3352" y="1696"/>
                    <a:pt x="1107" y="1063"/>
                    <a:pt x="70" y="87"/>
                  </a:cubicBezTo>
                  <a:cubicBezTo>
                    <a:pt x="65" y="81"/>
                    <a:pt x="59" y="78"/>
                    <a:pt x="53" y="78"/>
                  </a:cubicBezTo>
                  <a:cubicBezTo>
                    <a:pt x="29" y="78"/>
                    <a:pt x="1" y="117"/>
                    <a:pt x="27" y="134"/>
                  </a:cubicBezTo>
                  <a:cubicBezTo>
                    <a:pt x="1071" y="1125"/>
                    <a:pt x="3338" y="1765"/>
                    <a:pt x="5792" y="1765"/>
                  </a:cubicBezTo>
                  <a:cubicBezTo>
                    <a:pt x="8330" y="1765"/>
                    <a:pt x="10622" y="1096"/>
                    <a:pt x="11634" y="58"/>
                  </a:cubicBezTo>
                  <a:cubicBezTo>
                    <a:pt x="11645" y="48"/>
                    <a:pt x="11645" y="26"/>
                    <a:pt x="11634" y="11"/>
                  </a:cubicBezTo>
                  <a:cubicBezTo>
                    <a:pt x="11627" y="4"/>
                    <a:pt x="11618" y="1"/>
                    <a:pt x="116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2"/>
            <p:cNvSpPr/>
            <p:nvPr/>
          </p:nvSpPr>
          <p:spPr>
            <a:xfrm>
              <a:off x="3896325" y="4255450"/>
              <a:ext cx="362800" cy="459675"/>
            </a:xfrm>
            <a:custGeom>
              <a:rect b="b" l="l" r="r" t="t"/>
              <a:pathLst>
                <a:path extrusionOk="0" h="18387" w="14512">
                  <a:moveTo>
                    <a:pt x="7263" y="66"/>
                  </a:moveTo>
                  <a:cubicBezTo>
                    <a:pt x="10741" y="66"/>
                    <a:pt x="13571" y="1186"/>
                    <a:pt x="13571" y="2556"/>
                  </a:cubicBezTo>
                  <a:cubicBezTo>
                    <a:pt x="13571" y="2744"/>
                    <a:pt x="13521" y="2925"/>
                    <a:pt x="13427" y="3084"/>
                  </a:cubicBezTo>
                  <a:cubicBezTo>
                    <a:pt x="13423" y="3095"/>
                    <a:pt x="13423" y="3106"/>
                    <a:pt x="13427" y="3117"/>
                  </a:cubicBezTo>
                  <a:cubicBezTo>
                    <a:pt x="13488" y="3225"/>
                    <a:pt x="13528" y="3337"/>
                    <a:pt x="13553" y="3456"/>
                  </a:cubicBezTo>
                  <a:cubicBezTo>
                    <a:pt x="13553" y="3464"/>
                    <a:pt x="13553" y="3467"/>
                    <a:pt x="13557" y="3471"/>
                  </a:cubicBezTo>
                  <a:lnTo>
                    <a:pt x="13817" y="3854"/>
                  </a:lnTo>
                  <a:cubicBezTo>
                    <a:pt x="14211" y="4432"/>
                    <a:pt x="14421" y="5116"/>
                    <a:pt x="14421" y="5813"/>
                  </a:cubicBezTo>
                  <a:lnTo>
                    <a:pt x="14421" y="15816"/>
                  </a:lnTo>
                  <a:cubicBezTo>
                    <a:pt x="14421" y="15820"/>
                    <a:pt x="14421" y="15823"/>
                    <a:pt x="14421" y="15827"/>
                  </a:cubicBezTo>
                  <a:cubicBezTo>
                    <a:pt x="14439" y="15896"/>
                    <a:pt x="14450" y="15964"/>
                    <a:pt x="14450" y="16037"/>
                  </a:cubicBezTo>
                  <a:cubicBezTo>
                    <a:pt x="14450" y="17295"/>
                    <a:pt x="11225" y="18321"/>
                    <a:pt x="7263" y="18321"/>
                  </a:cubicBezTo>
                  <a:cubicBezTo>
                    <a:pt x="3297" y="18321"/>
                    <a:pt x="73" y="17295"/>
                    <a:pt x="73" y="16037"/>
                  </a:cubicBezTo>
                  <a:cubicBezTo>
                    <a:pt x="73" y="16026"/>
                    <a:pt x="73" y="16015"/>
                    <a:pt x="73" y="16008"/>
                  </a:cubicBezTo>
                  <a:lnTo>
                    <a:pt x="73" y="15986"/>
                  </a:lnTo>
                  <a:cubicBezTo>
                    <a:pt x="73" y="15979"/>
                    <a:pt x="73" y="15975"/>
                    <a:pt x="69" y="15971"/>
                  </a:cubicBezTo>
                  <a:lnTo>
                    <a:pt x="77" y="5770"/>
                  </a:lnTo>
                  <a:cubicBezTo>
                    <a:pt x="77" y="4924"/>
                    <a:pt x="380" y="4107"/>
                    <a:pt x="937" y="3474"/>
                  </a:cubicBezTo>
                  <a:lnTo>
                    <a:pt x="948" y="3474"/>
                  </a:lnTo>
                  <a:cubicBezTo>
                    <a:pt x="962" y="3474"/>
                    <a:pt x="977" y="3460"/>
                    <a:pt x="980" y="3446"/>
                  </a:cubicBezTo>
                  <a:cubicBezTo>
                    <a:pt x="1002" y="3330"/>
                    <a:pt x="1045" y="3221"/>
                    <a:pt x="1100" y="3117"/>
                  </a:cubicBezTo>
                  <a:cubicBezTo>
                    <a:pt x="1107" y="3106"/>
                    <a:pt x="1107" y="3095"/>
                    <a:pt x="1100" y="3084"/>
                  </a:cubicBezTo>
                  <a:cubicBezTo>
                    <a:pt x="1009" y="2925"/>
                    <a:pt x="959" y="2744"/>
                    <a:pt x="955" y="2556"/>
                  </a:cubicBezTo>
                  <a:cubicBezTo>
                    <a:pt x="955" y="1186"/>
                    <a:pt x="3785" y="66"/>
                    <a:pt x="7263" y="66"/>
                  </a:cubicBezTo>
                  <a:close/>
                  <a:moveTo>
                    <a:pt x="7256" y="0"/>
                  </a:moveTo>
                  <a:cubicBezTo>
                    <a:pt x="5557" y="0"/>
                    <a:pt x="3963" y="264"/>
                    <a:pt x="2759" y="742"/>
                  </a:cubicBezTo>
                  <a:cubicBezTo>
                    <a:pt x="1548" y="1226"/>
                    <a:pt x="879" y="1869"/>
                    <a:pt x="879" y="2560"/>
                  </a:cubicBezTo>
                  <a:cubicBezTo>
                    <a:pt x="883" y="2748"/>
                    <a:pt x="933" y="2936"/>
                    <a:pt x="1024" y="3102"/>
                  </a:cubicBezTo>
                  <a:cubicBezTo>
                    <a:pt x="973" y="3196"/>
                    <a:pt x="933" y="3297"/>
                    <a:pt x="912" y="3406"/>
                  </a:cubicBezTo>
                  <a:cubicBezTo>
                    <a:pt x="901" y="3406"/>
                    <a:pt x="894" y="3409"/>
                    <a:pt x="890" y="3417"/>
                  </a:cubicBezTo>
                  <a:cubicBezTo>
                    <a:pt x="315" y="4067"/>
                    <a:pt x="1" y="4902"/>
                    <a:pt x="1" y="5770"/>
                  </a:cubicBezTo>
                  <a:lnTo>
                    <a:pt x="1" y="15982"/>
                  </a:lnTo>
                  <a:cubicBezTo>
                    <a:pt x="1" y="15990"/>
                    <a:pt x="1" y="15993"/>
                    <a:pt x="4" y="15997"/>
                  </a:cubicBezTo>
                  <a:lnTo>
                    <a:pt x="4" y="16000"/>
                  </a:lnTo>
                  <a:lnTo>
                    <a:pt x="4" y="16037"/>
                  </a:lnTo>
                  <a:cubicBezTo>
                    <a:pt x="4" y="16673"/>
                    <a:pt x="763" y="17266"/>
                    <a:pt x="2141" y="17710"/>
                  </a:cubicBezTo>
                  <a:cubicBezTo>
                    <a:pt x="3507" y="18148"/>
                    <a:pt x="5325" y="18386"/>
                    <a:pt x="7259" y="18386"/>
                  </a:cubicBezTo>
                  <a:cubicBezTo>
                    <a:pt x="9190" y="18386"/>
                    <a:pt x="11008" y="18148"/>
                    <a:pt x="12375" y="17710"/>
                  </a:cubicBezTo>
                  <a:cubicBezTo>
                    <a:pt x="13752" y="17266"/>
                    <a:pt x="14511" y="16669"/>
                    <a:pt x="14511" y="16037"/>
                  </a:cubicBezTo>
                  <a:cubicBezTo>
                    <a:pt x="14511" y="15961"/>
                    <a:pt x="14500" y="15885"/>
                    <a:pt x="14479" y="15812"/>
                  </a:cubicBezTo>
                  <a:lnTo>
                    <a:pt x="14479" y="5813"/>
                  </a:lnTo>
                  <a:cubicBezTo>
                    <a:pt x="14479" y="5101"/>
                    <a:pt x="14265" y="4404"/>
                    <a:pt x="13864" y="3818"/>
                  </a:cubicBezTo>
                  <a:lnTo>
                    <a:pt x="13607" y="3438"/>
                  </a:lnTo>
                  <a:cubicBezTo>
                    <a:pt x="13586" y="3319"/>
                    <a:pt x="13542" y="3207"/>
                    <a:pt x="13488" y="3102"/>
                  </a:cubicBezTo>
                  <a:cubicBezTo>
                    <a:pt x="13578" y="2936"/>
                    <a:pt x="13629" y="2748"/>
                    <a:pt x="13633" y="2560"/>
                  </a:cubicBezTo>
                  <a:cubicBezTo>
                    <a:pt x="13633" y="1869"/>
                    <a:pt x="12964" y="1226"/>
                    <a:pt x="11753" y="742"/>
                  </a:cubicBezTo>
                  <a:cubicBezTo>
                    <a:pt x="10553" y="264"/>
                    <a:pt x="8955" y="0"/>
                    <a:pt x="72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2"/>
            <p:cNvSpPr/>
            <p:nvPr/>
          </p:nvSpPr>
          <p:spPr>
            <a:xfrm>
              <a:off x="4063600" y="4262600"/>
              <a:ext cx="162625" cy="53775"/>
            </a:xfrm>
            <a:custGeom>
              <a:rect b="b" l="l" r="r" t="t"/>
              <a:pathLst>
                <a:path extrusionOk="0" h="2151" w="6505">
                  <a:moveTo>
                    <a:pt x="5405" y="2097"/>
                  </a:moveTo>
                  <a:lnTo>
                    <a:pt x="6504" y="2151"/>
                  </a:lnTo>
                  <a:cubicBezTo>
                    <a:pt x="5770" y="1074"/>
                    <a:pt x="3403" y="184"/>
                    <a:pt x="554" y="22"/>
                  </a:cubicBezTo>
                  <a:cubicBezTo>
                    <a:pt x="366" y="11"/>
                    <a:pt x="182" y="4"/>
                    <a:pt x="1" y="0"/>
                  </a:cubicBezTo>
                  <a:cubicBezTo>
                    <a:pt x="2607" y="242"/>
                    <a:pt x="4726" y="1085"/>
                    <a:pt x="5405" y="2097"/>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2"/>
            <p:cNvSpPr/>
            <p:nvPr/>
          </p:nvSpPr>
          <p:spPr>
            <a:xfrm>
              <a:off x="4131750" y="4385225"/>
              <a:ext cx="45475" cy="231125"/>
            </a:xfrm>
            <a:custGeom>
              <a:rect b="b" l="l" r="r" t="t"/>
              <a:pathLst>
                <a:path extrusionOk="0" h="9245" w="1819">
                  <a:moveTo>
                    <a:pt x="254" y="583"/>
                  </a:moveTo>
                  <a:cubicBezTo>
                    <a:pt x="615" y="1114"/>
                    <a:pt x="810" y="1743"/>
                    <a:pt x="810" y="2390"/>
                  </a:cubicBezTo>
                  <a:lnTo>
                    <a:pt x="810" y="9244"/>
                  </a:lnTo>
                  <a:lnTo>
                    <a:pt x="1819" y="9013"/>
                  </a:lnTo>
                  <a:lnTo>
                    <a:pt x="1819" y="2386"/>
                  </a:lnTo>
                  <a:cubicBezTo>
                    <a:pt x="1758" y="745"/>
                    <a:pt x="984" y="76"/>
                    <a:pt x="951" y="1"/>
                  </a:cubicBezTo>
                  <a:cubicBezTo>
                    <a:pt x="648" y="69"/>
                    <a:pt x="330" y="123"/>
                    <a:pt x="1" y="167"/>
                  </a:cubicBezTo>
                  <a:cubicBezTo>
                    <a:pt x="4" y="185"/>
                    <a:pt x="11" y="210"/>
                    <a:pt x="15" y="228"/>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2"/>
            <p:cNvSpPr/>
            <p:nvPr/>
          </p:nvSpPr>
          <p:spPr>
            <a:xfrm>
              <a:off x="4054300" y="4238650"/>
              <a:ext cx="47025" cy="47000"/>
            </a:xfrm>
            <a:custGeom>
              <a:rect b="b" l="l" r="r" t="t"/>
              <a:pathLst>
                <a:path extrusionOk="0" h="1880" w="1881">
                  <a:moveTo>
                    <a:pt x="940" y="0"/>
                  </a:moveTo>
                  <a:cubicBezTo>
                    <a:pt x="420" y="0"/>
                    <a:pt x="1" y="419"/>
                    <a:pt x="1" y="940"/>
                  </a:cubicBezTo>
                  <a:cubicBezTo>
                    <a:pt x="1" y="1461"/>
                    <a:pt x="420" y="1880"/>
                    <a:pt x="940" y="1880"/>
                  </a:cubicBezTo>
                  <a:cubicBezTo>
                    <a:pt x="1457" y="1880"/>
                    <a:pt x="1880" y="1461"/>
                    <a:pt x="1880" y="940"/>
                  </a:cubicBezTo>
                  <a:cubicBezTo>
                    <a:pt x="1880" y="419"/>
                    <a:pt x="1457" y="0"/>
                    <a:pt x="940" y="0"/>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2"/>
            <p:cNvSpPr/>
            <p:nvPr/>
          </p:nvSpPr>
          <p:spPr>
            <a:xfrm>
              <a:off x="4060350" y="4238650"/>
              <a:ext cx="42500" cy="45650"/>
            </a:xfrm>
            <a:custGeom>
              <a:rect b="b" l="l" r="r" t="t"/>
              <a:pathLst>
                <a:path extrusionOk="0" h="1826" w="1700">
                  <a:moveTo>
                    <a:pt x="698" y="0"/>
                  </a:moveTo>
                  <a:cubicBezTo>
                    <a:pt x="431" y="0"/>
                    <a:pt x="178" y="112"/>
                    <a:pt x="1" y="311"/>
                  </a:cubicBezTo>
                  <a:cubicBezTo>
                    <a:pt x="406" y="166"/>
                    <a:pt x="858" y="318"/>
                    <a:pt x="1096" y="676"/>
                  </a:cubicBezTo>
                  <a:cubicBezTo>
                    <a:pt x="1335" y="1034"/>
                    <a:pt x="1299" y="1508"/>
                    <a:pt x="1009" y="1826"/>
                  </a:cubicBezTo>
                  <a:cubicBezTo>
                    <a:pt x="1443" y="1674"/>
                    <a:pt x="1700" y="1233"/>
                    <a:pt x="1624" y="781"/>
                  </a:cubicBezTo>
                  <a:cubicBezTo>
                    <a:pt x="1548" y="329"/>
                    <a:pt x="1154" y="0"/>
                    <a:pt x="698" y="0"/>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2"/>
            <p:cNvSpPr/>
            <p:nvPr/>
          </p:nvSpPr>
          <p:spPr>
            <a:xfrm>
              <a:off x="4045175" y="4237725"/>
              <a:ext cx="56950" cy="48750"/>
            </a:xfrm>
            <a:custGeom>
              <a:rect b="b" l="l" r="r" t="t"/>
              <a:pathLst>
                <a:path extrusionOk="0" h="1950" w="2278">
                  <a:moveTo>
                    <a:pt x="1305" y="70"/>
                  </a:moveTo>
                  <a:cubicBezTo>
                    <a:pt x="1804" y="70"/>
                    <a:pt x="2209" y="474"/>
                    <a:pt x="2209" y="973"/>
                  </a:cubicBezTo>
                  <a:cubicBezTo>
                    <a:pt x="2209" y="1519"/>
                    <a:pt x="1762" y="1881"/>
                    <a:pt x="1298" y="1881"/>
                  </a:cubicBezTo>
                  <a:cubicBezTo>
                    <a:pt x="1075" y="1881"/>
                    <a:pt x="849" y="1798"/>
                    <a:pt x="666" y="1613"/>
                  </a:cubicBezTo>
                  <a:cubicBezTo>
                    <a:pt x="94" y="1046"/>
                    <a:pt x="499" y="70"/>
                    <a:pt x="1305" y="70"/>
                  </a:cubicBezTo>
                  <a:close/>
                  <a:moveTo>
                    <a:pt x="1296" y="1"/>
                  </a:moveTo>
                  <a:cubicBezTo>
                    <a:pt x="1057" y="1"/>
                    <a:pt x="813" y="89"/>
                    <a:pt x="615" y="286"/>
                  </a:cubicBezTo>
                  <a:cubicBezTo>
                    <a:pt x="0" y="901"/>
                    <a:pt x="438" y="1949"/>
                    <a:pt x="1305" y="1949"/>
                  </a:cubicBezTo>
                  <a:cubicBezTo>
                    <a:pt x="1841" y="1949"/>
                    <a:pt x="2278" y="1516"/>
                    <a:pt x="2278" y="977"/>
                  </a:cubicBezTo>
                  <a:cubicBezTo>
                    <a:pt x="2278" y="389"/>
                    <a:pt x="1797" y="1"/>
                    <a:pt x="12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2"/>
            <p:cNvSpPr/>
            <p:nvPr/>
          </p:nvSpPr>
          <p:spPr>
            <a:xfrm>
              <a:off x="4114050" y="4484750"/>
              <a:ext cx="100500" cy="87700"/>
            </a:xfrm>
            <a:custGeom>
              <a:rect b="b" l="l" r="r" t="t"/>
              <a:pathLst>
                <a:path extrusionOk="0" h="3508" w="4020">
                  <a:moveTo>
                    <a:pt x="3270" y="624"/>
                  </a:moveTo>
                  <a:cubicBezTo>
                    <a:pt x="3297" y="624"/>
                    <a:pt x="3323" y="631"/>
                    <a:pt x="3348" y="643"/>
                  </a:cubicBezTo>
                  <a:cubicBezTo>
                    <a:pt x="3380" y="665"/>
                    <a:pt x="3402" y="701"/>
                    <a:pt x="3405" y="737"/>
                  </a:cubicBezTo>
                  <a:cubicBezTo>
                    <a:pt x="3420" y="849"/>
                    <a:pt x="3405" y="961"/>
                    <a:pt x="3362" y="1062"/>
                  </a:cubicBezTo>
                  <a:cubicBezTo>
                    <a:pt x="3340" y="1115"/>
                    <a:pt x="3315" y="1167"/>
                    <a:pt x="3289" y="1218"/>
                  </a:cubicBezTo>
                  <a:lnTo>
                    <a:pt x="3289" y="1218"/>
                  </a:lnTo>
                  <a:cubicBezTo>
                    <a:pt x="3173" y="1162"/>
                    <a:pt x="3053" y="1115"/>
                    <a:pt x="2932" y="1077"/>
                  </a:cubicBezTo>
                  <a:cubicBezTo>
                    <a:pt x="2876" y="1059"/>
                    <a:pt x="2820" y="1042"/>
                    <a:pt x="2763" y="1027"/>
                  </a:cubicBezTo>
                  <a:lnTo>
                    <a:pt x="2763" y="1027"/>
                  </a:lnTo>
                  <a:cubicBezTo>
                    <a:pt x="2784" y="1000"/>
                    <a:pt x="2805" y="974"/>
                    <a:pt x="2827" y="947"/>
                  </a:cubicBezTo>
                  <a:cubicBezTo>
                    <a:pt x="2896" y="867"/>
                    <a:pt x="2968" y="795"/>
                    <a:pt x="3048" y="730"/>
                  </a:cubicBezTo>
                  <a:cubicBezTo>
                    <a:pt x="3102" y="683"/>
                    <a:pt x="3163" y="647"/>
                    <a:pt x="3232" y="629"/>
                  </a:cubicBezTo>
                  <a:cubicBezTo>
                    <a:pt x="3245" y="625"/>
                    <a:pt x="3257" y="624"/>
                    <a:pt x="3270" y="624"/>
                  </a:cubicBezTo>
                  <a:close/>
                  <a:moveTo>
                    <a:pt x="2740" y="1058"/>
                  </a:moveTo>
                  <a:cubicBezTo>
                    <a:pt x="2801" y="1073"/>
                    <a:pt x="2861" y="1090"/>
                    <a:pt x="2921" y="1109"/>
                  </a:cubicBezTo>
                  <a:cubicBezTo>
                    <a:pt x="3042" y="1147"/>
                    <a:pt x="3159" y="1194"/>
                    <a:pt x="3272" y="1249"/>
                  </a:cubicBezTo>
                  <a:lnTo>
                    <a:pt x="3272" y="1249"/>
                  </a:lnTo>
                  <a:cubicBezTo>
                    <a:pt x="3234" y="1319"/>
                    <a:pt x="3192" y="1385"/>
                    <a:pt x="3145" y="1449"/>
                  </a:cubicBezTo>
                  <a:cubicBezTo>
                    <a:pt x="3040" y="1594"/>
                    <a:pt x="2921" y="1728"/>
                    <a:pt x="2791" y="1847"/>
                  </a:cubicBezTo>
                  <a:cubicBezTo>
                    <a:pt x="2650" y="1984"/>
                    <a:pt x="2498" y="2107"/>
                    <a:pt x="2339" y="2219"/>
                  </a:cubicBezTo>
                  <a:cubicBezTo>
                    <a:pt x="2328" y="2227"/>
                    <a:pt x="2317" y="2234"/>
                    <a:pt x="2306" y="2242"/>
                  </a:cubicBezTo>
                  <a:lnTo>
                    <a:pt x="2306" y="2242"/>
                  </a:lnTo>
                  <a:cubicBezTo>
                    <a:pt x="2293" y="2143"/>
                    <a:pt x="2297" y="2044"/>
                    <a:pt x="2317" y="1948"/>
                  </a:cubicBezTo>
                  <a:cubicBezTo>
                    <a:pt x="2343" y="1825"/>
                    <a:pt x="2379" y="1706"/>
                    <a:pt x="2429" y="1594"/>
                  </a:cubicBezTo>
                  <a:cubicBezTo>
                    <a:pt x="2480" y="1475"/>
                    <a:pt x="2541" y="1359"/>
                    <a:pt x="2610" y="1247"/>
                  </a:cubicBezTo>
                  <a:cubicBezTo>
                    <a:pt x="2651" y="1182"/>
                    <a:pt x="2694" y="1119"/>
                    <a:pt x="2740" y="1058"/>
                  </a:cubicBezTo>
                  <a:close/>
                  <a:moveTo>
                    <a:pt x="3555" y="39"/>
                  </a:moveTo>
                  <a:cubicBezTo>
                    <a:pt x="3592" y="39"/>
                    <a:pt x="3630" y="43"/>
                    <a:pt x="3666" y="50"/>
                  </a:cubicBezTo>
                  <a:cubicBezTo>
                    <a:pt x="3734" y="65"/>
                    <a:pt x="3799" y="101"/>
                    <a:pt x="3846" y="152"/>
                  </a:cubicBezTo>
                  <a:cubicBezTo>
                    <a:pt x="3904" y="224"/>
                    <a:pt x="3940" y="307"/>
                    <a:pt x="3955" y="397"/>
                  </a:cubicBezTo>
                  <a:cubicBezTo>
                    <a:pt x="3980" y="542"/>
                    <a:pt x="3977" y="690"/>
                    <a:pt x="3951" y="835"/>
                  </a:cubicBezTo>
                  <a:cubicBezTo>
                    <a:pt x="3922" y="994"/>
                    <a:pt x="3875" y="1153"/>
                    <a:pt x="3810" y="1301"/>
                  </a:cubicBezTo>
                  <a:cubicBezTo>
                    <a:pt x="3745" y="1460"/>
                    <a:pt x="3662" y="1608"/>
                    <a:pt x="3572" y="1753"/>
                  </a:cubicBezTo>
                  <a:cubicBezTo>
                    <a:pt x="3485" y="1894"/>
                    <a:pt x="3384" y="2024"/>
                    <a:pt x="3272" y="2143"/>
                  </a:cubicBezTo>
                  <a:cubicBezTo>
                    <a:pt x="3178" y="2252"/>
                    <a:pt x="3069" y="2349"/>
                    <a:pt x="2954" y="2433"/>
                  </a:cubicBezTo>
                  <a:cubicBezTo>
                    <a:pt x="2863" y="2501"/>
                    <a:pt x="2762" y="2548"/>
                    <a:pt x="2650" y="2570"/>
                  </a:cubicBezTo>
                  <a:cubicBezTo>
                    <a:pt x="2632" y="2574"/>
                    <a:pt x="2614" y="2576"/>
                    <a:pt x="2596" y="2576"/>
                  </a:cubicBezTo>
                  <a:cubicBezTo>
                    <a:pt x="2538" y="2576"/>
                    <a:pt x="2480" y="2554"/>
                    <a:pt x="2433" y="2516"/>
                  </a:cubicBezTo>
                  <a:cubicBezTo>
                    <a:pt x="2368" y="2454"/>
                    <a:pt x="2326" y="2374"/>
                    <a:pt x="2312" y="2286"/>
                  </a:cubicBezTo>
                  <a:lnTo>
                    <a:pt x="2312" y="2286"/>
                  </a:lnTo>
                  <a:cubicBezTo>
                    <a:pt x="2331" y="2274"/>
                    <a:pt x="2349" y="2261"/>
                    <a:pt x="2368" y="2248"/>
                  </a:cubicBezTo>
                  <a:cubicBezTo>
                    <a:pt x="2531" y="2133"/>
                    <a:pt x="2686" y="2010"/>
                    <a:pt x="2827" y="1869"/>
                  </a:cubicBezTo>
                  <a:cubicBezTo>
                    <a:pt x="2961" y="1746"/>
                    <a:pt x="3080" y="1608"/>
                    <a:pt x="3185" y="1464"/>
                  </a:cubicBezTo>
                  <a:cubicBezTo>
                    <a:pt x="3231" y="1401"/>
                    <a:pt x="3273" y="1335"/>
                    <a:pt x="3310" y="1268"/>
                  </a:cubicBezTo>
                  <a:lnTo>
                    <a:pt x="3310" y="1268"/>
                  </a:lnTo>
                  <a:cubicBezTo>
                    <a:pt x="3381" y="1304"/>
                    <a:pt x="3450" y="1343"/>
                    <a:pt x="3517" y="1384"/>
                  </a:cubicBezTo>
                  <a:lnTo>
                    <a:pt x="3536" y="1352"/>
                  </a:lnTo>
                  <a:cubicBezTo>
                    <a:pt x="3467" y="1310"/>
                    <a:pt x="3398" y="1272"/>
                    <a:pt x="3327" y="1237"/>
                  </a:cubicBezTo>
                  <a:lnTo>
                    <a:pt x="3327" y="1237"/>
                  </a:lnTo>
                  <a:cubicBezTo>
                    <a:pt x="3355" y="1183"/>
                    <a:pt x="3380" y="1127"/>
                    <a:pt x="3402" y="1070"/>
                  </a:cubicBezTo>
                  <a:cubicBezTo>
                    <a:pt x="3449" y="965"/>
                    <a:pt x="3463" y="849"/>
                    <a:pt x="3449" y="737"/>
                  </a:cubicBezTo>
                  <a:cubicBezTo>
                    <a:pt x="3442" y="690"/>
                    <a:pt x="3416" y="647"/>
                    <a:pt x="3376" y="621"/>
                  </a:cubicBezTo>
                  <a:cubicBezTo>
                    <a:pt x="3344" y="604"/>
                    <a:pt x="3309" y="595"/>
                    <a:pt x="3274" y="595"/>
                  </a:cubicBezTo>
                  <a:cubicBezTo>
                    <a:pt x="3259" y="595"/>
                    <a:pt x="3243" y="597"/>
                    <a:pt x="3228" y="600"/>
                  </a:cubicBezTo>
                  <a:cubicBezTo>
                    <a:pt x="3156" y="618"/>
                    <a:pt x="3087" y="654"/>
                    <a:pt x="3033" y="705"/>
                  </a:cubicBezTo>
                  <a:cubicBezTo>
                    <a:pt x="2950" y="773"/>
                    <a:pt x="2874" y="849"/>
                    <a:pt x="2805" y="932"/>
                  </a:cubicBezTo>
                  <a:cubicBezTo>
                    <a:pt x="2781" y="961"/>
                    <a:pt x="2758" y="990"/>
                    <a:pt x="2735" y="1020"/>
                  </a:cubicBezTo>
                  <a:lnTo>
                    <a:pt x="2735" y="1020"/>
                  </a:lnTo>
                  <a:cubicBezTo>
                    <a:pt x="2584" y="981"/>
                    <a:pt x="2431" y="955"/>
                    <a:pt x="2278" y="941"/>
                  </a:cubicBezTo>
                  <a:lnTo>
                    <a:pt x="2278" y="941"/>
                  </a:lnTo>
                  <a:cubicBezTo>
                    <a:pt x="2375" y="817"/>
                    <a:pt x="2480" y="699"/>
                    <a:pt x="2592" y="589"/>
                  </a:cubicBezTo>
                  <a:cubicBezTo>
                    <a:pt x="2726" y="452"/>
                    <a:pt x="2878" y="332"/>
                    <a:pt x="3037" y="227"/>
                  </a:cubicBezTo>
                  <a:cubicBezTo>
                    <a:pt x="3160" y="141"/>
                    <a:pt x="3301" y="83"/>
                    <a:pt x="3445" y="50"/>
                  </a:cubicBezTo>
                  <a:cubicBezTo>
                    <a:pt x="3481" y="43"/>
                    <a:pt x="3518" y="39"/>
                    <a:pt x="3555" y="39"/>
                  </a:cubicBezTo>
                  <a:close/>
                  <a:moveTo>
                    <a:pt x="2252" y="975"/>
                  </a:moveTo>
                  <a:lnTo>
                    <a:pt x="2252" y="975"/>
                  </a:lnTo>
                  <a:cubicBezTo>
                    <a:pt x="2407" y="988"/>
                    <a:pt x="2561" y="1014"/>
                    <a:pt x="2711" y="1051"/>
                  </a:cubicBezTo>
                  <a:lnTo>
                    <a:pt x="2711" y="1051"/>
                  </a:lnTo>
                  <a:cubicBezTo>
                    <a:pt x="2666" y="1111"/>
                    <a:pt x="2624" y="1175"/>
                    <a:pt x="2585" y="1240"/>
                  </a:cubicBezTo>
                  <a:cubicBezTo>
                    <a:pt x="2516" y="1352"/>
                    <a:pt x="2455" y="1471"/>
                    <a:pt x="2400" y="1594"/>
                  </a:cubicBezTo>
                  <a:cubicBezTo>
                    <a:pt x="2353" y="1713"/>
                    <a:pt x="2314" y="1836"/>
                    <a:pt x="2292" y="1963"/>
                  </a:cubicBezTo>
                  <a:cubicBezTo>
                    <a:pt x="2270" y="2058"/>
                    <a:pt x="2267" y="2160"/>
                    <a:pt x="2279" y="2260"/>
                  </a:cubicBezTo>
                  <a:lnTo>
                    <a:pt x="2279" y="2260"/>
                  </a:lnTo>
                  <a:cubicBezTo>
                    <a:pt x="2134" y="2356"/>
                    <a:pt x="1981" y="2442"/>
                    <a:pt x="1822" y="2512"/>
                  </a:cubicBezTo>
                  <a:cubicBezTo>
                    <a:pt x="1753" y="2544"/>
                    <a:pt x="1682" y="2572"/>
                    <a:pt x="1609" y="2597"/>
                  </a:cubicBezTo>
                  <a:lnTo>
                    <a:pt x="1609" y="2597"/>
                  </a:lnTo>
                  <a:cubicBezTo>
                    <a:pt x="1607" y="2485"/>
                    <a:pt x="1617" y="2373"/>
                    <a:pt x="1638" y="2263"/>
                  </a:cubicBezTo>
                  <a:cubicBezTo>
                    <a:pt x="1681" y="2053"/>
                    <a:pt x="1746" y="1847"/>
                    <a:pt x="1840" y="1655"/>
                  </a:cubicBezTo>
                  <a:cubicBezTo>
                    <a:pt x="1952" y="1414"/>
                    <a:pt x="2091" y="1186"/>
                    <a:pt x="2252" y="975"/>
                  </a:cubicBezTo>
                  <a:close/>
                  <a:moveTo>
                    <a:pt x="1970" y="961"/>
                  </a:moveTo>
                  <a:cubicBezTo>
                    <a:pt x="1983" y="961"/>
                    <a:pt x="1996" y="961"/>
                    <a:pt x="2009" y="962"/>
                  </a:cubicBezTo>
                  <a:lnTo>
                    <a:pt x="2009" y="962"/>
                  </a:lnTo>
                  <a:cubicBezTo>
                    <a:pt x="2002" y="970"/>
                    <a:pt x="1995" y="978"/>
                    <a:pt x="1988" y="987"/>
                  </a:cubicBezTo>
                  <a:cubicBezTo>
                    <a:pt x="1851" y="1153"/>
                    <a:pt x="1732" y="1334"/>
                    <a:pt x="1634" y="1529"/>
                  </a:cubicBezTo>
                  <a:cubicBezTo>
                    <a:pt x="1536" y="1713"/>
                    <a:pt x="1468" y="1912"/>
                    <a:pt x="1428" y="2114"/>
                  </a:cubicBezTo>
                  <a:cubicBezTo>
                    <a:pt x="1392" y="2292"/>
                    <a:pt x="1386" y="2476"/>
                    <a:pt x="1412" y="2655"/>
                  </a:cubicBezTo>
                  <a:lnTo>
                    <a:pt x="1412" y="2655"/>
                  </a:lnTo>
                  <a:cubicBezTo>
                    <a:pt x="1366" y="2667"/>
                    <a:pt x="1320" y="2677"/>
                    <a:pt x="1273" y="2686"/>
                  </a:cubicBezTo>
                  <a:cubicBezTo>
                    <a:pt x="1172" y="2703"/>
                    <a:pt x="1071" y="2712"/>
                    <a:pt x="970" y="2712"/>
                  </a:cubicBezTo>
                  <a:cubicBezTo>
                    <a:pt x="885" y="2712"/>
                    <a:pt x="800" y="2706"/>
                    <a:pt x="716" y="2693"/>
                  </a:cubicBezTo>
                  <a:cubicBezTo>
                    <a:pt x="557" y="2675"/>
                    <a:pt x="405" y="2617"/>
                    <a:pt x="275" y="2527"/>
                  </a:cubicBezTo>
                  <a:cubicBezTo>
                    <a:pt x="163" y="2451"/>
                    <a:pt x="87" y="2331"/>
                    <a:pt x="62" y="2198"/>
                  </a:cubicBezTo>
                  <a:cubicBezTo>
                    <a:pt x="36" y="2060"/>
                    <a:pt x="54" y="1923"/>
                    <a:pt x="112" y="1796"/>
                  </a:cubicBezTo>
                  <a:cubicBezTo>
                    <a:pt x="181" y="1663"/>
                    <a:pt x="278" y="1543"/>
                    <a:pt x="398" y="1449"/>
                  </a:cubicBezTo>
                  <a:cubicBezTo>
                    <a:pt x="542" y="1341"/>
                    <a:pt x="701" y="1247"/>
                    <a:pt x="871" y="1178"/>
                  </a:cubicBezTo>
                  <a:cubicBezTo>
                    <a:pt x="1067" y="1099"/>
                    <a:pt x="1269" y="1041"/>
                    <a:pt x="1475" y="1005"/>
                  </a:cubicBezTo>
                  <a:cubicBezTo>
                    <a:pt x="1639" y="976"/>
                    <a:pt x="1804" y="961"/>
                    <a:pt x="1970" y="961"/>
                  </a:cubicBezTo>
                  <a:close/>
                  <a:moveTo>
                    <a:pt x="3527" y="0"/>
                  </a:moveTo>
                  <a:cubicBezTo>
                    <a:pt x="3489" y="0"/>
                    <a:pt x="3450" y="4"/>
                    <a:pt x="3413" y="11"/>
                  </a:cubicBezTo>
                  <a:cubicBezTo>
                    <a:pt x="3243" y="43"/>
                    <a:pt x="3080" y="105"/>
                    <a:pt x="2928" y="188"/>
                  </a:cubicBezTo>
                  <a:cubicBezTo>
                    <a:pt x="2751" y="285"/>
                    <a:pt x="2588" y="397"/>
                    <a:pt x="2437" y="527"/>
                  </a:cubicBezTo>
                  <a:cubicBezTo>
                    <a:pt x="2294" y="648"/>
                    <a:pt x="2159" y="782"/>
                    <a:pt x="2038" y="926"/>
                  </a:cubicBezTo>
                  <a:lnTo>
                    <a:pt x="2038" y="926"/>
                  </a:lnTo>
                  <a:cubicBezTo>
                    <a:pt x="2016" y="925"/>
                    <a:pt x="1993" y="925"/>
                    <a:pt x="1970" y="925"/>
                  </a:cubicBezTo>
                  <a:cubicBezTo>
                    <a:pt x="1802" y="925"/>
                    <a:pt x="1634" y="940"/>
                    <a:pt x="1468" y="968"/>
                  </a:cubicBezTo>
                  <a:cubicBezTo>
                    <a:pt x="1251" y="1005"/>
                    <a:pt x="1034" y="1066"/>
                    <a:pt x="828" y="1153"/>
                  </a:cubicBezTo>
                  <a:cubicBezTo>
                    <a:pt x="654" y="1222"/>
                    <a:pt x="495" y="1319"/>
                    <a:pt x="351" y="1435"/>
                  </a:cubicBezTo>
                  <a:cubicBezTo>
                    <a:pt x="231" y="1532"/>
                    <a:pt x="134" y="1655"/>
                    <a:pt x="72" y="1796"/>
                  </a:cubicBezTo>
                  <a:cubicBezTo>
                    <a:pt x="15" y="1923"/>
                    <a:pt x="0" y="2064"/>
                    <a:pt x="25" y="2201"/>
                  </a:cubicBezTo>
                  <a:cubicBezTo>
                    <a:pt x="43" y="2306"/>
                    <a:pt x="94" y="2404"/>
                    <a:pt x="166" y="2483"/>
                  </a:cubicBezTo>
                  <a:cubicBezTo>
                    <a:pt x="246" y="2563"/>
                    <a:pt x="344" y="2628"/>
                    <a:pt x="452" y="2668"/>
                  </a:cubicBezTo>
                  <a:cubicBezTo>
                    <a:pt x="575" y="2715"/>
                    <a:pt x="705" y="2743"/>
                    <a:pt x="835" y="2751"/>
                  </a:cubicBezTo>
                  <a:cubicBezTo>
                    <a:pt x="874" y="2754"/>
                    <a:pt x="913" y="2755"/>
                    <a:pt x="951" y="2755"/>
                  </a:cubicBezTo>
                  <a:cubicBezTo>
                    <a:pt x="1061" y="2755"/>
                    <a:pt x="1169" y="2744"/>
                    <a:pt x="1276" y="2725"/>
                  </a:cubicBezTo>
                  <a:cubicBezTo>
                    <a:pt x="1324" y="2717"/>
                    <a:pt x="1372" y="2708"/>
                    <a:pt x="1419" y="2696"/>
                  </a:cubicBezTo>
                  <a:lnTo>
                    <a:pt x="1419" y="2696"/>
                  </a:lnTo>
                  <a:cubicBezTo>
                    <a:pt x="1419" y="2700"/>
                    <a:pt x="1420" y="2704"/>
                    <a:pt x="1421" y="2707"/>
                  </a:cubicBezTo>
                  <a:cubicBezTo>
                    <a:pt x="1442" y="2823"/>
                    <a:pt x="1475" y="2931"/>
                    <a:pt x="1526" y="3036"/>
                  </a:cubicBezTo>
                  <a:cubicBezTo>
                    <a:pt x="1573" y="3137"/>
                    <a:pt x="1638" y="3231"/>
                    <a:pt x="1717" y="3311"/>
                  </a:cubicBezTo>
                  <a:cubicBezTo>
                    <a:pt x="1800" y="3391"/>
                    <a:pt x="1902" y="3448"/>
                    <a:pt x="2014" y="3481"/>
                  </a:cubicBezTo>
                  <a:cubicBezTo>
                    <a:pt x="2086" y="3498"/>
                    <a:pt x="2161" y="3507"/>
                    <a:pt x="2235" y="3507"/>
                  </a:cubicBezTo>
                  <a:cubicBezTo>
                    <a:pt x="2302" y="3507"/>
                    <a:pt x="2368" y="3500"/>
                    <a:pt x="2433" y="3485"/>
                  </a:cubicBezTo>
                  <a:cubicBezTo>
                    <a:pt x="2567" y="3459"/>
                    <a:pt x="2693" y="3416"/>
                    <a:pt x="2813" y="3354"/>
                  </a:cubicBezTo>
                  <a:cubicBezTo>
                    <a:pt x="2946" y="3289"/>
                    <a:pt x="3066" y="3206"/>
                    <a:pt x="3178" y="3112"/>
                  </a:cubicBezTo>
                  <a:cubicBezTo>
                    <a:pt x="3308" y="3004"/>
                    <a:pt x="3423" y="2884"/>
                    <a:pt x="3528" y="2758"/>
                  </a:cubicBezTo>
                  <a:cubicBezTo>
                    <a:pt x="3644" y="2610"/>
                    <a:pt x="3756" y="2454"/>
                    <a:pt x="3854" y="2295"/>
                  </a:cubicBezTo>
                  <a:lnTo>
                    <a:pt x="3969" y="2104"/>
                  </a:lnTo>
                  <a:lnTo>
                    <a:pt x="3937" y="2107"/>
                  </a:lnTo>
                  <a:lnTo>
                    <a:pt x="3821" y="2295"/>
                  </a:lnTo>
                  <a:cubicBezTo>
                    <a:pt x="3724" y="2451"/>
                    <a:pt x="3615" y="2602"/>
                    <a:pt x="3496" y="2747"/>
                  </a:cubicBezTo>
                  <a:cubicBezTo>
                    <a:pt x="3395" y="2870"/>
                    <a:pt x="3282" y="2986"/>
                    <a:pt x="3156" y="3090"/>
                  </a:cubicBezTo>
                  <a:cubicBezTo>
                    <a:pt x="3048" y="3181"/>
                    <a:pt x="2928" y="3260"/>
                    <a:pt x="2802" y="3322"/>
                  </a:cubicBezTo>
                  <a:cubicBezTo>
                    <a:pt x="2682" y="3380"/>
                    <a:pt x="2559" y="3423"/>
                    <a:pt x="2429" y="3445"/>
                  </a:cubicBezTo>
                  <a:cubicBezTo>
                    <a:pt x="2377" y="3457"/>
                    <a:pt x="2322" y="3463"/>
                    <a:pt x="2268" y="3463"/>
                  </a:cubicBezTo>
                  <a:cubicBezTo>
                    <a:pt x="2193" y="3463"/>
                    <a:pt x="2118" y="3451"/>
                    <a:pt x="2046" y="3430"/>
                  </a:cubicBezTo>
                  <a:cubicBezTo>
                    <a:pt x="1938" y="3394"/>
                    <a:pt x="1844" y="3325"/>
                    <a:pt x="1779" y="3231"/>
                  </a:cubicBezTo>
                  <a:cubicBezTo>
                    <a:pt x="1703" y="3116"/>
                    <a:pt x="1652" y="2989"/>
                    <a:pt x="1634" y="2852"/>
                  </a:cubicBezTo>
                  <a:cubicBezTo>
                    <a:pt x="1621" y="2782"/>
                    <a:pt x="1613" y="2711"/>
                    <a:pt x="1610" y="2640"/>
                  </a:cubicBezTo>
                  <a:lnTo>
                    <a:pt x="1610" y="2640"/>
                  </a:lnTo>
                  <a:cubicBezTo>
                    <a:pt x="1688" y="2614"/>
                    <a:pt x="1765" y="2583"/>
                    <a:pt x="1840" y="2548"/>
                  </a:cubicBezTo>
                  <a:cubicBezTo>
                    <a:pt x="1994" y="2479"/>
                    <a:pt x="2144" y="2396"/>
                    <a:pt x="2286" y="2304"/>
                  </a:cubicBezTo>
                  <a:lnTo>
                    <a:pt x="2286" y="2304"/>
                  </a:lnTo>
                  <a:cubicBezTo>
                    <a:pt x="2308" y="2424"/>
                    <a:pt x="2358" y="2509"/>
                    <a:pt x="2429" y="2559"/>
                  </a:cubicBezTo>
                  <a:cubicBezTo>
                    <a:pt x="2480" y="2598"/>
                    <a:pt x="2544" y="2618"/>
                    <a:pt x="2609" y="2618"/>
                  </a:cubicBezTo>
                  <a:cubicBezTo>
                    <a:pt x="2627" y="2618"/>
                    <a:pt x="2646" y="2617"/>
                    <a:pt x="2664" y="2613"/>
                  </a:cubicBezTo>
                  <a:cubicBezTo>
                    <a:pt x="2773" y="2588"/>
                    <a:pt x="2878" y="2541"/>
                    <a:pt x="2972" y="2472"/>
                  </a:cubicBezTo>
                  <a:cubicBezTo>
                    <a:pt x="3091" y="2389"/>
                    <a:pt x="3199" y="2292"/>
                    <a:pt x="3297" y="2180"/>
                  </a:cubicBezTo>
                  <a:cubicBezTo>
                    <a:pt x="3413" y="2057"/>
                    <a:pt x="3514" y="1923"/>
                    <a:pt x="3604" y="1782"/>
                  </a:cubicBezTo>
                  <a:cubicBezTo>
                    <a:pt x="3698" y="1637"/>
                    <a:pt x="3781" y="1485"/>
                    <a:pt x="3850" y="1323"/>
                  </a:cubicBezTo>
                  <a:cubicBezTo>
                    <a:pt x="3915" y="1171"/>
                    <a:pt x="3966" y="1012"/>
                    <a:pt x="3995" y="846"/>
                  </a:cubicBezTo>
                  <a:cubicBezTo>
                    <a:pt x="4020" y="697"/>
                    <a:pt x="4020" y="542"/>
                    <a:pt x="3995" y="394"/>
                  </a:cubicBezTo>
                  <a:cubicBezTo>
                    <a:pt x="3980" y="296"/>
                    <a:pt x="3937" y="202"/>
                    <a:pt x="3872" y="130"/>
                  </a:cubicBezTo>
                  <a:cubicBezTo>
                    <a:pt x="3810" y="72"/>
                    <a:pt x="3738" y="32"/>
                    <a:pt x="3655" y="14"/>
                  </a:cubicBezTo>
                  <a:cubicBezTo>
                    <a:pt x="3613" y="5"/>
                    <a:pt x="3570" y="0"/>
                    <a:pt x="3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2"/>
            <p:cNvSpPr/>
            <p:nvPr/>
          </p:nvSpPr>
          <p:spPr>
            <a:xfrm>
              <a:off x="4220050" y="4508425"/>
              <a:ext cx="24775" cy="36925"/>
            </a:xfrm>
            <a:custGeom>
              <a:rect b="b" l="l" r="r" t="t"/>
              <a:pathLst>
                <a:path extrusionOk="0" h="1477" w="991">
                  <a:moveTo>
                    <a:pt x="691" y="34"/>
                  </a:moveTo>
                  <a:cubicBezTo>
                    <a:pt x="712" y="34"/>
                    <a:pt x="727" y="45"/>
                    <a:pt x="738" y="65"/>
                  </a:cubicBezTo>
                  <a:cubicBezTo>
                    <a:pt x="763" y="112"/>
                    <a:pt x="763" y="184"/>
                    <a:pt x="738" y="285"/>
                  </a:cubicBezTo>
                  <a:cubicBezTo>
                    <a:pt x="731" y="320"/>
                    <a:pt x="722" y="356"/>
                    <a:pt x="712" y="394"/>
                  </a:cubicBezTo>
                  <a:lnTo>
                    <a:pt x="712" y="394"/>
                  </a:lnTo>
                  <a:lnTo>
                    <a:pt x="590" y="455"/>
                  </a:lnTo>
                  <a:cubicBezTo>
                    <a:pt x="568" y="524"/>
                    <a:pt x="557" y="596"/>
                    <a:pt x="554" y="669"/>
                  </a:cubicBezTo>
                  <a:cubicBezTo>
                    <a:pt x="554" y="714"/>
                    <a:pt x="564" y="763"/>
                    <a:pt x="584" y="806"/>
                  </a:cubicBezTo>
                  <a:lnTo>
                    <a:pt x="584" y="806"/>
                  </a:lnTo>
                  <a:cubicBezTo>
                    <a:pt x="556" y="885"/>
                    <a:pt x="527" y="959"/>
                    <a:pt x="499" y="1030"/>
                  </a:cubicBezTo>
                  <a:cubicBezTo>
                    <a:pt x="460" y="1124"/>
                    <a:pt x="413" y="1218"/>
                    <a:pt x="358" y="1305"/>
                  </a:cubicBezTo>
                  <a:cubicBezTo>
                    <a:pt x="326" y="1359"/>
                    <a:pt x="282" y="1406"/>
                    <a:pt x="228" y="1442"/>
                  </a:cubicBezTo>
                  <a:cubicBezTo>
                    <a:pt x="218" y="1451"/>
                    <a:pt x="207" y="1455"/>
                    <a:pt x="196" y="1455"/>
                  </a:cubicBezTo>
                  <a:cubicBezTo>
                    <a:pt x="174" y="1455"/>
                    <a:pt x="152" y="1440"/>
                    <a:pt x="145" y="1413"/>
                  </a:cubicBezTo>
                  <a:cubicBezTo>
                    <a:pt x="123" y="1359"/>
                    <a:pt x="116" y="1301"/>
                    <a:pt x="123" y="1243"/>
                  </a:cubicBezTo>
                  <a:cubicBezTo>
                    <a:pt x="131" y="1157"/>
                    <a:pt x="145" y="1070"/>
                    <a:pt x="167" y="987"/>
                  </a:cubicBezTo>
                  <a:cubicBezTo>
                    <a:pt x="192" y="885"/>
                    <a:pt x="225" y="788"/>
                    <a:pt x="257" y="690"/>
                  </a:cubicBezTo>
                  <a:cubicBezTo>
                    <a:pt x="297" y="593"/>
                    <a:pt x="333" y="495"/>
                    <a:pt x="380" y="405"/>
                  </a:cubicBezTo>
                  <a:cubicBezTo>
                    <a:pt x="416" y="325"/>
                    <a:pt x="463" y="249"/>
                    <a:pt x="514" y="177"/>
                  </a:cubicBezTo>
                  <a:cubicBezTo>
                    <a:pt x="546" y="123"/>
                    <a:pt x="593" y="79"/>
                    <a:pt x="644" y="47"/>
                  </a:cubicBezTo>
                  <a:cubicBezTo>
                    <a:pt x="662" y="38"/>
                    <a:pt x="677" y="34"/>
                    <a:pt x="691" y="34"/>
                  </a:cubicBezTo>
                  <a:close/>
                  <a:moveTo>
                    <a:pt x="695" y="0"/>
                  </a:moveTo>
                  <a:cubicBezTo>
                    <a:pt x="674" y="0"/>
                    <a:pt x="649" y="7"/>
                    <a:pt x="622" y="21"/>
                  </a:cubicBezTo>
                  <a:cubicBezTo>
                    <a:pt x="535" y="68"/>
                    <a:pt x="456" y="130"/>
                    <a:pt x="391" y="206"/>
                  </a:cubicBezTo>
                  <a:cubicBezTo>
                    <a:pt x="315" y="289"/>
                    <a:pt x="246" y="379"/>
                    <a:pt x="196" y="481"/>
                  </a:cubicBezTo>
                  <a:cubicBezTo>
                    <a:pt x="138" y="578"/>
                    <a:pt x="94" y="687"/>
                    <a:pt x="58" y="795"/>
                  </a:cubicBezTo>
                  <a:cubicBezTo>
                    <a:pt x="26" y="896"/>
                    <a:pt x="8" y="998"/>
                    <a:pt x="4" y="1102"/>
                  </a:cubicBezTo>
                  <a:cubicBezTo>
                    <a:pt x="0" y="1189"/>
                    <a:pt x="19" y="1276"/>
                    <a:pt x="55" y="1355"/>
                  </a:cubicBezTo>
                  <a:cubicBezTo>
                    <a:pt x="73" y="1395"/>
                    <a:pt x="102" y="1435"/>
                    <a:pt x="141" y="1460"/>
                  </a:cubicBezTo>
                  <a:cubicBezTo>
                    <a:pt x="155" y="1472"/>
                    <a:pt x="172" y="1477"/>
                    <a:pt x="189" y="1477"/>
                  </a:cubicBezTo>
                  <a:cubicBezTo>
                    <a:pt x="205" y="1477"/>
                    <a:pt x="222" y="1472"/>
                    <a:pt x="235" y="1464"/>
                  </a:cubicBezTo>
                  <a:cubicBezTo>
                    <a:pt x="301" y="1428"/>
                    <a:pt x="351" y="1370"/>
                    <a:pt x="384" y="1305"/>
                  </a:cubicBezTo>
                  <a:cubicBezTo>
                    <a:pt x="441" y="1211"/>
                    <a:pt x="492" y="1113"/>
                    <a:pt x="532" y="1016"/>
                  </a:cubicBezTo>
                  <a:cubicBezTo>
                    <a:pt x="558" y="956"/>
                    <a:pt x="581" y="896"/>
                    <a:pt x="602" y="837"/>
                  </a:cubicBezTo>
                  <a:lnTo>
                    <a:pt x="602" y="837"/>
                  </a:lnTo>
                  <a:cubicBezTo>
                    <a:pt x="624" y="866"/>
                    <a:pt x="649" y="881"/>
                    <a:pt x="680" y="881"/>
                  </a:cubicBezTo>
                  <a:cubicBezTo>
                    <a:pt x="701" y="881"/>
                    <a:pt x="724" y="874"/>
                    <a:pt x="749" y="860"/>
                  </a:cubicBezTo>
                  <a:cubicBezTo>
                    <a:pt x="803" y="828"/>
                    <a:pt x="846" y="777"/>
                    <a:pt x="875" y="719"/>
                  </a:cubicBezTo>
                  <a:cubicBezTo>
                    <a:pt x="919" y="632"/>
                    <a:pt x="955" y="542"/>
                    <a:pt x="980" y="444"/>
                  </a:cubicBezTo>
                  <a:lnTo>
                    <a:pt x="991" y="401"/>
                  </a:lnTo>
                  <a:lnTo>
                    <a:pt x="962" y="416"/>
                  </a:lnTo>
                  <a:lnTo>
                    <a:pt x="944" y="477"/>
                  </a:lnTo>
                  <a:cubicBezTo>
                    <a:pt x="922" y="560"/>
                    <a:pt x="890" y="640"/>
                    <a:pt x="850" y="716"/>
                  </a:cubicBezTo>
                  <a:cubicBezTo>
                    <a:pt x="825" y="766"/>
                    <a:pt x="789" y="810"/>
                    <a:pt x="742" y="842"/>
                  </a:cubicBezTo>
                  <a:cubicBezTo>
                    <a:pt x="732" y="849"/>
                    <a:pt x="722" y="852"/>
                    <a:pt x="712" y="852"/>
                  </a:cubicBezTo>
                  <a:cubicBezTo>
                    <a:pt x="690" y="852"/>
                    <a:pt x="669" y="838"/>
                    <a:pt x="662" y="813"/>
                  </a:cubicBezTo>
                  <a:cubicBezTo>
                    <a:pt x="645" y="783"/>
                    <a:pt x="639" y="748"/>
                    <a:pt x="644" y="714"/>
                  </a:cubicBezTo>
                  <a:lnTo>
                    <a:pt x="644" y="714"/>
                  </a:lnTo>
                  <a:cubicBezTo>
                    <a:pt x="649" y="699"/>
                    <a:pt x="654" y="684"/>
                    <a:pt x="658" y="669"/>
                  </a:cubicBezTo>
                  <a:cubicBezTo>
                    <a:pt x="705" y="520"/>
                    <a:pt x="742" y="390"/>
                    <a:pt x="767" y="282"/>
                  </a:cubicBezTo>
                  <a:cubicBezTo>
                    <a:pt x="792" y="173"/>
                    <a:pt x="792" y="101"/>
                    <a:pt x="767" y="47"/>
                  </a:cubicBezTo>
                  <a:cubicBezTo>
                    <a:pt x="752" y="16"/>
                    <a:pt x="727" y="0"/>
                    <a:pt x="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2"/>
            <p:cNvSpPr/>
            <p:nvPr/>
          </p:nvSpPr>
          <p:spPr>
            <a:xfrm>
              <a:off x="4247800" y="4492275"/>
              <a:ext cx="22425" cy="38325"/>
            </a:xfrm>
            <a:custGeom>
              <a:rect b="b" l="l" r="r" t="t"/>
              <a:pathLst>
                <a:path extrusionOk="0" h="1533" w="897">
                  <a:moveTo>
                    <a:pt x="556" y="33"/>
                  </a:moveTo>
                  <a:cubicBezTo>
                    <a:pt x="574" y="33"/>
                    <a:pt x="589" y="42"/>
                    <a:pt x="600" y="60"/>
                  </a:cubicBezTo>
                  <a:cubicBezTo>
                    <a:pt x="629" y="100"/>
                    <a:pt x="636" y="172"/>
                    <a:pt x="629" y="277"/>
                  </a:cubicBezTo>
                  <a:cubicBezTo>
                    <a:pt x="626" y="312"/>
                    <a:pt x="621" y="349"/>
                    <a:pt x="616" y="389"/>
                  </a:cubicBezTo>
                  <a:lnTo>
                    <a:pt x="616" y="389"/>
                  </a:lnTo>
                  <a:lnTo>
                    <a:pt x="503" y="469"/>
                  </a:lnTo>
                  <a:cubicBezTo>
                    <a:pt x="492" y="537"/>
                    <a:pt x="492" y="610"/>
                    <a:pt x="496" y="682"/>
                  </a:cubicBezTo>
                  <a:cubicBezTo>
                    <a:pt x="503" y="729"/>
                    <a:pt x="517" y="775"/>
                    <a:pt x="545" y="815"/>
                  </a:cubicBezTo>
                  <a:lnTo>
                    <a:pt x="545" y="815"/>
                  </a:lnTo>
                  <a:cubicBezTo>
                    <a:pt x="528" y="897"/>
                    <a:pt x="510" y="975"/>
                    <a:pt x="492" y="1047"/>
                  </a:cubicBezTo>
                  <a:cubicBezTo>
                    <a:pt x="463" y="1145"/>
                    <a:pt x="430" y="1242"/>
                    <a:pt x="387" y="1336"/>
                  </a:cubicBezTo>
                  <a:cubicBezTo>
                    <a:pt x="362" y="1398"/>
                    <a:pt x="326" y="1448"/>
                    <a:pt x="279" y="1492"/>
                  </a:cubicBezTo>
                  <a:cubicBezTo>
                    <a:pt x="267" y="1500"/>
                    <a:pt x="254" y="1504"/>
                    <a:pt x="242" y="1504"/>
                  </a:cubicBezTo>
                  <a:cubicBezTo>
                    <a:pt x="222" y="1504"/>
                    <a:pt x="204" y="1495"/>
                    <a:pt x="195" y="1477"/>
                  </a:cubicBezTo>
                  <a:cubicBezTo>
                    <a:pt x="163" y="1423"/>
                    <a:pt x="148" y="1369"/>
                    <a:pt x="148" y="1307"/>
                  </a:cubicBezTo>
                  <a:cubicBezTo>
                    <a:pt x="145" y="1221"/>
                    <a:pt x="148" y="1134"/>
                    <a:pt x="159" y="1047"/>
                  </a:cubicBezTo>
                  <a:cubicBezTo>
                    <a:pt x="170" y="946"/>
                    <a:pt x="185" y="845"/>
                    <a:pt x="210" y="743"/>
                  </a:cubicBezTo>
                  <a:cubicBezTo>
                    <a:pt x="232" y="642"/>
                    <a:pt x="257" y="545"/>
                    <a:pt x="289" y="447"/>
                  </a:cubicBezTo>
                  <a:cubicBezTo>
                    <a:pt x="318" y="360"/>
                    <a:pt x="351" y="277"/>
                    <a:pt x="394" y="198"/>
                  </a:cubicBezTo>
                  <a:cubicBezTo>
                    <a:pt x="420" y="143"/>
                    <a:pt x="456" y="93"/>
                    <a:pt x="506" y="53"/>
                  </a:cubicBezTo>
                  <a:cubicBezTo>
                    <a:pt x="524" y="40"/>
                    <a:pt x="541" y="33"/>
                    <a:pt x="556" y="33"/>
                  </a:cubicBezTo>
                  <a:close/>
                  <a:moveTo>
                    <a:pt x="556" y="1"/>
                  </a:moveTo>
                  <a:cubicBezTo>
                    <a:pt x="533" y="1"/>
                    <a:pt x="506" y="11"/>
                    <a:pt x="477" y="31"/>
                  </a:cubicBezTo>
                  <a:cubicBezTo>
                    <a:pt x="394" y="89"/>
                    <a:pt x="326" y="161"/>
                    <a:pt x="268" y="245"/>
                  </a:cubicBezTo>
                  <a:cubicBezTo>
                    <a:pt x="206" y="339"/>
                    <a:pt x="152" y="440"/>
                    <a:pt x="112" y="545"/>
                  </a:cubicBezTo>
                  <a:cubicBezTo>
                    <a:pt x="73" y="649"/>
                    <a:pt x="40" y="761"/>
                    <a:pt x="22" y="874"/>
                  </a:cubicBezTo>
                  <a:cubicBezTo>
                    <a:pt x="4" y="978"/>
                    <a:pt x="0" y="1083"/>
                    <a:pt x="11" y="1188"/>
                  </a:cubicBezTo>
                  <a:cubicBezTo>
                    <a:pt x="18" y="1271"/>
                    <a:pt x="47" y="1354"/>
                    <a:pt x="91" y="1427"/>
                  </a:cubicBezTo>
                  <a:cubicBezTo>
                    <a:pt x="116" y="1466"/>
                    <a:pt x="152" y="1499"/>
                    <a:pt x="192" y="1521"/>
                  </a:cubicBezTo>
                  <a:cubicBezTo>
                    <a:pt x="204" y="1528"/>
                    <a:pt x="219" y="1532"/>
                    <a:pt x="234" y="1532"/>
                  </a:cubicBezTo>
                  <a:cubicBezTo>
                    <a:pt x="253" y="1532"/>
                    <a:pt x="273" y="1526"/>
                    <a:pt x="289" y="1513"/>
                  </a:cubicBezTo>
                  <a:cubicBezTo>
                    <a:pt x="344" y="1466"/>
                    <a:pt x="387" y="1405"/>
                    <a:pt x="409" y="1336"/>
                  </a:cubicBezTo>
                  <a:cubicBezTo>
                    <a:pt x="452" y="1235"/>
                    <a:pt x="488" y="1134"/>
                    <a:pt x="517" y="1029"/>
                  </a:cubicBezTo>
                  <a:cubicBezTo>
                    <a:pt x="536" y="966"/>
                    <a:pt x="552" y="903"/>
                    <a:pt x="566" y="839"/>
                  </a:cubicBezTo>
                  <a:lnTo>
                    <a:pt x="566" y="839"/>
                  </a:lnTo>
                  <a:cubicBezTo>
                    <a:pt x="588" y="862"/>
                    <a:pt x="612" y="874"/>
                    <a:pt x="638" y="874"/>
                  </a:cubicBezTo>
                  <a:cubicBezTo>
                    <a:pt x="662" y="874"/>
                    <a:pt x="688" y="864"/>
                    <a:pt x="716" y="845"/>
                  </a:cubicBezTo>
                  <a:cubicBezTo>
                    <a:pt x="767" y="801"/>
                    <a:pt x="803" y="747"/>
                    <a:pt x="821" y="686"/>
                  </a:cubicBezTo>
                  <a:cubicBezTo>
                    <a:pt x="853" y="595"/>
                    <a:pt x="879" y="498"/>
                    <a:pt x="890" y="400"/>
                  </a:cubicBezTo>
                  <a:cubicBezTo>
                    <a:pt x="890" y="386"/>
                    <a:pt x="893" y="371"/>
                    <a:pt x="897" y="357"/>
                  </a:cubicBezTo>
                  <a:lnTo>
                    <a:pt x="897" y="357"/>
                  </a:lnTo>
                  <a:lnTo>
                    <a:pt x="868" y="375"/>
                  </a:lnTo>
                  <a:lnTo>
                    <a:pt x="857" y="436"/>
                  </a:lnTo>
                  <a:cubicBezTo>
                    <a:pt x="846" y="523"/>
                    <a:pt x="828" y="606"/>
                    <a:pt x="796" y="689"/>
                  </a:cubicBezTo>
                  <a:cubicBezTo>
                    <a:pt x="781" y="743"/>
                    <a:pt x="749" y="790"/>
                    <a:pt x="705" y="827"/>
                  </a:cubicBezTo>
                  <a:cubicBezTo>
                    <a:pt x="695" y="837"/>
                    <a:pt x="682" y="842"/>
                    <a:pt x="668" y="842"/>
                  </a:cubicBezTo>
                  <a:cubicBezTo>
                    <a:pt x="649" y="842"/>
                    <a:pt x="631" y="831"/>
                    <a:pt x="622" y="812"/>
                  </a:cubicBezTo>
                  <a:cubicBezTo>
                    <a:pt x="593" y="772"/>
                    <a:pt x="586" y="729"/>
                    <a:pt x="597" y="686"/>
                  </a:cubicBezTo>
                  <a:lnTo>
                    <a:pt x="604" y="628"/>
                  </a:lnTo>
                  <a:lnTo>
                    <a:pt x="604" y="628"/>
                  </a:lnTo>
                  <a:cubicBezTo>
                    <a:pt x="629" y="492"/>
                    <a:pt x="645" y="372"/>
                    <a:pt x="655" y="273"/>
                  </a:cubicBezTo>
                  <a:cubicBezTo>
                    <a:pt x="662" y="161"/>
                    <a:pt x="655" y="89"/>
                    <a:pt x="622" y="38"/>
                  </a:cubicBezTo>
                  <a:cubicBezTo>
                    <a:pt x="605" y="14"/>
                    <a:pt x="582" y="1"/>
                    <a:pt x="5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2"/>
            <p:cNvSpPr/>
            <p:nvPr/>
          </p:nvSpPr>
          <p:spPr>
            <a:xfrm>
              <a:off x="3919275" y="4318175"/>
              <a:ext cx="317075" cy="91375"/>
            </a:xfrm>
            <a:custGeom>
              <a:rect b="b" l="l" r="r" t="t"/>
              <a:pathLst>
                <a:path extrusionOk="0" h="3655" w="12683">
                  <a:moveTo>
                    <a:pt x="12679" y="0"/>
                  </a:moveTo>
                  <a:cubicBezTo>
                    <a:pt x="12617" y="1374"/>
                    <a:pt x="9805" y="2480"/>
                    <a:pt x="6341" y="2480"/>
                  </a:cubicBezTo>
                  <a:cubicBezTo>
                    <a:pt x="2878" y="2480"/>
                    <a:pt x="66" y="1374"/>
                    <a:pt x="1" y="0"/>
                  </a:cubicBezTo>
                  <a:cubicBezTo>
                    <a:pt x="1" y="18"/>
                    <a:pt x="1" y="33"/>
                    <a:pt x="1" y="47"/>
                  </a:cubicBezTo>
                  <a:cubicBezTo>
                    <a:pt x="196" y="380"/>
                    <a:pt x="196" y="796"/>
                    <a:pt x="1" y="1132"/>
                  </a:cubicBezTo>
                  <a:cubicBezTo>
                    <a:pt x="1" y="2527"/>
                    <a:pt x="2839" y="3655"/>
                    <a:pt x="6341" y="3655"/>
                  </a:cubicBezTo>
                  <a:cubicBezTo>
                    <a:pt x="9844" y="3655"/>
                    <a:pt x="12682" y="2527"/>
                    <a:pt x="12682" y="1132"/>
                  </a:cubicBezTo>
                  <a:cubicBezTo>
                    <a:pt x="12483" y="796"/>
                    <a:pt x="12483" y="380"/>
                    <a:pt x="12682" y="47"/>
                  </a:cubicBezTo>
                  <a:cubicBezTo>
                    <a:pt x="12682" y="33"/>
                    <a:pt x="12679" y="18"/>
                    <a:pt x="12679"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82"/>
          <p:cNvGrpSpPr/>
          <p:nvPr/>
        </p:nvGrpSpPr>
        <p:grpSpPr>
          <a:xfrm>
            <a:off x="7733651" y="2912010"/>
            <a:ext cx="504804" cy="1186020"/>
            <a:chOff x="5126600" y="4804650"/>
            <a:chExt cx="235000" cy="552125"/>
          </a:xfrm>
        </p:grpSpPr>
        <p:sp>
          <p:nvSpPr>
            <p:cNvPr id="11535" name="Google Shape;11535;p82"/>
            <p:cNvSpPr/>
            <p:nvPr/>
          </p:nvSpPr>
          <p:spPr>
            <a:xfrm>
              <a:off x="5163750" y="5023725"/>
              <a:ext cx="125900" cy="22625"/>
            </a:xfrm>
            <a:custGeom>
              <a:rect b="b" l="l" r="r" t="t"/>
              <a:pathLst>
                <a:path extrusionOk="0" h="905" w="5036">
                  <a:moveTo>
                    <a:pt x="2516" y="0"/>
                  </a:moveTo>
                  <a:cubicBezTo>
                    <a:pt x="1128" y="0"/>
                    <a:pt x="0" y="203"/>
                    <a:pt x="0" y="452"/>
                  </a:cubicBezTo>
                  <a:cubicBezTo>
                    <a:pt x="0" y="702"/>
                    <a:pt x="1128" y="904"/>
                    <a:pt x="2516" y="904"/>
                  </a:cubicBezTo>
                  <a:cubicBezTo>
                    <a:pt x="3908" y="904"/>
                    <a:pt x="5036" y="702"/>
                    <a:pt x="5036" y="452"/>
                  </a:cubicBezTo>
                  <a:cubicBezTo>
                    <a:pt x="5036" y="203"/>
                    <a:pt x="3908" y="0"/>
                    <a:pt x="25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2"/>
            <p:cNvSpPr/>
            <p:nvPr/>
          </p:nvSpPr>
          <p:spPr>
            <a:xfrm>
              <a:off x="5162925" y="5022900"/>
              <a:ext cx="127625" cy="24350"/>
            </a:xfrm>
            <a:custGeom>
              <a:rect b="b" l="l" r="r" t="t"/>
              <a:pathLst>
                <a:path extrusionOk="0" h="974" w="5105">
                  <a:moveTo>
                    <a:pt x="2553" y="70"/>
                  </a:moveTo>
                  <a:cubicBezTo>
                    <a:pt x="4017" y="70"/>
                    <a:pt x="5036" y="287"/>
                    <a:pt x="5036" y="485"/>
                  </a:cubicBezTo>
                  <a:cubicBezTo>
                    <a:pt x="5036" y="684"/>
                    <a:pt x="4017" y="905"/>
                    <a:pt x="2553" y="905"/>
                  </a:cubicBezTo>
                  <a:cubicBezTo>
                    <a:pt x="1089" y="905"/>
                    <a:pt x="66" y="684"/>
                    <a:pt x="66" y="485"/>
                  </a:cubicBezTo>
                  <a:cubicBezTo>
                    <a:pt x="66" y="287"/>
                    <a:pt x="1089" y="70"/>
                    <a:pt x="2553" y="70"/>
                  </a:cubicBezTo>
                  <a:close/>
                  <a:moveTo>
                    <a:pt x="2553" y="1"/>
                  </a:moveTo>
                  <a:cubicBezTo>
                    <a:pt x="1313" y="1"/>
                    <a:pt x="1" y="171"/>
                    <a:pt x="1" y="485"/>
                  </a:cubicBezTo>
                  <a:cubicBezTo>
                    <a:pt x="1" y="800"/>
                    <a:pt x="1313" y="973"/>
                    <a:pt x="2553" y="973"/>
                  </a:cubicBezTo>
                  <a:cubicBezTo>
                    <a:pt x="3789" y="973"/>
                    <a:pt x="5105" y="800"/>
                    <a:pt x="5105" y="485"/>
                  </a:cubicBezTo>
                  <a:cubicBezTo>
                    <a:pt x="5105" y="171"/>
                    <a:pt x="3789" y="1"/>
                    <a:pt x="25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2"/>
            <p:cNvSpPr/>
            <p:nvPr/>
          </p:nvSpPr>
          <p:spPr>
            <a:xfrm>
              <a:off x="5163750" y="5023725"/>
              <a:ext cx="125900" cy="22625"/>
            </a:xfrm>
            <a:custGeom>
              <a:rect b="b" l="l" r="r" t="t"/>
              <a:pathLst>
                <a:path extrusionOk="0" h="905" w="5036">
                  <a:moveTo>
                    <a:pt x="2516" y="0"/>
                  </a:moveTo>
                  <a:cubicBezTo>
                    <a:pt x="1128" y="0"/>
                    <a:pt x="0" y="203"/>
                    <a:pt x="0" y="452"/>
                  </a:cubicBezTo>
                  <a:cubicBezTo>
                    <a:pt x="0" y="702"/>
                    <a:pt x="1128" y="904"/>
                    <a:pt x="2516" y="904"/>
                  </a:cubicBezTo>
                  <a:cubicBezTo>
                    <a:pt x="3908" y="904"/>
                    <a:pt x="5036" y="702"/>
                    <a:pt x="5036" y="452"/>
                  </a:cubicBezTo>
                  <a:cubicBezTo>
                    <a:pt x="5036" y="203"/>
                    <a:pt x="3908" y="0"/>
                    <a:pt x="25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2"/>
            <p:cNvSpPr/>
            <p:nvPr/>
          </p:nvSpPr>
          <p:spPr>
            <a:xfrm>
              <a:off x="5127500" y="4805475"/>
              <a:ext cx="125475" cy="404200"/>
            </a:xfrm>
            <a:custGeom>
              <a:rect b="b" l="l" r="r" t="t"/>
              <a:pathLst>
                <a:path extrusionOk="0" h="16168" w="5019">
                  <a:moveTo>
                    <a:pt x="3464" y="777"/>
                  </a:moveTo>
                  <a:cubicBezTo>
                    <a:pt x="3498" y="777"/>
                    <a:pt x="3593" y="820"/>
                    <a:pt x="3652" y="1117"/>
                  </a:cubicBezTo>
                  <a:cubicBezTo>
                    <a:pt x="4009" y="2871"/>
                    <a:pt x="4183" y="5260"/>
                    <a:pt x="4183" y="5260"/>
                  </a:cubicBezTo>
                  <a:cubicBezTo>
                    <a:pt x="4167" y="5439"/>
                    <a:pt x="4118" y="5505"/>
                    <a:pt x="4066" y="5505"/>
                  </a:cubicBezTo>
                  <a:cubicBezTo>
                    <a:pt x="3991" y="5505"/>
                    <a:pt x="3907" y="5369"/>
                    <a:pt x="3894" y="5231"/>
                  </a:cubicBezTo>
                  <a:cubicBezTo>
                    <a:pt x="3890" y="5159"/>
                    <a:pt x="3767" y="4544"/>
                    <a:pt x="3605" y="3619"/>
                  </a:cubicBezTo>
                  <a:cubicBezTo>
                    <a:pt x="3496" y="3001"/>
                    <a:pt x="3503" y="2567"/>
                    <a:pt x="3377" y="1172"/>
                  </a:cubicBezTo>
                  <a:cubicBezTo>
                    <a:pt x="3359" y="976"/>
                    <a:pt x="3402" y="788"/>
                    <a:pt x="3460" y="777"/>
                  </a:cubicBezTo>
                  <a:cubicBezTo>
                    <a:pt x="3461" y="777"/>
                    <a:pt x="3463" y="777"/>
                    <a:pt x="3464" y="777"/>
                  </a:cubicBezTo>
                  <a:close/>
                  <a:moveTo>
                    <a:pt x="2597" y="889"/>
                  </a:moveTo>
                  <a:cubicBezTo>
                    <a:pt x="2630" y="889"/>
                    <a:pt x="2725" y="932"/>
                    <a:pt x="2784" y="1229"/>
                  </a:cubicBezTo>
                  <a:cubicBezTo>
                    <a:pt x="3142" y="2979"/>
                    <a:pt x="3315" y="5369"/>
                    <a:pt x="3315" y="5369"/>
                  </a:cubicBezTo>
                  <a:cubicBezTo>
                    <a:pt x="3301" y="5548"/>
                    <a:pt x="3253" y="5615"/>
                    <a:pt x="3200" y="5615"/>
                  </a:cubicBezTo>
                  <a:cubicBezTo>
                    <a:pt x="3124" y="5615"/>
                    <a:pt x="3039" y="5478"/>
                    <a:pt x="3026" y="5340"/>
                  </a:cubicBezTo>
                  <a:cubicBezTo>
                    <a:pt x="3023" y="5271"/>
                    <a:pt x="2900" y="4653"/>
                    <a:pt x="2737" y="3731"/>
                  </a:cubicBezTo>
                  <a:cubicBezTo>
                    <a:pt x="2629" y="3113"/>
                    <a:pt x="2636" y="2679"/>
                    <a:pt x="2509" y="1284"/>
                  </a:cubicBezTo>
                  <a:cubicBezTo>
                    <a:pt x="2491" y="1088"/>
                    <a:pt x="2535" y="897"/>
                    <a:pt x="2589" y="890"/>
                  </a:cubicBezTo>
                  <a:lnTo>
                    <a:pt x="2592" y="890"/>
                  </a:lnTo>
                  <a:cubicBezTo>
                    <a:pt x="2594" y="889"/>
                    <a:pt x="2595" y="889"/>
                    <a:pt x="2597" y="889"/>
                  </a:cubicBezTo>
                  <a:close/>
                  <a:moveTo>
                    <a:pt x="1732" y="1001"/>
                  </a:moveTo>
                  <a:cubicBezTo>
                    <a:pt x="1768" y="1001"/>
                    <a:pt x="1859" y="1052"/>
                    <a:pt x="1916" y="1341"/>
                  </a:cubicBezTo>
                  <a:cubicBezTo>
                    <a:pt x="2274" y="3091"/>
                    <a:pt x="2448" y="5481"/>
                    <a:pt x="2448" y="5481"/>
                  </a:cubicBezTo>
                  <a:cubicBezTo>
                    <a:pt x="2433" y="5660"/>
                    <a:pt x="2385" y="5727"/>
                    <a:pt x="2332" y="5727"/>
                  </a:cubicBezTo>
                  <a:cubicBezTo>
                    <a:pt x="2257" y="5727"/>
                    <a:pt x="2171" y="5590"/>
                    <a:pt x="2159" y="5452"/>
                  </a:cubicBezTo>
                  <a:cubicBezTo>
                    <a:pt x="2155" y="5383"/>
                    <a:pt x="2032" y="4765"/>
                    <a:pt x="1869" y="3843"/>
                  </a:cubicBezTo>
                  <a:cubicBezTo>
                    <a:pt x="1761" y="3225"/>
                    <a:pt x="1772" y="2791"/>
                    <a:pt x="1642" y="1392"/>
                  </a:cubicBezTo>
                  <a:cubicBezTo>
                    <a:pt x="1624" y="1200"/>
                    <a:pt x="1667" y="1009"/>
                    <a:pt x="1725" y="1002"/>
                  </a:cubicBezTo>
                  <a:cubicBezTo>
                    <a:pt x="1727" y="1001"/>
                    <a:pt x="1729" y="1001"/>
                    <a:pt x="1732" y="1001"/>
                  </a:cubicBezTo>
                  <a:close/>
                  <a:moveTo>
                    <a:pt x="864" y="1113"/>
                  </a:moveTo>
                  <a:cubicBezTo>
                    <a:pt x="900" y="1113"/>
                    <a:pt x="992" y="1164"/>
                    <a:pt x="1049" y="1453"/>
                  </a:cubicBezTo>
                  <a:cubicBezTo>
                    <a:pt x="1407" y="3203"/>
                    <a:pt x="1580" y="5593"/>
                    <a:pt x="1580" y="5593"/>
                  </a:cubicBezTo>
                  <a:cubicBezTo>
                    <a:pt x="1564" y="5771"/>
                    <a:pt x="1516" y="5838"/>
                    <a:pt x="1463" y="5838"/>
                  </a:cubicBezTo>
                  <a:cubicBezTo>
                    <a:pt x="1388" y="5838"/>
                    <a:pt x="1304" y="5702"/>
                    <a:pt x="1291" y="5564"/>
                  </a:cubicBezTo>
                  <a:lnTo>
                    <a:pt x="1295" y="5564"/>
                  </a:lnTo>
                  <a:cubicBezTo>
                    <a:pt x="1287" y="5495"/>
                    <a:pt x="1164" y="4877"/>
                    <a:pt x="1002" y="3955"/>
                  </a:cubicBezTo>
                  <a:cubicBezTo>
                    <a:pt x="897" y="3337"/>
                    <a:pt x="904" y="2903"/>
                    <a:pt x="774" y="1504"/>
                  </a:cubicBezTo>
                  <a:cubicBezTo>
                    <a:pt x="756" y="1313"/>
                    <a:pt x="799" y="1121"/>
                    <a:pt x="857" y="1114"/>
                  </a:cubicBezTo>
                  <a:cubicBezTo>
                    <a:pt x="859" y="1113"/>
                    <a:pt x="862" y="1113"/>
                    <a:pt x="864" y="1113"/>
                  </a:cubicBezTo>
                  <a:close/>
                  <a:moveTo>
                    <a:pt x="3783" y="14512"/>
                  </a:moveTo>
                  <a:cubicBezTo>
                    <a:pt x="3943" y="14512"/>
                    <a:pt x="4094" y="14725"/>
                    <a:pt x="4129" y="15002"/>
                  </a:cubicBezTo>
                  <a:cubicBezTo>
                    <a:pt x="4165" y="15292"/>
                    <a:pt x="4060" y="15548"/>
                    <a:pt x="3894" y="15570"/>
                  </a:cubicBezTo>
                  <a:cubicBezTo>
                    <a:pt x="3886" y="15571"/>
                    <a:pt x="3878" y="15571"/>
                    <a:pt x="3871" y="15571"/>
                  </a:cubicBezTo>
                  <a:cubicBezTo>
                    <a:pt x="3709" y="15571"/>
                    <a:pt x="3556" y="15358"/>
                    <a:pt x="3521" y="15078"/>
                  </a:cubicBezTo>
                  <a:lnTo>
                    <a:pt x="3521" y="15082"/>
                  </a:lnTo>
                  <a:cubicBezTo>
                    <a:pt x="3482" y="14789"/>
                    <a:pt x="3590" y="14536"/>
                    <a:pt x="3756" y="14514"/>
                  </a:cubicBezTo>
                  <a:cubicBezTo>
                    <a:pt x="3765" y="14513"/>
                    <a:pt x="3774" y="14512"/>
                    <a:pt x="3783" y="14512"/>
                  </a:cubicBezTo>
                  <a:close/>
                  <a:moveTo>
                    <a:pt x="3519" y="1"/>
                  </a:moveTo>
                  <a:cubicBezTo>
                    <a:pt x="2597" y="1"/>
                    <a:pt x="541" y="225"/>
                    <a:pt x="235" y="691"/>
                  </a:cubicBezTo>
                  <a:cubicBezTo>
                    <a:pt x="0" y="1052"/>
                    <a:pt x="66" y="1479"/>
                    <a:pt x="123" y="1884"/>
                  </a:cubicBezTo>
                  <a:cubicBezTo>
                    <a:pt x="228" y="2574"/>
                    <a:pt x="333" y="3261"/>
                    <a:pt x="423" y="3951"/>
                  </a:cubicBezTo>
                  <a:cubicBezTo>
                    <a:pt x="510" y="4566"/>
                    <a:pt x="586" y="5585"/>
                    <a:pt x="966" y="6102"/>
                  </a:cubicBezTo>
                  <a:cubicBezTo>
                    <a:pt x="1312" y="6578"/>
                    <a:pt x="1846" y="6891"/>
                    <a:pt x="2375" y="6891"/>
                  </a:cubicBezTo>
                  <a:cubicBezTo>
                    <a:pt x="2382" y="6891"/>
                    <a:pt x="2388" y="6891"/>
                    <a:pt x="2394" y="6890"/>
                  </a:cubicBezTo>
                  <a:cubicBezTo>
                    <a:pt x="2506" y="7234"/>
                    <a:pt x="2629" y="7646"/>
                    <a:pt x="2712" y="7986"/>
                  </a:cubicBezTo>
                  <a:cubicBezTo>
                    <a:pt x="3746" y="12248"/>
                    <a:pt x="2766" y="15028"/>
                    <a:pt x="3370" y="15924"/>
                  </a:cubicBezTo>
                  <a:cubicBezTo>
                    <a:pt x="3491" y="16109"/>
                    <a:pt x="3693" y="16167"/>
                    <a:pt x="3866" y="16167"/>
                  </a:cubicBezTo>
                  <a:cubicBezTo>
                    <a:pt x="4008" y="16167"/>
                    <a:pt x="4129" y="16128"/>
                    <a:pt x="4169" y="16087"/>
                  </a:cubicBezTo>
                  <a:cubicBezTo>
                    <a:pt x="5018" y="15172"/>
                    <a:pt x="4103" y="13716"/>
                    <a:pt x="3789" y="11091"/>
                  </a:cubicBezTo>
                  <a:cubicBezTo>
                    <a:pt x="3482" y="8477"/>
                    <a:pt x="3409" y="7346"/>
                    <a:pt x="3514" y="6666"/>
                  </a:cubicBezTo>
                  <a:cubicBezTo>
                    <a:pt x="3597" y="6637"/>
                    <a:pt x="3680" y="6608"/>
                    <a:pt x="3767" y="6572"/>
                  </a:cubicBezTo>
                  <a:cubicBezTo>
                    <a:pt x="4469" y="6272"/>
                    <a:pt x="4751" y="5932"/>
                    <a:pt x="4751" y="5152"/>
                  </a:cubicBezTo>
                  <a:cubicBezTo>
                    <a:pt x="4751" y="4071"/>
                    <a:pt x="4620" y="2751"/>
                    <a:pt x="4505" y="1674"/>
                  </a:cubicBezTo>
                  <a:cubicBezTo>
                    <a:pt x="4447" y="1150"/>
                    <a:pt x="4487" y="326"/>
                    <a:pt x="3948" y="40"/>
                  </a:cubicBezTo>
                  <a:cubicBezTo>
                    <a:pt x="3899" y="14"/>
                    <a:pt x="3742" y="1"/>
                    <a:pt x="351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2"/>
            <p:cNvSpPr/>
            <p:nvPr/>
          </p:nvSpPr>
          <p:spPr>
            <a:xfrm>
              <a:off x="5126600" y="4804650"/>
              <a:ext cx="120500" cy="405900"/>
            </a:xfrm>
            <a:custGeom>
              <a:rect b="b" l="l" r="r" t="t"/>
              <a:pathLst>
                <a:path extrusionOk="0" h="16236" w="4820">
                  <a:moveTo>
                    <a:pt x="3500" y="847"/>
                  </a:moveTo>
                  <a:cubicBezTo>
                    <a:pt x="3507" y="847"/>
                    <a:pt x="3594" y="865"/>
                    <a:pt x="3651" y="1158"/>
                  </a:cubicBezTo>
                  <a:cubicBezTo>
                    <a:pt x="3998" y="2860"/>
                    <a:pt x="4176" y="5203"/>
                    <a:pt x="4179" y="5293"/>
                  </a:cubicBezTo>
                  <a:cubicBezTo>
                    <a:pt x="4168" y="5449"/>
                    <a:pt x="4129" y="5503"/>
                    <a:pt x="4100" y="5503"/>
                  </a:cubicBezTo>
                  <a:cubicBezTo>
                    <a:pt x="4053" y="5503"/>
                    <a:pt x="3973" y="5394"/>
                    <a:pt x="3962" y="5261"/>
                  </a:cubicBezTo>
                  <a:cubicBezTo>
                    <a:pt x="3962" y="5224"/>
                    <a:pt x="3933" y="5073"/>
                    <a:pt x="3883" y="4801"/>
                  </a:cubicBezTo>
                  <a:cubicBezTo>
                    <a:pt x="3832" y="4519"/>
                    <a:pt x="3760" y="4125"/>
                    <a:pt x="3673" y="3648"/>
                  </a:cubicBezTo>
                  <a:cubicBezTo>
                    <a:pt x="3608" y="3272"/>
                    <a:pt x="3586" y="2965"/>
                    <a:pt x="3547" y="2459"/>
                  </a:cubicBezTo>
                  <a:cubicBezTo>
                    <a:pt x="3525" y="2141"/>
                    <a:pt x="3496" y="1743"/>
                    <a:pt x="3445" y="1201"/>
                  </a:cubicBezTo>
                  <a:cubicBezTo>
                    <a:pt x="3427" y="1006"/>
                    <a:pt x="3474" y="857"/>
                    <a:pt x="3500" y="847"/>
                  </a:cubicBezTo>
                  <a:close/>
                  <a:moveTo>
                    <a:pt x="3498" y="777"/>
                  </a:moveTo>
                  <a:cubicBezTo>
                    <a:pt x="3494" y="777"/>
                    <a:pt x="3491" y="778"/>
                    <a:pt x="3489" y="778"/>
                  </a:cubicBezTo>
                  <a:cubicBezTo>
                    <a:pt x="3391" y="796"/>
                    <a:pt x="3362" y="1038"/>
                    <a:pt x="3377" y="1208"/>
                  </a:cubicBezTo>
                  <a:cubicBezTo>
                    <a:pt x="3427" y="1750"/>
                    <a:pt x="3456" y="2148"/>
                    <a:pt x="3482" y="2466"/>
                  </a:cubicBezTo>
                  <a:cubicBezTo>
                    <a:pt x="3518" y="2972"/>
                    <a:pt x="3543" y="3280"/>
                    <a:pt x="3608" y="3663"/>
                  </a:cubicBezTo>
                  <a:cubicBezTo>
                    <a:pt x="3691" y="4140"/>
                    <a:pt x="3763" y="4530"/>
                    <a:pt x="3818" y="4820"/>
                  </a:cubicBezTo>
                  <a:cubicBezTo>
                    <a:pt x="3865" y="5069"/>
                    <a:pt x="3894" y="5235"/>
                    <a:pt x="3897" y="5268"/>
                  </a:cubicBezTo>
                  <a:cubicBezTo>
                    <a:pt x="3908" y="5412"/>
                    <a:pt x="3998" y="5575"/>
                    <a:pt x="4100" y="5575"/>
                  </a:cubicBezTo>
                  <a:lnTo>
                    <a:pt x="4100" y="5571"/>
                  </a:lnTo>
                  <a:cubicBezTo>
                    <a:pt x="4158" y="5571"/>
                    <a:pt x="4230" y="5524"/>
                    <a:pt x="4252" y="5297"/>
                  </a:cubicBezTo>
                  <a:cubicBezTo>
                    <a:pt x="4252" y="5297"/>
                    <a:pt x="4252" y="5293"/>
                    <a:pt x="4252" y="5293"/>
                  </a:cubicBezTo>
                  <a:cubicBezTo>
                    <a:pt x="4248" y="5268"/>
                    <a:pt x="4074" y="2882"/>
                    <a:pt x="3720" y="1147"/>
                  </a:cubicBezTo>
                  <a:cubicBezTo>
                    <a:pt x="3651" y="808"/>
                    <a:pt x="3537" y="777"/>
                    <a:pt x="3498" y="777"/>
                  </a:cubicBezTo>
                  <a:close/>
                  <a:moveTo>
                    <a:pt x="2632" y="955"/>
                  </a:moveTo>
                  <a:cubicBezTo>
                    <a:pt x="2639" y="955"/>
                    <a:pt x="2726" y="973"/>
                    <a:pt x="2787" y="1273"/>
                  </a:cubicBezTo>
                  <a:cubicBezTo>
                    <a:pt x="3134" y="2979"/>
                    <a:pt x="3308" y="5315"/>
                    <a:pt x="3315" y="5405"/>
                  </a:cubicBezTo>
                  <a:cubicBezTo>
                    <a:pt x="3301" y="5561"/>
                    <a:pt x="3265" y="5615"/>
                    <a:pt x="3232" y="5615"/>
                  </a:cubicBezTo>
                  <a:cubicBezTo>
                    <a:pt x="3189" y="5615"/>
                    <a:pt x="3109" y="5506"/>
                    <a:pt x="3098" y="5373"/>
                  </a:cubicBezTo>
                  <a:cubicBezTo>
                    <a:pt x="3095" y="5336"/>
                    <a:pt x="3066" y="5188"/>
                    <a:pt x="3019" y="4917"/>
                  </a:cubicBezTo>
                  <a:cubicBezTo>
                    <a:pt x="2965" y="4632"/>
                    <a:pt x="2892" y="4237"/>
                    <a:pt x="2809" y="3760"/>
                  </a:cubicBezTo>
                  <a:cubicBezTo>
                    <a:pt x="2744" y="3384"/>
                    <a:pt x="2719" y="3077"/>
                    <a:pt x="2683" y="2571"/>
                  </a:cubicBezTo>
                  <a:cubicBezTo>
                    <a:pt x="2657" y="2253"/>
                    <a:pt x="2628" y="1855"/>
                    <a:pt x="2578" y="1313"/>
                  </a:cubicBezTo>
                  <a:cubicBezTo>
                    <a:pt x="2560" y="1118"/>
                    <a:pt x="2607" y="973"/>
                    <a:pt x="2632" y="959"/>
                  </a:cubicBezTo>
                  <a:lnTo>
                    <a:pt x="2632" y="955"/>
                  </a:lnTo>
                  <a:close/>
                  <a:moveTo>
                    <a:pt x="2630" y="886"/>
                  </a:moveTo>
                  <a:cubicBezTo>
                    <a:pt x="2627" y="886"/>
                    <a:pt x="2623" y="886"/>
                    <a:pt x="2621" y="886"/>
                  </a:cubicBezTo>
                  <a:cubicBezTo>
                    <a:pt x="2524" y="904"/>
                    <a:pt x="2495" y="1147"/>
                    <a:pt x="2509" y="1317"/>
                  </a:cubicBezTo>
                  <a:cubicBezTo>
                    <a:pt x="2560" y="1859"/>
                    <a:pt x="2589" y="2256"/>
                    <a:pt x="2614" y="2575"/>
                  </a:cubicBezTo>
                  <a:cubicBezTo>
                    <a:pt x="2650" y="3081"/>
                    <a:pt x="2675" y="3388"/>
                    <a:pt x="2740" y="3771"/>
                  </a:cubicBezTo>
                  <a:cubicBezTo>
                    <a:pt x="2824" y="4248"/>
                    <a:pt x="2896" y="4639"/>
                    <a:pt x="2950" y="4924"/>
                  </a:cubicBezTo>
                  <a:cubicBezTo>
                    <a:pt x="2997" y="5181"/>
                    <a:pt x="3026" y="5347"/>
                    <a:pt x="3030" y="5376"/>
                  </a:cubicBezTo>
                  <a:cubicBezTo>
                    <a:pt x="3040" y="5520"/>
                    <a:pt x="3130" y="5682"/>
                    <a:pt x="3234" y="5683"/>
                  </a:cubicBezTo>
                  <a:lnTo>
                    <a:pt x="3234" y="5683"/>
                  </a:lnTo>
                  <a:cubicBezTo>
                    <a:pt x="3291" y="5682"/>
                    <a:pt x="3362" y="5634"/>
                    <a:pt x="3384" y="5402"/>
                  </a:cubicBezTo>
                  <a:cubicBezTo>
                    <a:pt x="3384" y="5387"/>
                    <a:pt x="3210" y="3005"/>
                    <a:pt x="2853" y="1255"/>
                  </a:cubicBezTo>
                  <a:cubicBezTo>
                    <a:pt x="2783" y="916"/>
                    <a:pt x="2669" y="886"/>
                    <a:pt x="2630" y="886"/>
                  </a:cubicBezTo>
                  <a:close/>
                  <a:moveTo>
                    <a:pt x="3234" y="5683"/>
                  </a:moveTo>
                  <a:cubicBezTo>
                    <a:pt x="3233" y="5683"/>
                    <a:pt x="3233" y="5683"/>
                    <a:pt x="3232" y="5683"/>
                  </a:cubicBezTo>
                  <a:lnTo>
                    <a:pt x="3236" y="5683"/>
                  </a:lnTo>
                  <a:cubicBezTo>
                    <a:pt x="3235" y="5683"/>
                    <a:pt x="3235" y="5683"/>
                    <a:pt x="3234" y="5683"/>
                  </a:cubicBezTo>
                  <a:close/>
                  <a:moveTo>
                    <a:pt x="1764" y="1067"/>
                  </a:moveTo>
                  <a:cubicBezTo>
                    <a:pt x="1772" y="1067"/>
                    <a:pt x="1858" y="1085"/>
                    <a:pt x="1920" y="1382"/>
                  </a:cubicBezTo>
                  <a:cubicBezTo>
                    <a:pt x="2267" y="3092"/>
                    <a:pt x="2440" y="5427"/>
                    <a:pt x="2448" y="5517"/>
                  </a:cubicBezTo>
                  <a:cubicBezTo>
                    <a:pt x="2433" y="5673"/>
                    <a:pt x="2397" y="5727"/>
                    <a:pt x="2368" y="5727"/>
                  </a:cubicBezTo>
                  <a:cubicBezTo>
                    <a:pt x="2321" y="5727"/>
                    <a:pt x="2242" y="5618"/>
                    <a:pt x="2231" y="5485"/>
                  </a:cubicBezTo>
                  <a:cubicBezTo>
                    <a:pt x="2227" y="5449"/>
                    <a:pt x="2202" y="5297"/>
                    <a:pt x="2151" y="5026"/>
                  </a:cubicBezTo>
                  <a:cubicBezTo>
                    <a:pt x="2097" y="4740"/>
                    <a:pt x="2025" y="4350"/>
                    <a:pt x="1942" y="3869"/>
                  </a:cubicBezTo>
                  <a:cubicBezTo>
                    <a:pt x="1876" y="3493"/>
                    <a:pt x="1851" y="3186"/>
                    <a:pt x="1815" y="2679"/>
                  </a:cubicBezTo>
                  <a:cubicBezTo>
                    <a:pt x="1790" y="2361"/>
                    <a:pt x="1761" y="1967"/>
                    <a:pt x="1710" y="1425"/>
                  </a:cubicBezTo>
                  <a:cubicBezTo>
                    <a:pt x="1692" y="1230"/>
                    <a:pt x="1739" y="1082"/>
                    <a:pt x="1764" y="1067"/>
                  </a:cubicBezTo>
                  <a:close/>
                  <a:moveTo>
                    <a:pt x="1764" y="1001"/>
                  </a:moveTo>
                  <a:cubicBezTo>
                    <a:pt x="1760" y="1001"/>
                    <a:pt x="1756" y="1002"/>
                    <a:pt x="1754" y="1002"/>
                  </a:cubicBezTo>
                  <a:cubicBezTo>
                    <a:pt x="1660" y="1017"/>
                    <a:pt x="1627" y="1259"/>
                    <a:pt x="1645" y="1432"/>
                  </a:cubicBezTo>
                  <a:cubicBezTo>
                    <a:pt x="1692" y="1971"/>
                    <a:pt x="1725" y="2369"/>
                    <a:pt x="1746" y="2687"/>
                  </a:cubicBezTo>
                  <a:cubicBezTo>
                    <a:pt x="1782" y="3193"/>
                    <a:pt x="1808" y="3500"/>
                    <a:pt x="1873" y="3883"/>
                  </a:cubicBezTo>
                  <a:cubicBezTo>
                    <a:pt x="1960" y="4360"/>
                    <a:pt x="2032" y="4754"/>
                    <a:pt x="2083" y="5040"/>
                  </a:cubicBezTo>
                  <a:cubicBezTo>
                    <a:pt x="2130" y="5289"/>
                    <a:pt x="2162" y="5456"/>
                    <a:pt x="2162" y="5488"/>
                  </a:cubicBezTo>
                  <a:cubicBezTo>
                    <a:pt x="2176" y="5632"/>
                    <a:pt x="2262" y="5794"/>
                    <a:pt x="2366" y="5796"/>
                  </a:cubicBezTo>
                  <a:lnTo>
                    <a:pt x="2366" y="5796"/>
                  </a:lnTo>
                  <a:cubicBezTo>
                    <a:pt x="2424" y="5794"/>
                    <a:pt x="2498" y="5743"/>
                    <a:pt x="2516" y="5517"/>
                  </a:cubicBezTo>
                  <a:cubicBezTo>
                    <a:pt x="2516" y="5499"/>
                    <a:pt x="2343" y="3120"/>
                    <a:pt x="1989" y="1367"/>
                  </a:cubicBezTo>
                  <a:cubicBezTo>
                    <a:pt x="1920" y="1031"/>
                    <a:pt x="1805" y="1001"/>
                    <a:pt x="1764" y="1001"/>
                  </a:cubicBezTo>
                  <a:close/>
                  <a:moveTo>
                    <a:pt x="2366" y="5796"/>
                  </a:moveTo>
                  <a:cubicBezTo>
                    <a:pt x="2366" y="5796"/>
                    <a:pt x="2365" y="5796"/>
                    <a:pt x="2364" y="5796"/>
                  </a:cubicBezTo>
                  <a:lnTo>
                    <a:pt x="2368" y="5796"/>
                  </a:lnTo>
                  <a:cubicBezTo>
                    <a:pt x="2367" y="5796"/>
                    <a:pt x="2367" y="5796"/>
                    <a:pt x="2366" y="5796"/>
                  </a:cubicBezTo>
                  <a:close/>
                  <a:moveTo>
                    <a:pt x="897" y="1176"/>
                  </a:moveTo>
                  <a:cubicBezTo>
                    <a:pt x="900" y="1176"/>
                    <a:pt x="991" y="1186"/>
                    <a:pt x="1052" y="1494"/>
                  </a:cubicBezTo>
                  <a:cubicBezTo>
                    <a:pt x="1399" y="3196"/>
                    <a:pt x="1573" y="5535"/>
                    <a:pt x="1580" y="5626"/>
                  </a:cubicBezTo>
                  <a:cubicBezTo>
                    <a:pt x="1566" y="5781"/>
                    <a:pt x="1529" y="5839"/>
                    <a:pt x="1501" y="5839"/>
                  </a:cubicBezTo>
                  <a:cubicBezTo>
                    <a:pt x="1454" y="5839"/>
                    <a:pt x="1374" y="5730"/>
                    <a:pt x="1363" y="5593"/>
                  </a:cubicBezTo>
                  <a:cubicBezTo>
                    <a:pt x="1360" y="5557"/>
                    <a:pt x="1331" y="5405"/>
                    <a:pt x="1280" y="5134"/>
                  </a:cubicBezTo>
                  <a:cubicBezTo>
                    <a:pt x="1229" y="4848"/>
                    <a:pt x="1157" y="4458"/>
                    <a:pt x="1074" y="3981"/>
                  </a:cubicBezTo>
                  <a:cubicBezTo>
                    <a:pt x="1005" y="3601"/>
                    <a:pt x="984" y="3298"/>
                    <a:pt x="947" y="2788"/>
                  </a:cubicBezTo>
                  <a:cubicBezTo>
                    <a:pt x="922" y="2470"/>
                    <a:pt x="893" y="2076"/>
                    <a:pt x="843" y="1533"/>
                  </a:cubicBezTo>
                  <a:cubicBezTo>
                    <a:pt x="825" y="1335"/>
                    <a:pt x="872" y="1190"/>
                    <a:pt x="897" y="1176"/>
                  </a:cubicBezTo>
                  <a:close/>
                  <a:moveTo>
                    <a:pt x="895" y="1110"/>
                  </a:moveTo>
                  <a:cubicBezTo>
                    <a:pt x="891" y="1110"/>
                    <a:pt x="888" y="1110"/>
                    <a:pt x="886" y="1111"/>
                  </a:cubicBezTo>
                  <a:cubicBezTo>
                    <a:pt x="788" y="1125"/>
                    <a:pt x="759" y="1371"/>
                    <a:pt x="774" y="1541"/>
                  </a:cubicBezTo>
                  <a:cubicBezTo>
                    <a:pt x="825" y="2079"/>
                    <a:pt x="853" y="2477"/>
                    <a:pt x="879" y="2795"/>
                  </a:cubicBezTo>
                  <a:cubicBezTo>
                    <a:pt x="915" y="3305"/>
                    <a:pt x="940" y="3612"/>
                    <a:pt x="1005" y="3992"/>
                  </a:cubicBezTo>
                  <a:cubicBezTo>
                    <a:pt x="1088" y="4469"/>
                    <a:pt x="1161" y="4863"/>
                    <a:pt x="1215" y="5148"/>
                  </a:cubicBezTo>
                  <a:cubicBezTo>
                    <a:pt x="1262" y="5402"/>
                    <a:pt x="1294" y="5568"/>
                    <a:pt x="1294" y="5600"/>
                  </a:cubicBezTo>
                  <a:cubicBezTo>
                    <a:pt x="1305" y="5745"/>
                    <a:pt x="1396" y="5908"/>
                    <a:pt x="1501" y="5908"/>
                  </a:cubicBezTo>
                  <a:cubicBezTo>
                    <a:pt x="1558" y="5908"/>
                    <a:pt x="1627" y="5857"/>
                    <a:pt x="1649" y="5629"/>
                  </a:cubicBezTo>
                  <a:lnTo>
                    <a:pt x="1649" y="5622"/>
                  </a:lnTo>
                  <a:cubicBezTo>
                    <a:pt x="1645" y="5600"/>
                    <a:pt x="1472" y="3211"/>
                    <a:pt x="1117" y="1479"/>
                  </a:cubicBezTo>
                  <a:cubicBezTo>
                    <a:pt x="1048" y="1140"/>
                    <a:pt x="934" y="1110"/>
                    <a:pt x="895" y="1110"/>
                  </a:cubicBezTo>
                  <a:close/>
                  <a:moveTo>
                    <a:pt x="3814" y="14576"/>
                  </a:moveTo>
                  <a:cubicBezTo>
                    <a:pt x="3879" y="14576"/>
                    <a:pt x="3944" y="14616"/>
                    <a:pt x="3998" y="14692"/>
                  </a:cubicBezTo>
                  <a:cubicBezTo>
                    <a:pt x="4139" y="14902"/>
                    <a:pt x="4172" y="15166"/>
                    <a:pt x="4089" y="15404"/>
                  </a:cubicBezTo>
                  <a:cubicBezTo>
                    <a:pt x="4049" y="15498"/>
                    <a:pt x="3991" y="15556"/>
                    <a:pt x="3923" y="15567"/>
                  </a:cubicBezTo>
                  <a:cubicBezTo>
                    <a:pt x="3917" y="15567"/>
                    <a:pt x="3912" y="15568"/>
                    <a:pt x="3907" y="15568"/>
                  </a:cubicBezTo>
                  <a:cubicBezTo>
                    <a:pt x="3843" y="15568"/>
                    <a:pt x="3777" y="15528"/>
                    <a:pt x="3716" y="15451"/>
                  </a:cubicBezTo>
                  <a:cubicBezTo>
                    <a:pt x="3644" y="15350"/>
                    <a:pt x="3601" y="15231"/>
                    <a:pt x="3586" y="15104"/>
                  </a:cubicBezTo>
                  <a:cubicBezTo>
                    <a:pt x="3554" y="14837"/>
                    <a:pt x="3648" y="14594"/>
                    <a:pt x="3796" y="14576"/>
                  </a:cubicBezTo>
                  <a:close/>
                  <a:moveTo>
                    <a:pt x="3820" y="14509"/>
                  </a:moveTo>
                  <a:cubicBezTo>
                    <a:pt x="3810" y="14509"/>
                    <a:pt x="3799" y="14510"/>
                    <a:pt x="3789" y="14511"/>
                  </a:cubicBezTo>
                  <a:cubicBezTo>
                    <a:pt x="3597" y="14537"/>
                    <a:pt x="3482" y="14800"/>
                    <a:pt x="3521" y="15115"/>
                  </a:cubicBezTo>
                  <a:cubicBezTo>
                    <a:pt x="3536" y="15252"/>
                    <a:pt x="3586" y="15383"/>
                    <a:pt x="3666" y="15495"/>
                  </a:cubicBezTo>
                  <a:cubicBezTo>
                    <a:pt x="3735" y="15585"/>
                    <a:pt x="3818" y="15636"/>
                    <a:pt x="3904" y="15636"/>
                  </a:cubicBezTo>
                  <a:lnTo>
                    <a:pt x="3930" y="15636"/>
                  </a:lnTo>
                  <a:cubicBezTo>
                    <a:pt x="4024" y="15621"/>
                    <a:pt x="4103" y="15549"/>
                    <a:pt x="4154" y="15433"/>
                  </a:cubicBezTo>
                  <a:cubicBezTo>
                    <a:pt x="4248" y="15169"/>
                    <a:pt x="4208" y="14880"/>
                    <a:pt x="4053" y="14652"/>
                  </a:cubicBezTo>
                  <a:cubicBezTo>
                    <a:pt x="3985" y="14559"/>
                    <a:pt x="3904" y="14509"/>
                    <a:pt x="3820" y="14509"/>
                  </a:cubicBezTo>
                  <a:close/>
                  <a:moveTo>
                    <a:pt x="3544" y="69"/>
                  </a:moveTo>
                  <a:cubicBezTo>
                    <a:pt x="3762" y="69"/>
                    <a:pt x="3915" y="82"/>
                    <a:pt x="3966" y="109"/>
                  </a:cubicBezTo>
                  <a:cubicBezTo>
                    <a:pt x="4400" y="337"/>
                    <a:pt x="4443" y="948"/>
                    <a:pt x="4479" y="1439"/>
                  </a:cubicBezTo>
                  <a:cubicBezTo>
                    <a:pt x="4486" y="1537"/>
                    <a:pt x="4494" y="1627"/>
                    <a:pt x="4505" y="1711"/>
                  </a:cubicBezTo>
                  <a:cubicBezTo>
                    <a:pt x="4609" y="2665"/>
                    <a:pt x="4750" y="4064"/>
                    <a:pt x="4750" y="5185"/>
                  </a:cubicBezTo>
                  <a:cubicBezTo>
                    <a:pt x="4750" y="5915"/>
                    <a:pt x="4508" y="6266"/>
                    <a:pt x="3785" y="6573"/>
                  </a:cubicBezTo>
                  <a:cubicBezTo>
                    <a:pt x="3709" y="6605"/>
                    <a:pt x="3626" y="6638"/>
                    <a:pt x="3536" y="6670"/>
                  </a:cubicBezTo>
                  <a:cubicBezTo>
                    <a:pt x="3525" y="6674"/>
                    <a:pt x="3514" y="6685"/>
                    <a:pt x="3514" y="6696"/>
                  </a:cubicBezTo>
                  <a:cubicBezTo>
                    <a:pt x="3409" y="7386"/>
                    <a:pt x="3478" y="8503"/>
                    <a:pt x="3789" y="11128"/>
                  </a:cubicBezTo>
                  <a:cubicBezTo>
                    <a:pt x="3901" y="12046"/>
                    <a:pt x="4078" y="12809"/>
                    <a:pt x="4237" y="13481"/>
                  </a:cubicBezTo>
                  <a:cubicBezTo>
                    <a:pt x="4526" y="14706"/>
                    <a:pt x="4718" y="15513"/>
                    <a:pt x="4179" y="16095"/>
                  </a:cubicBezTo>
                  <a:cubicBezTo>
                    <a:pt x="4148" y="16126"/>
                    <a:pt x="4039" y="16166"/>
                    <a:pt x="3904" y="16166"/>
                  </a:cubicBezTo>
                  <a:cubicBezTo>
                    <a:pt x="3884" y="16166"/>
                    <a:pt x="3864" y="16165"/>
                    <a:pt x="3843" y="16163"/>
                  </a:cubicBezTo>
                  <a:cubicBezTo>
                    <a:pt x="3677" y="16156"/>
                    <a:pt x="3525" y="16077"/>
                    <a:pt x="3431" y="15943"/>
                  </a:cubicBezTo>
                  <a:cubicBezTo>
                    <a:pt x="3181" y="15570"/>
                    <a:pt x="3210" y="14847"/>
                    <a:pt x="3250" y="13850"/>
                  </a:cubicBezTo>
                  <a:cubicBezTo>
                    <a:pt x="3301" y="12429"/>
                    <a:pt x="3377" y="10481"/>
                    <a:pt x="2777" y="8015"/>
                  </a:cubicBezTo>
                  <a:cubicBezTo>
                    <a:pt x="2701" y="7701"/>
                    <a:pt x="2585" y="7299"/>
                    <a:pt x="2458" y="6916"/>
                  </a:cubicBezTo>
                  <a:cubicBezTo>
                    <a:pt x="2451" y="6902"/>
                    <a:pt x="2440" y="6891"/>
                    <a:pt x="2426" y="6891"/>
                  </a:cubicBezTo>
                  <a:lnTo>
                    <a:pt x="2422" y="6895"/>
                  </a:lnTo>
                  <a:lnTo>
                    <a:pt x="2404" y="6895"/>
                  </a:lnTo>
                  <a:cubicBezTo>
                    <a:pt x="1902" y="6895"/>
                    <a:pt x="1374" y="6598"/>
                    <a:pt x="1023" y="6117"/>
                  </a:cubicBezTo>
                  <a:cubicBezTo>
                    <a:pt x="709" y="5687"/>
                    <a:pt x="604" y="4874"/>
                    <a:pt x="528" y="4281"/>
                  </a:cubicBezTo>
                  <a:cubicBezTo>
                    <a:pt x="514" y="4176"/>
                    <a:pt x="503" y="4075"/>
                    <a:pt x="488" y="3984"/>
                  </a:cubicBezTo>
                  <a:cubicBezTo>
                    <a:pt x="420" y="3431"/>
                    <a:pt x="333" y="2875"/>
                    <a:pt x="253" y="2332"/>
                  </a:cubicBezTo>
                  <a:lnTo>
                    <a:pt x="192" y="1913"/>
                  </a:lnTo>
                  <a:cubicBezTo>
                    <a:pt x="130" y="1512"/>
                    <a:pt x="69" y="1096"/>
                    <a:pt x="297" y="745"/>
                  </a:cubicBezTo>
                  <a:cubicBezTo>
                    <a:pt x="586" y="304"/>
                    <a:pt x="2630" y="69"/>
                    <a:pt x="3544" y="69"/>
                  </a:cubicBezTo>
                  <a:close/>
                  <a:moveTo>
                    <a:pt x="3549" y="0"/>
                  </a:moveTo>
                  <a:cubicBezTo>
                    <a:pt x="3191" y="0"/>
                    <a:pt x="2675" y="35"/>
                    <a:pt x="2169" y="98"/>
                  </a:cubicBezTo>
                  <a:cubicBezTo>
                    <a:pt x="1548" y="178"/>
                    <a:pt x="470" y="359"/>
                    <a:pt x="242" y="706"/>
                  </a:cubicBezTo>
                  <a:cubicBezTo>
                    <a:pt x="0" y="1078"/>
                    <a:pt x="65" y="1508"/>
                    <a:pt x="127" y="1924"/>
                  </a:cubicBezTo>
                  <a:cubicBezTo>
                    <a:pt x="149" y="2065"/>
                    <a:pt x="167" y="2202"/>
                    <a:pt x="188" y="2340"/>
                  </a:cubicBezTo>
                  <a:cubicBezTo>
                    <a:pt x="271" y="2882"/>
                    <a:pt x="355" y="3439"/>
                    <a:pt x="423" y="3992"/>
                  </a:cubicBezTo>
                  <a:cubicBezTo>
                    <a:pt x="438" y="4082"/>
                    <a:pt x="449" y="4183"/>
                    <a:pt x="463" y="4288"/>
                  </a:cubicBezTo>
                  <a:cubicBezTo>
                    <a:pt x="539" y="4888"/>
                    <a:pt x="644" y="5709"/>
                    <a:pt x="969" y="6157"/>
                  </a:cubicBezTo>
                  <a:cubicBezTo>
                    <a:pt x="1331" y="6652"/>
                    <a:pt x="1876" y="6956"/>
                    <a:pt x="2401" y="6960"/>
                  </a:cubicBezTo>
                  <a:cubicBezTo>
                    <a:pt x="2524" y="7336"/>
                    <a:pt x="2639" y="7726"/>
                    <a:pt x="2712" y="8030"/>
                  </a:cubicBezTo>
                  <a:cubicBezTo>
                    <a:pt x="3308" y="10488"/>
                    <a:pt x="3236" y="12429"/>
                    <a:pt x="3181" y="13846"/>
                  </a:cubicBezTo>
                  <a:cubicBezTo>
                    <a:pt x="3142" y="14858"/>
                    <a:pt x="3116" y="15592"/>
                    <a:pt x="3377" y="15979"/>
                  </a:cubicBezTo>
                  <a:cubicBezTo>
                    <a:pt x="3482" y="16131"/>
                    <a:pt x="3651" y="16225"/>
                    <a:pt x="3839" y="16232"/>
                  </a:cubicBezTo>
                  <a:cubicBezTo>
                    <a:pt x="3861" y="16236"/>
                    <a:pt x="3879" y="16236"/>
                    <a:pt x="3901" y="16236"/>
                  </a:cubicBezTo>
                  <a:cubicBezTo>
                    <a:pt x="4056" y="16236"/>
                    <a:pt x="4186" y="16189"/>
                    <a:pt x="4230" y="16142"/>
                  </a:cubicBezTo>
                  <a:cubicBezTo>
                    <a:pt x="4794" y="15534"/>
                    <a:pt x="4599" y="14710"/>
                    <a:pt x="4306" y="13467"/>
                  </a:cubicBezTo>
                  <a:cubicBezTo>
                    <a:pt x="4147" y="12791"/>
                    <a:pt x="3970" y="12031"/>
                    <a:pt x="3861" y="11117"/>
                  </a:cubicBezTo>
                  <a:cubicBezTo>
                    <a:pt x="3557" y="8557"/>
                    <a:pt x="3482" y="7401"/>
                    <a:pt x="3579" y="6725"/>
                  </a:cubicBezTo>
                  <a:cubicBezTo>
                    <a:pt x="3666" y="6696"/>
                    <a:pt x="3742" y="6663"/>
                    <a:pt x="3814" y="6634"/>
                  </a:cubicBezTo>
                  <a:cubicBezTo>
                    <a:pt x="4566" y="6312"/>
                    <a:pt x="4819" y="5944"/>
                    <a:pt x="4819" y="5185"/>
                  </a:cubicBezTo>
                  <a:cubicBezTo>
                    <a:pt x="4815" y="4060"/>
                    <a:pt x="4678" y="2661"/>
                    <a:pt x="4573" y="1703"/>
                  </a:cubicBezTo>
                  <a:cubicBezTo>
                    <a:pt x="4562" y="1620"/>
                    <a:pt x="4559" y="1530"/>
                    <a:pt x="4552" y="1432"/>
                  </a:cubicBezTo>
                  <a:cubicBezTo>
                    <a:pt x="4512" y="926"/>
                    <a:pt x="4468" y="290"/>
                    <a:pt x="4002" y="44"/>
                  </a:cubicBezTo>
                  <a:cubicBezTo>
                    <a:pt x="3945" y="14"/>
                    <a:pt x="3780" y="0"/>
                    <a:pt x="35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2"/>
            <p:cNvSpPr/>
            <p:nvPr/>
          </p:nvSpPr>
          <p:spPr>
            <a:xfrm>
              <a:off x="5193375" y="4901525"/>
              <a:ext cx="91750" cy="303925"/>
            </a:xfrm>
            <a:custGeom>
              <a:rect b="b" l="l" r="r" t="t"/>
              <a:pathLst>
                <a:path extrusionOk="0" h="12157" w="3670">
                  <a:moveTo>
                    <a:pt x="2319" y="0"/>
                  </a:moveTo>
                  <a:cubicBezTo>
                    <a:pt x="1612" y="0"/>
                    <a:pt x="925" y="836"/>
                    <a:pt x="745" y="1960"/>
                  </a:cubicBezTo>
                  <a:cubicBezTo>
                    <a:pt x="576" y="3005"/>
                    <a:pt x="897" y="3952"/>
                    <a:pt x="1483" y="4256"/>
                  </a:cubicBezTo>
                  <a:cubicBezTo>
                    <a:pt x="1501" y="4845"/>
                    <a:pt x="1638" y="6277"/>
                    <a:pt x="1190" y="8008"/>
                  </a:cubicBezTo>
                  <a:cubicBezTo>
                    <a:pt x="601" y="10275"/>
                    <a:pt x="1" y="10929"/>
                    <a:pt x="435" y="11786"/>
                  </a:cubicBezTo>
                  <a:cubicBezTo>
                    <a:pt x="570" y="12055"/>
                    <a:pt x="731" y="12157"/>
                    <a:pt x="884" y="12157"/>
                  </a:cubicBezTo>
                  <a:cubicBezTo>
                    <a:pt x="1105" y="12157"/>
                    <a:pt x="1308" y="11943"/>
                    <a:pt x="1396" y="11710"/>
                  </a:cubicBezTo>
                  <a:cubicBezTo>
                    <a:pt x="1740" y="10777"/>
                    <a:pt x="1233" y="10174"/>
                    <a:pt x="1530" y="7831"/>
                  </a:cubicBezTo>
                  <a:cubicBezTo>
                    <a:pt x="1660" y="6826"/>
                    <a:pt x="1671" y="6071"/>
                    <a:pt x="2090" y="4339"/>
                  </a:cubicBezTo>
                  <a:cubicBezTo>
                    <a:pt x="2726" y="4209"/>
                    <a:pt x="3308" y="3424"/>
                    <a:pt x="3475" y="2401"/>
                  </a:cubicBezTo>
                  <a:cubicBezTo>
                    <a:pt x="3670" y="1205"/>
                    <a:pt x="3214" y="135"/>
                    <a:pt x="2463" y="12"/>
                  </a:cubicBezTo>
                  <a:cubicBezTo>
                    <a:pt x="2415" y="4"/>
                    <a:pt x="2367" y="0"/>
                    <a:pt x="231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2"/>
            <p:cNvSpPr/>
            <p:nvPr/>
          </p:nvSpPr>
          <p:spPr>
            <a:xfrm>
              <a:off x="5196175" y="4900700"/>
              <a:ext cx="87325" cy="305700"/>
            </a:xfrm>
            <a:custGeom>
              <a:rect b="b" l="l" r="r" t="t"/>
              <a:pathLst>
                <a:path extrusionOk="0" h="12228" w="3493">
                  <a:moveTo>
                    <a:pt x="2206" y="67"/>
                  </a:moveTo>
                  <a:cubicBezTo>
                    <a:pt x="2253" y="67"/>
                    <a:pt x="2300" y="70"/>
                    <a:pt x="2347" y="77"/>
                  </a:cubicBezTo>
                  <a:cubicBezTo>
                    <a:pt x="2701" y="135"/>
                    <a:pt x="2994" y="399"/>
                    <a:pt x="3186" y="847"/>
                  </a:cubicBezTo>
                  <a:cubicBezTo>
                    <a:pt x="3374" y="1296"/>
                    <a:pt x="3424" y="1856"/>
                    <a:pt x="3334" y="2431"/>
                  </a:cubicBezTo>
                  <a:cubicBezTo>
                    <a:pt x="3171" y="3421"/>
                    <a:pt x="2614" y="4206"/>
                    <a:pt x="1975" y="4339"/>
                  </a:cubicBezTo>
                  <a:cubicBezTo>
                    <a:pt x="1960" y="4343"/>
                    <a:pt x="1949" y="4354"/>
                    <a:pt x="1946" y="4365"/>
                  </a:cubicBezTo>
                  <a:cubicBezTo>
                    <a:pt x="1714" y="5294"/>
                    <a:pt x="1555" y="6241"/>
                    <a:pt x="1465" y="7195"/>
                  </a:cubicBezTo>
                  <a:cubicBezTo>
                    <a:pt x="1443" y="7409"/>
                    <a:pt x="1418" y="7629"/>
                    <a:pt x="1389" y="7860"/>
                  </a:cubicBezTo>
                  <a:cubicBezTo>
                    <a:pt x="1277" y="8699"/>
                    <a:pt x="1259" y="9552"/>
                    <a:pt x="1342" y="10398"/>
                  </a:cubicBezTo>
                  <a:cubicBezTo>
                    <a:pt x="1385" y="10919"/>
                    <a:pt x="1414" y="11291"/>
                    <a:pt x="1252" y="11732"/>
                  </a:cubicBezTo>
                  <a:cubicBezTo>
                    <a:pt x="1179" y="11935"/>
                    <a:pt x="999" y="12144"/>
                    <a:pt x="793" y="12155"/>
                  </a:cubicBezTo>
                  <a:cubicBezTo>
                    <a:pt x="786" y="12155"/>
                    <a:pt x="779" y="12156"/>
                    <a:pt x="772" y="12156"/>
                  </a:cubicBezTo>
                  <a:cubicBezTo>
                    <a:pt x="614" y="12156"/>
                    <a:pt x="473" y="12033"/>
                    <a:pt x="355" y="11804"/>
                  </a:cubicBezTo>
                  <a:cubicBezTo>
                    <a:pt x="77" y="11251"/>
                    <a:pt x="232" y="10789"/>
                    <a:pt x="547" y="9874"/>
                  </a:cubicBezTo>
                  <a:cubicBezTo>
                    <a:pt x="709" y="9404"/>
                    <a:pt x="912" y="8822"/>
                    <a:pt x="1111" y="8048"/>
                  </a:cubicBezTo>
                  <a:cubicBezTo>
                    <a:pt x="1508" y="6527"/>
                    <a:pt x="1447" y="5232"/>
                    <a:pt x="1418" y="4542"/>
                  </a:cubicBezTo>
                  <a:cubicBezTo>
                    <a:pt x="1414" y="4444"/>
                    <a:pt x="1407" y="4361"/>
                    <a:pt x="1407" y="4289"/>
                  </a:cubicBezTo>
                  <a:cubicBezTo>
                    <a:pt x="1407" y="4278"/>
                    <a:pt x="1400" y="4267"/>
                    <a:pt x="1389" y="4260"/>
                  </a:cubicBezTo>
                  <a:cubicBezTo>
                    <a:pt x="807" y="3956"/>
                    <a:pt x="503" y="3006"/>
                    <a:pt x="666" y="1997"/>
                  </a:cubicBezTo>
                  <a:cubicBezTo>
                    <a:pt x="760" y="1422"/>
                    <a:pt x="988" y="905"/>
                    <a:pt x="1306" y="544"/>
                  </a:cubicBezTo>
                  <a:cubicBezTo>
                    <a:pt x="1584" y="233"/>
                    <a:pt x="1899" y="67"/>
                    <a:pt x="2206" y="67"/>
                  </a:cubicBezTo>
                  <a:close/>
                  <a:moveTo>
                    <a:pt x="2206" y="0"/>
                  </a:moveTo>
                  <a:cubicBezTo>
                    <a:pt x="1877" y="0"/>
                    <a:pt x="1541" y="177"/>
                    <a:pt x="1255" y="500"/>
                  </a:cubicBezTo>
                  <a:cubicBezTo>
                    <a:pt x="926" y="873"/>
                    <a:pt x="695" y="1400"/>
                    <a:pt x="601" y="1986"/>
                  </a:cubicBezTo>
                  <a:cubicBezTo>
                    <a:pt x="435" y="3013"/>
                    <a:pt x="746" y="3985"/>
                    <a:pt x="1338" y="4311"/>
                  </a:cubicBezTo>
                  <a:cubicBezTo>
                    <a:pt x="1342" y="4379"/>
                    <a:pt x="1346" y="4455"/>
                    <a:pt x="1349" y="4542"/>
                  </a:cubicBezTo>
                  <a:cubicBezTo>
                    <a:pt x="1378" y="5232"/>
                    <a:pt x="1436" y="6516"/>
                    <a:pt x="1046" y="8034"/>
                  </a:cubicBezTo>
                  <a:cubicBezTo>
                    <a:pt x="847" y="8800"/>
                    <a:pt x="644" y="9382"/>
                    <a:pt x="485" y="9852"/>
                  </a:cubicBezTo>
                  <a:cubicBezTo>
                    <a:pt x="174" y="10756"/>
                    <a:pt x="1" y="11255"/>
                    <a:pt x="294" y="11833"/>
                  </a:cubicBezTo>
                  <a:cubicBezTo>
                    <a:pt x="456" y="12151"/>
                    <a:pt x="641" y="12224"/>
                    <a:pt x="774" y="12224"/>
                  </a:cubicBezTo>
                  <a:lnTo>
                    <a:pt x="796" y="12227"/>
                  </a:lnTo>
                  <a:cubicBezTo>
                    <a:pt x="1042" y="12213"/>
                    <a:pt x="1237" y="11974"/>
                    <a:pt x="1317" y="11757"/>
                  </a:cubicBezTo>
                  <a:cubicBezTo>
                    <a:pt x="1483" y="11302"/>
                    <a:pt x="1454" y="10922"/>
                    <a:pt x="1407" y="10398"/>
                  </a:cubicBezTo>
                  <a:cubicBezTo>
                    <a:pt x="1324" y="9556"/>
                    <a:pt x="1342" y="8706"/>
                    <a:pt x="1454" y="7871"/>
                  </a:cubicBezTo>
                  <a:cubicBezTo>
                    <a:pt x="1483" y="7640"/>
                    <a:pt x="1505" y="7419"/>
                    <a:pt x="1530" y="7206"/>
                  </a:cubicBezTo>
                  <a:cubicBezTo>
                    <a:pt x="1617" y="6259"/>
                    <a:pt x="1776" y="5323"/>
                    <a:pt x="2007" y="4405"/>
                  </a:cubicBezTo>
                  <a:cubicBezTo>
                    <a:pt x="2665" y="4253"/>
                    <a:pt x="3233" y="3450"/>
                    <a:pt x="3395" y="2442"/>
                  </a:cubicBezTo>
                  <a:cubicBezTo>
                    <a:pt x="3493" y="1856"/>
                    <a:pt x="3439" y="1288"/>
                    <a:pt x="3243" y="826"/>
                  </a:cubicBezTo>
                  <a:cubicBezTo>
                    <a:pt x="3048" y="359"/>
                    <a:pt x="2734" y="74"/>
                    <a:pt x="2354" y="12"/>
                  </a:cubicBezTo>
                  <a:cubicBezTo>
                    <a:pt x="2305" y="4"/>
                    <a:pt x="2256" y="0"/>
                    <a:pt x="22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2"/>
            <p:cNvSpPr/>
            <p:nvPr/>
          </p:nvSpPr>
          <p:spPr>
            <a:xfrm>
              <a:off x="5131925" y="4904825"/>
              <a:ext cx="111375" cy="318725"/>
            </a:xfrm>
            <a:custGeom>
              <a:rect b="b" l="l" r="r" t="t"/>
              <a:pathLst>
                <a:path extrusionOk="0" h="12749" w="4455">
                  <a:moveTo>
                    <a:pt x="1425" y="1"/>
                  </a:moveTo>
                  <a:cubicBezTo>
                    <a:pt x="1366" y="1"/>
                    <a:pt x="1307" y="6"/>
                    <a:pt x="1248" y="17"/>
                  </a:cubicBezTo>
                  <a:cubicBezTo>
                    <a:pt x="449" y="173"/>
                    <a:pt x="1" y="1322"/>
                    <a:pt x="243" y="2591"/>
                  </a:cubicBezTo>
                  <a:cubicBezTo>
                    <a:pt x="456" y="3697"/>
                    <a:pt x="1125" y="4525"/>
                    <a:pt x="1819" y="4615"/>
                  </a:cubicBezTo>
                  <a:cubicBezTo>
                    <a:pt x="2050" y="5201"/>
                    <a:pt x="2712" y="6578"/>
                    <a:pt x="2893" y="8473"/>
                  </a:cubicBezTo>
                  <a:cubicBezTo>
                    <a:pt x="3135" y="10953"/>
                    <a:pt x="2773" y="11820"/>
                    <a:pt x="3522" y="12518"/>
                  </a:cubicBezTo>
                  <a:cubicBezTo>
                    <a:pt x="3696" y="12682"/>
                    <a:pt x="3851" y="12749"/>
                    <a:pt x="3981" y="12749"/>
                  </a:cubicBezTo>
                  <a:cubicBezTo>
                    <a:pt x="4278" y="12749"/>
                    <a:pt x="4451" y="12406"/>
                    <a:pt x="4451" y="12095"/>
                  </a:cubicBezTo>
                  <a:cubicBezTo>
                    <a:pt x="4454" y="11036"/>
                    <a:pt x="3728" y="10616"/>
                    <a:pt x="3171" y="8169"/>
                  </a:cubicBezTo>
                  <a:cubicBezTo>
                    <a:pt x="2932" y="7117"/>
                    <a:pt x="2668" y="6358"/>
                    <a:pt x="2455" y="4478"/>
                  </a:cubicBezTo>
                  <a:cubicBezTo>
                    <a:pt x="3044" y="4113"/>
                    <a:pt x="3341" y="3115"/>
                    <a:pt x="3135" y="2038"/>
                  </a:cubicBezTo>
                  <a:cubicBezTo>
                    <a:pt x="2907" y="863"/>
                    <a:pt x="2168" y="1"/>
                    <a:pt x="1425"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2"/>
            <p:cNvSpPr/>
            <p:nvPr/>
          </p:nvSpPr>
          <p:spPr>
            <a:xfrm>
              <a:off x="5131025" y="4903900"/>
              <a:ext cx="113075" cy="320475"/>
            </a:xfrm>
            <a:custGeom>
              <a:rect b="b" l="l" r="r" t="t"/>
              <a:pathLst>
                <a:path extrusionOk="0" h="12819" w="4523">
                  <a:moveTo>
                    <a:pt x="1461" y="69"/>
                  </a:moveTo>
                  <a:cubicBezTo>
                    <a:pt x="2187" y="72"/>
                    <a:pt x="2914" y="922"/>
                    <a:pt x="3135" y="2075"/>
                  </a:cubicBezTo>
                  <a:cubicBezTo>
                    <a:pt x="3337" y="3127"/>
                    <a:pt x="3066" y="4114"/>
                    <a:pt x="2473" y="4483"/>
                  </a:cubicBezTo>
                  <a:cubicBezTo>
                    <a:pt x="2462" y="4490"/>
                    <a:pt x="2455" y="4501"/>
                    <a:pt x="2459" y="4515"/>
                  </a:cubicBezTo>
                  <a:cubicBezTo>
                    <a:pt x="2563" y="5527"/>
                    <a:pt x="2748" y="6532"/>
                    <a:pt x="3008" y="7516"/>
                  </a:cubicBezTo>
                  <a:cubicBezTo>
                    <a:pt x="3062" y="7740"/>
                    <a:pt x="3120" y="7967"/>
                    <a:pt x="3174" y="8206"/>
                  </a:cubicBezTo>
                  <a:cubicBezTo>
                    <a:pt x="3366" y="9092"/>
                    <a:pt x="3662" y="9948"/>
                    <a:pt x="4056" y="10762"/>
                  </a:cubicBezTo>
                  <a:cubicBezTo>
                    <a:pt x="4288" y="11264"/>
                    <a:pt x="4454" y="11626"/>
                    <a:pt x="4454" y="12125"/>
                  </a:cubicBezTo>
                  <a:cubicBezTo>
                    <a:pt x="4454" y="12356"/>
                    <a:pt x="4349" y="12634"/>
                    <a:pt x="4147" y="12721"/>
                  </a:cubicBezTo>
                  <a:cubicBezTo>
                    <a:pt x="4105" y="12739"/>
                    <a:pt x="4061" y="12748"/>
                    <a:pt x="4015" y="12748"/>
                  </a:cubicBezTo>
                  <a:cubicBezTo>
                    <a:pt x="3883" y="12748"/>
                    <a:pt x="3735" y="12674"/>
                    <a:pt x="3579" y="12526"/>
                  </a:cubicBezTo>
                  <a:cubicBezTo>
                    <a:pt x="3098" y="12074"/>
                    <a:pt x="3088" y="11557"/>
                    <a:pt x="3066" y="10527"/>
                  </a:cubicBezTo>
                  <a:cubicBezTo>
                    <a:pt x="3059" y="9999"/>
                    <a:pt x="3044" y="9341"/>
                    <a:pt x="2965" y="8499"/>
                  </a:cubicBezTo>
                  <a:cubicBezTo>
                    <a:pt x="2802" y="6836"/>
                    <a:pt x="2274" y="5567"/>
                    <a:pt x="1989" y="4884"/>
                  </a:cubicBezTo>
                  <a:cubicBezTo>
                    <a:pt x="1949" y="4790"/>
                    <a:pt x="1916" y="4707"/>
                    <a:pt x="1887" y="4638"/>
                  </a:cubicBezTo>
                  <a:cubicBezTo>
                    <a:pt x="1884" y="4627"/>
                    <a:pt x="1873" y="4616"/>
                    <a:pt x="1862" y="4616"/>
                  </a:cubicBezTo>
                  <a:cubicBezTo>
                    <a:pt x="1168" y="4526"/>
                    <a:pt x="517" y="3684"/>
                    <a:pt x="311" y="2617"/>
                  </a:cubicBezTo>
                  <a:cubicBezTo>
                    <a:pt x="73" y="1370"/>
                    <a:pt x="514" y="235"/>
                    <a:pt x="1291" y="87"/>
                  </a:cubicBezTo>
                  <a:cubicBezTo>
                    <a:pt x="1345" y="76"/>
                    <a:pt x="1403" y="72"/>
                    <a:pt x="1461" y="69"/>
                  </a:cubicBezTo>
                  <a:close/>
                  <a:moveTo>
                    <a:pt x="1459" y="1"/>
                  </a:moveTo>
                  <a:cubicBezTo>
                    <a:pt x="1398" y="1"/>
                    <a:pt x="1337" y="7"/>
                    <a:pt x="1277" y="18"/>
                  </a:cubicBezTo>
                  <a:cubicBezTo>
                    <a:pt x="463" y="177"/>
                    <a:pt x="0" y="1348"/>
                    <a:pt x="246" y="2632"/>
                  </a:cubicBezTo>
                  <a:cubicBezTo>
                    <a:pt x="452" y="3716"/>
                    <a:pt x="1117" y="4573"/>
                    <a:pt x="1833" y="4681"/>
                  </a:cubicBezTo>
                  <a:cubicBezTo>
                    <a:pt x="1859" y="4750"/>
                    <a:pt x="1891" y="4826"/>
                    <a:pt x="1927" y="4913"/>
                  </a:cubicBezTo>
                  <a:cubicBezTo>
                    <a:pt x="2209" y="5589"/>
                    <a:pt x="2737" y="6854"/>
                    <a:pt x="2896" y="8510"/>
                  </a:cubicBezTo>
                  <a:cubicBezTo>
                    <a:pt x="2979" y="9348"/>
                    <a:pt x="2990" y="10006"/>
                    <a:pt x="3001" y="10530"/>
                  </a:cubicBezTo>
                  <a:cubicBezTo>
                    <a:pt x="3019" y="11550"/>
                    <a:pt x="3030" y="12110"/>
                    <a:pt x="3532" y="12580"/>
                  </a:cubicBezTo>
                  <a:cubicBezTo>
                    <a:pt x="3727" y="12761"/>
                    <a:pt x="3890" y="12819"/>
                    <a:pt x="4017" y="12819"/>
                  </a:cubicBezTo>
                  <a:cubicBezTo>
                    <a:pt x="4071" y="12819"/>
                    <a:pt x="4125" y="12808"/>
                    <a:pt x="4176" y="12786"/>
                  </a:cubicBezTo>
                  <a:cubicBezTo>
                    <a:pt x="4411" y="12681"/>
                    <a:pt x="4523" y="12374"/>
                    <a:pt x="4523" y="12128"/>
                  </a:cubicBezTo>
                  <a:cubicBezTo>
                    <a:pt x="4523" y="11611"/>
                    <a:pt x="4353" y="11246"/>
                    <a:pt x="4118" y="10736"/>
                  </a:cubicBezTo>
                  <a:cubicBezTo>
                    <a:pt x="3727" y="9927"/>
                    <a:pt x="3435" y="9074"/>
                    <a:pt x="3239" y="8195"/>
                  </a:cubicBezTo>
                  <a:cubicBezTo>
                    <a:pt x="3185" y="7953"/>
                    <a:pt x="3127" y="7725"/>
                    <a:pt x="3073" y="7501"/>
                  </a:cubicBezTo>
                  <a:cubicBezTo>
                    <a:pt x="2816" y="6529"/>
                    <a:pt x="2636" y="5535"/>
                    <a:pt x="2527" y="4530"/>
                  </a:cubicBezTo>
                  <a:cubicBezTo>
                    <a:pt x="3127" y="4139"/>
                    <a:pt x="3406" y="3131"/>
                    <a:pt x="3203" y="2064"/>
                  </a:cubicBezTo>
                  <a:cubicBezTo>
                    <a:pt x="2976" y="876"/>
                    <a:pt x="2218" y="1"/>
                    <a:pt x="14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2"/>
            <p:cNvSpPr/>
            <p:nvPr/>
          </p:nvSpPr>
          <p:spPr>
            <a:xfrm>
              <a:off x="5266400" y="4821050"/>
              <a:ext cx="80100" cy="196925"/>
            </a:xfrm>
            <a:custGeom>
              <a:rect b="b" l="l" r="r" t="t"/>
              <a:pathLst>
                <a:path extrusionOk="0" h="7877" w="3204">
                  <a:moveTo>
                    <a:pt x="2087" y="0"/>
                  </a:moveTo>
                  <a:cubicBezTo>
                    <a:pt x="1923" y="0"/>
                    <a:pt x="1763" y="59"/>
                    <a:pt x="1613" y="173"/>
                  </a:cubicBezTo>
                  <a:cubicBezTo>
                    <a:pt x="713" y="859"/>
                    <a:pt x="312" y="3473"/>
                    <a:pt x="304" y="4655"/>
                  </a:cubicBezTo>
                  <a:cubicBezTo>
                    <a:pt x="293" y="6112"/>
                    <a:pt x="4" y="7750"/>
                    <a:pt x="1" y="7768"/>
                  </a:cubicBezTo>
                  <a:lnTo>
                    <a:pt x="66" y="7778"/>
                  </a:lnTo>
                  <a:cubicBezTo>
                    <a:pt x="69" y="7764"/>
                    <a:pt x="362" y="6119"/>
                    <a:pt x="373" y="4655"/>
                  </a:cubicBezTo>
                  <a:cubicBezTo>
                    <a:pt x="377" y="3484"/>
                    <a:pt x="771" y="899"/>
                    <a:pt x="1653" y="227"/>
                  </a:cubicBezTo>
                  <a:cubicBezTo>
                    <a:pt x="1792" y="119"/>
                    <a:pt x="1938" y="67"/>
                    <a:pt x="2089" y="67"/>
                  </a:cubicBezTo>
                  <a:cubicBezTo>
                    <a:pt x="2147" y="67"/>
                    <a:pt x="2205" y="75"/>
                    <a:pt x="2264" y="89"/>
                  </a:cubicBezTo>
                  <a:cubicBezTo>
                    <a:pt x="2455" y="140"/>
                    <a:pt x="2614" y="274"/>
                    <a:pt x="2694" y="455"/>
                  </a:cubicBezTo>
                  <a:cubicBezTo>
                    <a:pt x="3128" y="1398"/>
                    <a:pt x="2148" y="3748"/>
                    <a:pt x="1526" y="5064"/>
                  </a:cubicBezTo>
                  <a:cubicBezTo>
                    <a:pt x="1298" y="5544"/>
                    <a:pt x="1110" y="5902"/>
                    <a:pt x="944" y="6217"/>
                  </a:cubicBezTo>
                  <a:cubicBezTo>
                    <a:pt x="630" y="6824"/>
                    <a:pt x="424" y="7222"/>
                    <a:pt x="268" y="7858"/>
                  </a:cubicBezTo>
                  <a:lnTo>
                    <a:pt x="333" y="7876"/>
                  </a:lnTo>
                  <a:cubicBezTo>
                    <a:pt x="485" y="7247"/>
                    <a:pt x="695" y="6849"/>
                    <a:pt x="1009" y="6253"/>
                  </a:cubicBezTo>
                  <a:cubicBezTo>
                    <a:pt x="1176" y="5935"/>
                    <a:pt x="1360" y="5577"/>
                    <a:pt x="1591" y="5093"/>
                  </a:cubicBezTo>
                  <a:cubicBezTo>
                    <a:pt x="2217" y="3766"/>
                    <a:pt x="3204" y="1398"/>
                    <a:pt x="2759" y="429"/>
                  </a:cubicBezTo>
                  <a:cubicBezTo>
                    <a:pt x="2672" y="230"/>
                    <a:pt x="2495" y="82"/>
                    <a:pt x="2285" y="28"/>
                  </a:cubicBezTo>
                  <a:cubicBezTo>
                    <a:pt x="2219" y="9"/>
                    <a:pt x="2153" y="0"/>
                    <a:pt x="20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2"/>
            <p:cNvSpPr/>
            <p:nvPr/>
          </p:nvSpPr>
          <p:spPr>
            <a:xfrm>
              <a:off x="5258825" y="4820075"/>
              <a:ext cx="102775" cy="197525"/>
            </a:xfrm>
            <a:custGeom>
              <a:rect b="b" l="l" r="r" t="t"/>
              <a:pathLst>
                <a:path extrusionOk="0" h="7901" w="4111">
                  <a:moveTo>
                    <a:pt x="2116" y="1"/>
                  </a:moveTo>
                  <a:cubicBezTo>
                    <a:pt x="1747" y="1"/>
                    <a:pt x="1420" y="127"/>
                    <a:pt x="1139" y="378"/>
                  </a:cubicBezTo>
                  <a:cubicBezTo>
                    <a:pt x="177" y="1242"/>
                    <a:pt x="0" y="3400"/>
                    <a:pt x="184" y="4582"/>
                  </a:cubicBezTo>
                  <a:cubicBezTo>
                    <a:pt x="419" y="6108"/>
                    <a:pt x="372" y="7810"/>
                    <a:pt x="372" y="7828"/>
                  </a:cubicBezTo>
                  <a:lnTo>
                    <a:pt x="441" y="7832"/>
                  </a:lnTo>
                  <a:cubicBezTo>
                    <a:pt x="441" y="7814"/>
                    <a:pt x="488" y="6100"/>
                    <a:pt x="249" y="4575"/>
                  </a:cubicBezTo>
                  <a:cubicBezTo>
                    <a:pt x="69" y="3404"/>
                    <a:pt x="239" y="1278"/>
                    <a:pt x="1186" y="428"/>
                  </a:cubicBezTo>
                  <a:cubicBezTo>
                    <a:pt x="1450" y="191"/>
                    <a:pt x="1763" y="71"/>
                    <a:pt x="2115" y="71"/>
                  </a:cubicBezTo>
                  <a:cubicBezTo>
                    <a:pt x="2268" y="71"/>
                    <a:pt x="2428" y="93"/>
                    <a:pt x="2596" y="139"/>
                  </a:cubicBezTo>
                  <a:cubicBezTo>
                    <a:pt x="3091" y="269"/>
                    <a:pt x="3420" y="541"/>
                    <a:pt x="3579" y="938"/>
                  </a:cubicBezTo>
                  <a:cubicBezTo>
                    <a:pt x="4034" y="2102"/>
                    <a:pt x="2950" y="4116"/>
                    <a:pt x="2263" y="5215"/>
                  </a:cubicBezTo>
                  <a:cubicBezTo>
                    <a:pt x="1981" y="5656"/>
                    <a:pt x="1674" y="6079"/>
                    <a:pt x="1341" y="6480"/>
                  </a:cubicBezTo>
                  <a:cubicBezTo>
                    <a:pt x="951" y="6964"/>
                    <a:pt x="669" y="7311"/>
                    <a:pt x="524" y="7883"/>
                  </a:cubicBezTo>
                  <a:lnTo>
                    <a:pt x="589" y="7901"/>
                  </a:lnTo>
                  <a:cubicBezTo>
                    <a:pt x="730" y="7340"/>
                    <a:pt x="1009" y="6997"/>
                    <a:pt x="1392" y="6523"/>
                  </a:cubicBezTo>
                  <a:cubicBezTo>
                    <a:pt x="1728" y="6122"/>
                    <a:pt x="2039" y="5695"/>
                    <a:pt x="2321" y="5251"/>
                  </a:cubicBezTo>
                  <a:cubicBezTo>
                    <a:pt x="3015" y="4141"/>
                    <a:pt x="4110" y="2106"/>
                    <a:pt x="3640" y="913"/>
                  </a:cubicBezTo>
                  <a:cubicBezTo>
                    <a:pt x="3474" y="494"/>
                    <a:pt x="3131" y="212"/>
                    <a:pt x="2614" y="71"/>
                  </a:cubicBezTo>
                  <a:cubicBezTo>
                    <a:pt x="2440" y="24"/>
                    <a:pt x="2274" y="1"/>
                    <a:pt x="21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2"/>
            <p:cNvSpPr/>
            <p:nvPr/>
          </p:nvSpPr>
          <p:spPr>
            <a:xfrm>
              <a:off x="5252125" y="4811125"/>
              <a:ext cx="102775" cy="208100"/>
            </a:xfrm>
            <a:custGeom>
              <a:rect b="b" l="l" r="r" t="t"/>
              <a:pathLst>
                <a:path extrusionOk="0" h="8324" w="4111">
                  <a:moveTo>
                    <a:pt x="2112" y="0"/>
                  </a:moveTo>
                  <a:cubicBezTo>
                    <a:pt x="1744" y="0"/>
                    <a:pt x="1419" y="125"/>
                    <a:pt x="1139" y="374"/>
                  </a:cubicBezTo>
                  <a:cubicBezTo>
                    <a:pt x="178" y="1238"/>
                    <a:pt x="0" y="3393"/>
                    <a:pt x="185" y="4579"/>
                  </a:cubicBezTo>
                  <a:cubicBezTo>
                    <a:pt x="420" y="6100"/>
                    <a:pt x="507" y="8298"/>
                    <a:pt x="507" y="8320"/>
                  </a:cubicBezTo>
                  <a:lnTo>
                    <a:pt x="575" y="8324"/>
                  </a:lnTo>
                  <a:cubicBezTo>
                    <a:pt x="575" y="8302"/>
                    <a:pt x="489" y="6100"/>
                    <a:pt x="254" y="4571"/>
                  </a:cubicBezTo>
                  <a:cubicBezTo>
                    <a:pt x="69" y="3404"/>
                    <a:pt x="239" y="1274"/>
                    <a:pt x="1186" y="429"/>
                  </a:cubicBezTo>
                  <a:cubicBezTo>
                    <a:pt x="1451" y="189"/>
                    <a:pt x="1764" y="69"/>
                    <a:pt x="2117" y="69"/>
                  </a:cubicBezTo>
                  <a:cubicBezTo>
                    <a:pt x="2269" y="69"/>
                    <a:pt x="2429" y="91"/>
                    <a:pt x="2596" y="136"/>
                  </a:cubicBezTo>
                  <a:cubicBezTo>
                    <a:pt x="3091" y="270"/>
                    <a:pt x="3420" y="537"/>
                    <a:pt x="3579" y="938"/>
                  </a:cubicBezTo>
                  <a:cubicBezTo>
                    <a:pt x="4035" y="2099"/>
                    <a:pt x="2950" y="4116"/>
                    <a:pt x="2263" y="5211"/>
                  </a:cubicBezTo>
                  <a:cubicBezTo>
                    <a:pt x="1428" y="6542"/>
                    <a:pt x="1042" y="7257"/>
                    <a:pt x="789" y="8244"/>
                  </a:cubicBezTo>
                  <a:lnTo>
                    <a:pt x="854" y="8262"/>
                  </a:lnTo>
                  <a:cubicBezTo>
                    <a:pt x="1103" y="7283"/>
                    <a:pt x="1490" y="6570"/>
                    <a:pt x="2321" y="5247"/>
                  </a:cubicBezTo>
                  <a:cubicBezTo>
                    <a:pt x="3015" y="4138"/>
                    <a:pt x="4111" y="2102"/>
                    <a:pt x="3641" y="909"/>
                  </a:cubicBezTo>
                  <a:cubicBezTo>
                    <a:pt x="3478" y="490"/>
                    <a:pt x="3131" y="208"/>
                    <a:pt x="2614" y="71"/>
                  </a:cubicBezTo>
                  <a:cubicBezTo>
                    <a:pt x="2439" y="24"/>
                    <a:pt x="2271" y="0"/>
                    <a:pt x="21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2"/>
            <p:cNvSpPr/>
            <p:nvPr/>
          </p:nvSpPr>
          <p:spPr>
            <a:xfrm>
              <a:off x="5266850" y="4822000"/>
              <a:ext cx="52800" cy="206075"/>
            </a:xfrm>
            <a:custGeom>
              <a:rect b="b" l="l" r="r" t="t"/>
              <a:pathLst>
                <a:path extrusionOk="0" h="8243" w="2112">
                  <a:moveTo>
                    <a:pt x="2047" y="1"/>
                  </a:moveTo>
                  <a:lnTo>
                    <a:pt x="1" y="8229"/>
                  </a:lnTo>
                  <a:lnTo>
                    <a:pt x="69" y="8243"/>
                  </a:lnTo>
                  <a:lnTo>
                    <a:pt x="2112" y="19"/>
                  </a:lnTo>
                  <a:lnTo>
                    <a:pt x="20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2"/>
            <p:cNvSpPr/>
            <p:nvPr/>
          </p:nvSpPr>
          <p:spPr>
            <a:xfrm>
              <a:off x="5264775" y="4827225"/>
              <a:ext cx="70700" cy="188475"/>
            </a:xfrm>
            <a:custGeom>
              <a:rect b="b" l="l" r="r" t="t"/>
              <a:pathLst>
                <a:path extrusionOk="0" h="7539" w="2828">
                  <a:moveTo>
                    <a:pt x="1935" y="1"/>
                  </a:moveTo>
                  <a:cubicBezTo>
                    <a:pt x="1829" y="1"/>
                    <a:pt x="1724" y="35"/>
                    <a:pt x="1635" y="99"/>
                  </a:cubicBezTo>
                  <a:cubicBezTo>
                    <a:pt x="868" y="623"/>
                    <a:pt x="474" y="3143"/>
                    <a:pt x="308" y="4600"/>
                  </a:cubicBezTo>
                  <a:cubicBezTo>
                    <a:pt x="236" y="5207"/>
                    <a:pt x="214" y="5644"/>
                    <a:pt x="196" y="6031"/>
                  </a:cubicBezTo>
                  <a:cubicBezTo>
                    <a:pt x="167" y="6584"/>
                    <a:pt x="149" y="6982"/>
                    <a:pt x="1" y="7521"/>
                  </a:cubicBezTo>
                  <a:lnTo>
                    <a:pt x="66" y="7539"/>
                  </a:lnTo>
                  <a:cubicBezTo>
                    <a:pt x="214" y="6993"/>
                    <a:pt x="236" y="6592"/>
                    <a:pt x="264" y="6035"/>
                  </a:cubicBezTo>
                  <a:cubicBezTo>
                    <a:pt x="283" y="5652"/>
                    <a:pt x="304" y="5214"/>
                    <a:pt x="373" y="4607"/>
                  </a:cubicBezTo>
                  <a:cubicBezTo>
                    <a:pt x="539" y="3161"/>
                    <a:pt x="930" y="663"/>
                    <a:pt x="1674" y="153"/>
                  </a:cubicBezTo>
                  <a:cubicBezTo>
                    <a:pt x="1750" y="98"/>
                    <a:pt x="1840" y="68"/>
                    <a:pt x="1932" y="68"/>
                  </a:cubicBezTo>
                  <a:cubicBezTo>
                    <a:pt x="1972" y="68"/>
                    <a:pt x="2011" y="74"/>
                    <a:pt x="2050" y="85"/>
                  </a:cubicBezTo>
                  <a:cubicBezTo>
                    <a:pt x="2195" y="124"/>
                    <a:pt x="2311" y="229"/>
                    <a:pt x="2365" y="370"/>
                  </a:cubicBezTo>
                  <a:cubicBezTo>
                    <a:pt x="2755" y="1252"/>
                    <a:pt x="1859" y="3707"/>
                    <a:pt x="1316" y="4766"/>
                  </a:cubicBezTo>
                  <a:cubicBezTo>
                    <a:pt x="680" y="6002"/>
                    <a:pt x="84" y="7499"/>
                    <a:pt x="80" y="7513"/>
                  </a:cubicBezTo>
                  <a:lnTo>
                    <a:pt x="142" y="7539"/>
                  </a:lnTo>
                  <a:cubicBezTo>
                    <a:pt x="149" y="7524"/>
                    <a:pt x="742" y="6031"/>
                    <a:pt x="1374" y="4795"/>
                  </a:cubicBezTo>
                  <a:cubicBezTo>
                    <a:pt x="1924" y="3729"/>
                    <a:pt x="2828" y="1245"/>
                    <a:pt x="2426" y="341"/>
                  </a:cubicBezTo>
                  <a:cubicBezTo>
                    <a:pt x="2365" y="182"/>
                    <a:pt x="2231" y="63"/>
                    <a:pt x="2068" y="20"/>
                  </a:cubicBezTo>
                  <a:cubicBezTo>
                    <a:pt x="2024" y="7"/>
                    <a:pt x="1980" y="1"/>
                    <a:pt x="19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2"/>
            <p:cNvSpPr/>
            <p:nvPr/>
          </p:nvSpPr>
          <p:spPr>
            <a:xfrm>
              <a:off x="5227000" y="5011350"/>
              <a:ext cx="50450" cy="129175"/>
            </a:xfrm>
            <a:custGeom>
              <a:rect b="b" l="l" r="r" t="t"/>
              <a:pathLst>
                <a:path extrusionOk="0" h="5167" w="2018">
                  <a:moveTo>
                    <a:pt x="1324" y="0"/>
                  </a:moveTo>
                  <a:lnTo>
                    <a:pt x="4" y="4913"/>
                  </a:lnTo>
                  <a:cubicBezTo>
                    <a:pt x="1" y="4993"/>
                    <a:pt x="134" y="5090"/>
                    <a:pt x="315" y="5141"/>
                  </a:cubicBezTo>
                  <a:cubicBezTo>
                    <a:pt x="383" y="5158"/>
                    <a:pt x="449" y="5167"/>
                    <a:pt x="506" y="5167"/>
                  </a:cubicBezTo>
                  <a:cubicBezTo>
                    <a:pt x="600" y="5167"/>
                    <a:pt x="672" y="5144"/>
                    <a:pt x="695" y="5101"/>
                  </a:cubicBezTo>
                  <a:lnTo>
                    <a:pt x="2018" y="188"/>
                  </a:lnTo>
                  <a:lnTo>
                    <a:pt x="13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2"/>
            <p:cNvSpPr/>
            <p:nvPr/>
          </p:nvSpPr>
          <p:spPr>
            <a:xfrm>
              <a:off x="5226275" y="5010500"/>
              <a:ext cx="52075" cy="130825"/>
            </a:xfrm>
            <a:custGeom>
              <a:rect b="b" l="l" r="r" t="t"/>
              <a:pathLst>
                <a:path extrusionOk="0" h="5233" w="2083">
                  <a:moveTo>
                    <a:pt x="1378" y="78"/>
                  </a:moveTo>
                  <a:lnTo>
                    <a:pt x="2007" y="247"/>
                  </a:lnTo>
                  <a:lnTo>
                    <a:pt x="695" y="5117"/>
                  </a:lnTo>
                  <a:lnTo>
                    <a:pt x="695" y="5120"/>
                  </a:lnTo>
                  <a:cubicBezTo>
                    <a:pt x="679" y="5149"/>
                    <a:pt x="621" y="5168"/>
                    <a:pt x="538" y="5168"/>
                  </a:cubicBezTo>
                  <a:cubicBezTo>
                    <a:pt x="485" y="5168"/>
                    <a:pt x="423" y="5161"/>
                    <a:pt x="355" y="5142"/>
                  </a:cubicBezTo>
                  <a:cubicBezTo>
                    <a:pt x="181" y="5095"/>
                    <a:pt x="66" y="5005"/>
                    <a:pt x="69" y="4951"/>
                  </a:cubicBezTo>
                  <a:lnTo>
                    <a:pt x="69" y="4947"/>
                  </a:lnTo>
                  <a:lnTo>
                    <a:pt x="1378" y="78"/>
                  </a:lnTo>
                  <a:close/>
                  <a:moveTo>
                    <a:pt x="1356" y="1"/>
                  </a:moveTo>
                  <a:cubicBezTo>
                    <a:pt x="1341" y="1"/>
                    <a:pt x="1326" y="11"/>
                    <a:pt x="1320" y="27"/>
                  </a:cubicBezTo>
                  <a:lnTo>
                    <a:pt x="1" y="4940"/>
                  </a:lnTo>
                  <a:cubicBezTo>
                    <a:pt x="1" y="4947"/>
                    <a:pt x="1" y="4951"/>
                    <a:pt x="1" y="4958"/>
                  </a:cubicBezTo>
                  <a:cubicBezTo>
                    <a:pt x="8" y="5063"/>
                    <a:pt x="171" y="5160"/>
                    <a:pt x="337" y="5207"/>
                  </a:cubicBezTo>
                  <a:cubicBezTo>
                    <a:pt x="402" y="5225"/>
                    <a:pt x="471" y="5233"/>
                    <a:pt x="539" y="5233"/>
                  </a:cubicBezTo>
                  <a:cubicBezTo>
                    <a:pt x="633" y="5233"/>
                    <a:pt x="713" y="5214"/>
                    <a:pt x="749" y="5160"/>
                  </a:cubicBezTo>
                  <a:cubicBezTo>
                    <a:pt x="756" y="5157"/>
                    <a:pt x="760" y="5149"/>
                    <a:pt x="760" y="5142"/>
                  </a:cubicBezTo>
                  <a:lnTo>
                    <a:pt x="2079" y="229"/>
                  </a:lnTo>
                  <a:cubicBezTo>
                    <a:pt x="2083" y="222"/>
                    <a:pt x="2083" y="211"/>
                    <a:pt x="2076" y="204"/>
                  </a:cubicBezTo>
                  <a:cubicBezTo>
                    <a:pt x="2072" y="197"/>
                    <a:pt x="2065" y="190"/>
                    <a:pt x="2058" y="190"/>
                  </a:cubicBezTo>
                  <a:lnTo>
                    <a:pt x="1363" y="2"/>
                  </a:lnTo>
                  <a:cubicBezTo>
                    <a:pt x="1361" y="1"/>
                    <a:pt x="1359" y="1"/>
                    <a:pt x="13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2"/>
            <p:cNvSpPr/>
            <p:nvPr/>
          </p:nvSpPr>
          <p:spPr>
            <a:xfrm>
              <a:off x="5259800" y="5010825"/>
              <a:ext cx="17925" cy="5850"/>
            </a:xfrm>
            <a:custGeom>
              <a:rect b="b" l="l" r="r" t="t"/>
              <a:pathLst>
                <a:path extrusionOk="0" h="234" w="717">
                  <a:moveTo>
                    <a:pt x="93" y="1"/>
                  </a:moveTo>
                  <a:cubicBezTo>
                    <a:pt x="46" y="1"/>
                    <a:pt x="16" y="8"/>
                    <a:pt x="12" y="25"/>
                  </a:cubicBezTo>
                  <a:cubicBezTo>
                    <a:pt x="1" y="61"/>
                    <a:pt x="145" y="137"/>
                    <a:pt x="341" y="187"/>
                  </a:cubicBezTo>
                  <a:cubicBezTo>
                    <a:pt x="453" y="217"/>
                    <a:pt x="558" y="233"/>
                    <a:pt x="625" y="233"/>
                  </a:cubicBezTo>
                  <a:cubicBezTo>
                    <a:pt x="673" y="233"/>
                    <a:pt x="703" y="226"/>
                    <a:pt x="706" y="209"/>
                  </a:cubicBezTo>
                  <a:cubicBezTo>
                    <a:pt x="717" y="173"/>
                    <a:pt x="568" y="97"/>
                    <a:pt x="377" y="47"/>
                  </a:cubicBezTo>
                  <a:cubicBezTo>
                    <a:pt x="264" y="17"/>
                    <a:pt x="161" y="1"/>
                    <a:pt x="9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2"/>
            <p:cNvSpPr/>
            <p:nvPr/>
          </p:nvSpPr>
          <p:spPr>
            <a:xfrm>
              <a:off x="5258625" y="5010075"/>
              <a:ext cx="20275" cy="7450"/>
            </a:xfrm>
            <a:custGeom>
              <a:rect b="b" l="l" r="r" t="t"/>
              <a:pathLst>
                <a:path extrusionOk="0" h="298" w="811">
                  <a:moveTo>
                    <a:pt x="106" y="66"/>
                  </a:moveTo>
                  <a:lnTo>
                    <a:pt x="106" y="66"/>
                  </a:lnTo>
                  <a:cubicBezTo>
                    <a:pt x="315" y="69"/>
                    <a:pt x="521" y="127"/>
                    <a:pt x="706" y="228"/>
                  </a:cubicBezTo>
                  <a:cubicBezTo>
                    <a:pt x="496" y="225"/>
                    <a:pt x="290" y="171"/>
                    <a:pt x="106" y="66"/>
                  </a:cubicBezTo>
                  <a:close/>
                  <a:moveTo>
                    <a:pt x="123" y="1"/>
                  </a:moveTo>
                  <a:cubicBezTo>
                    <a:pt x="78" y="1"/>
                    <a:pt x="37" y="11"/>
                    <a:pt x="26" y="48"/>
                  </a:cubicBezTo>
                  <a:cubicBezTo>
                    <a:pt x="1" y="142"/>
                    <a:pt x="286" y="228"/>
                    <a:pt x="377" y="254"/>
                  </a:cubicBezTo>
                  <a:cubicBezTo>
                    <a:pt x="463" y="275"/>
                    <a:pt x="547" y="290"/>
                    <a:pt x="637" y="297"/>
                  </a:cubicBezTo>
                  <a:lnTo>
                    <a:pt x="673" y="297"/>
                  </a:lnTo>
                  <a:cubicBezTo>
                    <a:pt x="724" y="297"/>
                    <a:pt x="774" y="290"/>
                    <a:pt x="785" y="254"/>
                  </a:cubicBezTo>
                  <a:cubicBezTo>
                    <a:pt x="811" y="156"/>
                    <a:pt x="525" y="73"/>
                    <a:pt x="435" y="48"/>
                  </a:cubicBezTo>
                  <a:cubicBezTo>
                    <a:pt x="348" y="26"/>
                    <a:pt x="261" y="11"/>
                    <a:pt x="174" y="4"/>
                  </a:cubicBezTo>
                  <a:cubicBezTo>
                    <a:pt x="157" y="2"/>
                    <a:pt x="140" y="1"/>
                    <a:pt x="1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2"/>
            <p:cNvSpPr/>
            <p:nvPr/>
          </p:nvSpPr>
          <p:spPr>
            <a:xfrm>
              <a:off x="5262075" y="5000125"/>
              <a:ext cx="19000" cy="14875"/>
            </a:xfrm>
            <a:custGeom>
              <a:rect b="b" l="l" r="r" t="t"/>
              <a:pathLst>
                <a:path extrusionOk="0" h="595" w="760">
                  <a:moveTo>
                    <a:pt x="26" y="0"/>
                  </a:moveTo>
                  <a:cubicBezTo>
                    <a:pt x="11" y="0"/>
                    <a:pt x="1" y="11"/>
                    <a:pt x="4" y="26"/>
                  </a:cubicBezTo>
                  <a:lnTo>
                    <a:pt x="4" y="388"/>
                  </a:lnTo>
                  <a:cubicBezTo>
                    <a:pt x="0" y="453"/>
                    <a:pt x="109" y="532"/>
                    <a:pt x="257" y="572"/>
                  </a:cubicBezTo>
                  <a:cubicBezTo>
                    <a:pt x="315" y="587"/>
                    <a:pt x="370" y="595"/>
                    <a:pt x="418" y="595"/>
                  </a:cubicBezTo>
                  <a:cubicBezTo>
                    <a:pt x="496" y="595"/>
                    <a:pt x="555" y="575"/>
                    <a:pt x="575" y="540"/>
                  </a:cubicBezTo>
                  <a:lnTo>
                    <a:pt x="756" y="225"/>
                  </a:lnTo>
                  <a:cubicBezTo>
                    <a:pt x="759" y="214"/>
                    <a:pt x="756" y="200"/>
                    <a:pt x="741" y="193"/>
                  </a:cubicBezTo>
                  <a:lnTo>
                    <a:pt x="33" y="1"/>
                  </a:lnTo>
                  <a:cubicBezTo>
                    <a:pt x="30" y="0"/>
                    <a:pt x="28" y="0"/>
                    <a:pt x="2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2"/>
            <p:cNvSpPr/>
            <p:nvPr/>
          </p:nvSpPr>
          <p:spPr>
            <a:xfrm>
              <a:off x="5261350" y="4999300"/>
              <a:ext cx="20725" cy="16575"/>
            </a:xfrm>
            <a:custGeom>
              <a:rect b="b" l="l" r="r" t="t"/>
              <a:pathLst>
                <a:path extrusionOk="0" h="663" w="829">
                  <a:moveTo>
                    <a:pt x="65" y="74"/>
                  </a:moveTo>
                  <a:lnTo>
                    <a:pt x="749" y="254"/>
                  </a:lnTo>
                  <a:lnTo>
                    <a:pt x="579" y="547"/>
                  </a:lnTo>
                  <a:cubicBezTo>
                    <a:pt x="575" y="551"/>
                    <a:pt x="575" y="555"/>
                    <a:pt x="571" y="558"/>
                  </a:cubicBezTo>
                  <a:cubicBezTo>
                    <a:pt x="562" y="578"/>
                    <a:pt x="518" y="594"/>
                    <a:pt x="450" y="594"/>
                  </a:cubicBezTo>
                  <a:cubicBezTo>
                    <a:pt x="407" y="594"/>
                    <a:pt x="355" y="588"/>
                    <a:pt x="297" y="573"/>
                  </a:cubicBezTo>
                  <a:cubicBezTo>
                    <a:pt x="145" y="533"/>
                    <a:pt x="65" y="457"/>
                    <a:pt x="65" y="421"/>
                  </a:cubicBezTo>
                  <a:cubicBezTo>
                    <a:pt x="65" y="417"/>
                    <a:pt x="65" y="414"/>
                    <a:pt x="65" y="414"/>
                  </a:cubicBezTo>
                  <a:lnTo>
                    <a:pt x="65" y="74"/>
                  </a:lnTo>
                  <a:close/>
                  <a:moveTo>
                    <a:pt x="60" y="0"/>
                  </a:moveTo>
                  <a:cubicBezTo>
                    <a:pt x="29" y="0"/>
                    <a:pt x="0" y="24"/>
                    <a:pt x="0" y="59"/>
                  </a:cubicBezTo>
                  <a:lnTo>
                    <a:pt x="0" y="421"/>
                  </a:lnTo>
                  <a:cubicBezTo>
                    <a:pt x="0" y="424"/>
                    <a:pt x="0" y="424"/>
                    <a:pt x="0" y="428"/>
                  </a:cubicBezTo>
                  <a:cubicBezTo>
                    <a:pt x="4" y="522"/>
                    <a:pt x="145" y="602"/>
                    <a:pt x="282" y="638"/>
                  </a:cubicBezTo>
                  <a:cubicBezTo>
                    <a:pt x="336" y="652"/>
                    <a:pt x="394" y="663"/>
                    <a:pt x="452" y="663"/>
                  </a:cubicBezTo>
                  <a:cubicBezTo>
                    <a:pt x="528" y="663"/>
                    <a:pt x="597" y="645"/>
                    <a:pt x="629" y="598"/>
                  </a:cubicBezTo>
                  <a:cubicBezTo>
                    <a:pt x="633" y="598"/>
                    <a:pt x="633" y="594"/>
                    <a:pt x="636" y="591"/>
                  </a:cubicBezTo>
                  <a:lnTo>
                    <a:pt x="817" y="276"/>
                  </a:lnTo>
                  <a:cubicBezTo>
                    <a:pt x="824" y="262"/>
                    <a:pt x="828" y="244"/>
                    <a:pt x="821" y="226"/>
                  </a:cubicBezTo>
                  <a:cubicBezTo>
                    <a:pt x="814" y="211"/>
                    <a:pt x="799" y="200"/>
                    <a:pt x="781" y="193"/>
                  </a:cubicBezTo>
                  <a:lnTo>
                    <a:pt x="73" y="1"/>
                  </a:lnTo>
                  <a:cubicBezTo>
                    <a:pt x="68" y="1"/>
                    <a:pt x="64" y="0"/>
                    <a:pt x="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2"/>
            <p:cNvSpPr/>
            <p:nvPr/>
          </p:nvSpPr>
          <p:spPr>
            <a:xfrm>
              <a:off x="5163375" y="5035825"/>
              <a:ext cx="126275" cy="319950"/>
            </a:xfrm>
            <a:custGeom>
              <a:rect b="b" l="l" r="r" t="t"/>
              <a:pathLst>
                <a:path extrusionOk="0" h="12798" w="5051">
                  <a:moveTo>
                    <a:pt x="15" y="1"/>
                  </a:moveTo>
                  <a:lnTo>
                    <a:pt x="15" y="12303"/>
                  </a:lnTo>
                  <a:cubicBezTo>
                    <a:pt x="8" y="12314"/>
                    <a:pt x="1" y="12332"/>
                    <a:pt x="1" y="12346"/>
                  </a:cubicBezTo>
                  <a:cubicBezTo>
                    <a:pt x="1" y="12595"/>
                    <a:pt x="1132" y="12798"/>
                    <a:pt x="2527" y="12798"/>
                  </a:cubicBezTo>
                  <a:cubicBezTo>
                    <a:pt x="3869" y="12798"/>
                    <a:pt x="4968" y="12610"/>
                    <a:pt x="5043" y="12375"/>
                  </a:cubicBezTo>
                  <a:lnTo>
                    <a:pt x="5051" y="12375"/>
                  </a:lnTo>
                  <a:lnTo>
                    <a:pt x="5051" y="4"/>
                  </a:lnTo>
                  <a:lnTo>
                    <a:pt x="5043" y="4"/>
                  </a:lnTo>
                  <a:cubicBezTo>
                    <a:pt x="4946" y="236"/>
                    <a:pt x="3861" y="420"/>
                    <a:pt x="2535" y="420"/>
                  </a:cubicBezTo>
                  <a:cubicBezTo>
                    <a:pt x="1208" y="420"/>
                    <a:pt x="123" y="236"/>
                    <a:pt x="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2"/>
            <p:cNvSpPr/>
            <p:nvPr/>
          </p:nvSpPr>
          <p:spPr>
            <a:xfrm>
              <a:off x="5163375" y="5035825"/>
              <a:ext cx="126275" cy="319950"/>
            </a:xfrm>
            <a:custGeom>
              <a:rect b="b" l="l" r="r" t="t"/>
              <a:pathLst>
                <a:path extrusionOk="0" h="12798" w="5051">
                  <a:moveTo>
                    <a:pt x="2535" y="420"/>
                  </a:moveTo>
                  <a:cubicBezTo>
                    <a:pt x="1208" y="420"/>
                    <a:pt x="123" y="236"/>
                    <a:pt x="26" y="1"/>
                  </a:cubicBezTo>
                  <a:lnTo>
                    <a:pt x="15" y="1"/>
                  </a:lnTo>
                  <a:lnTo>
                    <a:pt x="15" y="12303"/>
                  </a:lnTo>
                  <a:cubicBezTo>
                    <a:pt x="8" y="12314"/>
                    <a:pt x="1" y="12332"/>
                    <a:pt x="1" y="12346"/>
                  </a:cubicBezTo>
                  <a:cubicBezTo>
                    <a:pt x="1" y="12595"/>
                    <a:pt x="1132" y="12798"/>
                    <a:pt x="2527" y="12798"/>
                  </a:cubicBezTo>
                  <a:cubicBezTo>
                    <a:pt x="3869" y="12798"/>
                    <a:pt x="4968" y="12610"/>
                    <a:pt x="5043" y="12375"/>
                  </a:cubicBezTo>
                  <a:lnTo>
                    <a:pt x="5051" y="12375"/>
                  </a:lnTo>
                  <a:lnTo>
                    <a:pt x="5051" y="4"/>
                  </a:lnTo>
                  <a:lnTo>
                    <a:pt x="5043" y="4"/>
                  </a:lnTo>
                  <a:cubicBezTo>
                    <a:pt x="4946" y="236"/>
                    <a:pt x="3861" y="420"/>
                    <a:pt x="2535" y="420"/>
                  </a:cubicBezTo>
                  <a:close/>
                </a:path>
              </a:pathLst>
            </a:custGeom>
            <a:gradFill>
              <a:gsLst>
                <a:gs pos="0">
                  <a:schemeClr val="accent1"/>
                </a:gs>
                <a:gs pos="35000">
                  <a:schemeClr val="accent1"/>
                </a:gs>
                <a:gs pos="100000">
                  <a:schemeClr val="accent3"/>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2"/>
            <p:cNvSpPr/>
            <p:nvPr/>
          </p:nvSpPr>
          <p:spPr>
            <a:xfrm>
              <a:off x="5162575" y="5035025"/>
              <a:ext cx="127975" cy="321750"/>
            </a:xfrm>
            <a:custGeom>
              <a:rect b="b" l="l" r="r" t="t"/>
              <a:pathLst>
                <a:path extrusionOk="0" h="12870" w="5119">
                  <a:moveTo>
                    <a:pt x="5050" y="120"/>
                  </a:moveTo>
                  <a:lnTo>
                    <a:pt x="5050" y="12389"/>
                  </a:lnTo>
                  <a:cubicBezTo>
                    <a:pt x="5047" y="12393"/>
                    <a:pt x="5047" y="12396"/>
                    <a:pt x="5043" y="12400"/>
                  </a:cubicBezTo>
                  <a:cubicBezTo>
                    <a:pt x="4978" y="12591"/>
                    <a:pt x="4009" y="12801"/>
                    <a:pt x="2559" y="12801"/>
                  </a:cubicBezTo>
                  <a:cubicBezTo>
                    <a:pt x="1092" y="12801"/>
                    <a:pt x="69" y="12580"/>
                    <a:pt x="69" y="12382"/>
                  </a:cubicBezTo>
                  <a:cubicBezTo>
                    <a:pt x="69" y="12371"/>
                    <a:pt x="69" y="12360"/>
                    <a:pt x="76" y="12353"/>
                  </a:cubicBezTo>
                  <a:cubicBezTo>
                    <a:pt x="80" y="12346"/>
                    <a:pt x="80" y="12342"/>
                    <a:pt x="80" y="12335"/>
                  </a:cubicBezTo>
                  <a:lnTo>
                    <a:pt x="80" y="120"/>
                  </a:lnTo>
                  <a:cubicBezTo>
                    <a:pt x="362" y="362"/>
                    <a:pt x="1493" y="485"/>
                    <a:pt x="2563" y="485"/>
                  </a:cubicBezTo>
                  <a:cubicBezTo>
                    <a:pt x="3637" y="485"/>
                    <a:pt x="4772" y="362"/>
                    <a:pt x="5050" y="120"/>
                  </a:cubicBezTo>
                  <a:close/>
                  <a:moveTo>
                    <a:pt x="47" y="0"/>
                  </a:moveTo>
                  <a:cubicBezTo>
                    <a:pt x="29" y="0"/>
                    <a:pt x="15" y="15"/>
                    <a:pt x="15" y="36"/>
                  </a:cubicBezTo>
                  <a:lnTo>
                    <a:pt x="15" y="12327"/>
                  </a:lnTo>
                  <a:cubicBezTo>
                    <a:pt x="4" y="12346"/>
                    <a:pt x="0" y="12364"/>
                    <a:pt x="0" y="12382"/>
                  </a:cubicBezTo>
                  <a:cubicBezTo>
                    <a:pt x="0" y="12696"/>
                    <a:pt x="1320" y="12870"/>
                    <a:pt x="2559" y="12870"/>
                  </a:cubicBezTo>
                  <a:cubicBezTo>
                    <a:pt x="3695" y="12870"/>
                    <a:pt x="4953" y="12714"/>
                    <a:pt x="5101" y="12436"/>
                  </a:cubicBezTo>
                  <a:cubicBezTo>
                    <a:pt x="5112" y="12432"/>
                    <a:pt x="5119" y="12421"/>
                    <a:pt x="5119" y="12407"/>
                  </a:cubicBezTo>
                  <a:lnTo>
                    <a:pt x="5119" y="36"/>
                  </a:lnTo>
                  <a:cubicBezTo>
                    <a:pt x="5119" y="15"/>
                    <a:pt x="5101" y="0"/>
                    <a:pt x="5083" y="0"/>
                  </a:cubicBezTo>
                  <a:lnTo>
                    <a:pt x="5075" y="0"/>
                  </a:lnTo>
                  <a:cubicBezTo>
                    <a:pt x="5061" y="0"/>
                    <a:pt x="5047" y="8"/>
                    <a:pt x="5043" y="22"/>
                  </a:cubicBezTo>
                  <a:cubicBezTo>
                    <a:pt x="4963" y="214"/>
                    <a:pt x="3995" y="420"/>
                    <a:pt x="2567" y="420"/>
                  </a:cubicBezTo>
                  <a:cubicBezTo>
                    <a:pt x="1139" y="420"/>
                    <a:pt x="166" y="214"/>
                    <a:pt x="87" y="22"/>
                  </a:cubicBezTo>
                  <a:cubicBezTo>
                    <a:pt x="83" y="8"/>
                    <a:pt x="69" y="0"/>
                    <a:pt x="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82"/>
          <p:cNvGrpSpPr/>
          <p:nvPr/>
        </p:nvGrpSpPr>
        <p:grpSpPr>
          <a:xfrm>
            <a:off x="7992529" y="1629076"/>
            <a:ext cx="679828" cy="1563925"/>
            <a:chOff x="8236779" y="1103451"/>
            <a:chExt cx="679828" cy="1563925"/>
          </a:xfrm>
        </p:grpSpPr>
        <p:sp>
          <p:nvSpPr>
            <p:cNvPr id="11559" name="Google Shape;11559;p82"/>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2"/>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2"/>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2"/>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2"/>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2"/>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2"/>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2"/>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2"/>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2"/>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2"/>
          <p:cNvGrpSpPr/>
          <p:nvPr/>
        </p:nvGrpSpPr>
        <p:grpSpPr>
          <a:xfrm>
            <a:off x="381950" y="914988"/>
            <a:ext cx="988181" cy="1801825"/>
            <a:chOff x="377025" y="521488"/>
            <a:chExt cx="988181" cy="1801825"/>
          </a:xfrm>
        </p:grpSpPr>
        <p:sp>
          <p:nvSpPr>
            <p:cNvPr id="11570" name="Google Shape;11570;p82"/>
            <p:cNvSpPr/>
            <p:nvPr/>
          </p:nvSpPr>
          <p:spPr>
            <a:xfrm flipH="1" rot="-4514075">
              <a:off x="457652" y="1475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2"/>
            <p:cNvSpPr/>
            <p:nvPr/>
          </p:nvSpPr>
          <p:spPr>
            <a:xfrm flipH="1">
              <a:off x="377025" y="12616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2"/>
            <p:cNvSpPr/>
            <p:nvPr/>
          </p:nvSpPr>
          <p:spPr>
            <a:xfrm flipH="1">
              <a:off x="732825" y="1342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2"/>
            <p:cNvSpPr/>
            <p:nvPr/>
          </p:nvSpPr>
          <p:spPr>
            <a:xfrm flipH="1" rot="-4514075">
              <a:off x="479252" y="10505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2"/>
            <p:cNvSpPr/>
            <p:nvPr/>
          </p:nvSpPr>
          <p:spPr>
            <a:xfrm flipH="1">
              <a:off x="474950" y="83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2"/>
            <p:cNvSpPr/>
            <p:nvPr/>
          </p:nvSpPr>
          <p:spPr>
            <a:xfrm flipH="1" rot="-4511497">
              <a:off x="962270" y="8315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2"/>
            <p:cNvSpPr/>
            <p:nvPr/>
          </p:nvSpPr>
          <p:spPr>
            <a:xfrm flipH="1" rot="-4514075">
              <a:off x="914977" y="1487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2"/>
            <p:cNvSpPr/>
            <p:nvPr/>
          </p:nvSpPr>
          <p:spPr>
            <a:xfrm flipH="1">
              <a:off x="800400" y="933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2"/>
            <p:cNvSpPr/>
            <p:nvPr/>
          </p:nvSpPr>
          <p:spPr>
            <a:xfrm flipH="1">
              <a:off x="698300" y="804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2"/>
            <p:cNvSpPr/>
            <p:nvPr/>
          </p:nvSpPr>
          <p:spPr>
            <a:xfrm flipH="1">
              <a:off x="719763" y="1954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2"/>
            <p:cNvSpPr/>
            <p:nvPr/>
          </p:nvSpPr>
          <p:spPr>
            <a:xfrm flipH="1">
              <a:off x="383463" y="2296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2"/>
            <p:cNvSpPr/>
            <p:nvPr/>
          </p:nvSpPr>
          <p:spPr>
            <a:xfrm flipH="1">
              <a:off x="987963" y="2189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2"/>
            <p:cNvSpPr/>
            <p:nvPr/>
          </p:nvSpPr>
          <p:spPr>
            <a:xfrm flipH="1">
              <a:off x="1014975" y="52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2"/>
            <p:cNvSpPr/>
            <p:nvPr/>
          </p:nvSpPr>
          <p:spPr>
            <a:xfrm flipH="1">
              <a:off x="1014963" y="1867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2"/>
            <p:cNvSpPr/>
            <p:nvPr/>
          </p:nvSpPr>
          <p:spPr>
            <a:xfrm flipH="1" rot="-4511497">
              <a:off x="1335207" y="6965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88" name="Shape 11588"/>
        <p:cNvGrpSpPr/>
        <p:nvPr/>
      </p:nvGrpSpPr>
      <p:grpSpPr>
        <a:xfrm>
          <a:off x="0" y="0"/>
          <a:ext cx="0" cy="0"/>
          <a:chOff x="0" y="0"/>
          <a:chExt cx="0" cy="0"/>
        </a:xfrm>
      </p:grpSpPr>
      <p:sp>
        <p:nvSpPr>
          <p:cNvPr id="11589" name="Google Shape;11589;p83"/>
          <p:cNvSpPr/>
          <p:nvPr/>
        </p:nvSpPr>
        <p:spPr>
          <a:xfrm>
            <a:off x="3397138" y="2210000"/>
            <a:ext cx="23364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3"/>
          <p:cNvSpPr/>
          <p:nvPr/>
        </p:nvSpPr>
        <p:spPr>
          <a:xfrm>
            <a:off x="6139319" y="2210000"/>
            <a:ext cx="23364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3"/>
          <p:cNvSpPr/>
          <p:nvPr/>
        </p:nvSpPr>
        <p:spPr>
          <a:xfrm>
            <a:off x="654963" y="2210000"/>
            <a:ext cx="23364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3"/>
          <p:cNvSpPr txBox="1"/>
          <p:nvPr>
            <p:ph type="title"/>
          </p:nvPr>
        </p:nvSpPr>
        <p:spPr>
          <a:xfrm>
            <a:off x="690213" y="1093155"/>
            <a:ext cx="2265900" cy="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593" name="Google Shape;11593;p83"/>
          <p:cNvSpPr txBox="1"/>
          <p:nvPr>
            <p:ph idx="1" type="subTitle"/>
          </p:nvPr>
        </p:nvSpPr>
        <p:spPr>
          <a:xfrm>
            <a:off x="790550" y="2249600"/>
            <a:ext cx="2065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Population with tertiary education</a:t>
            </a:r>
            <a:endParaRPr sz="1800"/>
          </a:p>
        </p:txBody>
      </p:sp>
      <p:sp>
        <p:nvSpPr>
          <p:cNvPr id="11594" name="Google Shape;11594;p83"/>
          <p:cNvSpPr txBox="1"/>
          <p:nvPr>
            <p:ph idx="2" type="title"/>
          </p:nvPr>
        </p:nvSpPr>
        <p:spPr>
          <a:xfrm>
            <a:off x="6139319" y="1093155"/>
            <a:ext cx="2336400" cy="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595" name="Google Shape;11595;p83"/>
          <p:cNvSpPr txBox="1"/>
          <p:nvPr>
            <p:ph idx="3" type="subTitle"/>
          </p:nvPr>
        </p:nvSpPr>
        <p:spPr>
          <a:xfrm>
            <a:off x="6274919" y="2249600"/>
            <a:ext cx="2065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Training in starting a business</a:t>
            </a:r>
            <a:endParaRPr sz="1800"/>
          </a:p>
        </p:txBody>
      </p:sp>
      <p:sp>
        <p:nvSpPr>
          <p:cNvPr id="11596" name="Google Shape;11596;p83"/>
          <p:cNvSpPr txBox="1"/>
          <p:nvPr>
            <p:ph idx="4" type="title"/>
          </p:nvPr>
        </p:nvSpPr>
        <p:spPr>
          <a:xfrm>
            <a:off x="3432375" y="1093153"/>
            <a:ext cx="2265900" cy="64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597" name="Google Shape;11597;p83"/>
          <p:cNvSpPr txBox="1"/>
          <p:nvPr>
            <p:ph idx="5" type="subTitle"/>
          </p:nvPr>
        </p:nvSpPr>
        <p:spPr>
          <a:xfrm>
            <a:off x="3532737" y="2249600"/>
            <a:ext cx="2065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00000"/>
                </a:solidFill>
                <a:latin typeface="Arial"/>
                <a:ea typeface="Arial"/>
                <a:cs typeface="Arial"/>
                <a:sym typeface="Arial"/>
              </a:rPr>
              <a:t>Quality of Management Schools</a:t>
            </a:r>
            <a:endParaRPr sz="1800"/>
          </a:p>
        </p:txBody>
      </p:sp>
      <p:sp>
        <p:nvSpPr>
          <p:cNvPr id="11598" name="Google Shape;11598;p83"/>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Entrepreneurship education</a:t>
            </a:r>
            <a:endParaRPr sz="2400"/>
          </a:p>
        </p:txBody>
      </p:sp>
      <p:grpSp>
        <p:nvGrpSpPr>
          <p:cNvPr id="11599" name="Google Shape;11599;p83"/>
          <p:cNvGrpSpPr/>
          <p:nvPr/>
        </p:nvGrpSpPr>
        <p:grpSpPr>
          <a:xfrm>
            <a:off x="7840641" y="4679453"/>
            <a:ext cx="1260939" cy="409494"/>
            <a:chOff x="3099775" y="2031950"/>
            <a:chExt cx="513600" cy="166800"/>
          </a:xfrm>
        </p:grpSpPr>
        <p:sp>
          <p:nvSpPr>
            <p:cNvPr id="11600" name="Google Shape;11600;p83"/>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3"/>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3"/>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3"/>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3"/>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3"/>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3"/>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3"/>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3"/>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3"/>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3"/>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3"/>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3"/>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3"/>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3"/>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3"/>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3"/>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3"/>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3"/>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3"/>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3"/>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3"/>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3"/>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3"/>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3"/>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3"/>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3"/>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3"/>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3"/>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83"/>
          <p:cNvGrpSpPr/>
          <p:nvPr/>
        </p:nvGrpSpPr>
        <p:grpSpPr>
          <a:xfrm>
            <a:off x="131079" y="-260341"/>
            <a:ext cx="932262" cy="2838322"/>
            <a:chOff x="973775" y="2233375"/>
            <a:chExt cx="404575" cy="1231750"/>
          </a:xfrm>
        </p:grpSpPr>
        <p:sp>
          <p:nvSpPr>
            <p:cNvPr id="11630" name="Google Shape;11630;p83"/>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3"/>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3"/>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3"/>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3"/>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3"/>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3"/>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3"/>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3"/>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3"/>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3"/>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3"/>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3"/>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3"/>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3"/>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3"/>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3"/>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3"/>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3"/>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3"/>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3"/>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3"/>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3"/>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3"/>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3"/>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3"/>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3"/>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3"/>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3"/>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3"/>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3"/>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3"/>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3"/>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3"/>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3"/>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3"/>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3"/>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3"/>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3"/>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3"/>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3"/>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3"/>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3"/>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3"/>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3"/>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3"/>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3"/>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3"/>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3"/>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3"/>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3"/>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3"/>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3"/>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3"/>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3"/>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3"/>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3"/>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3"/>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3"/>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3"/>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3"/>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3"/>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3"/>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3"/>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3"/>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3"/>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3"/>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3"/>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3"/>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3"/>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3"/>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3"/>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3"/>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3"/>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3"/>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3"/>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3"/>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3"/>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3"/>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3"/>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3"/>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3"/>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3"/>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3"/>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3"/>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3"/>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3"/>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3"/>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3"/>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3"/>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3"/>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3"/>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3"/>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3"/>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3"/>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3"/>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3"/>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3"/>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3"/>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3"/>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3"/>
          <p:cNvGrpSpPr/>
          <p:nvPr/>
        </p:nvGrpSpPr>
        <p:grpSpPr>
          <a:xfrm flipH="1">
            <a:off x="8372785" y="371947"/>
            <a:ext cx="902526" cy="2219353"/>
            <a:chOff x="4511300" y="4003475"/>
            <a:chExt cx="351000" cy="863125"/>
          </a:xfrm>
        </p:grpSpPr>
        <p:sp>
          <p:nvSpPr>
            <p:cNvPr id="11731" name="Google Shape;11731;p83"/>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3"/>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3"/>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3"/>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3"/>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3"/>
          <p:cNvGrpSpPr/>
          <p:nvPr/>
        </p:nvGrpSpPr>
        <p:grpSpPr>
          <a:xfrm>
            <a:off x="8340468" y="2921761"/>
            <a:ext cx="749269" cy="1638264"/>
            <a:chOff x="8278893" y="-58727"/>
            <a:chExt cx="749269" cy="1638264"/>
          </a:xfrm>
        </p:grpSpPr>
        <p:sp>
          <p:nvSpPr>
            <p:cNvPr id="11737" name="Google Shape;11737;p83"/>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3"/>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3"/>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3"/>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3"/>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3"/>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3"/>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3"/>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3"/>
            <p:cNvSpPr/>
            <p:nvPr/>
          </p:nvSpPr>
          <p:spPr>
            <a:xfrm flipH="1" rot="-4511497">
              <a:off x="8281895" y="-55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9" name="Shape 11749"/>
        <p:cNvGrpSpPr/>
        <p:nvPr/>
      </p:nvGrpSpPr>
      <p:grpSpPr>
        <a:xfrm>
          <a:off x="0" y="0"/>
          <a:ext cx="0" cy="0"/>
          <a:chOff x="0" y="0"/>
          <a:chExt cx="0" cy="0"/>
        </a:xfrm>
      </p:grpSpPr>
      <p:sp>
        <p:nvSpPr>
          <p:cNvPr id="11750" name="Google Shape;11750;p84"/>
          <p:cNvSpPr/>
          <p:nvPr/>
        </p:nvSpPr>
        <p:spPr>
          <a:xfrm>
            <a:off x="5067225" y="1351550"/>
            <a:ext cx="3002100" cy="19002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4"/>
          <p:cNvSpPr txBox="1"/>
          <p:nvPr>
            <p:ph type="title"/>
          </p:nvPr>
        </p:nvSpPr>
        <p:spPr>
          <a:xfrm>
            <a:off x="5211100" y="1013575"/>
            <a:ext cx="2858100" cy="96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rgbClr val="000000"/>
                </a:solidFill>
                <a:latin typeface="Arial"/>
                <a:ea typeface="Arial"/>
                <a:cs typeface="Arial"/>
                <a:sym typeface="Arial"/>
              </a:rPr>
              <a:t>Immigration</a:t>
            </a:r>
            <a:endParaRPr sz="2400"/>
          </a:p>
        </p:txBody>
      </p:sp>
      <p:sp>
        <p:nvSpPr>
          <p:cNvPr id="11752" name="Google Shape;11752;p84"/>
          <p:cNvSpPr txBox="1"/>
          <p:nvPr>
            <p:ph idx="1" type="subTitle"/>
          </p:nvPr>
        </p:nvSpPr>
        <p:spPr>
          <a:xfrm>
            <a:off x="5282950" y="2072150"/>
            <a:ext cx="2714400" cy="1032000"/>
          </a:xfrm>
          <a:prstGeom prst="rect">
            <a:avLst/>
          </a:prstGeom>
        </p:spPr>
        <p:txBody>
          <a:bodyPr anchorCtr="0" anchor="ctr" bIns="91425" lIns="91425" spcFirstLastPara="1" rIns="91425" wrap="square" tIns="91425">
            <a:noAutofit/>
          </a:bodyPr>
          <a:lstStyle/>
          <a:p>
            <a:pPr indent="-342900" lvl="0" marL="457200" rtl="0" algn="l">
              <a:spcBef>
                <a:spcPts val="0"/>
              </a:spcBef>
              <a:spcAft>
                <a:spcPts val="0"/>
              </a:spcAft>
              <a:buClr>
                <a:srgbClr val="000000"/>
              </a:buClr>
              <a:buSzPts val="1800"/>
              <a:buFont typeface="Arial"/>
              <a:buChar char="-"/>
            </a:pPr>
            <a:r>
              <a:rPr lang="en" sz="1800">
                <a:solidFill>
                  <a:srgbClr val="000000"/>
                </a:solidFill>
                <a:latin typeface="Arial"/>
                <a:ea typeface="Arial"/>
                <a:cs typeface="Arial"/>
                <a:sym typeface="Arial"/>
              </a:rPr>
              <a:t>Migrants with tertiary education</a:t>
            </a:r>
            <a:endParaRPr sz="1800"/>
          </a:p>
        </p:txBody>
      </p:sp>
      <p:grpSp>
        <p:nvGrpSpPr>
          <p:cNvPr id="11753" name="Google Shape;11753;p84"/>
          <p:cNvGrpSpPr/>
          <p:nvPr/>
        </p:nvGrpSpPr>
        <p:grpSpPr>
          <a:xfrm>
            <a:off x="617426" y="571927"/>
            <a:ext cx="1026250" cy="962813"/>
            <a:chOff x="6702850" y="308050"/>
            <a:chExt cx="778642" cy="730511"/>
          </a:xfrm>
        </p:grpSpPr>
        <p:sp>
          <p:nvSpPr>
            <p:cNvPr id="11754" name="Google Shape;11754;p84"/>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4"/>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4"/>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4"/>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4"/>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4"/>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84"/>
          <p:cNvGrpSpPr/>
          <p:nvPr/>
        </p:nvGrpSpPr>
        <p:grpSpPr>
          <a:xfrm>
            <a:off x="1031000" y="1827931"/>
            <a:ext cx="3669226" cy="2961352"/>
            <a:chOff x="4572029" y="1415284"/>
            <a:chExt cx="2875343" cy="2319354"/>
          </a:xfrm>
        </p:grpSpPr>
        <p:sp>
          <p:nvSpPr>
            <p:cNvPr id="11761" name="Google Shape;11761;p84"/>
            <p:cNvSpPr/>
            <p:nvPr/>
          </p:nvSpPr>
          <p:spPr>
            <a:xfrm>
              <a:off x="5498909" y="3408365"/>
              <a:ext cx="1040944" cy="326273"/>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84"/>
            <p:cNvGrpSpPr/>
            <p:nvPr/>
          </p:nvGrpSpPr>
          <p:grpSpPr>
            <a:xfrm>
              <a:off x="4572029" y="1415284"/>
              <a:ext cx="2875343" cy="1993093"/>
              <a:chOff x="3665856" y="822037"/>
              <a:chExt cx="4758139" cy="3243966"/>
            </a:xfrm>
          </p:grpSpPr>
          <p:sp>
            <p:nvSpPr>
              <p:cNvPr id="11763" name="Google Shape;11763;p84"/>
              <p:cNvSpPr/>
              <p:nvPr/>
            </p:nvSpPr>
            <p:spPr>
              <a:xfrm>
                <a:off x="5947879" y="3778845"/>
                <a:ext cx="194076" cy="166189"/>
              </a:xfrm>
              <a:custGeom>
                <a:rect b="b" l="l" r="r" t="t"/>
                <a:pathLst>
                  <a:path extrusionOk="0" h="9100" w="10627">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4" name="Google Shape;11764;p84"/>
              <p:cNvGrpSpPr/>
              <p:nvPr/>
            </p:nvGrpSpPr>
            <p:grpSpPr>
              <a:xfrm>
                <a:off x="3665856" y="822037"/>
                <a:ext cx="4758139" cy="3243966"/>
                <a:chOff x="518720" y="252435"/>
                <a:chExt cx="6524255" cy="4448054"/>
              </a:xfrm>
            </p:grpSpPr>
            <p:sp>
              <p:nvSpPr>
                <p:cNvPr id="11765" name="Google Shape;11765;p84"/>
                <p:cNvSpPr/>
                <p:nvPr/>
              </p:nvSpPr>
              <p:spPr>
                <a:xfrm>
                  <a:off x="518720" y="4145941"/>
                  <a:ext cx="6524250" cy="554547"/>
                </a:xfrm>
                <a:custGeom>
                  <a:rect b="b" l="l" r="r" t="t"/>
                  <a:pathLst>
                    <a:path extrusionOk="0" h="22753" w="26097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4"/>
                <p:cNvSpPr/>
                <p:nvPr/>
              </p:nvSpPr>
              <p:spPr>
                <a:xfrm>
                  <a:off x="518725" y="252435"/>
                  <a:ext cx="6524250" cy="3893525"/>
                </a:xfrm>
                <a:custGeom>
                  <a:rect b="b" l="l" r="r" t="t"/>
                  <a:pathLst>
                    <a:path extrusionOk="0" h="155741" w="26097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767" name="Google Shape;11767;p84"/>
          <p:cNvGrpSpPr/>
          <p:nvPr/>
        </p:nvGrpSpPr>
        <p:grpSpPr>
          <a:xfrm>
            <a:off x="7571011" y="2"/>
            <a:ext cx="1298255" cy="969292"/>
            <a:chOff x="3333225" y="4153150"/>
            <a:chExt cx="601350" cy="448975"/>
          </a:xfrm>
        </p:grpSpPr>
        <p:sp>
          <p:nvSpPr>
            <p:cNvPr id="11768" name="Google Shape;11768;p84"/>
            <p:cNvSpPr/>
            <p:nvPr/>
          </p:nvSpPr>
          <p:spPr>
            <a:xfrm>
              <a:off x="3333975" y="4153950"/>
              <a:ext cx="599775" cy="447450"/>
            </a:xfrm>
            <a:custGeom>
              <a:rect b="b" l="l" r="r" t="t"/>
              <a:pathLst>
                <a:path extrusionOk="0" h="17898" w="23991">
                  <a:moveTo>
                    <a:pt x="0" y="1"/>
                  </a:moveTo>
                  <a:lnTo>
                    <a:pt x="0" y="17897"/>
                  </a:lnTo>
                  <a:lnTo>
                    <a:pt x="23991" y="17897"/>
                  </a:lnTo>
                  <a:lnTo>
                    <a:pt x="23991"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4"/>
            <p:cNvSpPr/>
            <p:nvPr/>
          </p:nvSpPr>
          <p:spPr>
            <a:xfrm>
              <a:off x="3333225" y="4153150"/>
              <a:ext cx="601350" cy="448975"/>
            </a:xfrm>
            <a:custGeom>
              <a:rect b="b" l="l" r="r" t="t"/>
              <a:pathLst>
                <a:path extrusionOk="0" h="17959" w="24054">
                  <a:moveTo>
                    <a:pt x="23992" y="62"/>
                  </a:moveTo>
                  <a:lnTo>
                    <a:pt x="23992" y="17897"/>
                  </a:lnTo>
                  <a:lnTo>
                    <a:pt x="60" y="17897"/>
                  </a:lnTo>
                  <a:lnTo>
                    <a:pt x="60" y="62"/>
                  </a:lnTo>
                  <a:close/>
                  <a:moveTo>
                    <a:pt x="30" y="0"/>
                  </a:moveTo>
                  <a:cubicBezTo>
                    <a:pt x="14" y="0"/>
                    <a:pt x="1" y="17"/>
                    <a:pt x="1" y="33"/>
                  </a:cubicBezTo>
                  <a:lnTo>
                    <a:pt x="1" y="17929"/>
                  </a:lnTo>
                  <a:cubicBezTo>
                    <a:pt x="1" y="17946"/>
                    <a:pt x="14" y="17959"/>
                    <a:pt x="30" y="17959"/>
                  </a:cubicBezTo>
                  <a:lnTo>
                    <a:pt x="24021" y="17959"/>
                  </a:lnTo>
                  <a:cubicBezTo>
                    <a:pt x="24041" y="17959"/>
                    <a:pt x="24054" y="17946"/>
                    <a:pt x="24054" y="17929"/>
                  </a:cubicBezTo>
                  <a:lnTo>
                    <a:pt x="24054" y="33"/>
                  </a:lnTo>
                  <a:cubicBezTo>
                    <a:pt x="24054" y="17"/>
                    <a:pt x="24041" y="0"/>
                    <a:pt x="2402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4"/>
            <p:cNvSpPr/>
            <p:nvPr/>
          </p:nvSpPr>
          <p:spPr>
            <a:xfrm>
              <a:off x="3356975" y="4180225"/>
              <a:ext cx="23775" cy="20350"/>
            </a:xfrm>
            <a:custGeom>
              <a:rect b="b" l="l" r="r" t="t"/>
              <a:pathLst>
                <a:path extrusionOk="0" h="814" w="951">
                  <a:moveTo>
                    <a:pt x="543" y="1"/>
                  </a:moveTo>
                  <a:cubicBezTo>
                    <a:pt x="183" y="1"/>
                    <a:pt x="1" y="438"/>
                    <a:pt x="255" y="693"/>
                  </a:cubicBezTo>
                  <a:cubicBezTo>
                    <a:pt x="339" y="776"/>
                    <a:pt x="441" y="814"/>
                    <a:pt x="541" y="814"/>
                  </a:cubicBezTo>
                  <a:cubicBezTo>
                    <a:pt x="749" y="814"/>
                    <a:pt x="948" y="652"/>
                    <a:pt x="951" y="409"/>
                  </a:cubicBezTo>
                  <a:cubicBezTo>
                    <a:pt x="951" y="184"/>
                    <a:pt x="768" y="1"/>
                    <a:pt x="543"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4"/>
            <p:cNvSpPr/>
            <p:nvPr/>
          </p:nvSpPr>
          <p:spPr>
            <a:xfrm>
              <a:off x="3887225" y="4180225"/>
              <a:ext cx="23775" cy="20350"/>
            </a:xfrm>
            <a:custGeom>
              <a:rect b="b" l="l" r="r" t="t"/>
              <a:pathLst>
                <a:path extrusionOk="0" h="814" w="951">
                  <a:moveTo>
                    <a:pt x="542" y="1"/>
                  </a:moveTo>
                  <a:cubicBezTo>
                    <a:pt x="183" y="1"/>
                    <a:pt x="0" y="438"/>
                    <a:pt x="258" y="693"/>
                  </a:cubicBezTo>
                  <a:cubicBezTo>
                    <a:pt x="341" y="776"/>
                    <a:pt x="443" y="814"/>
                    <a:pt x="542" y="814"/>
                  </a:cubicBezTo>
                  <a:cubicBezTo>
                    <a:pt x="750" y="814"/>
                    <a:pt x="950" y="652"/>
                    <a:pt x="950" y="409"/>
                  </a:cubicBezTo>
                  <a:cubicBezTo>
                    <a:pt x="950" y="184"/>
                    <a:pt x="767" y="1"/>
                    <a:pt x="542"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4"/>
            <p:cNvSpPr/>
            <p:nvPr/>
          </p:nvSpPr>
          <p:spPr>
            <a:xfrm>
              <a:off x="3381450" y="4234000"/>
              <a:ext cx="511175" cy="340550"/>
            </a:xfrm>
            <a:custGeom>
              <a:rect b="b" l="l" r="r" t="t"/>
              <a:pathLst>
                <a:path extrusionOk="0" h="13622" w="20447">
                  <a:moveTo>
                    <a:pt x="11947" y="1"/>
                  </a:moveTo>
                  <a:lnTo>
                    <a:pt x="9506" y="2233"/>
                  </a:lnTo>
                  <a:lnTo>
                    <a:pt x="8700" y="4019"/>
                  </a:lnTo>
                  <a:lnTo>
                    <a:pt x="8700" y="5328"/>
                  </a:lnTo>
                  <a:lnTo>
                    <a:pt x="6656" y="5328"/>
                  </a:lnTo>
                  <a:lnTo>
                    <a:pt x="6294" y="5759"/>
                  </a:lnTo>
                  <a:lnTo>
                    <a:pt x="6294" y="11089"/>
                  </a:lnTo>
                  <a:lnTo>
                    <a:pt x="4531" y="11089"/>
                  </a:lnTo>
                  <a:lnTo>
                    <a:pt x="4531" y="4153"/>
                  </a:lnTo>
                  <a:lnTo>
                    <a:pt x="3040" y="4153"/>
                  </a:lnTo>
                  <a:lnTo>
                    <a:pt x="3040" y="4149"/>
                  </a:lnTo>
                  <a:lnTo>
                    <a:pt x="2677" y="4580"/>
                  </a:lnTo>
                  <a:lnTo>
                    <a:pt x="2677" y="11089"/>
                  </a:lnTo>
                  <a:lnTo>
                    <a:pt x="2459" y="11089"/>
                  </a:lnTo>
                  <a:lnTo>
                    <a:pt x="2459" y="2188"/>
                  </a:lnTo>
                  <a:lnTo>
                    <a:pt x="17" y="2188"/>
                  </a:lnTo>
                  <a:lnTo>
                    <a:pt x="17" y="11089"/>
                  </a:lnTo>
                  <a:lnTo>
                    <a:pt x="1" y="11089"/>
                  </a:lnTo>
                  <a:lnTo>
                    <a:pt x="1" y="13622"/>
                  </a:lnTo>
                  <a:lnTo>
                    <a:pt x="20447" y="13622"/>
                  </a:lnTo>
                  <a:lnTo>
                    <a:pt x="20447" y="11089"/>
                  </a:lnTo>
                  <a:lnTo>
                    <a:pt x="20447" y="5328"/>
                  </a:lnTo>
                  <a:lnTo>
                    <a:pt x="18009" y="5328"/>
                  </a:lnTo>
                  <a:lnTo>
                    <a:pt x="17646" y="5759"/>
                  </a:lnTo>
                  <a:lnTo>
                    <a:pt x="17646" y="11089"/>
                  </a:lnTo>
                  <a:lnTo>
                    <a:pt x="17075" y="11089"/>
                  </a:lnTo>
                  <a:lnTo>
                    <a:pt x="17075" y="2703"/>
                  </a:lnTo>
                  <a:lnTo>
                    <a:pt x="15587" y="2703"/>
                  </a:lnTo>
                  <a:lnTo>
                    <a:pt x="15371" y="3337"/>
                  </a:lnTo>
                  <a:lnTo>
                    <a:pt x="15371" y="11089"/>
                  </a:lnTo>
                  <a:lnTo>
                    <a:pt x="15029" y="11089"/>
                  </a:lnTo>
                  <a:lnTo>
                    <a:pt x="15029" y="2703"/>
                  </a:lnTo>
                  <a:lnTo>
                    <a:pt x="13537" y="2703"/>
                  </a:lnTo>
                  <a:lnTo>
                    <a:pt x="13325" y="3337"/>
                  </a:lnTo>
                  <a:lnTo>
                    <a:pt x="13325" y="11089"/>
                  </a:lnTo>
                  <a:lnTo>
                    <a:pt x="11947" y="11089"/>
                  </a:lnTo>
                  <a:lnTo>
                    <a:pt x="119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84"/>
          <p:cNvGrpSpPr/>
          <p:nvPr/>
        </p:nvGrpSpPr>
        <p:grpSpPr>
          <a:xfrm>
            <a:off x="7988524" y="4687307"/>
            <a:ext cx="880740" cy="303823"/>
            <a:chOff x="3010500" y="4887550"/>
            <a:chExt cx="636925" cy="219700"/>
          </a:xfrm>
        </p:grpSpPr>
        <p:sp>
          <p:nvSpPr>
            <p:cNvPr id="11774" name="Google Shape;11774;p84"/>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4"/>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4"/>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4"/>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4"/>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4"/>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4"/>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4"/>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4"/>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4"/>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4"/>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4"/>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4"/>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4"/>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4"/>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4"/>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93" name="Shape 11793"/>
        <p:cNvGrpSpPr/>
        <p:nvPr/>
      </p:nvGrpSpPr>
      <p:grpSpPr>
        <a:xfrm>
          <a:off x="0" y="0"/>
          <a:ext cx="0" cy="0"/>
          <a:chOff x="0" y="0"/>
          <a:chExt cx="0" cy="0"/>
        </a:xfrm>
      </p:grpSpPr>
      <p:sp>
        <p:nvSpPr>
          <p:cNvPr id="11794" name="Google Shape;11794;p85"/>
          <p:cNvSpPr txBox="1"/>
          <p:nvPr>
            <p:ph type="title"/>
          </p:nvPr>
        </p:nvSpPr>
        <p:spPr>
          <a:xfrm>
            <a:off x="8976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6. ENTREPRENEURSHIP CULTURE</a:t>
            </a:r>
            <a:endParaRPr sz="2400"/>
          </a:p>
        </p:txBody>
      </p:sp>
      <p:sp>
        <p:nvSpPr>
          <p:cNvPr id="11795" name="Google Shape;11795;p85"/>
          <p:cNvSpPr/>
          <p:nvPr/>
        </p:nvSpPr>
        <p:spPr>
          <a:xfrm>
            <a:off x="1833038" y="12022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5"/>
          <p:cNvSpPr txBox="1"/>
          <p:nvPr/>
        </p:nvSpPr>
        <p:spPr>
          <a:xfrm>
            <a:off x="1833025" y="127726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01</a:t>
            </a:r>
            <a:endParaRPr sz="1800">
              <a:solidFill>
                <a:srgbClr val="0B0A33"/>
              </a:solidFill>
              <a:latin typeface="Lalezar"/>
              <a:ea typeface="Lalezar"/>
              <a:cs typeface="Lalezar"/>
              <a:sym typeface="Lalezar"/>
            </a:endParaRPr>
          </a:p>
        </p:txBody>
      </p:sp>
      <p:sp>
        <p:nvSpPr>
          <p:cNvPr id="11797" name="Google Shape;11797;p85"/>
          <p:cNvSpPr txBox="1"/>
          <p:nvPr/>
        </p:nvSpPr>
        <p:spPr>
          <a:xfrm>
            <a:off x="2311325" y="1323889"/>
            <a:ext cx="1926600" cy="35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t>High status successful entrepreneur ship</a:t>
            </a:r>
            <a:endParaRPr sz="1800">
              <a:solidFill>
                <a:srgbClr val="0B0A33"/>
              </a:solidFill>
              <a:latin typeface="Barlow"/>
              <a:ea typeface="Barlow"/>
              <a:cs typeface="Barlow"/>
              <a:sym typeface="Barlow"/>
            </a:endParaRPr>
          </a:p>
        </p:txBody>
      </p:sp>
      <p:sp>
        <p:nvSpPr>
          <p:cNvPr id="11798" name="Google Shape;11798;p85"/>
          <p:cNvSpPr/>
          <p:nvPr/>
        </p:nvSpPr>
        <p:spPr>
          <a:xfrm>
            <a:off x="1833038" y="18973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5"/>
          <p:cNvSpPr/>
          <p:nvPr/>
        </p:nvSpPr>
        <p:spPr>
          <a:xfrm>
            <a:off x="1833038"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5"/>
          <p:cNvSpPr txBox="1"/>
          <p:nvPr/>
        </p:nvSpPr>
        <p:spPr>
          <a:xfrm>
            <a:off x="1833025" y="266736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03</a:t>
            </a:r>
            <a:endParaRPr sz="1800">
              <a:solidFill>
                <a:srgbClr val="0B0A33"/>
              </a:solidFill>
              <a:latin typeface="Lalezar"/>
              <a:ea typeface="Lalezar"/>
              <a:cs typeface="Lalezar"/>
              <a:sym typeface="Lalezar"/>
            </a:endParaRPr>
          </a:p>
        </p:txBody>
      </p:sp>
      <p:sp>
        <p:nvSpPr>
          <p:cNvPr id="11801" name="Google Shape;11801;p85"/>
          <p:cNvSpPr txBox="1"/>
          <p:nvPr/>
        </p:nvSpPr>
        <p:spPr>
          <a:xfrm>
            <a:off x="2311325" y="2713988"/>
            <a:ext cx="1926600" cy="35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t>Desirability of becoming self employed</a:t>
            </a:r>
            <a:endParaRPr sz="1800">
              <a:solidFill>
                <a:srgbClr val="0B0A33"/>
              </a:solidFill>
              <a:latin typeface="Barlow"/>
              <a:ea typeface="Barlow"/>
              <a:cs typeface="Barlow"/>
              <a:sym typeface="Barlow"/>
            </a:endParaRPr>
          </a:p>
        </p:txBody>
      </p:sp>
      <p:sp>
        <p:nvSpPr>
          <p:cNvPr id="11802" name="Google Shape;11802;p85"/>
          <p:cNvSpPr/>
          <p:nvPr/>
        </p:nvSpPr>
        <p:spPr>
          <a:xfrm>
            <a:off x="1393538" y="2592365"/>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5"/>
          <p:cNvSpPr/>
          <p:nvPr/>
        </p:nvSpPr>
        <p:spPr>
          <a:xfrm>
            <a:off x="1393538" y="18973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5"/>
          <p:cNvSpPr/>
          <p:nvPr/>
        </p:nvSpPr>
        <p:spPr>
          <a:xfrm>
            <a:off x="4958488" y="12022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5"/>
          <p:cNvSpPr txBox="1"/>
          <p:nvPr/>
        </p:nvSpPr>
        <p:spPr>
          <a:xfrm>
            <a:off x="4958475" y="127726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02</a:t>
            </a:r>
            <a:endParaRPr sz="1800">
              <a:solidFill>
                <a:srgbClr val="0B0A33"/>
              </a:solidFill>
              <a:latin typeface="Lalezar"/>
              <a:ea typeface="Lalezar"/>
              <a:cs typeface="Lalezar"/>
              <a:sym typeface="Lalezar"/>
            </a:endParaRPr>
          </a:p>
        </p:txBody>
      </p:sp>
      <p:sp>
        <p:nvSpPr>
          <p:cNvPr id="11806" name="Google Shape;11806;p85"/>
          <p:cNvSpPr txBox="1"/>
          <p:nvPr/>
        </p:nvSpPr>
        <p:spPr>
          <a:xfrm>
            <a:off x="5436775" y="1323889"/>
            <a:ext cx="1926600" cy="35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t>Entrepreneurial Intention</a:t>
            </a:r>
            <a:endParaRPr sz="1800">
              <a:solidFill>
                <a:srgbClr val="0B0A33"/>
              </a:solidFill>
              <a:latin typeface="Barlow"/>
              <a:ea typeface="Barlow"/>
              <a:cs typeface="Barlow"/>
              <a:sym typeface="Barlow"/>
            </a:endParaRPr>
          </a:p>
        </p:txBody>
      </p:sp>
      <p:sp>
        <p:nvSpPr>
          <p:cNvPr id="11807" name="Google Shape;11807;p85"/>
          <p:cNvSpPr/>
          <p:nvPr/>
        </p:nvSpPr>
        <p:spPr>
          <a:xfrm>
            <a:off x="4958488" y="18973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5"/>
          <p:cNvSpPr/>
          <p:nvPr/>
        </p:nvSpPr>
        <p:spPr>
          <a:xfrm>
            <a:off x="4958488"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5"/>
          <p:cNvSpPr txBox="1"/>
          <p:nvPr/>
        </p:nvSpPr>
        <p:spPr>
          <a:xfrm>
            <a:off x="4958475" y="2667353"/>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04</a:t>
            </a:r>
            <a:endParaRPr sz="1800">
              <a:solidFill>
                <a:srgbClr val="0B0A33"/>
              </a:solidFill>
              <a:latin typeface="Lalezar"/>
              <a:ea typeface="Lalezar"/>
              <a:cs typeface="Lalezar"/>
              <a:sym typeface="Lalezar"/>
            </a:endParaRPr>
          </a:p>
        </p:txBody>
      </p:sp>
      <p:sp>
        <p:nvSpPr>
          <p:cNvPr id="11810" name="Google Shape;11810;p85"/>
          <p:cNvSpPr txBox="1"/>
          <p:nvPr/>
        </p:nvSpPr>
        <p:spPr>
          <a:xfrm>
            <a:off x="5436775" y="2713988"/>
            <a:ext cx="1926600" cy="3582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lang="en" sz="1800"/>
              <a:t>Opinion about entrepreneurs</a:t>
            </a:r>
            <a:endParaRPr sz="1800">
              <a:solidFill>
                <a:srgbClr val="0B0A33"/>
              </a:solidFill>
              <a:latin typeface="Barlow"/>
              <a:ea typeface="Barlow"/>
              <a:cs typeface="Barlow"/>
              <a:sym typeface="Barlow"/>
            </a:endParaRPr>
          </a:p>
          <a:p>
            <a:pPr indent="0" lvl="0" marL="0" rtl="0" algn="l">
              <a:spcBef>
                <a:spcPts val="0"/>
              </a:spcBef>
              <a:spcAft>
                <a:spcPts val="0"/>
              </a:spcAft>
              <a:buNone/>
            </a:pPr>
            <a:r>
              <a:t/>
            </a:r>
            <a:endParaRPr>
              <a:solidFill>
                <a:srgbClr val="0B0A33"/>
              </a:solidFill>
              <a:latin typeface="Barlow"/>
              <a:ea typeface="Barlow"/>
              <a:cs typeface="Barlow"/>
              <a:sym typeface="Barlow"/>
            </a:endParaRPr>
          </a:p>
        </p:txBody>
      </p:sp>
      <p:sp>
        <p:nvSpPr>
          <p:cNvPr id="11811" name="Google Shape;11811;p85"/>
          <p:cNvSpPr/>
          <p:nvPr/>
        </p:nvSpPr>
        <p:spPr>
          <a:xfrm>
            <a:off x="4540000"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5"/>
          <p:cNvSpPr/>
          <p:nvPr/>
        </p:nvSpPr>
        <p:spPr>
          <a:xfrm>
            <a:off x="4529838" y="18973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3" name="Google Shape;11813;p85"/>
          <p:cNvGrpSpPr/>
          <p:nvPr/>
        </p:nvGrpSpPr>
        <p:grpSpPr>
          <a:xfrm>
            <a:off x="362575" y="3807250"/>
            <a:ext cx="1115460" cy="1183807"/>
            <a:chOff x="345625" y="3610300"/>
            <a:chExt cx="1115460" cy="1183807"/>
          </a:xfrm>
        </p:grpSpPr>
        <p:sp>
          <p:nvSpPr>
            <p:cNvPr id="11814" name="Google Shape;11814;p85"/>
            <p:cNvSpPr/>
            <p:nvPr/>
          </p:nvSpPr>
          <p:spPr>
            <a:xfrm>
              <a:off x="638277" y="3612762"/>
              <a:ext cx="819962" cy="817171"/>
            </a:xfrm>
            <a:custGeom>
              <a:rect b="b" l="l" r="r" t="t"/>
              <a:pathLst>
                <a:path extrusionOk="0" h="14933" w="14984">
                  <a:moveTo>
                    <a:pt x="8816" y="1"/>
                  </a:moveTo>
                  <a:lnTo>
                    <a:pt x="0" y="9528"/>
                  </a:lnTo>
                  <a:lnTo>
                    <a:pt x="6173" y="14932"/>
                  </a:lnTo>
                  <a:lnTo>
                    <a:pt x="14983" y="5405"/>
                  </a:lnTo>
                  <a:lnTo>
                    <a:pt x="881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5"/>
            <p:cNvSpPr/>
            <p:nvPr/>
          </p:nvSpPr>
          <p:spPr>
            <a:xfrm>
              <a:off x="635705" y="3610300"/>
              <a:ext cx="825379" cy="822151"/>
            </a:xfrm>
            <a:custGeom>
              <a:rect b="b" l="l" r="r" t="t"/>
              <a:pathLst>
                <a:path extrusionOk="0" h="15024" w="15083">
                  <a:moveTo>
                    <a:pt x="8863" y="113"/>
                  </a:moveTo>
                  <a:lnTo>
                    <a:pt x="14963" y="5456"/>
                  </a:lnTo>
                  <a:lnTo>
                    <a:pt x="6215" y="14910"/>
                  </a:lnTo>
                  <a:lnTo>
                    <a:pt x="120" y="9567"/>
                  </a:lnTo>
                  <a:lnTo>
                    <a:pt x="8863" y="113"/>
                  </a:lnTo>
                  <a:close/>
                  <a:moveTo>
                    <a:pt x="8863" y="0"/>
                  </a:moveTo>
                  <a:cubicBezTo>
                    <a:pt x="8850" y="0"/>
                    <a:pt x="8835" y="6"/>
                    <a:pt x="8826" y="15"/>
                  </a:cubicBezTo>
                  <a:lnTo>
                    <a:pt x="16" y="9536"/>
                  </a:lnTo>
                  <a:cubicBezTo>
                    <a:pt x="6" y="9547"/>
                    <a:pt x="1" y="9562"/>
                    <a:pt x="1" y="9573"/>
                  </a:cubicBezTo>
                  <a:cubicBezTo>
                    <a:pt x="1" y="9588"/>
                    <a:pt x="6" y="9598"/>
                    <a:pt x="16" y="9609"/>
                  </a:cubicBezTo>
                  <a:lnTo>
                    <a:pt x="6184" y="15013"/>
                  </a:lnTo>
                  <a:cubicBezTo>
                    <a:pt x="6194" y="15024"/>
                    <a:pt x="6205" y="15024"/>
                    <a:pt x="6220" y="15024"/>
                  </a:cubicBezTo>
                  <a:cubicBezTo>
                    <a:pt x="6231" y="15024"/>
                    <a:pt x="6241" y="15019"/>
                    <a:pt x="6251" y="15013"/>
                  </a:cubicBezTo>
                  <a:lnTo>
                    <a:pt x="15062" y="5487"/>
                  </a:lnTo>
                  <a:cubicBezTo>
                    <a:pt x="15082" y="5466"/>
                    <a:pt x="15082" y="5435"/>
                    <a:pt x="15062" y="5414"/>
                  </a:cubicBezTo>
                  <a:lnTo>
                    <a:pt x="8889" y="9"/>
                  </a:lnTo>
                  <a:cubicBezTo>
                    <a:pt x="8882" y="3"/>
                    <a:pt x="8873" y="0"/>
                    <a:pt x="886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5"/>
            <p:cNvSpPr/>
            <p:nvPr/>
          </p:nvSpPr>
          <p:spPr>
            <a:xfrm>
              <a:off x="382836" y="3666773"/>
              <a:ext cx="693006" cy="848637"/>
            </a:xfrm>
            <a:custGeom>
              <a:rect b="b" l="l" r="r" t="t"/>
              <a:pathLst>
                <a:path extrusionOk="0" h="15508" w="12664">
                  <a:moveTo>
                    <a:pt x="8090" y="0"/>
                  </a:moveTo>
                  <a:lnTo>
                    <a:pt x="1" y="3416"/>
                  </a:lnTo>
                  <a:lnTo>
                    <a:pt x="4570" y="15508"/>
                  </a:lnTo>
                  <a:lnTo>
                    <a:pt x="12663" y="12097"/>
                  </a:lnTo>
                  <a:lnTo>
                    <a:pt x="809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5"/>
            <p:cNvSpPr/>
            <p:nvPr/>
          </p:nvSpPr>
          <p:spPr>
            <a:xfrm>
              <a:off x="379717" y="3664037"/>
              <a:ext cx="698970" cy="854218"/>
            </a:xfrm>
            <a:custGeom>
              <a:rect b="b" l="l" r="r" t="t"/>
              <a:pathLst>
                <a:path extrusionOk="0" h="15610" w="12773">
                  <a:moveTo>
                    <a:pt x="8121" y="118"/>
                  </a:moveTo>
                  <a:lnTo>
                    <a:pt x="12658" y="12121"/>
                  </a:lnTo>
                  <a:lnTo>
                    <a:pt x="4653" y="15495"/>
                  </a:lnTo>
                  <a:lnTo>
                    <a:pt x="120" y="3492"/>
                  </a:lnTo>
                  <a:lnTo>
                    <a:pt x="8121" y="118"/>
                  </a:lnTo>
                  <a:close/>
                  <a:moveTo>
                    <a:pt x="8148" y="0"/>
                  </a:moveTo>
                  <a:cubicBezTo>
                    <a:pt x="8142" y="0"/>
                    <a:pt x="8137" y="1"/>
                    <a:pt x="8131" y="4"/>
                  </a:cubicBezTo>
                  <a:lnTo>
                    <a:pt x="37" y="3414"/>
                  </a:lnTo>
                  <a:cubicBezTo>
                    <a:pt x="11" y="3425"/>
                    <a:pt x="1" y="3456"/>
                    <a:pt x="11" y="3482"/>
                  </a:cubicBezTo>
                  <a:lnTo>
                    <a:pt x="4580" y="15579"/>
                  </a:lnTo>
                  <a:cubicBezTo>
                    <a:pt x="4585" y="15589"/>
                    <a:pt x="4595" y="15599"/>
                    <a:pt x="4606" y="15604"/>
                  </a:cubicBezTo>
                  <a:cubicBezTo>
                    <a:pt x="4616" y="15604"/>
                    <a:pt x="4621" y="15610"/>
                    <a:pt x="4627" y="15610"/>
                  </a:cubicBezTo>
                  <a:cubicBezTo>
                    <a:pt x="4632" y="15610"/>
                    <a:pt x="4637" y="15610"/>
                    <a:pt x="4642" y="15604"/>
                  </a:cubicBezTo>
                  <a:lnTo>
                    <a:pt x="12736" y="12194"/>
                  </a:lnTo>
                  <a:cubicBezTo>
                    <a:pt x="12762" y="12183"/>
                    <a:pt x="12772" y="12152"/>
                    <a:pt x="12762" y="12126"/>
                  </a:cubicBezTo>
                  <a:lnTo>
                    <a:pt x="8193" y="35"/>
                  </a:lnTo>
                  <a:cubicBezTo>
                    <a:pt x="8185" y="14"/>
                    <a:pt x="8167" y="0"/>
                    <a:pt x="81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5"/>
            <p:cNvSpPr/>
            <p:nvPr/>
          </p:nvSpPr>
          <p:spPr>
            <a:xfrm>
              <a:off x="533978" y="3773864"/>
              <a:ext cx="585585" cy="754623"/>
            </a:xfrm>
            <a:custGeom>
              <a:rect b="b" l="l" r="r" t="t"/>
              <a:pathLst>
                <a:path extrusionOk="0" h="13790" w="10701">
                  <a:moveTo>
                    <a:pt x="1979" y="0"/>
                  </a:moveTo>
                  <a:lnTo>
                    <a:pt x="1" y="12777"/>
                  </a:lnTo>
                  <a:lnTo>
                    <a:pt x="8728" y="13790"/>
                  </a:lnTo>
                  <a:lnTo>
                    <a:pt x="10701" y="1013"/>
                  </a:lnTo>
                  <a:lnTo>
                    <a:pt x="197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5"/>
            <p:cNvSpPr/>
            <p:nvPr/>
          </p:nvSpPr>
          <p:spPr>
            <a:xfrm>
              <a:off x="531187" y="3771018"/>
              <a:ext cx="591222" cy="760314"/>
            </a:xfrm>
            <a:custGeom>
              <a:rect b="b" l="l" r="r" t="t"/>
              <a:pathLst>
                <a:path extrusionOk="0" h="13894" w="10804">
                  <a:moveTo>
                    <a:pt x="2071" y="104"/>
                  </a:moveTo>
                  <a:lnTo>
                    <a:pt x="10700" y="1106"/>
                  </a:lnTo>
                  <a:lnTo>
                    <a:pt x="8738" y="13790"/>
                  </a:lnTo>
                  <a:lnTo>
                    <a:pt x="109" y="12788"/>
                  </a:lnTo>
                  <a:lnTo>
                    <a:pt x="2071" y="104"/>
                  </a:lnTo>
                  <a:close/>
                  <a:moveTo>
                    <a:pt x="2035" y="1"/>
                  </a:moveTo>
                  <a:cubicBezTo>
                    <a:pt x="2009" y="1"/>
                    <a:pt x="1983" y="16"/>
                    <a:pt x="1978" y="42"/>
                  </a:cubicBezTo>
                  <a:lnTo>
                    <a:pt x="5" y="12824"/>
                  </a:lnTo>
                  <a:cubicBezTo>
                    <a:pt x="0" y="12834"/>
                    <a:pt x="5" y="12850"/>
                    <a:pt x="10" y="12860"/>
                  </a:cubicBezTo>
                  <a:cubicBezTo>
                    <a:pt x="21" y="12871"/>
                    <a:pt x="31" y="12876"/>
                    <a:pt x="47" y="12876"/>
                  </a:cubicBezTo>
                  <a:lnTo>
                    <a:pt x="8774" y="13893"/>
                  </a:lnTo>
                  <a:lnTo>
                    <a:pt x="8779" y="13893"/>
                  </a:lnTo>
                  <a:cubicBezTo>
                    <a:pt x="8800" y="13893"/>
                    <a:pt x="8821" y="13873"/>
                    <a:pt x="8826" y="13852"/>
                  </a:cubicBezTo>
                  <a:lnTo>
                    <a:pt x="10799" y="1070"/>
                  </a:lnTo>
                  <a:cubicBezTo>
                    <a:pt x="10804" y="1060"/>
                    <a:pt x="10799" y="1044"/>
                    <a:pt x="10794" y="1034"/>
                  </a:cubicBezTo>
                  <a:cubicBezTo>
                    <a:pt x="10783" y="1023"/>
                    <a:pt x="10773" y="1018"/>
                    <a:pt x="10757" y="1018"/>
                  </a:cubicBezTo>
                  <a:lnTo>
                    <a:pt x="203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5"/>
            <p:cNvSpPr/>
            <p:nvPr/>
          </p:nvSpPr>
          <p:spPr>
            <a:xfrm>
              <a:off x="731140" y="3828695"/>
              <a:ext cx="604355" cy="783298"/>
            </a:xfrm>
            <a:custGeom>
              <a:rect b="b" l="l" r="r" t="t"/>
              <a:pathLst>
                <a:path extrusionOk="0" h="14314" w="11044">
                  <a:moveTo>
                    <a:pt x="3017" y="0"/>
                  </a:moveTo>
                  <a:lnTo>
                    <a:pt x="1" y="12621"/>
                  </a:lnTo>
                  <a:lnTo>
                    <a:pt x="8027" y="14314"/>
                  </a:lnTo>
                  <a:lnTo>
                    <a:pt x="11044" y="1688"/>
                  </a:lnTo>
                  <a:lnTo>
                    <a:pt x="30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5"/>
            <p:cNvSpPr/>
            <p:nvPr/>
          </p:nvSpPr>
          <p:spPr>
            <a:xfrm>
              <a:off x="728350" y="3826069"/>
              <a:ext cx="609718" cy="788497"/>
            </a:xfrm>
            <a:custGeom>
              <a:rect b="b" l="l" r="r" t="t"/>
              <a:pathLst>
                <a:path extrusionOk="0" h="14409" w="11142">
                  <a:moveTo>
                    <a:pt x="3105" y="106"/>
                  </a:moveTo>
                  <a:lnTo>
                    <a:pt x="11032" y="1777"/>
                  </a:lnTo>
                  <a:lnTo>
                    <a:pt x="8042" y="14300"/>
                  </a:lnTo>
                  <a:lnTo>
                    <a:pt x="114" y="12633"/>
                  </a:lnTo>
                  <a:lnTo>
                    <a:pt x="3105" y="106"/>
                  </a:lnTo>
                  <a:close/>
                  <a:moveTo>
                    <a:pt x="3063" y="1"/>
                  </a:moveTo>
                  <a:cubicBezTo>
                    <a:pt x="3041" y="1"/>
                    <a:pt x="3021" y="15"/>
                    <a:pt x="3016" y="38"/>
                  </a:cubicBezTo>
                  <a:lnTo>
                    <a:pt x="5" y="12664"/>
                  </a:lnTo>
                  <a:cubicBezTo>
                    <a:pt x="0" y="12690"/>
                    <a:pt x="16" y="12716"/>
                    <a:pt x="42" y="12721"/>
                  </a:cubicBezTo>
                  <a:lnTo>
                    <a:pt x="8068" y="14409"/>
                  </a:lnTo>
                  <a:lnTo>
                    <a:pt x="8078" y="14409"/>
                  </a:lnTo>
                  <a:cubicBezTo>
                    <a:pt x="8099" y="14409"/>
                    <a:pt x="8120" y="14393"/>
                    <a:pt x="8125" y="14372"/>
                  </a:cubicBezTo>
                  <a:lnTo>
                    <a:pt x="11136" y="1746"/>
                  </a:lnTo>
                  <a:cubicBezTo>
                    <a:pt x="11141" y="1736"/>
                    <a:pt x="11136" y="1720"/>
                    <a:pt x="11131" y="1710"/>
                  </a:cubicBezTo>
                  <a:cubicBezTo>
                    <a:pt x="11126" y="1699"/>
                    <a:pt x="11115" y="1689"/>
                    <a:pt x="11100" y="1689"/>
                  </a:cubicBezTo>
                  <a:lnTo>
                    <a:pt x="3074" y="2"/>
                  </a:lnTo>
                  <a:cubicBezTo>
                    <a:pt x="3070" y="1"/>
                    <a:pt x="3067" y="1"/>
                    <a:pt x="30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5"/>
            <p:cNvSpPr/>
            <p:nvPr/>
          </p:nvSpPr>
          <p:spPr>
            <a:xfrm>
              <a:off x="636253" y="3908261"/>
              <a:ext cx="668271" cy="532176"/>
            </a:xfrm>
            <a:custGeom>
              <a:rect b="b" l="l" r="r" t="t"/>
              <a:pathLst>
                <a:path extrusionOk="0" h="9725" w="12212">
                  <a:moveTo>
                    <a:pt x="1756" y="0"/>
                  </a:moveTo>
                  <a:lnTo>
                    <a:pt x="1" y="6661"/>
                  </a:lnTo>
                  <a:lnTo>
                    <a:pt x="10457" y="9724"/>
                  </a:lnTo>
                  <a:lnTo>
                    <a:pt x="12212" y="3063"/>
                  </a:lnTo>
                  <a:lnTo>
                    <a:pt x="17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5"/>
            <p:cNvSpPr/>
            <p:nvPr/>
          </p:nvSpPr>
          <p:spPr>
            <a:xfrm>
              <a:off x="633462" y="3905580"/>
              <a:ext cx="674181" cy="537375"/>
            </a:xfrm>
            <a:custGeom>
              <a:rect b="b" l="l" r="r" t="t"/>
              <a:pathLst>
                <a:path extrusionOk="0" h="9820" w="12320">
                  <a:moveTo>
                    <a:pt x="1843" y="111"/>
                  </a:moveTo>
                  <a:lnTo>
                    <a:pt x="12206" y="3143"/>
                  </a:lnTo>
                  <a:lnTo>
                    <a:pt x="10472" y="9711"/>
                  </a:lnTo>
                  <a:lnTo>
                    <a:pt x="109" y="6674"/>
                  </a:lnTo>
                  <a:lnTo>
                    <a:pt x="1843" y="111"/>
                  </a:lnTo>
                  <a:close/>
                  <a:moveTo>
                    <a:pt x="1812" y="0"/>
                  </a:moveTo>
                  <a:cubicBezTo>
                    <a:pt x="1803" y="0"/>
                    <a:pt x="1793" y="4"/>
                    <a:pt x="1786" y="8"/>
                  </a:cubicBezTo>
                  <a:cubicBezTo>
                    <a:pt x="1776" y="13"/>
                    <a:pt x="1765" y="23"/>
                    <a:pt x="1760" y="39"/>
                  </a:cubicBezTo>
                  <a:lnTo>
                    <a:pt x="5" y="6694"/>
                  </a:lnTo>
                  <a:cubicBezTo>
                    <a:pt x="0" y="6720"/>
                    <a:pt x="10" y="6746"/>
                    <a:pt x="36" y="6752"/>
                  </a:cubicBezTo>
                  <a:lnTo>
                    <a:pt x="10492" y="9820"/>
                  </a:lnTo>
                  <a:lnTo>
                    <a:pt x="10508" y="9820"/>
                  </a:lnTo>
                  <a:cubicBezTo>
                    <a:pt x="10513" y="9820"/>
                    <a:pt x="10524" y="9815"/>
                    <a:pt x="10529" y="9815"/>
                  </a:cubicBezTo>
                  <a:cubicBezTo>
                    <a:pt x="10544" y="9804"/>
                    <a:pt x="10550" y="9794"/>
                    <a:pt x="10555" y="9784"/>
                  </a:cubicBezTo>
                  <a:lnTo>
                    <a:pt x="12309" y="3123"/>
                  </a:lnTo>
                  <a:cubicBezTo>
                    <a:pt x="12320" y="3097"/>
                    <a:pt x="12304" y="3071"/>
                    <a:pt x="12278" y="3066"/>
                  </a:cubicBezTo>
                  <a:lnTo>
                    <a:pt x="1822" y="2"/>
                  </a:lnTo>
                  <a:cubicBezTo>
                    <a:pt x="1819" y="1"/>
                    <a:pt x="1816" y="0"/>
                    <a:pt x="18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5"/>
            <p:cNvSpPr/>
            <p:nvPr/>
          </p:nvSpPr>
          <p:spPr>
            <a:xfrm>
              <a:off x="474604" y="4048021"/>
              <a:ext cx="879391" cy="743241"/>
            </a:xfrm>
            <a:custGeom>
              <a:rect b="b" l="l" r="r" t="t"/>
              <a:pathLst>
                <a:path extrusionOk="0" h="13582" w="16070">
                  <a:moveTo>
                    <a:pt x="1" y="0"/>
                  </a:moveTo>
                  <a:lnTo>
                    <a:pt x="1" y="13582"/>
                  </a:lnTo>
                  <a:lnTo>
                    <a:pt x="16069" y="13582"/>
                  </a:lnTo>
                  <a:lnTo>
                    <a:pt x="1606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5"/>
            <p:cNvSpPr/>
            <p:nvPr/>
          </p:nvSpPr>
          <p:spPr>
            <a:xfrm>
              <a:off x="474604" y="4048021"/>
              <a:ext cx="879391" cy="743241"/>
            </a:xfrm>
            <a:custGeom>
              <a:rect b="b" l="l" r="r" t="t"/>
              <a:pathLst>
                <a:path extrusionOk="0" h="13582" w="16070">
                  <a:moveTo>
                    <a:pt x="16069" y="13582"/>
                  </a:moveTo>
                  <a:lnTo>
                    <a:pt x="1" y="13582"/>
                  </a:lnTo>
                  <a:lnTo>
                    <a:pt x="1" y="0"/>
                  </a:lnTo>
                  <a:lnTo>
                    <a:pt x="16069"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5"/>
            <p:cNvSpPr/>
            <p:nvPr/>
          </p:nvSpPr>
          <p:spPr>
            <a:xfrm>
              <a:off x="472087" y="4045449"/>
              <a:ext cx="884425" cy="748659"/>
            </a:xfrm>
            <a:custGeom>
              <a:rect b="b" l="l" r="r" t="t"/>
              <a:pathLst>
                <a:path extrusionOk="0" h="13681" w="16162">
                  <a:moveTo>
                    <a:pt x="16063" y="99"/>
                  </a:moveTo>
                  <a:lnTo>
                    <a:pt x="16063" y="13582"/>
                  </a:lnTo>
                  <a:lnTo>
                    <a:pt x="99" y="13582"/>
                  </a:lnTo>
                  <a:lnTo>
                    <a:pt x="99" y="99"/>
                  </a:lnTo>
                  <a:close/>
                  <a:moveTo>
                    <a:pt x="47" y="1"/>
                  </a:moveTo>
                  <a:cubicBezTo>
                    <a:pt x="21" y="1"/>
                    <a:pt x="0" y="21"/>
                    <a:pt x="0" y="47"/>
                  </a:cubicBezTo>
                  <a:lnTo>
                    <a:pt x="0" y="13629"/>
                  </a:lnTo>
                  <a:cubicBezTo>
                    <a:pt x="0" y="13660"/>
                    <a:pt x="21" y="13681"/>
                    <a:pt x="47" y="13681"/>
                  </a:cubicBezTo>
                  <a:lnTo>
                    <a:pt x="16115" y="13681"/>
                  </a:lnTo>
                  <a:cubicBezTo>
                    <a:pt x="16141" y="13681"/>
                    <a:pt x="16162" y="13660"/>
                    <a:pt x="16162" y="13629"/>
                  </a:cubicBezTo>
                  <a:lnTo>
                    <a:pt x="16162" y="47"/>
                  </a:lnTo>
                  <a:cubicBezTo>
                    <a:pt x="16162" y="21"/>
                    <a:pt x="16141" y="1"/>
                    <a:pt x="161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5"/>
            <p:cNvSpPr/>
            <p:nvPr/>
          </p:nvSpPr>
          <p:spPr>
            <a:xfrm>
              <a:off x="348471" y="4048295"/>
              <a:ext cx="126190" cy="742967"/>
            </a:xfrm>
            <a:custGeom>
              <a:rect b="b" l="l" r="r" t="t"/>
              <a:pathLst>
                <a:path extrusionOk="0" h="13577" w="2306">
                  <a:moveTo>
                    <a:pt x="2306" y="1"/>
                  </a:moveTo>
                  <a:lnTo>
                    <a:pt x="1" y="104"/>
                  </a:lnTo>
                  <a:lnTo>
                    <a:pt x="1" y="12881"/>
                  </a:lnTo>
                  <a:lnTo>
                    <a:pt x="2306" y="13577"/>
                  </a:lnTo>
                  <a:lnTo>
                    <a:pt x="230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5"/>
            <p:cNvSpPr/>
            <p:nvPr/>
          </p:nvSpPr>
          <p:spPr>
            <a:xfrm>
              <a:off x="348471" y="4048295"/>
              <a:ext cx="126190" cy="742967"/>
            </a:xfrm>
            <a:custGeom>
              <a:rect b="b" l="l" r="r" t="t"/>
              <a:pathLst>
                <a:path extrusionOk="0" h="13577" w="2306">
                  <a:moveTo>
                    <a:pt x="2306" y="13577"/>
                  </a:moveTo>
                  <a:lnTo>
                    <a:pt x="1" y="12881"/>
                  </a:lnTo>
                  <a:lnTo>
                    <a:pt x="1" y="104"/>
                  </a:lnTo>
                  <a:lnTo>
                    <a:pt x="2306"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5"/>
            <p:cNvSpPr/>
            <p:nvPr/>
          </p:nvSpPr>
          <p:spPr>
            <a:xfrm>
              <a:off x="345625" y="4045449"/>
              <a:ext cx="131881" cy="748659"/>
            </a:xfrm>
            <a:custGeom>
              <a:rect b="b" l="l" r="r" t="t"/>
              <a:pathLst>
                <a:path extrusionOk="0" h="13681" w="2410">
                  <a:moveTo>
                    <a:pt x="2311" y="99"/>
                  </a:moveTo>
                  <a:lnTo>
                    <a:pt x="2311" y="13567"/>
                  </a:lnTo>
                  <a:lnTo>
                    <a:pt x="99" y="12902"/>
                  </a:lnTo>
                  <a:lnTo>
                    <a:pt x="99" y="203"/>
                  </a:lnTo>
                  <a:lnTo>
                    <a:pt x="2311" y="99"/>
                  </a:lnTo>
                  <a:close/>
                  <a:moveTo>
                    <a:pt x="2358" y="1"/>
                  </a:moveTo>
                  <a:lnTo>
                    <a:pt x="48" y="105"/>
                  </a:lnTo>
                  <a:cubicBezTo>
                    <a:pt x="22" y="110"/>
                    <a:pt x="1" y="131"/>
                    <a:pt x="1" y="156"/>
                  </a:cubicBezTo>
                  <a:lnTo>
                    <a:pt x="1" y="12938"/>
                  </a:lnTo>
                  <a:cubicBezTo>
                    <a:pt x="1" y="12959"/>
                    <a:pt x="16" y="12975"/>
                    <a:pt x="37" y="12985"/>
                  </a:cubicBezTo>
                  <a:lnTo>
                    <a:pt x="2347" y="13681"/>
                  </a:lnTo>
                  <a:lnTo>
                    <a:pt x="2358" y="13681"/>
                  </a:lnTo>
                  <a:cubicBezTo>
                    <a:pt x="2389" y="13681"/>
                    <a:pt x="2410" y="13660"/>
                    <a:pt x="2410" y="13629"/>
                  </a:cubicBezTo>
                  <a:lnTo>
                    <a:pt x="2410" y="47"/>
                  </a:lnTo>
                  <a:cubicBezTo>
                    <a:pt x="2410" y="37"/>
                    <a:pt x="2405" y="27"/>
                    <a:pt x="2394" y="16"/>
                  </a:cubicBezTo>
                  <a:cubicBezTo>
                    <a:pt x="2384" y="6"/>
                    <a:pt x="2368" y="1"/>
                    <a:pt x="23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5"/>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5"/>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5"/>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5"/>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5"/>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5"/>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5"/>
            <p:cNvSpPr/>
            <p:nvPr/>
          </p:nvSpPr>
          <p:spPr>
            <a:xfrm>
              <a:off x="831172" y="4123866"/>
              <a:ext cx="227591" cy="65120"/>
            </a:xfrm>
            <a:custGeom>
              <a:rect b="b" l="l" r="r" t="t"/>
              <a:pathLst>
                <a:path extrusionOk="0" h="1190" w="4159">
                  <a:moveTo>
                    <a:pt x="572" y="1"/>
                  </a:moveTo>
                  <a:cubicBezTo>
                    <a:pt x="255" y="11"/>
                    <a:pt x="0" y="276"/>
                    <a:pt x="0" y="598"/>
                  </a:cubicBezTo>
                  <a:cubicBezTo>
                    <a:pt x="0" y="914"/>
                    <a:pt x="255" y="1179"/>
                    <a:pt x="572" y="1190"/>
                  </a:cubicBezTo>
                  <a:lnTo>
                    <a:pt x="3567" y="1190"/>
                  </a:lnTo>
                  <a:cubicBezTo>
                    <a:pt x="3894" y="1190"/>
                    <a:pt x="4159" y="925"/>
                    <a:pt x="4159" y="598"/>
                  </a:cubicBezTo>
                  <a:cubicBezTo>
                    <a:pt x="4159" y="265"/>
                    <a:pt x="3894" y="1"/>
                    <a:pt x="35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5"/>
            <p:cNvSpPr/>
            <p:nvPr/>
          </p:nvSpPr>
          <p:spPr>
            <a:xfrm>
              <a:off x="828600" y="4121294"/>
              <a:ext cx="231914" cy="70264"/>
            </a:xfrm>
            <a:custGeom>
              <a:rect b="b" l="l" r="r" t="t"/>
              <a:pathLst>
                <a:path extrusionOk="0" h="1284" w="4238">
                  <a:moveTo>
                    <a:pt x="3614" y="100"/>
                  </a:moveTo>
                  <a:cubicBezTo>
                    <a:pt x="3910" y="110"/>
                    <a:pt x="4144" y="349"/>
                    <a:pt x="4144" y="645"/>
                  </a:cubicBezTo>
                  <a:cubicBezTo>
                    <a:pt x="4144" y="935"/>
                    <a:pt x="3910" y="1179"/>
                    <a:pt x="3614"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614" y="1283"/>
                  </a:lnTo>
                  <a:cubicBezTo>
                    <a:pt x="3962" y="1273"/>
                    <a:pt x="4237" y="987"/>
                    <a:pt x="4237" y="645"/>
                  </a:cubicBezTo>
                  <a:cubicBezTo>
                    <a:pt x="4237" y="297"/>
                    <a:pt x="3962" y="11"/>
                    <a:pt x="36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85"/>
          <p:cNvGrpSpPr/>
          <p:nvPr/>
        </p:nvGrpSpPr>
        <p:grpSpPr>
          <a:xfrm>
            <a:off x="7686438" y="2492822"/>
            <a:ext cx="1296452" cy="2498227"/>
            <a:chOff x="359850" y="2880925"/>
            <a:chExt cx="329450" cy="634825"/>
          </a:xfrm>
        </p:grpSpPr>
        <p:sp>
          <p:nvSpPr>
            <p:cNvPr id="11839" name="Google Shape;11839;p85"/>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5"/>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5"/>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5"/>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5"/>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5"/>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5"/>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5"/>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5"/>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5"/>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5"/>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5"/>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5"/>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5"/>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5"/>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5"/>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5"/>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5"/>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5"/>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5"/>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5"/>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5"/>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5"/>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5"/>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5"/>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5"/>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5"/>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5"/>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5"/>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5"/>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5"/>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85"/>
          <p:cNvGrpSpPr/>
          <p:nvPr/>
        </p:nvGrpSpPr>
        <p:grpSpPr>
          <a:xfrm>
            <a:off x="7955888" y="534988"/>
            <a:ext cx="757563" cy="1862969"/>
            <a:chOff x="4511300" y="4003475"/>
            <a:chExt cx="351000" cy="863125"/>
          </a:xfrm>
        </p:grpSpPr>
        <p:sp>
          <p:nvSpPr>
            <p:cNvPr id="11871" name="Google Shape;11871;p85"/>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5"/>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5"/>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5"/>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5"/>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85"/>
          <p:cNvGrpSpPr/>
          <p:nvPr/>
        </p:nvGrpSpPr>
        <p:grpSpPr>
          <a:xfrm>
            <a:off x="-211928" y="306216"/>
            <a:ext cx="1868005" cy="1677810"/>
            <a:chOff x="-211928" y="306216"/>
            <a:chExt cx="1868005" cy="1677810"/>
          </a:xfrm>
        </p:grpSpPr>
        <p:sp>
          <p:nvSpPr>
            <p:cNvPr id="11877" name="Google Shape;11877;p85"/>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5"/>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5"/>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5"/>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5"/>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5"/>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5"/>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5"/>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5"/>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5"/>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5"/>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5"/>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5"/>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85"/>
          <p:cNvGrpSpPr/>
          <p:nvPr/>
        </p:nvGrpSpPr>
        <p:grpSpPr>
          <a:xfrm>
            <a:off x="660135" y="2741801"/>
            <a:ext cx="657895" cy="1080642"/>
            <a:chOff x="660135" y="2741801"/>
            <a:chExt cx="657895" cy="1080642"/>
          </a:xfrm>
        </p:grpSpPr>
        <p:sp>
          <p:nvSpPr>
            <p:cNvPr id="11891" name="Google Shape;11891;p85"/>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5"/>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5"/>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5"/>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5"/>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5"/>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5"/>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5"/>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5"/>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85"/>
          <p:cNvGrpSpPr/>
          <p:nvPr/>
        </p:nvGrpSpPr>
        <p:grpSpPr>
          <a:xfrm>
            <a:off x="8236779" y="1103451"/>
            <a:ext cx="679828" cy="1563925"/>
            <a:chOff x="8236779" y="1103451"/>
            <a:chExt cx="679828" cy="1563925"/>
          </a:xfrm>
        </p:grpSpPr>
        <p:sp>
          <p:nvSpPr>
            <p:cNvPr id="11901" name="Google Shape;11901;p85"/>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5"/>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5"/>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5"/>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5"/>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5"/>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5"/>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5"/>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5"/>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5"/>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14" name="Shape 11914"/>
        <p:cNvGrpSpPr/>
        <p:nvPr/>
      </p:nvGrpSpPr>
      <p:grpSpPr>
        <a:xfrm>
          <a:off x="0" y="0"/>
          <a:ext cx="0" cy="0"/>
          <a:chOff x="0" y="0"/>
          <a:chExt cx="0" cy="0"/>
        </a:xfrm>
      </p:grpSpPr>
      <p:sp>
        <p:nvSpPr>
          <p:cNvPr id="11915" name="Google Shape;11915;p86"/>
          <p:cNvSpPr txBox="1"/>
          <p:nvPr>
            <p:ph type="title"/>
          </p:nvPr>
        </p:nvSpPr>
        <p:spPr>
          <a:xfrm>
            <a:off x="8976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6. ENTREPRENEURSHIP CULTURE</a:t>
            </a:r>
            <a:endParaRPr sz="2400"/>
          </a:p>
        </p:txBody>
      </p:sp>
      <p:sp>
        <p:nvSpPr>
          <p:cNvPr id="11916" name="Google Shape;11916;p86"/>
          <p:cNvSpPr/>
          <p:nvPr/>
        </p:nvSpPr>
        <p:spPr>
          <a:xfrm>
            <a:off x="1833038" y="12022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6"/>
          <p:cNvSpPr txBox="1"/>
          <p:nvPr/>
        </p:nvSpPr>
        <p:spPr>
          <a:xfrm>
            <a:off x="1833025" y="127726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05</a:t>
            </a:r>
            <a:endParaRPr sz="1800">
              <a:solidFill>
                <a:srgbClr val="0B0A33"/>
              </a:solidFill>
              <a:latin typeface="Lalezar"/>
              <a:ea typeface="Lalezar"/>
              <a:cs typeface="Lalezar"/>
              <a:sym typeface="Lalezar"/>
            </a:endParaRPr>
          </a:p>
        </p:txBody>
      </p:sp>
      <p:sp>
        <p:nvSpPr>
          <p:cNvPr id="11918" name="Google Shape;11918;p86"/>
          <p:cNvSpPr txBox="1"/>
          <p:nvPr/>
        </p:nvSpPr>
        <p:spPr>
          <a:xfrm>
            <a:off x="2311325" y="1323889"/>
            <a:ext cx="1926600" cy="3582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lang="en" sz="1800"/>
              <a:t>Fear of failure</a:t>
            </a:r>
            <a:r>
              <a:rPr lang="en" sz="1200"/>
              <a:t> </a:t>
            </a:r>
            <a:endParaRPr sz="1200"/>
          </a:p>
          <a:p>
            <a:pPr indent="0" lvl="0" marL="0" rtl="0" algn="l">
              <a:spcBef>
                <a:spcPts val="0"/>
              </a:spcBef>
              <a:spcAft>
                <a:spcPts val="0"/>
              </a:spcAft>
              <a:buNone/>
            </a:pPr>
            <a:r>
              <a:t/>
            </a:r>
            <a:endParaRPr sz="1200"/>
          </a:p>
        </p:txBody>
      </p:sp>
      <p:sp>
        <p:nvSpPr>
          <p:cNvPr id="11919" name="Google Shape;11919;p86"/>
          <p:cNvSpPr/>
          <p:nvPr/>
        </p:nvSpPr>
        <p:spPr>
          <a:xfrm>
            <a:off x="1833038" y="18973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6"/>
          <p:cNvSpPr/>
          <p:nvPr/>
        </p:nvSpPr>
        <p:spPr>
          <a:xfrm>
            <a:off x="1833038"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6"/>
          <p:cNvSpPr txBox="1"/>
          <p:nvPr/>
        </p:nvSpPr>
        <p:spPr>
          <a:xfrm>
            <a:off x="1833025" y="266736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07</a:t>
            </a:r>
            <a:endParaRPr sz="1800">
              <a:solidFill>
                <a:srgbClr val="0B0A33"/>
              </a:solidFill>
              <a:latin typeface="Lalezar"/>
              <a:ea typeface="Lalezar"/>
              <a:cs typeface="Lalezar"/>
              <a:sym typeface="Lalezar"/>
            </a:endParaRPr>
          </a:p>
        </p:txBody>
      </p:sp>
      <p:sp>
        <p:nvSpPr>
          <p:cNvPr id="11922" name="Google Shape;11922;p86"/>
          <p:cNvSpPr txBox="1"/>
          <p:nvPr/>
        </p:nvSpPr>
        <p:spPr>
          <a:xfrm>
            <a:off x="2311325" y="2713988"/>
            <a:ext cx="1926600" cy="3582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lang="en" sz="1800"/>
              <a:t>Second chance of entrepreneurs</a:t>
            </a:r>
            <a:endParaRPr sz="1800"/>
          </a:p>
          <a:p>
            <a:pPr indent="0" lvl="0" marL="0" rtl="0" algn="l">
              <a:spcBef>
                <a:spcPts val="0"/>
              </a:spcBef>
              <a:spcAft>
                <a:spcPts val="0"/>
              </a:spcAft>
              <a:buNone/>
            </a:pPr>
            <a:r>
              <a:t/>
            </a:r>
            <a:endParaRPr sz="1200"/>
          </a:p>
        </p:txBody>
      </p:sp>
      <p:sp>
        <p:nvSpPr>
          <p:cNvPr id="11923" name="Google Shape;11923;p86"/>
          <p:cNvSpPr/>
          <p:nvPr/>
        </p:nvSpPr>
        <p:spPr>
          <a:xfrm>
            <a:off x="1355763"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6"/>
          <p:cNvSpPr/>
          <p:nvPr/>
        </p:nvSpPr>
        <p:spPr>
          <a:xfrm>
            <a:off x="897588" y="25754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6"/>
          <p:cNvSpPr/>
          <p:nvPr/>
        </p:nvSpPr>
        <p:spPr>
          <a:xfrm>
            <a:off x="4958488" y="12022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6"/>
          <p:cNvSpPr txBox="1"/>
          <p:nvPr/>
        </p:nvSpPr>
        <p:spPr>
          <a:xfrm>
            <a:off x="4958475" y="127726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06</a:t>
            </a:r>
            <a:endParaRPr sz="1800">
              <a:solidFill>
                <a:srgbClr val="0B0A33"/>
              </a:solidFill>
              <a:latin typeface="Lalezar"/>
              <a:ea typeface="Lalezar"/>
              <a:cs typeface="Lalezar"/>
              <a:sym typeface="Lalezar"/>
            </a:endParaRPr>
          </a:p>
        </p:txBody>
      </p:sp>
      <p:sp>
        <p:nvSpPr>
          <p:cNvPr id="11927" name="Google Shape;11927;p86"/>
          <p:cNvSpPr txBox="1"/>
          <p:nvPr/>
        </p:nvSpPr>
        <p:spPr>
          <a:xfrm>
            <a:off x="5436775" y="1323889"/>
            <a:ext cx="1926600" cy="35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t>Risk for business failure</a:t>
            </a:r>
            <a:endParaRPr sz="1800">
              <a:solidFill>
                <a:srgbClr val="0B0A33"/>
              </a:solidFill>
              <a:latin typeface="Barlow"/>
              <a:ea typeface="Barlow"/>
              <a:cs typeface="Barlow"/>
              <a:sym typeface="Barlow"/>
            </a:endParaRPr>
          </a:p>
        </p:txBody>
      </p:sp>
      <p:sp>
        <p:nvSpPr>
          <p:cNvPr id="11928" name="Google Shape;11928;p86"/>
          <p:cNvSpPr/>
          <p:nvPr/>
        </p:nvSpPr>
        <p:spPr>
          <a:xfrm>
            <a:off x="4958488" y="189732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6"/>
          <p:cNvSpPr/>
          <p:nvPr/>
        </p:nvSpPr>
        <p:spPr>
          <a:xfrm>
            <a:off x="4958488"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6"/>
          <p:cNvSpPr/>
          <p:nvPr/>
        </p:nvSpPr>
        <p:spPr>
          <a:xfrm>
            <a:off x="4451500"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6"/>
          <p:cNvSpPr/>
          <p:nvPr/>
        </p:nvSpPr>
        <p:spPr>
          <a:xfrm>
            <a:off x="5465488" y="2592378"/>
            <a:ext cx="439500" cy="4395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86"/>
          <p:cNvGrpSpPr/>
          <p:nvPr/>
        </p:nvGrpSpPr>
        <p:grpSpPr>
          <a:xfrm>
            <a:off x="362575" y="3807250"/>
            <a:ext cx="1115460" cy="1183807"/>
            <a:chOff x="345625" y="3610300"/>
            <a:chExt cx="1115460" cy="1183807"/>
          </a:xfrm>
        </p:grpSpPr>
        <p:sp>
          <p:nvSpPr>
            <p:cNvPr id="11933" name="Google Shape;11933;p86"/>
            <p:cNvSpPr/>
            <p:nvPr/>
          </p:nvSpPr>
          <p:spPr>
            <a:xfrm>
              <a:off x="638277" y="3612762"/>
              <a:ext cx="819962" cy="817171"/>
            </a:xfrm>
            <a:custGeom>
              <a:rect b="b" l="l" r="r" t="t"/>
              <a:pathLst>
                <a:path extrusionOk="0" h="14933" w="14984">
                  <a:moveTo>
                    <a:pt x="8816" y="1"/>
                  </a:moveTo>
                  <a:lnTo>
                    <a:pt x="0" y="9528"/>
                  </a:lnTo>
                  <a:lnTo>
                    <a:pt x="6173" y="14932"/>
                  </a:lnTo>
                  <a:lnTo>
                    <a:pt x="14983" y="5405"/>
                  </a:lnTo>
                  <a:lnTo>
                    <a:pt x="881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6"/>
            <p:cNvSpPr/>
            <p:nvPr/>
          </p:nvSpPr>
          <p:spPr>
            <a:xfrm>
              <a:off x="635705" y="3610300"/>
              <a:ext cx="825379" cy="822151"/>
            </a:xfrm>
            <a:custGeom>
              <a:rect b="b" l="l" r="r" t="t"/>
              <a:pathLst>
                <a:path extrusionOk="0" h="15024" w="15083">
                  <a:moveTo>
                    <a:pt x="8863" y="113"/>
                  </a:moveTo>
                  <a:lnTo>
                    <a:pt x="14963" y="5456"/>
                  </a:lnTo>
                  <a:lnTo>
                    <a:pt x="6215" y="14910"/>
                  </a:lnTo>
                  <a:lnTo>
                    <a:pt x="120" y="9567"/>
                  </a:lnTo>
                  <a:lnTo>
                    <a:pt x="8863" y="113"/>
                  </a:lnTo>
                  <a:close/>
                  <a:moveTo>
                    <a:pt x="8863" y="0"/>
                  </a:moveTo>
                  <a:cubicBezTo>
                    <a:pt x="8850" y="0"/>
                    <a:pt x="8835" y="6"/>
                    <a:pt x="8826" y="15"/>
                  </a:cubicBezTo>
                  <a:lnTo>
                    <a:pt x="16" y="9536"/>
                  </a:lnTo>
                  <a:cubicBezTo>
                    <a:pt x="6" y="9547"/>
                    <a:pt x="1" y="9562"/>
                    <a:pt x="1" y="9573"/>
                  </a:cubicBezTo>
                  <a:cubicBezTo>
                    <a:pt x="1" y="9588"/>
                    <a:pt x="6" y="9598"/>
                    <a:pt x="16" y="9609"/>
                  </a:cubicBezTo>
                  <a:lnTo>
                    <a:pt x="6184" y="15013"/>
                  </a:lnTo>
                  <a:cubicBezTo>
                    <a:pt x="6194" y="15024"/>
                    <a:pt x="6205" y="15024"/>
                    <a:pt x="6220" y="15024"/>
                  </a:cubicBezTo>
                  <a:cubicBezTo>
                    <a:pt x="6231" y="15024"/>
                    <a:pt x="6241" y="15019"/>
                    <a:pt x="6251" y="15013"/>
                  </a:cubicBezTo>
                  <a:lnTo>
                    <a:pt x="15062" y="5487"/>
                  </a:lnTo>
                  <a:cubicBezTo>
                    <a:pt x="15082" y="5466"/>
                    <a:pt x="15082" y="5435"/>
                    <a:pt x="15062" y="5414"/>
                  </a:cubicBezTo>
                  <a:lnTo>
                    <a:pt x="8889" y="9"/>
                  </a:lnTo>
                  <a:cubicBezTo>
                    <a:pt x="8882" y="3"/>
                    <a:pt x="8873" y="0"/>
                    <a:pt x="886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6"/>
            <p:cNvSpPr/>
            <p:nvPr/>
          </p:nvSpPr>
          <p:spPr>
            <a:xfrm>
              <a:off x="382836" y="3666773"/>
              <a:ext cx="693006" cy="848637"/>
            </a:xfrm>
            <a:custGeom>
              <a:rect b="b" l="l" r="r" t="t"/>
              <a:pathLst>
                <a:path extrusionOk="0" h="15508" w="12664">
                  <a:moveTo>
                    <a:pt x="8090" y="0"/>
                  </a:moveTo>
                  <a:lnTo>
                    <a:pt x="1" y="3416"/>
                  </a:lnTo>
                  <a:lnTo>
                    <a:pt x="4570" y="15508"/>
                  </a:lnTo>
                  <a:lnTo>
                    <a:pt x="12663" y="12097"/>
                  </a:lnTo>
                  <a:lnTo>
                    <a:pt x="809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6"/>
            <p:cNvSpPr/>
            <p:nvPr/>
          </p:nvSpPr>
          <p:spPr>
            <a:xfrm>
              <a:off x="379717" y="3664037"/>
              <a:ext cx="698970" cy="854218"/>
            </a:xfrm>
            <a:custGeom>
              <a:rect b="b" l="l" r="r" t="t"/>
              <a:pathLst>
                <a:path extrusionOk="0" h="15610" w="12773">
                  <a:moveTo>
                    <a:pt x="8121" y="118"/>
                  </a:moveTo>
                  <a:lnTo>
                    <a:pt x="12658" y="12121"/>
                  </a:lnTo>
                  <a:lnTo>
                    <a:pt x="4653" y="15495"/>
                  </a:lnTo>
                  <a:lnTo>
                    <a:pt x="120" y="3492"/>
                  </a:lnTo>
                  <a:lnTo>
                    <a:pt x="8121" y="118"/>
                  </a:lnTo>
                  <a:close/>
                  <a:moveTo>
                    <a:pt x="8148" y="0"/>
                  </a:moveTo>
                  <a:cubicBezTo>
                    <a:pt x="8142" y="0"/>
                    <a:pt x="8137" y="1"/>
                    <a:pt x="8131" y="4"/>
                  </a:cubicBezTo>
                  <a:lnTo>
                    <a:pt x="37" y="3414"/>
                  </a:lnTo>
                  <a:cubicBezTo>
                    <a:pt x="11" y="3425"/>
                    <a:pt x="1" y="3456"/>
                    <a:pt x="11" y="3482"/>
                  </a:cubicBezTo>
                  <a:lnTo>
                    <a:pt x="4580" y="15579"/>
                  </a:lnTo>
                  <a:cubicBezTo>
                    <a:pt x="4585" y="15589"/>
                    <a:pt x="4595" y="15599"/>
                    <a:pt x="4606" y="15604"/>
                  </a:cubicBezTo>
                  <a:cubicBezTo>
                    <a:pt x="4616" y="15604"/>
                    <a:pt x="4621" y="15610"/>
                    <a:pt x="4627" y="15610"/>
                  </a:cubicBezTo>
                  <a:cubicBezTo>
                    <a:pt x="4632" y="15610"/>
                    <a:pt x="4637" y="15610"/>
                    <a:pt x="4642" y="15604"/>
                  </a:cubicBezTo>
                  <a:lnTo>
                    <a:pt x="12736" y="12194"/>
                  </a:lnTo>
                  <a:cubicBezTo>
                    <a:pt x="12762" y="12183"/>
                    <a:pt x="12772" y="12152"/>
                    <a:pt x="12762" y="12126"/>
                  </a:cubicBezTo>
                  <a:lnTo>
                    <a:pt x="8193" y="35"/>
                  </a:lnTo>
                  <a:cubicBezTo>
                    <a:pt x="8185" y="14"/>
                    <a:pt x="8167" y="0"/>
                    <a:pt x="81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6"/>
            <p:cNvSpPr/>
            <p:nvPr/>
          </p:nvSpPr>
          <p:spPr>
            <a:xfrm>
              <a:off x="533978" y="3773864"/>
              <a:ext cx="585585" cy="754623"/>
            </a:xfrm>
            <a:custGeom>
              <a:rect b="b" l="l" r="r" t="t"/>
              <a:pathLst>
                <a:path extrusionOk="0" h="13790" w="10701">
                  <a:moveTo>
                    <a:pt x="1979" y="0"/>
                  </a:moveTo>
                  <a:lnTo>
                    <a:pt x="1" y="12777"/>
                  </a:lnTo>
                  <a:lnTo>
                    <a:pt x="8728" y="13790"/>
                  </a:lnTo>
                  <a:lnTo>
                    <a:pt x="10701" y="1013"/>
                  </a:lnTo>
                  <a:lnTo>
                    <a:pt x="197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6"/>
            <p:cNvSpPr/>
            <p:nvPr/>
          </p:nvSpPr>
          <p:spPr>
            <a:xfrm>
              <a:off x="531187" y="3771018"/>
              <a:ext cx="591222" cy="760314"/>
            </a:xfrm>
            <a:custGeom>
              <a:rect b="b" l="l" r="r" t="t"/>
              <a:pathLst>
                <a:path extrusionOk="0" h="13894" w="10804">
                  <a:moveTo>
                    <a:pt x="2071" y="104"/>
                  </a:moveTo>
                  <a:lnTo>
                    <a:pt x="10700" y="1106"/>
                  </a:lnTo>
                  <a:lnTo>
                    <a:pt x="8738" y="13790"/>
                  </a:lnTo>
                  <a:lnTo>
                    <a:pt x="109" y="12788"/>
                  </a:lnTo>
                  <a:lnTo>
                    <a:pt x="2071" y="104"/>
                  </a:lnTo>
                  <a:close/>
                  <a:moveTo>
                    <a:pt x="2035" y="1"/>
                  </a:moveTo>
                  <a:cubicBezTo>
                    <a:pt x="2009" y="1"/>
                    <a:pt x="1983" y="16"/>
                    <a:pt x="1978" y="42"/>
                  </a:cubicBezTo>
                  <a:lnTo>
                    <a:pt x="5" y="12824"/>
                  </a:lnTo>
                  <a:cubicBezTo>
                    <a:pt x="0" y="12834"/>
                    <a:pt x="5" y="12850"/>
                    <a:pt x="10" y="12860"/>
                  </a:cubicBezTo>
                  <a:cubicBezTo>
                    <a:pt x="21" y="12871"/>
                    <a:pt x="31" y="12876"/>
                    <a:pt x="47" y="12876"/>
                  </a:cubicBezTo>
                  <a:lnTo>
                    <a:pt x="8774" y="13893"/>
                  </a:lnTo>
                  <a:lnTo>
                    <a:pt x="8779" y="13893"/>
                  </a:lnTo>
                  <a:cubicBezTo>
                    <a:pt x="8800" y="13893"/>
                    <a:pt x="8821" y="13873"/>
                    <a:pt x="8826" y="13852"/>
                  </a:cubicBezTo>
                  <a:lnTo>
                    <a:pt x="10799" y="1070"/>
                  </a:lnTo>
                  <a:cubicBezTo>
                    <a:pt x="10804" y="1060"/>
                    <a:pt x="10799" y="1044"/>
                    <a:pt x="10794" y="1034"/>
                  </a:cubicBezTo>
                  <a:cubicBezTo>
                    <a:pt x="10783" y="1023"/>
                    <a:pt x="10773" y="1018"/>
                    <a:pt x="10757" y="1018"/>
                  </a:cubicBezTo>
                  <a:lnTo>
                    <a:pt x="203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6"/>
            <p:cNvSpPr/>
            <p:nvPr/>
          </p:nvSpPr>
          <p:spPr>
            <a:xfrm>
              <a:off x="731140" y="3828695"/>
              <a:ext cx="604355" cy="783298"/>
            </a:xfrm>
            <a:custGeom>
              <a:rect b="b" l="l" r="r" t="t"/>
              <a:pathLst>
                <a:path extrusionOk="0" h="14314" w="11044">
                  <a:moveTo>
                    <a:pt x="3017" y="0"/>
                  </a:moveTo>
                  <a:lnTo>
                    <a:pt x="1" y="12621"/>
                  </a:lnTo>
                  <a:lnTo>
                    <a:pt x="8027" y="14314"/>
                  </a:lnTo>
                  <a:lnTo>
                    <a:pt x="11044" y="1688"/>
                  </a:lnTo>
                  <a:lnTo>
                    <a:pt x="30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6"/>
            <p:cNvSpPr/>
            <p:nvPr/>
          </p:nvSpPr>
          <p:spPr>
            <a:xfrm>
              <a:off x="728350" y="3826069"/>
              <a:ext cx="609718" cy="788497"/>
            </a:xfrm>
            <a:custGeom>
              <a:rect b="b" l="l" r="r" t="t"/>
              <a:pathLst>
                <a:path extrusionOk="0" h="14409" w="11142">
                  <a:moveTo>
                    <a:pt x="3105" y="106"/>
                  </a:moveTo>
                  <a:lnTo>
                    <a:pt x="11032" y="1777"/>
                  </a:lnTo>
                  <a:lnTo>
                    <a:pt x="8042" y="14300"/>
                  </a:lnTo>
                  <a:lnTo>
                    <a:pt x="114" y="12633"/>
                  </a:lnTo>
                  <a:lnTo>
                    <a:pt x="3105" y="106"/>
                  </a:lnTo>
                  <a:close/>
                  <a:moveTo>
                    <a:pt x="3063" y="1"/>
                  </a:moveTo>
                  <a:cubicBezTo>
                    <a:pt x="3041" y="1"/>
                    <a:pt x="3021" y="15"/>
                    <a:pt x="3016" y="38"/>
                  </a:cubicBezTo>
                  <a:lnTo>
                    <a:pt x="5" y="12664"/>
                  </a:lnTo>
                  <a:cubicBezTo>
                    <a:pt x="0" y="12690"/>
                    <a:pt x="16" y="12716"/>
                    <a:pt x="42" y="12721"/>
                  </a:cubicBezTo>
                  <a:lnTo>
                    <a:pt x="8068" y="14409"/>
                  </a:lnTo>
                  <a:lnTo>
                    <a:pt x="8078" y="14409"/>
                  </a:lnTo>
                  <a:cubicBezTo>
                    <a:pt x="8099" y="14409"/>
                    <a:pt x="8120" y="14393"/>
                    <a:pt x="8125" y="14372"/>
                  </a:cubicBezTo>
                  <a:lnTo>
                    <a:pt x="11136" y="1746"/>
                  </a:lnTo>
                  <a:cubicBezTo>
                    <a:pt x="11141" y="1736"/>
                    <a:pt x="11136" y="1720"/>
                    <a:pt x="11131" y="1710"/>
                  </a:cubicBezTo>
                  <a:cubicBezTo>
                    <a:pt x="11126" y="1699"/>
                    <a:pt x="11115" y="1689"/>
                    <a:pt x="11100" y="1689"/>
                  </a:cubicBezTo>
                  <a:lnTo>
                    <a:pt x="3074" y="2"/>
                  </a:lnTo>
                  <a:cubicBezTo>
                    <a:pt x="3070" y="1"/>
                    <a:pt x="3067" y="1"/>
                    <a:pt x="30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6"/>
            <p:cNvSpPr/>
            <p:nvPr/>
          </p:nvSpPr>
          <p:spPr>
            <a:xfrm>
              <a:off x="636253" y="3908261"/>
              <a:ext cx="668271" cy="532176"/>
            </a:xfrm>
            <a:custGeom>
              <a:rect b="b" l="l" r="r" t="t"/>
              <a:pathLst>
                <a:path extrusionOk="0" h="9725" w="12212">
                  <a:moveTo>
                    <a:pt x="1756" y="0"/>
                  </a:moveTo>
                  <a:lnTo>
                    <a:pt x="1" y="6661"/>
                  </a:lnTo>
                  <a:lnTo>
                    <a:pt x="10457" y="9724"/>
                  </a:lnTo>
                  <a:lnTo>
                    <a:pt x="12212" y="3063"/>
                  </a:lnTo>
                  <a:lnTo>
                    <a:pt x="17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6"/>
            <p:cNvSpPr/>
            <p:nvPr/>
          </p:nvSpPr>
          <p:spPr>
            <a:xfrm>
              <a:off x="633462" y="3905580"/>
              <a:ext cx="674181" cy="537375"/>
            </a:xfrm>
            <a:custGeom>
              <a:rect b="b" l="l" r="r" t="t"/>
              <a:pathLst>
                <a:path extrusionOk="0" h="9820" w="12320">
                  <a:moveTo>
                    <a:pt x="1843" y="111"/>
                  </a:moveTo>
                  <a:lnTo>
                    <a:pt x="12206" y="3143"/>
                  </a:lnTo>
                  <a:lnTo>
                    <a:pt x="10472" y="9711"/>
                  </a:lnTo>
                  <a:lnTo>
                    <a:pt x="109" y="6674"/>
                  </a:lnTo>
                  <a:lnTo>
                    <a:pt x="1843" y="111"/>
                  </a:lnTo>
                  <a:close/>
                  <a:moveTo>
                    <a:pt x="1812" y="0"/>
                  </a:moveTo>
                  <a:cubicBezTo>
                    <a:pt x="1803" y="0"/>
                    <a:pt x="1793" y="4"/>
                    <a:pt x="1786" y="8"/>
                  </a:cubicBezTo>
                  <a:cubicBezTo>
                    <a:pt x="1776" y="13"/>
                    <a:pt x="1765" y="23"/>
                    <a:pt x="1760" y="39"/>
                  </a:cubicBezTo>
                  <a:lnTo>
                    <a:pt x="5" y="6694"/>
                  </a:lnTo>
                  <a:cubicBezTo>
                    <a:pt x="0" y="6720"/>
                    <a:pt x="10" y="6746"/>
                    <a:pt x="36" y="6752"/>
                  </a:cubicBezTo>
                  <a:lnTo>
                    <a:pt x="10492" y="9820"/>
                  </a:lnTo>
                  <a:lnTo>
                    <a:pt x="10508" y="9820"/>
                  </a:lnTo>
                  <a:cubicBezTo>
                    <a:pt x="10513" y="9820"/>
                    <a:pt x="10524" y="9815"/>
                    <a:pt x="10529" y="9815"/>
                  </a:cubicBezTo>
                  <a:cubicBezTo>
                    <a:pt x="10544" y="9804"/>
                    <a:pt x="10550" y="9794"/>
                    <a:pt x="10555" y="9784"/>
                  </a:cubicBezTo>
                  <a:lnTo>
                    <a:pt x="12309" y="3123"/>
                  </a:lnTo>
                  <a:cubicBezTo>
                    <a:pt x="12320" y="3097"/>
                    <a:pt x="12304" y="3071"/>
                    <a:pt x="12278" y="3066"/>
                  </a:cubicBezTo>
                  <a:lnTo>
                    <a:pt x="1822" y="2"/>
                  </a:lnTo>
                  <a:cubicBezTo>
                    <a:pt x="1819" y="1"/>
                    <a:pt x="1816" y="0"/>
                    <a:pt x="18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6"/>
            <p:cNvSpPr/>
            <p:nvPr/>
          </p:nvSpPr>
          <p:spPr>
            <a:xfrm>
              <a:off x="474604" y="4048021"/>
              <a:ext cx="879391" cy="743241"/>
            </a:xfrm>
            <a:custGeom>
              <a:rect b="b" l="l" r="r" t="t"/>
              <a:pathLst>
                <a:path extrusionOk="0" h="13582" w="16070">
                  <a:moveTo>
                    <a:pt x="1" y="0"/>
                  </a:moveTo>
                  <a:lnTo>
                    <a:pt x="1" y="13582"/>
                  </a:lnTo>
                  <a:lnTo>
                    <a:pt x="16069" y="13582"/>
                  </a:lnTo>
                  <a:lnTo>
                    <a:pt x="1606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6"/>
            <p:cNvSpPr/>
            <p:nvPr/>
          </p:nvSpPr>
          <p:spPr>
            <a:xfrm>
              <a:off x="474604" y="4048021"/>
              <a:ext cx="879391" cy="743241"/>
            </a:xfrm>
            <a:custGeom>
              <a:rect b="b" l="l" r="r" t="t"/>
              <a:pathLst>
                <a:path extrusionOk="0" h="13582" w="16070">
                  <a:moveTo>
                    <a:pt x="16069" y="13582"/>
                  </a:moveTo>
                  <a:lnTo>
                    <a:pt x="1" y="13582"/>
                  </a:lnTo>
                  <a:lnTo>
                    <a:pt x="1" y="0"/>
                  </a:lnTo>
                  <a:lnTo>
                    <a:pt x="16069"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6"/>
            <p:cNvSpPr/>
            <p:nvPr/>
          </p:nvSpPr>
          <p:spPr>
            <a:xfrm>
              <a:off x="472087" y="4045449"/>
              <a:ext cx="884425" cy="748659"/>
            </a:xfrm>
            <a:custGeom>
              <a:rect b="b" l="l" r="r" t="t"/>
              <a:pathLst>
                <a:path extrusionOk="0" h="13681" w="16162">
                  <a:moveTo>
                    <a:pt x="16063" y="99"/>
                  </a:moveTo>
                  <a:lnTo>
                    <a:pt x="16063" y="13582"/>
                  </a:lnTo>
                  <a:lnTo>
                    <a:pt x="99" y="13582"/>
                  </a:lnTo>
                  <a:lnTo>
                    <a:pt x="99" y="99"/>
                  </a:lnTo>
                  <a:close/>
                  <a:moveTo>
                    <a:pt x="47" y="1"/>
                  </a:moveTo>
                  <a:cubicBezTo>
                    <a:pt x="21" y="1"/>
                    <a:pt x="0" y="21"/>
                    <a:pt x="0" y="47"/>
                  </a:cubicBezTo>
                  <a:lnTo>
                    <a:pt x="0" y="13629"/>
                  </a:lnTo>
                  <a:cubicBezTo>
                    <a:pt x="0" y="13660"/>
                    <a:pt x="21" y="13681"/>
                    <a:pt x="47" y="13681"/>
                  </a:cubicBezTo>
                  <a:lnTo>
                    <a:pt x="16115" y="13681"/>
                  </a:lnTo>
                  <a:cubicBezTo>
                    <a:pt x="16141" y="13681"/>
                    <a:pt x="16162" y="13660"/>
                    <a:pt x="16162" y="13629"/>
                  </a:cubicBezTo>
                  <a:lnTo>
                    <a:pt x="16162" y="47"/>
                  </a:lnTo>
                  <a:cubicBezTo>
                    <a:pt x="16162" y="21"/>
                    <a:pt x="16141" y="1"/>
                    <a:pt x="161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6"/>
            <p:cNvSpPr/>
            <p:nvPr/>
          </p:nvSpPr>
          <p:spPr>
            <a:xfrm>
              <a:off x="348471" y="4048295"/>
              <a:ext cx="126190" cy="742967"/>
            </a:xfrm>
            <a:custGeom>
              <a:rect b="b" l="l" r="r" t="t"/>
              <a:pathLst>
                <a:path extrusionOk="0" h="13577" w="2306">
                  <a:moveTo>
                    <a:pt x="2306" y="1"/>
                  </a:moveTo>
                  <a:lnTo>
                    <a:pt x="1" y="104"/>
                  </a:lnTo>
                  <a:lnTo>
                    <a:pt x="1" y="12881"/>
                  </a:lnTo>
                  <a:lnTo>
                    <a:pt x="2306" y="13577"/>
                  </a:lnTo>
                  <a:lnTo>
                    <a:pt x="230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6"/>
            <p:cNvSpPr/>
            <p:nvPr/>
          </p:nvSpPr>
          <p:spPr>
            <a:xfrm>
              <a:off x="348471" y="4048295"/>
              <a:ext cx="126190" cy="742967"/>
            </a:xfrm>
            <a:custGeom>
              <a:rect b="b" l="l" r="r" t="t"/>
              <a:pathLst>
                <a:path extrusionOk="0" h="13577" w="2306">
                  <a:moveTo>
                    <a:pt x="2306" y="13577"/>
                  </a:moveTo>
                  <a:lnTo>
                    <a:pt x="1" y="12881"/>
                  </a:lnTo>
                  <a:lnTo>
                    <a:pt x="1" y="104"/>
                  </a:lnTo>
                  <a:lnTo>
                    <a:pt x="2306"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6"/>
            <p:cNvSpPr/>
            <p:nvPr/>
          </p:nvSpPr>
          <p:spPr>
            <a:xfrm>
              <a:off x="345625" y="4045449"/>
              <a:ext cx="131881" cy="748659"/>
            </a:xfrm>
            <a:custGeom>
              <a:rect b="b" l="l" r="r" t="t"/>
              <a:pathLst>
                <a:path extrusionOk="0" h="13681" w="2410">
                  <a:moveTo>
                    <a:pt x="2311" y="99"/>
                  </a:moveTo>
                  <a:lnTo>
                    <a:pt x="2311" y="13567"/>
                  </a:lnTo>
                  <a:lnTo>
                    <a:pt x="99" y="12902"/>
                  </a:lnTo>
                  <a:lnTo>
                    <a:pt x="99" y="203"/>
                  </a:lnTo>
                  <a:lnTo>
                    <a:pt x="2311" y="99"/>
                  </a:lnTo>
                  <a:close/>
                  <a:moveTo>
                    <a:pt x="2358" y="1"/>
                  </a:moveTo>
                  <a:lnTo>
                    <a:pt x="48" y="105"/>
                  </a:lnTo>
                  <a:cubicBezTo>
                    <a:pt x="22" y="110"/>
                    <a:pt x="1" y="131"/>
                    <a:pt x="1" y="156"/>
                  </a:cubicBezTo>
                  <a:lnTo>
                    <a:pt x="1" y="12938"/>
                  </a:lnTo>
                  <a:cubicBezTo>
                    <a:pt x="1" y="12959"/>
                    <a:pt x="16" y="12975"/>
                    <a:pt x="37" y="12985"/>
                  </a:cubicBezTo>
                  <a:lnTo>
                    <a:pt x="2347" y="13681"/>
                  </a:lnTo>
                  <a:lnTo>
                    <a:pt x="2358" y="13681"/>
                  </a:lnTo>
                  <a:cubicBezTo>
                    <a:pt x="2389" y="13681"/>
                    <a:pt x="2410" y="13660"/>
                    <a:pt x="2410" y="13629"/>
                  </a:cubicBezTo>
                  <a:lnTo>
                    <a:pt x="2410" y="47"/>
                  </a:lnTo>
                  <a:cubicBezTo>
                    <a:pt x="2410" y="37"/>
                    <a:pt x="2405" y="27"/>
                    <a:pt x="2394" y="16"/>
                  </a:cubicBezTo>
                  <a:cubicBezTo>
                    <a:pt x="2384" y="6"/>
                    <a:pt x="2368" y="1"/>
                    <a:pt x="23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6"/>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6"/>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6"/>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6"/>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6"/>
            <p:cNvSpPr/>
            <p:nvPr/>
          </p:nvSpPr>
          <p:spPr>
            <a:xfrm>
              <a:off x="830023" y="4123866"/>
              <a:ext cx="250082" cy="65120"/>
            </a:xfrm>
            <a:custGeom>
              <a:rect b="b" l="l" r="r" t="t"/>
              <a:pathLst>
                <a:path extrusionOk="0" h="1190" w="4570">
                  <a:moveTo>
                    <a:pt x="593" y="1"/>
                  </a:moveTo>
                  <a:cubicBezTo>
                    <a:pt x="265" y="1"/>
                    <a:pt x="1" y="265"/>
                    <a:pt x="1" y="598"/>
                  </a:cubicBezTo>
                  <a:cubicBezTo>
                    <a:pt x="1" y="925"/>
                    <a:pt x="265" y="1190"/>
                    <a:pt x="593" y="1190"/>
                  </a:cubicBezTo>
                  <a:lnTo>
                    <a:pt x="3972" y="1190"/>
                  </a:lnTo>
                  <a:cubicBezTo>
                    <a:pt x="4305" y="1190"/>
                    <a:pt x="4569" y="925"/>
                    <a:pt x="4569" y="598"/>
                  </a:cubicBezTo>
                  <a:cubicBezTo>
                    <a:pt x="4569" y="265"/>
                    <a:pt x="4299" y="1"/>
                    <a:pt x="39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6"/>
            <p:cNvSpPr/>
            <p:nvPr/>
          </p:nvSpPr>
          <p:spPr>
            <a:xfrm>
              <a:off x="828600" y="4121294"/>
              <a:ext cx="252927" cy="70264"/>
            </a:xfrm>
            <a:custGeom>
              <a:rect b="b" l="l" r="r" t="t"/>
              <a:pathLst>
                <a:path extrusionOk="0" h="1284" w="4622">
                  <a:moveTo>
                    <a:pt x="3998" y="100"/>
                  </a:moveTo>
                  <a:cubicBezTo>
                    <a:pt x="4294" y="110"/>
                    <a:pt x="4528" y="349"/>
                    <a:pt x="4528" y="645"/>
                  </a:cubicBezTo>
                  <a:cubicBezTo>
                    <a:pt x="4528" y="935"/>
                    <a:pt x="4294" y="1179"/>
                    <a:pt x="3998"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998" y="1283"/>
                  </a:lnTo>
                  <a:cubicBezTo>
                    <a:pt x="4346" y="1273"/>
                    <a:pt x="4621" y="987"/>
                    <a:pt x="4621" y="645"/>
                  </a:cubicBezTo>
                  <a:cubicBezTo>
                    <a:pt x="4621" y="297"/>
                    <a:pt x="4346" y="11"/>
                    <a:pt x="40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6"/>
            <p:cNvSpPr/>
            <p:nvPr/>
          </p:nvSpPr>
          <p:spPr>
            <a:xfrm>
              <a:off x="831172" y="4123866"/>
              <a:ext cx="227591" cy="65120"/>
            </a:xfrm>
            <a:custGeom>
              <a:rect b="b" l="l" r="r" t="t"/>
              <a:pathLst>
                <a:path extrusionOk="0" h="1190" w="4159">
                  <a:moveTo>
                    <a:pt x="572" y="1"/>
                  </a:moveTo>
                  <a:cubicBezTo>
                    <a:pt x="255" y="11"/>
                    <a:pt x="0" y="276"/>
                    <a:pt x="0" y="598"/>
                  </a:cubicBezTo>
                  <a:cubicBezTo>
                    <a:pt x="0" y="914"/>
                    <a:pt x="255" y="1179"/>
                    <a:pt x="572" y="1190"/>
                  </a:cubicBezTo>
                  <a:lnTo>
                    <a:pt x="3567" y="1190"/>
                  </a:lnTo>
                  <a:cubicBezTo>
                    <a:pt x="3894" y="1190"/>
                    <a:pt x="4159" y="925"/>
                    <a:pt x="4159" y="598"/>
                  </a:cubicBezTo>
                  <a:cubicBezTo>
                    <a:pt x="4159" y="265"/>
                    <a:pt x="3894" y="1"/>
                    <a:pt x="35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6"/>
            <p:cNvSpPr/>
            <p:nvPr/>
          </p:nvSpPr>
          <p:spPr>
            <a:xfrm>
              <a:off x="828600" y="4121294"/>
              <a:ext cx="231914" cy="70264"/>
            </a:xfrm>
            <a:custGeom>
              <a:rect b="b" l="l" r="r" t="t"/>
              <a:pathLst>
                <a:path extrusionOk="0" h="1284" w="4238">
                  <a:moveTo>
                    <a:pt x="3614" y="100"/>
                  </a:moveTo>
                  <a:cubicBezTo>
                    <a:pt x="3910" y="110"/>
                    <a:pt x="4144" y="349"/>
                    <a:pt x="4144" y="645"/>
                  </a:cubicBezTo>
                  <a:cubicBezTo>
                    <a:pt x="4144" y="935"/>
                    <a:pt x="3910" y="1179"/>
                    <a:pt x="3614" y="1190"/>
                  </a:cubicBezTo>
                  <a:lnTo>
                    <a:pt x="619" y="1190"/>
                  </a:lnTo>
                  <a:cubicBezTo>
                    <a:pt x="328" y="1179"/>
                    <a:pt x="94" y="935"/>
                    <a:pt x="94" y="645"/>
                  </a:cubicBezTo>
                  <a:cubicBezTo>
                    <a:pt x="94" y="349"/>
                    <a:pt x="328" y="110"/>
                    <a:pt x="619" y="100"/>
                  </a:cubicBezTo>
                  <a:close/>
                  <a:moveTo>
                    <a:pt x="619" y="1"/>
                  </a:moveTo>
                  <a:cubicBezTo>
                    <a:pt x="276" y="11"/>
                    <a:pt x="1" y="297"/>
                    <a:pt x="1" y="645"/>
                  </a:cubicBezTo>
                  <a:cubicBezTo>
                    <a:pt x="1" y="987"/>
                    <a:pt x="276" y="1273"/>
                    <a:pt x="619" y="1283"/>
                  </a:cubicBezTo>
                  <a:lnTo>
                    <a:pt x="3614" y="1283"/>
                  </a:lnTo>
                  <a:cubicBezTo>
                    <a:pt x="3962" y="1273"/>
                    <a:pt x="4237" y="987"/>
                    <a:pt x="4237" y="645"/>
                  </a:cubicBezTo>
                  <a:cubicBezTo>
                    <a:pt x="4237" y="297"/>
                    <a:pt x="3962" y="11"/>
                    <a:pt x="36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86"/>
          <p:cNvGrpSpPr/>
          <p:nvPr/>
        </p:nvGrpSpPr>
        <p:grpSpPr>
          <a:xfrm>
            <a:off x="7686438" y="2492822"/>
            <a:ext cx="1296452" cy="2498227"/>
            <a:chOff x="359850" y="2880925"/>
            <a:chExt cx="329450" cy="634825"/>
          </a:xfrm>
        </p:grpSpPr>
        <p:sp>
          <p:nvSpPr>
            <p:cNvPr id="11958" name="Google Shape;11958;p86"/>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6"/>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6"/>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6"/>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6"/>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6"/>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6"/>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6"/>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6"/>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6"/>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6"/>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6"/>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6"/>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6"/>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6"/>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6"/>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6"/>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6"/>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6"/>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6"/>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6"/>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6"/>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6"/>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6"/>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6"/>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6"/>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6"/>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6"/>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6"/>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6"/>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6"/>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86"/>
          <p:cNvGrpSpPr/>
          <p:nvPr/>
        </p:nvGrpSpPr>
        <p:grpSpPr>
          <a:xfrm>
            <a:off x="7955888" y="534988"/>
            <a:ext cx="757563" cy="1862969"/>
            <a:chOff x="4511300" y="4003475"/>
            <a:chExt cx="351000" cy="863125"/>
          </a:xfrm>
        </p:grpSpPr>
        <p:sp>
          <p:nvSpPr>
            <p:cNvPr id="11990" name="Google Shape;11990;p86"/>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6"/>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6"/>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6"/>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6"/>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86"/>
          <p:cNvGrpSpPr/>
          <p:nvPr/>
        </p:nvGrpSpPr>
        <p:grpSpPr>
          <a:xfrm>
            <a:off x="-211928" y="306216"/>
            <a:ext cx="1868005" cy="1677810"/>
            <a:chOff x="-211928" y="306216"/>
            <a:chExt cx="1868005" cy="1677810"/>
          </a:xfrm>
        </p:grpSpPr>
        <p:sp>
          <p:nvSpPr>
            <p:cNvPr id="11996" name="Google Shape;11996;p86"/>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6"/>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6"/>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6"/>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6"/>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6"/>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6"/>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6"/>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6"/>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6"/>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6"/>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6"/>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6"/>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86"/>
          <p:cNvGrpSpPr/>
          <p:nvPr/>
        </p:nvGrpSpPr>
        <p:grpSpPr>
          <a:xfrm>
            <a:off x="660135" y="2741801"/>
            <a:ext cx="657895" cy="1080642"/>
            <a:chOff x="660135" y="2741801"/>
            <a:chExt cx="657895" cy="1080642"/>
          </a:xfrm>
        </p:grpSpPr>
        <p:sp>
          <p:nvSpPr>
            <p:cNvPr id="12010" name="Google Shape;12010;p86"/>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6"/>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6"/>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6"/>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6"/>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6"/>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6"/>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6"/>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6"/>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86"/>
          <p:cNvGrpSpPr/>
          <p:nvPr/>
        </p:nvGrpSpPr>
        <p:grpSpPr>
          <a:xfrm>
            <a:off x="8236779" y="1103451"/>
            <a:ext cx="679828" cy="1563925"/>
            <a:chOff x="8236779" y="1103451"/>
            <a:chExt cx="679828" cy="1563925"/>
          </a:xfrm>
        </p:grpSpPr>
        <p:sp>
          <p:nvSpPr>
            <p:cNvPr id="12020" name="Google Shape;12020;p86"/>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6"/>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6"/>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6"/>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6"/>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6"/>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6"/>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6"/>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6"/>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6"/>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33" name="Shape 12033"/>
        <p:cNvGrpSpPr/>
        <p:nvPr/>
      </p:nvGrpSpPr>
      <p:grpSpPr>
        <a:xfrm>
          <a:off x="0" y="0"/>
          <a:ext cx="0" cy="0"/>
          <a:chOff x="0" y="0"/>
          <a:chExt cx="0" cy="0"/>
        </a:xfrm>
      </p:grpSpPr>
      <p:sp>
        <p:nvSpPr>
          <p:cNvPr id="12034" name="Google Shape;12034;p87"/>
          <p:cNvSpPr txBox="1"/>
          <p:nvPr>
            <p:ph idx="1" type="subTitle"/>
          </p:nvPr>
        </p:nvSpPr>
        <p:spPr>
          <a:xfrm>
            <a:off x="1898513" y="347950"/>
            <a:ext cx="5868600" cy="40443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1200"/>
              </a:spcAft>
              <a:buNone/>
            </a:pPr>
            <a:r>
              <a:rPr b="1" lang="en" sz="2100">
                <a:solidFill>
                  <a:srgbClr val="000000"/>
                </a:solidFill>
                <a:latin typeface="Arial"/>
                <a:ea typeface="Arial"/>
                <a:cs typeface="Arial"/>
                <a:sym typeface="Arial"/>
              </a:rPr>
              <a:t>Administrative burden of entry</a:t>
            </a:r>
            <a:r>
              <a:rPr lang="en" sz="2100">
                <a:solidFill>
                  <a:srgbClr val="000000"/>
                </a:solidFill>
                <a:latin typeface="Arial"/>
                <a:ea typeface="Arial"/>
                <a:cs typeface="Arial"/>
                <a:sym typeface="Arial"/>
              </a:rPr>
              <a:t> involves the compliance with the administrative requirements, permits, regulations, and reporting issued by the government of the country and so on.</a:t>
            </a:r>
            <a:endParaRPr sz="2100">
              <a:solidFill>
                <a:srgbClr val="191919"/>
              </a:solidFill>
            </a:endParaRPr>
          </a:p>
        </p:txBody>
      </p:sp>
      <p:grpSp>
        <p:nvGrpSpPr>
          <p:cNvPr id="12035" name="Google Shape;12035;p87"/>
          <p:cNvGrpSpPr/>
          <p:nvPr/>
        </p:nvGrpSpPr>
        <p:grpSpPr>
          <a:xfrm>
            <a:off x="7868443" y="424153"/>
            <a:ext cx="1063275" cy="1226326"/>
            <a:chOff x="1718650" y="1257350"/>
            <a:chExt cx="1088975" cy="669100"/>
          </a:xfrm>
        </p:grpSpPr>
        <p:sp>
          <p:nvSpPr>
            <p:cNvPr id="12036" name="Google Shape;12036;p87"/>
            <p:cNvSpPr/>
            <p:nvPr/>
          </p:nvSpPr>
          <p:spPr>
            <a:xfrm>
              <a:off x="1719950" y="1765100"/>
              <a:ext cx="1086375" cy="43500"/>
            </a:xfrm>
            <a:custGeom>
              <a:rect b="b" l="l" r="r" t="t"/>
              <a:pathLst>
                <a:path extrusionOk="0" h="1740" w="43455">
                  <a:moveTo>
                    <a:pt x="0" y="0"/>
                  </a:moveTo>
                  <a:lnTo>
                    <a:pt x="0" y="1740"/>
                  </a:lnTo>
                  <a:lnTo>
                    <a:pt x="43455" y="1740"/>
                  </a:lnTo>
                  <a:lnTo>
                    <a:pt x="434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7"/>
            <p:cNvSpPr/>
            <p:nvPr/>
          </p:nvSpPr>
          <p:spPr>
            <a:xfrm>
              <a:off x="1718775" y="1763925"/>
              <a:ext cx="1088725" cy="45850"/>
            </a:xfrm>
            <a:custGeom>
              <a:rect b="b" l="l" r="r" t="t"/>
              <a:pathLst>
                <a:path extrusionOk="0" h="1834" w="43549">
                  <a:moveTo>
                    <a:pt x="43450" y="99"/>
                  </a:moveTo>
                  <a:lnTo>
                    <a:pt x="43450" y="1735"/>
                  </a:lnTo>
                  <a:lnTo>
                    <a:pt x="99" y="1735"/>
                  </a:lnTo>
                  <a:lnTo>
                    <a:pt x="99" y="99"/>
                  </a:lnTo>
                  <a:close/>
                  <a:moveTo>
                    <a:pt x="47" y="1"/>
                  </a:moveTo>
                  <a:cubicBezTo>
                    <a:pt x="21" y="1"/>
                    <a:pt x="1" y="21"/>
                    <a:pt x="1" y="47"/>
                  </a:cubicBezTo>
                  <a:lnTo>
                    <a:pt x="1" y="1787"/>
                  </a:lnTo>
                  <a:cubicBezTo>
                    <a:pt x="1" y="1812"/>
                    <a:pt x="21" y="1833"/>
                    <a:pt x="47" y="1833"/>
                  </a:cubicBezTo>
                  <a:lnTo>
                    <a:pt x="43502" y="1833"/>
                  </a:lnTo>
                  <a:cubicBezTo>
                    <a:pt x="43528" y="1833"/>
                    <a:pt x="43548" y="1812"/>
                    <a:pt x="43548" y="1787"/>
                  </a:cubicBezTo>
                  <a:lnTo>
                    <a:pt x="43548" y="47"/>
                  </a:lnTo>
                  <a:cubicBezTo>
                    <a:pt x="43548" y="21"/>
                    <a:pt x="43528" y="1"/>
                    <a:pt x="435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7"/>
            <p:cNvSpPr/>
            <p:nvPr/>
          </p:nvSpPr>
          <p:spPr>
            <a:xfrm>
              <a:off x="1719950" y="1808575"/>
              <a:ext cx="1086375" cy="27275"/>
            </a:xfrm>
            <a:custGeom>
              <a:rect b="b" l="l" r="r" t="t"/>
              <a:pathLst>
                <a:path extrusionOk="0" h="1091" w="43455">
                  <a:moveTo>
                    <a:pt x="0" y="1"/>
                  </a:moveTo>
                  <a:lnTo>
                    <a:pt x="3297" y="1091"/>
                  </a:lnTo>
                  <a:lnTo>
                    <a:pt x="40163" y="1091"/>
                  </a:lnTo>
                  <a:lnTo>
                    <a:pt x="434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7"/>
            <p:cNvSpPr/>
            <p:nvPr/>
          </p:nvSpPr>
          <p:spPr>
            <a:xfrm>
              <a:off x="1719950" y="1808575"/>
              <a:ext cx="1086375" cy="27275"/>
            </a:xfrm>
            <a:custGeom>
              <a:rect b="b" l="l" r="r" t="t"/>
              <a:pathLst>
                <a:path extrusionOk="0" h="1091" w="43455">
                  <a:moveTo>
                    <a:pt x="43455" y="1"/>
                  </a:moveTo>
                  <a:lnTo>
                    <a:pt x="0" y="1"/>
                  </a:lnTo>
                  <a:lnTo>
                    <a:pt x="3297" y="1091"/>
                  </a:lnTo>
                  <a:lnTo>
                    <a:pt x="40163" y="1091"/>
                  </a:ln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7"/>
            <p:cNvSpPr/>
            <p:nvPr/>
          </p:nvSpPr>
          <p:spPr>
            <a:xfrm>
              <a:off x="1718650" y="1807400"/>
              <a:ext cx="1088975" cy="29725"/>
            </a:xfrm>
            <a:custGeom>
              <a:rect b="b" l="l" r="r" t="t"/>
              <a:pathLst>
                <a:path extrusionOk="0" h="1189" w="43559">
                  <a:moveTo>
                    <a:pt x="43206" y="94"/>
                  </a:moveTo>
                  <a:lnTo>
                    <a:pt x="40205" y="1091"/>
                  </a:lnTo>
                  <a:lnTo>
                    <a:pt x="3354" y="1091"/>
                  </a:lnTo>
                  <a:lnTo>
                    <a:pt x="354" y="94"/>
                  </a:lnTo>
                  <a:close/>
                  <a:moveTo>
                    <a:pt x="52" y="1"/>
                  </a:moveTo>
                  <a:cubicBezTo>
                    <a:pt x="32" y="1"/>
                    <a:pt x="11" y="16"/>
                    <a:pt x="6" y="42"/>
                  </a:cubicBezTo>
                  <a:cubicBezTo>
                    <a:pt x="0" y="63"/>
                    <a:pt x="16" y="84"/>
                    <a:pt x="37" y="94"/>
                  </a:cubicBezTo>
                  <a:lnTo>
                    <a:pt x="3334" y="1184"/>
                  </a:lnTo>
                  <a:cubicBezTo>
                    <a:pt x="3334" y="1187"/>
                    <a:pt x="3336" y="1188"/>
                    <a:pt x="3339" y="1188"/>
                  </a:cubicBezTo>
                  <a:cubicBezTo>
                    <a:pt x="3343" y="1188"/>
                    <a:pt x="3347" y="1187"/>
                    <a:pt x="3349" y="1184"/>
                  </a:cubicBezTo>
                  <a:lnTo>
                    <a:pt x="40231" y="1184"/>
                  </a:lnTo>
                  <a:lnTo>
                    <a:pt x="43522" y="94"/>
                  </a:lnTo>
                  <a:cubicBezTo>
                    <a:pt x="43543" y="84"/>
                    <a:pt x="43559" y="63"/>
                    <a:pt x="43553" y="42"/>
                  </a:cubicBezTo>
                  <a:cubicBezTo>
                    <a:pt x="43548" y="16"/>
                    <a:pt x="43528" y="1"/>
                    <a:pt x="435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7"/>
            <p:cNvSpPr/>
            <p:nvPr/>
          </p:nvSpPr>
          <p:spPr>
            <a:xfrm>
              <a:off x="1877525" y="1835825"/>
              <a:ext cx="59450" cy="89325"/>
            </a:xfrm>
            <a:custGeom>
              <a:rect b="b" l="l" r="r" t="t"/>
              <a:pathLst>
                <a:path extrusionOk="0" h="3573" w="2378">
                  <a:moveTo>
                    <a:pt x="0" y="1"/>
                  </a:moveTo>
                  <a:lnTo>
                    <a:pt x="0"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7"/>
            <p:cNvSpPr/>
            <p:nvPr/>
          </p:nvSpPr>
          <p:spPr>
            <a:xfrm>
              <a:off x="1876350" y="1834675"/>
              <a:ext cx="61800" cy="91775"/>
            </a:xfrm>
            <a:custGeom>
              <a:rect b="b" l="l" r="r" t="t"/>
              <a:pathLst>
                <a:path extrusionOk="0" h="3671" w="2472">
                  <a:moveTo>
                    <a:pt x="2373" y="93"/>
                  </a:moveTo>
                  <a:lnTo>
                    <a:pt x="2373" y="3572"/>
                  </a:lnTo>
                  <a:lnTo>
                    <a:pt x="99" y="3572"/>
                  </a:lnTo>
                  <a:lnTo>
                    <a:pt x="99" y="93"/>
                  </a:lnTo>
                  <a:close/>
                  <a:moveTo>
                    <a:pt x="47" y="0"/>
                  </a:moveTo>
                  <a:cubicBezTo>
                    <a:pt x="21" y="0"/>
                    <a:pt x="0" y="21"/>
                    <a:pt x="0" y="47"/>
                  </a:cubicBezTo>
                  <a:lnTo>
                    <a:pt x="0" y="3619"/>
                  </a:lnTo>
                  <a:cubicBezTo>
                    <a:pt x="0" y="3645"/>
                    <a:pt x="21" y="3671"/>
                    <a:pt x="47" y="3671"/>
                  </a:cubicBezTo>
                  <a:lnTo>
                    <a:pt x="2425" y="3671"/>
                  </a:lnTo>
                  <a:cubicBezTo>
                    <a:pt x="2451" y="3665"/>
                    <a:pt x="2472" y="3645"/>
                    <a:pt x="2472" y="3619"/>
                  </a:cubicBezTo>
                  <a:lnTo>
                    <a:pt x="2472" y="47"/>
                  </a:lnTo>
                  <a:cubicBezTo>
                    <a:pt x="2472" y="21"/>
                    <a:pt x="2446" y="0"/>
                    <a:pt x="2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7"/>
            <p:cNvSpPr/>
            <p:nvPr/>
          </p:nvSpPr>
          <p:spPr>
            <a:xfrm>
              <a:off x="1836500" y="1816100"/>
              <a:ext cx="104000" cy="20925"/>
            </a:xfrm>
            <a:custGeom>
              <a:rect b="b" l="l" r="r" t="t"/>
              <a:pathLst>
                <a:path extrusionOk="0" h="837" w="4160">
                  <a:moveTo>
                    <a:pt x="2487" y="94"/>
                  </a:moveTo>
                  <a:lnTo>
                    <a:pt x="3874" y="743"/>
                  </a:lnTo>
                  <a:lnTo>
                    <a:pt x="1651" y="743"/>
                  </a:lnTo>
                  <a:lnTo>
                    <a:pt x="270" y="94"/>
                  </a:lnTo>
                  <a:close/>
                  <a:moveTo>
                    <a:pt x="52" y="1"/>
                  </a:moveTo>
                  <a:cubicBezTo>
                    <a:pt x="26" y="1"/>
                    <a:pt x="6" y="16"/>
                    <a:pt x="6" y="37"/>
                  </a:cubicBezTo>
                  <a:cubicBezTo>
                    <a:pt x="1" y="58"/>
                    <a:pt x="11" y="84"/>
                    <a:pt x="32" y="94"/>
                  </a:cubicBezTo>
                  <a:lnTo>
                    <a:pt x="1620" y="836"/>
                  </a:lnTo>
                  <a:lnTo>
                    <a:pt x="4092" y="836"/>
                  </a:lnTo>
                  <a:cubicBezTo>
                    <a:pt x="4143" y="836"/>
                    <a:pt x="4159" y="769"/>
                    <a:pt x="4112" y="748"/>
                  </a:cubicBezTo>
                  <a:lnTo>
                    <a:pt x="2518" y="6"/>
                  </a:lnTo>
                  <a:cubicBezTo>
                    <a:pt x="2513" y="1"/>
                    <a:pt x="2503" y="1"/>
                    <a:pt x="24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1870125" y="1821425"/>
              <a:ext cx="22475" cy="5075"/>
            </a:xfrm>
            <a:custGeom>
              <a:rect b="b" l="l" r="r" t="t"/>
              <a:pathLst>
                <a:path extrusionOk="0" h="203" w="899">
                  <a:moveTo>
                    <a:pt x="447" y="0"/>
                  </a:moveTo>
                  <a:cubicBezTo>
                    <a:pt x="197" y="0"/>
                    <a:pt x="0" y="47"/>
                    <a:pt x="0" y="104"/>
                  </a:cubicBezTo>
                  <a:cubicBezTo>
                    <a:pt x="0" y="156"/>
                    <a:pt x="197" y="203"/>
                    <a:pt x="447" y="203"/>
                  </a:cubicBezTo>
                  <a:cubicBezTo>
                    <a:pt x="696" y="203"/>
                    <a:pt x="898" y="156"/>
                    <a:pt x="898" y="104"/>
                  </a:cubicBezTo>
                  <a:cubicBezTo>
                    <a:pt x="898" y="47"/>
                    <a:pt x="696"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7"/>
            <p:cNvSpPr/>
            <p:nvPr/>
          </p:nvSpPr>
          <p:spPr>
            <a:xfrm>
              <a:off x="1898800" y="1895025"/>
              <a:ext cx="13400" cy="13375"/>
            </a:xfrm>
            <a:custGeom>
              <a:rect b="b" l="l" r="r" t="t"/>
              <a:pathLst>
                <a:path extrusionOk="0" h="535" w="536">
                  <a:moveTo>
                    <a:pt x="265" y="0"/>
                  </a:moveTo>
                  <a:cubicBezTo>
                    <a:pt x="120" y="0"/>
                    <a:pt x="1" y="120"/>
                    <a:pt x="1" y="265"/>
                  </a:cubicBezTo>
                  <a:cubicBezTo>
                    <a:pt x="1" y="415"/>
                    <a:pt x="120" y="535"/>
                    <a:pt x="265" y="535"/>
                  </a:cubicBezTo>
                  <a:cubicBezTo>
                    <a:pt x="416" y="535"/>
                    <a:pt x="535" y="415"/>
                    <a:pt x="535" y="265"/>
                  </a:cubicBezTo>
                  <a:cubicBezTo>
                    <a:pt x="535" y="120"/>
                    <a:pt x="416"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7"/>
            <p:cNvSpPr/>
            <p:nvPr/>
          </p:nvSpPr>
          <p:spPr>
            <a:xfrm>
              <a:off x="2602400" y="1835825"/>
              <a:ext cx="59475" cy="89325"/>
            </a:xfrm>
            <a:custGeom>
              <a:rect b="b" l="l" r="r" t="t"/>
              <a:pathLst>
                <a:path extrusionOk="0" h="3573" w="2379">
                  <a:moveTo>
                    <a:pt x="1" y="1"/>
                  </a:moveTo>
                  <a:lnTo>
                    <a:pt x="1"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7"/>
            <p:cNvSpPr/>
            <p:nvPr/>
          </p:nvSpPr>
          <p:spPr>
            <a:xfrm>
              <a:off x="2601225" y="1834675"/>
              <a:ext cx="61825" cy="91775"/>
            </a:xfrm>
            <a:custGeom>
              <a:rect b="b" l="l" r="r" t="t"/>
              <a:pathLst>
                <a:path extrusionOk="0" h="3671" w="2473">
                  <a:moveTo>
                    <a:pt x="2373" y="93"/>
                  </a:moveTo>
                  <a:lnTo>
                    <a:pt x="2373" y="3572"/>
                  </a:lnTo>
                  <a:lnTo>
                    <a:pt x="100" y="3572"/>
                  </a:lnTo>
                  <a:lnTo>
                    <a:pt x="100" y="93"/>
                  </a:lnTo>
                  <a:close/>
                  <a:moveTo>
                    <a:pt x="48" y="0"/>
                  </a:moveTo>
                  <a:cubicBezTo>
                    <a:pt x="22" y="0"/>
                    <a:pt x="1" y="21"/>
                    <a:pt x="1" y="47"/>
                  </a:cubicBezTo>
                  <a:lnTo>
                    <a:pt x="1" y="3619"/>
                  </a:lnTo>
                  <a:cubicBezTo>
                    <a:pt x="1" y="3645"/>
                    <a:pt x="22" y="3671"/>
                    <a:pt x="48" y="3671"/>
                  </a:cubicBezTo>
                  <a:lnTo>
                    <a:pt x="2425" y="3671"/>
                  </a:lnTo>
                  <a:cubicBezTo>
                    <a:pt x="2451" y="3671"/>
                    <a:pt x="2472" y="3645"/>
                    <a:pt x="2472" y="3619"/>
                  </a:cubicBezTo>
                  <a:lnTo>
                    <a:pt x="2472" y="47"/>
                  </a:lnTo>
                  <a:cubicBezTo>
                    <a:pt x="2472" y="21"/>
                    <a:pt x="2451" y="0"/>
                    <a:pt x="24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7"/>
            <p:cNvSpPr/>
            <p:nvPr/>
          </p:nvSpPr>
          <p:spPr>
            <a:xfrm>
              <a:off x="2599300" y="1815450"/>
              <a:ext cx="98925" cy="21575"/>
            </a:xfrm>
            <a:custGeom>
              <a:rect b="b" l="l" r="r" t="t"/>
              <a:pathLst>
                <a:path extrusionOk="0" h="863" w="3957">
                  <a:moveTo>
                    <a:pt x="3707" y="94"/>
                  </a:moveTo>
                  <a:lnTo>
                    <a:pt x="2487" y="769"/>
                  </a:lnTo>
                  <a:lnTo>
                    <a:pt x="244" y="769"/>
                  </a:lnTo>
                  <a:lnTo>
                    <a:pt x="1464" y="94"/>
                  </a:lnTo>
                  <a:close/>
                  <a:moveTo>
                    <a:pt x="1454" y="1"/>
                  </a:moveTo>
                  <a:cubicBezTo>
                    <a:pt x="1443" y="1"/>
                    <a:pt x="1433" y="1"/>
                    <a:pt x="1428" y="6"/>
                  </a:cubicBezTo>
                  <a:lnTo>
                    <a:pt x="31" y="774"/>
                  </a:lnTo>
                  <a:cubicBezTo>
                    <a:pt x="10" y="785"/>
                    <a:pt x="0" y="805"/>
                    <a:pt x="5" y="826"/>
                  </a:cubicBezTo>
                  <a:cubicBezTo>
                    <a:pt x="10" y="852"/>
                    <a:pt x="31" y="862"/>
                    <a:pt x="52" y="862"/>
                  </a:cubicBezTo>
                  <a:lnTo>
                    <a:pt x="2502" y="862"/>
                  </a:lnTo>
                  <a:cubicBezTo>
                    <a:pt x="2508" y="862"/>
                    <a:pt x="2518" y="862"/>
                    <a:pt x="2528" y="857"/>
                  </a:cubicBezTo>
                  <a:lnTo>
                    <a:pt x="3925" y="89"/>
                  </a:lnTo>
                  <a:cubicBezTo>
                    <a:pt x="3946" y="79"/>
                    <a:pt x="3956" y="58"/>
                    <a:pt x="3951" y="37"/>
                  </a:cubicBezTo>
                  <a:cubicBezTo>
                    <a:pt x="3946" y="16"/>
                    <a:pt x="3925" y="1"/>
                    <a:pt x="39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7"/>
            <p:cNvSpPr/>
            <p:nvPr/>
          </p:nvSpPr>
          <p:spPr>
            <a:xfrm>
              <a:off x="2646800" y="1821425"/>
              <a:ext cx="22475" cy="5075"/>
            </a:xfrm>
            <a:custGeom>
              <a:rect b="b" l="l" r="r" t="t"/>
              <a:pathLst>
                <a:path extrusionOk="0" h="203" w="899">
                  <a:moveTo>
                    <a:pt x="452" y="0"/>
                  </a:moveTo>
                  <a:cubicBezTo>
                    <a:pt x="203" y="0"/>
                    <a:pt x="0" y="47"/>
                    <a:pt x="0" y="104"/>
                  </a:cubicBezTo>
                  <a:cubicBezTo>
                    <a:pt x="0" y="156"/>
                    <a:pt x="203" y="203"/>
                    <a:pt x="452" y="203"/>
                  </a:cubicBezTo>
                  <a:cubicBezTo>
                    <a:pt x="701" y="203"/>
                    <a:pt x="898" y="156"/>
                    <a:pt x="898" y="104"/>
                  </a:cubicBezTo>
                  <a:cubicBezTo>
                    <a:pt x="898" y="47"/>
                    <a:pt x="701" y="0"/>
                    <a:pt x="4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7"/>
            <p:cNvSpPr/>
            <p:nvPr/>
          </p:nvSpPr>
          <p:spPr>
            <a:xfrm>
              <a:off x="2627200" y="1895025"/>
              <a:ext cx="15600" cy="13325"/>
            </a:xfrm>
            <a:custGeom>
              <a:rect b="b" l="l" r="r" t="t"/>
              <a:pathLst>
                <a:path extrusionOk="0" h="533" w="624">
                  <a:moveTo>
                    <a:pt x="265" y="0"/>
                  </a:moveTo>
                  <a:cubicBezTo>
                    <a:pt x="120" y="0"/>
                    <a:pt x="0" y="120"/>
                    <a:pt x="0" y="265"/>
                  </a:cubicBezTo>
                  <a:cubicBezTo>
                    <a:pt x="0" y="426"/>
                    <a:pt x="132" y="533"/>
                    <a:pt x="269" y="533"/>
                  </a:cubicBezTo>
                  <a:cubicBezTo>
                    <a:pt x="336" y="533"/>
                    <a:pt x="403" y="508"/>
                    <a:pt x="457" y="452"/>
                  </a:cubicBezTo>
                  <a:cubicBezTo>
                    <a:pt x="623" y="286"/>
                    <a:pt x="504"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7"/>
            <p:cNvSpPr/>
            <p:nvPr/>
          </p:nvSpPr>
          <p:spPr>
            <a:xfrm>
              <a:off x="2118025" y="1258525"/>
              <a:ext cx="16500" cy="506075"/>
            </a:xfrm>
            <a:custGeom>
              <a:rect b="b" l="l" r="r" t="t"/>
              <a:pathLst>
                <a:path extrusionOk="0" h="20243" w="660">
                  <a:moveTo>
                    <a:pt x="0" y="0"/>
                  </a:moveTo>
                  <a:lnTo>
                    <a:pt x="208" y="20243"/>
                  </a:lnTo>
                  <a:lnTo>
                    <a:pt x="660" y="20243"/>
                  </a:lnTo>
                  <a:lnTo>
                    <a:pt x="452" y="447"/>
                  </a:lnTo>
                  <a:lnTo>
                    <a:pt x="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7"/>
            <p:cNvSpPr/>
            <p:nvPr/>
          </p:nvSpPr>
          <p:spPr>
            <a:xfrm>
              <a:off x="1724875" y="1257350"/>
              <a:ext cx="399525" cy="508425"/>
            </a:xfrm>
            <a:custGeom>
              <a:rect b="b" l="l" r="r" t="t"/>
              <a:pathLst>
                <a:path extrusionOk="0" h="20337" w="15981">
                  <a:moveTo>
                    <a:pt x="15680" y="94"/>
                  </a:moveTo>
                  <a:lnTo>
                    <a:pt x="15882" y="20238"/>
                  </a:lnTo>
                  <a:lnTo>
                    <a:pt x="99" y="20238"/>
                  </a:lnTo>
                  <a:lnTo>
                    <a:pt x="307" y="94"/>
                  </a:lnTo>
                  <a:close/>
                  <a:moveTo>
                    <a:pt x="260" y="0"/>
                  </a:moveTo>
                  <a:cubicBezTo>
                    <a:pt x="229" y="0"/>
                    <a:pt x="208" y="21"/>
                    <a:pt x="208" y="47"/>
                  </a:cubicBezTo>
                  <a:lnTo>
                    <a:pt x="1" y="20290"/>
                  </a:lnTo>
                  <a:cubicBezTo>
                    <a:pt x="1" y="20300"/>
                    <a:pt x="6" y="20310"/>
                    <a:pt x="16" y="20321"/>
                  </a:cubicBezTo>
                  <a:cubicBezTo>
                    <a:pt x="27" y="20331"/>
                    <a:pt x="37" y="20336"/>
                    <a:pt x="53" y="20336"/>
                  </a:cubicBezTo>
                  <a:lnTo>
                    <a:pt x="15934" y="20336"/>
                  </a:lnTo>
                  <a:cubicBezTo>
                    <a:pt x="15944" y="20336"/>
                    <a:pt x="15960" y="20331"/>
                    <a:pt x="15965" y="20321"/>
                  </a:cubicBezTo>
                  <a:cubicBezTo>
                    <a:pt x="15975" y="20310"/>
                    <a:pt x="15981" y="20300"/>
                    <a:pt x="15981" y="20290"/>
                  </a:cubicBezTo>
                  <a:lnTo>
                    <a:pt x="15773" y="47"/>
                  </a:lnTo>
                  <a:cubicBezTo>
                    <a:pt x="15773" y="21"/>
                    <a:pt x="15752" y="0"/>
                    <a:pt x="157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7"/>
            <p:cNvSpPr/>
            <p:nvPr/>
          </p:nvSpPr>
          <p:spPr>
            <a:xfrm>
              <a:off x="1750575" y="1282925"/>
              <a:ext cx="348125" cy="457400"/>
            </a:xfrm>
            <a:custGeom>
              <a:rect b="b" l="l" r="r" t="t"/>
              <a:pathLst>
                <a:path extrusionOk="0" h="18296" w="13925">
                  <a:moveTo>
                    <a:pt x="13639" y="88"/>
                  </a:moveTo>
                  <a:lnTo>
                    <a:pt x="13826" y="18197"/>
                  </a:lnTo>
                  <a:lnTo>
                    <a:pt x="104" y="18197"/>
                  </a:lnTo>
                  <a:lnTo>
                    <a:pt x="286" y="88"/>
                  </a:lnTo>
                  <a:close/>
                  <a:moveTo>
                    <a:pt x="239" y="0"/>
                  </a:moveTo>
                  <a:cubicBezTo>
                    <a:pt x="213" y="0"/>
                    <a:pt x="193" y="21"/>
                    <a:pt x="193" y="47"/>
                  </a:cubicBezTo>
                  <a:lnTo>
                    <a:pt x="6" y="18249"/>
                  </a:lnTo>
                  <a:cubicBezTo>
                    <a:pt x="1" y="18259"/>
                    <a:pt x="6" y="18275"/>
                    <a:pt x="16" y="18280"/>
                  </a:cubicBezTo>
                  <a:cubicBezTo>
                    <a:pt x="27" y="18290"/>
                    <a:pt x="42" y="18296"/>
                    <a:pt x="53" y="18296"/>
                  </a:cubicBezTo>
                  <a:lnTo>
                    <a:pt x="13873" y="18296"/>
                  </a:lnTo>
                  <a:cubicBezTo>
                    <a:pt x="13888" y="18296"/>
                    <a:pt x="13899" y="18290"/>
                    <a:pt x="13909" y="18280"/>
                  </a:cubicBezTo>
                  <a:cubicBezTo>
                    <a:pt x="13920" y="18275"/>
                    <a:pt x="13925" y="18259"/>
                    <a:pt x="13925" y="18249"/>
                  </a:cubicBezTo>
                  <a:lnTo>
                    <a:pt x="13738" y="47"/>
                  </a:lnTo>
                  <a:cubicBezTo>
                    <a:pt x="13738" y="21"/>
                    <a:pt x="13717" y="0"/>
                    <a:pt x="13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7"/>
            <p:cNvSpPr/>
            <p:nvPr/>
          </p:nvSpPr>
          <p:spPr>
            <a:xfrm>
              <a:off x="1782250" y="1313150"/>
              <a:ext cx="278950" cy="397200"/>
            </a:xfrm>
            <a:custGeom>
              <a:rect b="b" l="l" r="r" t="t"/>
              <a:pathLst>
                <a:path extrusionOk="0" h="15888" w="11158">
                  <a:moveTo>
                    <a:pt x="7949" y="1"/>
                  </a:moveTo>
                  <a:cubicBezTo>
                    <a:pt x="7736" y="1"/>
                    <a:pt x="7627" y="260"/>
                    <a:pt x="7778" y="411"/>
                  </a:cubicBezTo>
                  <a:cubicBezTo>
                    <a:pt x="7826" y="459"/>
                    <a:pt x="7885" y="481"/>
                    <a:pt x="7944" y="481"/>
                  </a:cubicBezTo>
                  <a:cubicBezTo>
                    <a:pt x="8068" y="481"/>
                    <a:pt x="8188" y="384"/>
                    <a:pt x="8188" y="240"/>
                  </a:cubicBezTo>
                  <a:cubicBezTo>
                    <a:pt x="8188" y="110"/>
                    <a:pt x="8084" y="1"/>
                    <a:pt x="7954" y="1"/>
                  </a:cubicBezTo>
                  <a:close/>
                  <a:moveTo>
                    <a:pt x="10919" y="3370"/>
                  </a:moveTo>
                  <a:cubicBezTo>
                    <a:pt x="10706" y="3370"/>
                    <a:pt x="10597" y="3630"/>
                    <a:pt x="10747" y="3780"/>
                  </a:cubicBezTo>
                  <a:cubicBezTo>
                    <a:pt x="10797" y="3829"/>
                    <a:pt x="10857" y="3850"/>
                    <a:pt x="10916" y="3850"/>
                  </a:cubicBezTo>
                  <a:cubicBezTo>
                    <a:pt x="11040" y="3850"/>
                    <a:pt x="11157" y="3754"/>
                    <a:pt x="11157" y="3609"/>
                  </a:cubicBezTo>
                  <a:cubicBezTo>
                    <a:pt x="11157" y="3479"/>
                    <a:pt x="11053" y="3370"/>
                    <a:pt x="10919" y="3370"/>
                  </a:cubicBezTo>
                  <a:close/>
                  <a:moveTo>
                    <a:pt x="3318" y="120"/>
                  </a:moveTo>
                  <a:lnTo>
                    <a:pt x="3053" y="1963"/>
                  </a:lnTo>
                  <a:lnTo>
                    <a:pt x="1885" y="515"/>
                  </a:lnTo>
                  <a:lnTo>
                    <a:pt x="2389" y="2301"/>
                  </a:lnTo>
                  <a:lnTo>
                    <a:pt x="738" y="1449"/>
                  </a:lnTo>
                  <a:lnTo>
                    <a:pt x="1927" y="2877"/>
                  </a:lnTo>
                  <a:lnTo>
                    <a:pt x="68" y="2778"/>
                  </a:lnTo>
                  <a:lnTo>
                    <a:pt x="1740" y="3599"/>
                  </a:lnTo>
                  <a:lnTo>
                    <a:pt x="0" y="4258"/>
                  </a:lnTo>
                  <a:lnTo>
                    <a:pt x="1859" y="4331"/>
                  </a:lnTo>
                  <a:lnTo>
                    <a:pt x="540" y="5639"/>
                  </a:lnTo>
                  <a:lnTo>
                    <a:pt x="540" y="5639"/>
                  </a:lnTo>
                  <a:lnTo>
                    <a:pt x="2264" y="4949"/>
                  </a:lnTo>
                  <a:lnTo>
                    <a:pt x="1594" y="6683"/>
                  </a:lnTo>
                  <a:lnTo>
                    <a:pt x="2892" y="5348"/>
                  </a:lnTo>
                  <a:lnTo>
                    <a:pt x="2980" y="7207"/>
                  </a:lnTo>
                  <a:lnTo>
                    <a:pt x="3624" y="5463"/>
                  </a:lnTo>
                  <a:lnTo>
                    <a:pt x="4460" y="7124"/>
                  </a:lnTo>
                  <a:lnTo>
                    <a:pt x="4341" y="5265"/>
                  </a:lnTo>
                  <a:lnTo>
                    <a:pt x="5779" y="6444"/>
                  </a:lnTo>
                  <a:lnTo>
                    <a:pt x="5779" y="6444"/>
                  </a:lnTo>
                  <a:lnTo>
                    <a:pt x="4917" y="4798"/>
                  </a:lnTo>
                  <a:lnTo>
                    <a:pt x="4917" y="4798"/>
                  </a:lnTo>
                  <a:lnTo>
                    <a:pt x="6713" y="5286"/>
                  </a:lnTo>
                  <a:lnTo>
                    <a:pt x="5249" y="4133"/>
                  </a:lnTo>
                  <a:lnTo>
                    <a:pt x="7087" y="3848"/>
                  </a:lnTo>
                  <a:lnTo>
                    <a:pt x="5286" y="3396"/>
                  </a:lnTo>
                  <a:lnTo>
                    <a:pt x="6848" y="2389"/>
                  </a:lnTo>
                  <a:lnTo>
                    <a:pt x="5016" y="2706"/>
                  </a:lnTo>
                  <a:lnTo>
                    <a:pt x="6033" y="1148"/>
                  </a:lnTo>
                  <a:lnTo>
                    <a:pt x="4486" y="2181"/>
                  </a:lnTo>
                  <a:lnTo>
                    <a:pt x="4787" y="344"/>
                  </a:lnTo>
                  <a:lnTo>
                    <a:pt x="3796" y="1922"/>
                  </a:lnTo>
                  <a:lnTo>
                    <a:pt x="3318" y="120"/>
                  </a:lnTo>
                  <a:close/>
                  <a:moveTo>
                    <a:pt x="2498" y="8500"/>
                  </a:moveTo>
                  <a:cubicBezTo>
                    <a:pt x="2285" y="8500"/>
                    <a:pt x="2176" y="8759"/>
                    <a:pt x="2326" y="8910"/>
                  </a:cubicBezTo>
                  <a:cubicBezTo>
                    <a:pt x="2377" y="8961"/>
                    <a:pt x="2439" y="8983"/>
                    <a:pt x="2499" y="8983"/>
                  </a:cubicBezTo>
                  <a:cubicBezTo>
                    <a:pt x="2624" y="8983"/>
                    <a:pt x="2742" y="8887"/>
                    <a:pt x="2742" y="8744"/>
                  </a:cubicBezTo>
                  <a:cubicBezTo>
                    <a:pt x="2742" y="8609"/>
                    <a:pt x="2633" y="8500"/>
                    <a:pt x="2498" y="8500"/>
                  </a:cubicBezTo>
                  <a:close/>
                  <a:moveTo>
                    <a:pt x="9257" y="6506"/>
                  </a:moveTo>
                  <a:lnTo>
                    <a:pt x="9133" y="7347"/>
                  </a:lnTo>
                  <a:lnTo>
                    <a:pt x="8603" y="6688"/>
                  </a:lnTo>
                  <a:lnTo>
                    <a:pt x="8831" y="7503"/>
                  </a:lnTo>
                  <a:lnTo>
                    <a:pt x="8831" y="7503"/>
                  </a:lnTo>
                  <a:lnTo>
                    <a:pt x="8073" y="7113"/>
                  </a:lnTo>
                  <a:lnTo>
                    <a:pt x="8619" y="7768"/>
                  </a:lnTo>
                  <a:lnTo>
                    <a:pt x="7772" y="7721"/>
                  </a:lnTo>
                  <a:lnTo>
                    <a:pt x="7772" y="7721"/>
                  </a:lnTo>
                  <a:lnTo>
                    <a:pt x="8536" y="8100"/>
                  </a:lnTo>
                  <a:lnTo>
                    <a:pt x="7741" y="8401"/>
                  </a:lnTo>
                  <a:lnTo>
                    <a:pt x="8587" y="8432"/>
                  </a:lnTo>
                  <a:lnTo>
                    <a:pt x="7985" y="9034"/>
                  </a:lnTo>
                  <a:lnTo>
                    <a:pt x="7985" y="9034"/>
                  </a:lnTo>
                  <a:lnTo>
                    <a:pt x="8774" y="8718"/>
                  </a:lnTo>
                  <a:lnTo>
                    <a:pt x="8468" y="9512"/>
                  </a:lnTo>
                  <a:lnTo>
                    <a:pt x="9060" y="8899"/>
                  </a:lnTo>
                  <a:lnTo>
                    <a:pt x="9101" y="9751"/>
                  </a:lnTo>
                  <a:lnTo>
                    <a:pt x="9397" y="8951"/>
                  </a:lnTo>
                  <a:lnTo>
                    <a:pt x="9782" y="9709"/>
                  </a:lnTo>
                  <a:lnTo>
                    <a:pt x="9724" y="8863"/>
                  </a:lnTo>
                  <a:lnTo>
                    <a:pt x="10384" y="9398"/>
                  </a:lnTo>
                  <a:lnTo>
                    <a:pt x="9984" y="8645"/>
                  </a:lnTo>
                  <a:lnTo>
                    <a:pt x="10809" y="8868"/>
                  </a:lnTo>
                  <a:lnTo>
                    <a:pt x="10809" y="8868"/>
                  </a:lnTo>
                  <a:lnTo>
                    <a:pt x="10140" y="8344"/>
                  </a:lnTo>
                  <a:lnTo>
                    <a:pt x="10981" y="8214"/>
                  </a:lnTo>
                  <a:lnTo>
                    <a:pt x="10155" y="8006"/>
                  </a:lnTo>
                  <a:lnTo>
                    <a:pt x="10872" y="7544"/>
                  </a:lnTo>
                  <a:lnTo>
                    <a:pt x="10872" y="7544"/>
                  </a:lnTo>
                  <a:lnTo>
                    <a:pt x="10031" y="7690"/>
                  </a:lnTo>
                  <a:lnTo>
                    <a:pt x="10031" y="7690"/>
                  </a:lnTo>
                  <a:lnTo>
                    <a:pt x="10498" y="6973"/>
                  </a:lnTo>
                  <a:lnTo>
                    <a:pt x="10498" y="6973"/>
                  </a:lnTo>
                  <a:lnTo>
                    <a:pt x="9792" y="7446"/>
                  </a:lnTo>
                  <a:lnTo>
                    <a:pt x="9927" y="6610"/>
                  </a:lnTo>
                  <a:lnTo>
                    <a:pt x="9927" y="6610"/>
                  </a:lnTo>
                  <a:lnTo>
                    <a:pt x="9475" y="7326"/>
                  </a:lnTo>
                  <a:lnTo>
                    <a:pt x="9257" y="6506"/>
                  </a:lnTo>
                  <a:close/>
                  <a:moveTo>
                    <a:pt x="10114" y="12108"/>
                  </a:moveTo>
                  <a:cubicBezTo>
                    <a:pt x="9901" y="12108"/>
                    <a:pt x="9792" y="12367"/>
                    <a:pt x="9942" y="12518"/>
                  </a:cubicBezTo>
                  <a:cubicBezTo>
                    <a:pt x="9991" y="12567"/>
                    <a:pt x="10052" y="12589"/>
                    <a:pt x="10111" y="12589"/>
                  </a:cubicBezTo>
                  <a:cubicBezTo>
                    <a:pt x="10234" y="12589"/>
                    <a:pt x="10353" y="12494"/>
                    <a:pt x="10353" y="12347"/>
                  </a:cubicBezTo>
                  <a:cubicBezTo>
                    <a:pt x="10353" y="12217"/>
                    <a:pt x="10249" y="12113"/>
                    <a:pt x="10119" y="12108"/>
                  </a:cubicBezTo>
                  <a:close/>
                  <a:moveTo>
                    <a:pt x="10887" y="13442"/>
                  </a:moveTo>
                  <a:cubicBezTo>
                    <a:pt x="10674" y="13442"/>
                    <a:pt x="10565" y="13702"/>
                    <a:pt x="10721" y="13852"/>
                  </a:cubicBezTo>
                  <a:cubicBezTo>
                    <a:pt x="10770" y="13903"/>
                    <a:pt x="10831" y="13926"/>
                    <a:pt x="10891" y="13926"/>
                  </a:cubicBezTo>
                  <a:cubicBezTo>
                    <a:pt x="11014" y="13926"/>
                    <a:pt x="11131" y="13829"/>
                    <a:pt x="11131" y="13686"/>
                  </a:cubicBezTo>
                  <a:cubicBezTo>
                    <a:pt x="11131" y="13551"/>
                    <a:pt x="11022" y="13447"/>
                    <a:pt x="10893" y="13447"/>
                  </a:cubicBezTo>
                  <a:lnTo>
                    <a:pt x="10887" y="13442"/>
                  </a:lnTo>
                  <a:close/>
                  <a:moveTo>
                    <a:pt x="878" y="14761"/>
                  </a:moveTo>
                  <a:cubicBezTo>
                    <a:pt x="660" y="14761"/>
                    <a:pt x="551" y="15020"/>
                    <a:pt x="706" y="15171"/>
                  </a:cubicBezTo>
                  <a:cubicBezTo>
                    <a:pt x="755" y="15222"/>
                    <a:pt x="816" y="15244"/>
                    <a:pt x="875" y="15244"/>
                  </a:cubicBezTo>
                  <a:cubicBezTo>
                    <a:pt x="998" y="15244"/>
                    <a:pt x="1117" y="15147"/>
                    <a:pt x="1117" y="15000"/>
                  </a:cubicBezTo>
                  <a:cubicBezTo>
                    <a:pt x="1117" y="14870"/>
                    <a:pt x="1008" y="14761"/>
                    <a:pt x="878" y="14761"/>
                  </a:cubicBezTo>
                  <a:close/>
                  <a:moveTo>
                    <a:pt x="4740" y="10005"/>
                  </a:moveTo>
                  <a:lnTo>
                    <a:pt x="4522" y="11532"/>
                  </a:lnTo>
                  <a:lnTo>
                    <a:pt x="3552" y="10332"/>
                  </a:lnTo>
                  <a:lnTo>
                    <a:pt x="3552" y="10332"/>
                  </a:lnTo>
                  <a:lnTo>
                    <a:pt x="3972" y="11817"/>
                  </a:lnTo>
                  <a:lnTo>
                    <a:pt x="2607" y="11111"/>
                  </a:lnTo>
                  <a:lnTo>
                    <a:pt x="2607" y="11111"/>
                  </a:lnTo>
                  <a:lnTo>
                    <a:pt x="3593" y="12295"/>
                  </a:lnTo>
                  <a:lnTo>
                    <a:pt x="2051" y="12212"/>
                  </a:lnTo>
                  <a:lnTo>
                    <a:pt x="3437" y="12892"/>
                  </a:lnTo>
                  <a:lnTo>
                    <a:pt x="1994" y="13437"/>
                  </a:lnTo>
                  <a:lnTo>
                    <a:pt x="3536" y="13499"/>
                  </a:lnTo>
                  <a:lnTo>
                    <a:pt x="2440" y="14589"/>
                  </a:lnTo>
                  <a:lnTo>
                    <a:pt x="3873" y="14013"/>
                  </a:lnTo>
                  <a:lnTo>
                    <a:pt x="3313" y="15456"/>
                  </a:lnTo>
                  <a:lnTo>
                    <a:pt x="4393" y="14345"/>
                  </a:lnTo>
                  <a:lnTo>
                    <a:pt x="4465" y="15887"/>
                  </a:lnTo>
                  <a:lnTo>
                    <a:pt x="5000" y="14439"/>
                  </a:lnTo>
                  <a:lnTo>
                    <a:pt x="5696" y="15820"/>
                  </a:lnTo>
                  <a:lnTo>
                    <a:pt x="5592" y="14278"/>
                  </a:lnTo>
                  <a:lnTo>
                    <a:pt x="6791" y="15254"/>
                  </a:lnTo>
                  <a:lnTo>
                    <a:pt x="6069" y="13889"/>
                  </a:lnTo>
                  <a:lnTo>
                    <a:pt x="6069" y="13889"/>
                  </a:lnTo>
                  <a:lnTo>
                    <a:pt x="7565" y="14294"/>
                  </a:lnTo>
                  <a:lnTo>
                    <a:pt x="6350" y="13338"/>
                  </a:lnTo>
                  <a:lnTo>
                    <a:pt x="7876" y="13105"/>
                  </a:lnTo>
                  <a:lnTo>
                    <a:pt x="6376" y="12726"/>
                  </a:lnTo>
                  <a:lnTo>
                    <a:pt x="7674" y="11890"/>
                  </a:lnTo>
                  <a:lnTo>
                    <a:pt x="6153" y="12149"/>
                  </a:lnTo>
                  <a:lnTo>
                    <a:pt x="6999" y="10857"/>
                  </a:lnTo>
                  <a:lnTo>
                    <a:pt x="5711" y="11718"/>
                  </a:lnTo>
                  <a:lnTo>
                    <a:pt x="5960" y="10192"/>
                  </a:lnTo>
                  <a:lnTo>
                    <a:pt x="5135" y="11495"/>
                  </a:lnTo>
                  <a:lnTo>
                    <a:pt x="4740" y="10005"/>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7"/>
            <p:cNvSpPr/>
            <p:nvPr/>
          </p:nvSpPr>
          <p:spPr>
            <a:xfrm>
              <a:off x="2165525" y="1582350"/>
              <a:ext cx="311525" cy="182375"/>
            </a:xfrm>
            <a:custGeom>
              <a:rect b="b" l="l" r="r" t="t"/>
              <a:pathLst>
                <a:path extrusionOk="0" h="7295" w="12461">
                  <a:moveTo>
                    <a:pt x="9771" y="0"/>
                  </a:moveTo>
                  <a:lnTo>
                    <a:pt x="0" y="2425"/>
                  </a:lnTo>
                  <a:lnTo>
                    <a:pt x="10737" y="2425"/>
                  </a:lnTo>
                  <a:lnTo>
                    <a:pt x="10737" y="353"/>
                  </a:lnTo>
                  <a:lnTo>
                    <a:pt x="9771" y="0"/>
                  </a:lnTo>
                  <a:close/>
                  <a:moveTo>
                    <a:pt x="11484" y="2441"/>
                  </a:moveTo>
                  <a:lnTo>
                    <a:pt x="1724" y="4865"/>
                  </a:lnTo>
                  <a:lnTo>
                    <a:pt x="12460" y="4865"/>
                  </a:lnTo>
                  <a:lnTo>
                    <a:pt x="12460" y="2788"/>
                  </a:lnTo>
                  <a:lnTo>
                    <a:pt x="11484" y="2441"/>
                  </a:lnTo>
                  <a:close/>
                  <a:moveTo>
                    <a:pt x="603" y="4870"/>
                  </a:moveTo>
                  <a:lnTo>
                    <a:pt x="603" y="7295"/>
                  </a:lnTo>
                  <a:lnTo>
                    <a:pt x="11339" y="7295"/>
                  </a:lnTo>
                  <a:lnTo>
                    <a:pt x="11339" y="487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7"/>
            <p:cNvSpPr/>
            <p:nvPr/>
          </p:nvSpPr>
          <p:spPr>
            <a:xfrm>
              <a:off x="2156825" y="1704100"/>
              <a:ext cx="268425" cy="60625"/>
            </a:xfrm>
            <a:custGeom>
              <a:rect b="b" l="l" r="r" t="t"/>
              <a:pathLst>
                <a:path extrusionOk="0" h="2425" w="10737">
                  <a:moveTo>
                    <a:pt x="1" y="0"/>
                  </a:moveTo>
                  <a:lnTo>
                    <a:pt x="1"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7"/>
            <p:cNvSpPr/>
            <p:nvPr/>
          </p:nvSpPr>
          <p:spPr>
            <a:xfrm>
              <a:off x="2155650" y="1702800"/>
              <a:ext cx="270900" cy="63100"/>
            </a:xfrm>
            <a:custGeom>
              <a:rect b="b" l="l" r="r" t="t"/>
              <a:pathLst>
                <a:path extrusionOk="0" h="2524" w="10836">
                  <a:moveTo>
                    <a:pt x="10737" y="99"/>
                  </a:moveTo>
                  <a:lnTo>
                    <a:pt x="10737" y="2430"/>
                  </a:lnTo>
                  <a:lnTo>
                    <a:pt x="100" y="2430"/>
                  </a:lnTo>
                  <a:lnTo>
                    <a:pt x="100" y="99"/>
                  </a:lnTo>
                  <a:close/>
                  <a:moveTo>
                    <a:pt x="48" y="0"/>
                  </a:moveTo>
                  <a:cubicBezTo>
                    <a:pt x="22" y="0"/>
                    <a:pt x="1" y="21"/>
                    <a:pt x="1" y="52"/>
                  </a:cubicBezTo>
                  <a:lnTo>
                    <a:pt x="1" y="2477"/>
                  </a:lnTo>
                  <a:cubicBezTo>
                    <a:pt x="1" y="2503"/>
                    <a:pt x="22" y="2523"/>
                    <a:pt x="48" y="2523"/>
                  </a:cubicBezTo>
                  <a:lnTo>
                    <a:pt x="10784" y="2523"/>
                  </a:lnTo>
                  <a:cubicBezTo>
                    <a:pt x="10815" y="2523"/>
                    <a:pt x="10836" y="2503"/>
                    <a:pt x="10836" y="2477"/>
                  </a:cubicBezTo>
                  <a:lnTo>
                    <a:pt x="10836" y="52"/>
                  </a:lnTo>
                  <a:cubicBezTo>
                    <a:pt x="10836" y="21"/>
                    <a:pt x="10810" y="0"/>
                    <a:pt x="107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7"/>
            <p:cNvSpPr/>
            <p:nvPr/>
          </p:nvSpPr>
          <p:spPr>
            <a:xfrm>
              <a:off x="2175125" y="1723425"/>
              <a:ext cx="35075" cy="23400"/>
            </a:xfrm>
            <a:custGeom>
              <a:rect b="b" l="l" r="r" t="t"/>
              <a:pathLst>
                <a:path extrusionOk="0" h="936" w="1403">
                  <a:moveTo>
                    <a:pt x="701" y="1"/>
                  </a:moveTo>
                  <a:cubicBezTo>
                    <a:pt x="312" y="1"/>
                    <a:pt x="1" y="208"/>
                    <a:pt x="1" y="468"/>
                  </a:cubicBezTo>
                  <a:cubicBezTo>
                    <a:pt x="1" y="728"/>
                    <a:pt x="312" y="935"/>
                    <a:pt x="701" y="935"/>
                  </a:cubicBezTo>
                  <a:cubicBezTo>
                    <a:pt x="1086" y="935"/>
                    <a:pt x="1402" y="728"/>
                    <a:pt x="1402" y="468"/>
                  </a:cubicBezTo>
                  <a:cubicBezTo>
                    <a:pt x="1402" y="214"/>
                    <a:pt x="1091" y="1"/>
                    <a:pt x="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7"/>
            <p:cNvSpPr/>
            <p:nvPr/>
          </p:nvSpPr>
          <p:spPr>
            <a:xfrm>
              <a:off x="2141775" y="1582350"/>
              <a:ext cx="268425" cy="60625"/>
            </a:xfrm>
            <a:custGeom>
              <a:rect b="b" l="l" r="r" t="t"/>
              <a:pathLst>
                <a:path extrusionOk="0" h="2425" w="10737">
                  <a:moveTo>
                    <a:pt x="0" y="0"/>
                  </a:moveTo>
                  <a:lnTo>
                    <a:pt x="0"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7"/>
            <p:cNvSpPr/>
            <p:nvPr/>
          </p:nvSpPr>
          <p:spPr>
            <a:xfrm>
              <a:off x="2140600" y="1581175"/>
              <a:ext cx="270900" cy="63100"/>
            </a:xfrm>
            <a:custGeom>
              <a:rect b="b" l="l" r="r" t="t"/>
              <a:pathLst>
                <a:path extrusionOk="0" h="2524" w="10836">
                  <a:moveTo>
                    <a:pt x="10737" y="99"/>
                  </a:moveTo>
                  <a:lnTo>
                    <a:pt x="10737" y="2425"/>
                  </a:lnTo>
                  <a:lnTo>
                    <a:pt x="94" y="2425"/>
                  </a:lnTo>
                  <a:lnTo>
                    <a:pt x="99" y="99"/>
                  </a:lnTo>
                  <a:close/>
                  <a:moveTo>
                    <a:pt x="47" y="1"/>
                  </a:moveTo>
                  <a:cubicBezTo>
                    <a:pt x="21" y="1"/>
                    <a:pt x="1" y="21"/>
                    <a:pt x="1" y="47"/>
                  </a:cubicBezTo>
                  <a:lnTo>
                    <a:pt x="1" y="2477"/>
                  </a:lnTo>
                  <a:cubicBezTo>
                    <a:pt x="1" y="2503"/>
                    <a:pt x="21" y="2524"/>
                    <a:pt x="47" y="2524"/>
                  </a:cubicBezTo>
                  <a:lnTo>
                    <a:pt x="10784" y="2524"/>
                  </a:lnTo>
                  <a:cubicBezTo>
                    <a:pt x="10815" y="2524"/>
                    <a:pt x="10836" y="2498"/>
                    <a:pt x="10836" y="2472"/>
                  </a:cubicBezTo>
                  <a:lnTo>
                    <a:pt x="10836" y="47"/>
                  </a:lnTo>
                  <a:cubicBezTo>
                    <a:pt x="10836" y="21"/>
                    <a:pt x="10810" y="1"/>
                    <a:pt x="107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7"/>
            <p:cNvSpPr/>
            <p:nvPr/>
          </p:nvSpPr>
          <p:spPr>
            <a:xfrm>
              <a:off x="2160075" y="1601825"/>
              <a:ext cx="35075" cy="23375"/>
            </a:xfrm>
            <a:custGeom>
              <a:rect b="b" l="l" r="r" t="t"/>
              <a:pathLst>
                <a:path extrusionOk="0" h="935" w="1403">
                  <a:moveTo>
                    <a:pt x="701" y="0"/>
                  </a:moveTo>
                  <a:cubicBezTo>
                    <a:pt x="317" y="0"/>
                    <a:pt x="0" y="208"/>
                    <a:pt x="0" y="467"/>
                  </a:cubicBezTo>
                  <a:cubicBezTo>
                    <a:pt x="0" y="722"/>
                    <a:pt x="312" y="935"/>
                    <a:pt x="701" y="935"/>
                  </a:cubicBezTo>
                  <a:cubicBezTo>
                    <a:pt x="1085" y="935"/>
                    <a:pt x="1402" y="722"/>
                    <a:pt x="1402" y="467"/>
                  </a:cubicBezTo>
                  <a:cubicBezTo>
                    <a:pt x="1402" y="208"/>
                    <a:pt x="1091"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2185000" y="1643350"/>
              <a:ext cx="268425" cy="60650"/>
            </a:xfrm>
            <a:custGeom>
              <a:rect b="b" l="l" r="r" t="t"/>
              <a:pathLst>
                <a:path extrusionOk="0" h="2426" w="10737">
                  <a:moveTo>
                    <a:pt x="0" y="1"/>
                  </a:moveTo>
                  <a:lnTo>
                    <a:pt x="0" y="2425"/>
                  </a:lnTo>
                  <a:lnTo>
                    <a:pt x="10737" y="2425"/>
                  </a:lnTo>
                  <a:lnTo>
                    <a:pt x="107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7"/>
            <p:cNvSpPr/>
            <p:nvPr/>
          </p:nvSpPr>
          <p:spPr>
            <a:xfrm>
              <a:off x="2183700" y="1642050"/>
              <a:ext cx="270900" cy="63100"/>
            </a:xfrm>
            <a:custGeom>
              <a:rect b="b" l="l" r="r" t="t"/>
              <a:pathLst>
                <a:path extrusionOk="0" h="2524" w="10836">
                  <a:moveTo>
                    <a:pt x="10742" y="99"/>
                  </a:moveTo>
                  <a:lnTo>
                    <a:pt x="10742" y="2425"/>
                  </a:lnTo>
                  <a:lnTo>
                    <a:pt x="99" y="2425"/>
                  </a:lnTo>
                  <a:lnTo>
                    <a:pt x="99" y="99"/>
                  </a:lnTo>
                  <a:close/>
                  <a:moveTo>
                    <a:pt x="52" y="1"/>
                  </a:moveTo>
                  <a:cubicBezTo>
                    <a:pt x="21" y="1"/>
                    <a:pt x="0" y="27"/>
                    <a:pt x="0" y="53"/>
                  </a:cubicBezTo>
                  <a:lnTo>
                    <a:pt x="0" y="2477"/>
                  </a:lnTo>
                  <a:cubicBezTo>
                    <a:pt x="0" y="2503"/>
                    <a:pt x="21" y="2524"/>
                    <a:pt x="52" y="2524"/>
                  </a:cubicBezTo>
                  <a:lnTo>
                    <a:pt x="10789" y="2524"/>
                  </a:lnTo>
                  <a:cubicBezTo>
                    <a:pt x="10815" y="2524"/>
                    <a:pt x="10835" y="2503"/>
                    <a:pt x="10835" y="2477"/>
                  </a:cubicBezTo>
                  <a:lnTo>
                    <a:pt x="10835" y="53"/>
                  </a:lnTo>
                  <a:cubicBezTo>
                    <a:pt x="10835" y="27"/>
                    <a:pt x="10815" y="1"/>
                    <a:pt x="10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7"/>
            <p:cNvSpPr/>
            <p:nvPr/>
          </p:nvSpPr>
          <p:spPr>
            <a:xfrm>
              <a:off x="2203175" y="1662700"/>
              <a:ext cx="35050" cy="23375"/>
            </a:xfrm>
            <a:custGeom>
              <a:rect b="b" l="l" r="r" t="t"/>
              <a:pathLst>
                <a:path extrusionOk="0" h="935" w="1402">
                  <a:moveTo>
                    <a:pt x="701" y="0"/>
                  </a:moveTo>
                  <a:cubicBezTo>
                    <a:pt x="312" y="0"/>
                    <a:pt x="0" y="213"/>
                    <a:pt x="0" y="467"/>
                  </a:cubicBezTo>
                  <a:cubicBezTo>
                    <a:pt x="0" y="727"/>
                    <a:pt x="317" y="935"/>
                    <a:pt x="701" y="935"/>
                  </a:cubicBezTo>
                  <a:cubicBezTo>
                    <a:pt x="1090" y="935"/>
                    <a:pt x="1402" y="727"/>
                    <a:pt x="1402" y="467"/>
                  </a:cubicBezTo>
                  <a:cubicBezTo>
                    <a:pt x="1402" y="213"/>
                    <a:pt x="1090"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7"/>
            <p:cNvSpPr/>
            <p:nvPr/>
          </p:nvSpPr>
          <p:spPr>
            <a:xfrm>
              <a:off x="2185000" y="1643350"/>
              <a:ext cx="269475" cy="14550"/>
            </a:xfrm>
            <a:custGeom>
              <a:rect b="b" l="l" r="r" t="t"/>
              <a:pathLst>
                <a:path extrusionOk="0" h="582" w="10779">
                  <a:moveTo>
                    <a:pt x="0" y="1"/>
                  </a:moveTo>
                  <a:lnTo>
                    <a:pt x="0" y="359"/>
                  </a:lnTo>
                  <a:lnTo>
                    <a:pt x="10778" y="582"/>
                  </a:lnTo>
                  <a:lnTo>
                    <a:pt x="107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7"/>
            <p:cNvSpPr/>
            <p:nvPr/>
          </p:nvSpPr>
          <p:spPr>
            <a:xfrm>
              <a:off x="2534650" y="1519275"/>
              <a:ext cx="234825" cy="245725"/>
            </a:xfrm>
            <a:custGeom>
              <a:rect b="b" l="l" r="r" t="t"/>
              <a:pathLst>
                <a:path extrusionOk="0" h="9829" w="9393">
                  <a:moveTo>
                    <a:pt x="6900" y="0"/>
                  </a:moveTo>
                  <a:lnTo>
                    <a:pt x="1" y="4912"/>
                  </a:lnTo>
                  <a:lnTo>
                    <a:pt x="7799" y="5246"/>
                  </a:lnTo>
                  <a:lnTo>
                    <a:pt x="7799" y="5246"/>
                  </a:lnTo>
                  <a:lnTo>
                    <a:pt x="7966" y="5137"/>
                  </a:lnTo>
                  <a:lnTo>
                    <a:pt x="7966" y="5137"/>
                  </a:lnTo>
                  <a:lnTo>
                    <a:pt x="8235" y="5217"/>
                  </a:lnTo>
                  <a:lnTo>
                    <a:pt x="8235" y="5217"/>
                  </a:lnTo>
                  <a:lnTo>
                    <a:pt x="8229" y="493"/>
                  </a:lnTo>
                  <a:lnTo>
                    <a:pt x="6900" y="0"/>
                  </a:lnTo>
                  <a:close/>
                  <a:moveTo>
                    <a:pt x="8235" y="5217"/>
                  </a:moveTo>
                  <a:lnTo>
                    <a:pt x="8235" y="5265"/>
                  </a:lnTo>
                  <a:lnTo>
                    <a:pt x="7799" y="5246"/>
                  </a:lnTo>
                  <a:lnTo>
                    <a:pt x="7799" y="5246"/>
                  </a:lnTo>
                  <a:lnTo>
                    <a:pt x="753" y="9828"/>
                  </a:lnTo>
                  <a:lnTo>
                    <a:pt x="9392" y="9828"/>
                  </a:lnTo>
                  <a:lnTo>
                    <a:pt x="9392" y="5561"/>
                  </a:lnTo>
                  <a:lnTo>
                    <a:pt x="8235" y="5217"/>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7"/>
            <p:cNvSpPr/>
            <p:nvPr/>
          </p:nvSpPr>
          <p:spPr>
            <a:xfrm>
              <a:off x="2520500" y="1642175"/>
              <a:ext cx="161750" cy="122825"/>
            </a:xfrm>
            <a:custGeom>
              <a:rect b="b" l="l" r="r" t="t"/>
              <a:pathLst>
                <a:path extrusionOk="0" h="4913" w="6470">
                  <a:moveTo>
                    <a:pt x="1" y="1"/>
                  </a:moveTo>
                  <a:lnTo>
                    <a:pt x="1" y="4912"/>
                  </a:lnTo>
                  <a:lnTo>
                    <a:pt x="6470" y="4912"/>
                  </a:lnTo>
                  <a:lnTo>
                    <a:pt x="64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7"/>
            <p:cNvSpPr/>
            <p:nvPr/>
          </p:nvSpPr>
          <p:spPr>
            <a:xfrm>
              <a:off x="2519325" y="1641025"/>
              <a:ext cx="164225" cy="125125"/>
            </a:xfrm>
            <a:custGeom>
              <a:rect b="b" l="l" r="r" t="t"/>
              <a:pathLst>
                <a:path extrusionOk="0" h="5005" w="6569">
                  <a:moveTo>
                    <a:pt x="6470" y="99"/>
                  </a:moveTo>
                  <a:lnTo>
                    <a:pt x="6470" y="4911"/>
                  </a:lnTo>
                  <a:lnTo>
                    <a:pt x="100" y="4911"/>
                  </a:lnTo>
                  <a:lnTo>
                    <a:pt x="100" y="99"/>
                  </a:lnTo>
                  <a:close/>
                  <a:moveTo>
                    <a:pt x="48" y="0"/>
                  </a:moveTo>
                  <a:cubicBezTo>
                    <a:pt x="22" y="0"/>
                    <a:pt x="1" y="21"/>
                    <a:pt x="1" y="47"/>
                  </a:cubicBezTo>
                  <a:lnTo>
                    <a:pt x="1" y="4958"/>
                  </a:lnTo>
                  <a:cubicBezTo>
                    <a:pt x="1" y="4984"/>
                    <a:pt x="22" y="5005"/>
                    <a:pt x="48" y="5005"/>
                  </a:cubicBezTo>
                  <a:lnTo>
                    <a:pt x="6517" y="5005"/>
                  </a:lnTo>
                  <a:cubicBezTo>
                    <a:pt x="6542" y="5005"/>
                    <a:pt x="6563" y="4984"/>
                    <a:pt x="6568" y="4958"/>
                  </a:cubicBezTo>
                  <a:lnTo>
                    <a:pt x="6568" y="47"/>
                  </a:lnTo>
                  <a:cubicBezTo>
                    <a:pt x="6563" y="21"/>
                    <a:pt x="6542" y="0"/>
                    <a:pt x="65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7"/>
            <p:cNvSpPr/>
            <p:nvPr/>
          </p:nvSpPr>
          <p:spPr>
            <a:xfrm>
              <a:off x="2526475" y="1649700"/>
              <a:ext cx="149925" cy="107750"/>
            </a:xfrm>
            <a:custGeom>
              <a:rect b="b" l="l" r="r" t="t"/>
              <a:pathLst>
                <a:path extrusionOk="0" h="4310" w="5997">
                  <a:moveTo>
                    <a:pt x="5898" y="100"/>
                  </a:moveTo>
                  <a:lnTo>
                    <a:pt x="5898" y="4217"/>
                  </a:lnTo>
                  <a:lnTo>
                    <a:pt x="99" y="4217"/>
                  </a:lnTo>
                  <a:lnTo>
                    <a:pt x="99" y="100"/>
                  </a:lnTo>
                  <a:close/>
                  <a:moveTo>
                    <a:pt x="47" y="1"/>
                  </a:moveTo>
                  <a:cubicBezTo>
                    <a:pt x="21" y="1"/>
                    <a:pt x="0" y="22"/>
                    <a:pt x="0" y="48"/>
                  </a:cubicBezTo>
                  <a:lnTo>
                    <a:pt x="0" y="4263"/>
                  </a:lnTo>
                  <a:cubicBezTo>
                    <a:pt x="0" y="4289"/>
                    <a:pt x="21" y="4310"/>
                    <a:pt x="47" y="4310"/>
                  </a:cubicBezTo>
                  <a:lnTo>
                    <a:pt x="5950" y="4310"/>
                  </a:lnTo>
                  <a:cubicBezTo>
                    <a:pt x="5976" y="4310"/>
                    <a:pt x="5997" y="4289"/>
                    <a:pt x="5997" y="4258"/>
                  </a:cubicBezTo>
                  <a:lnTo>
                    <a:pt x="5997" y="48"/>
                  </a:lnTo>
                  <a:cubicBezTo>
                    <a:pt x="5997" y="22"/>
                    <a:pt x="5976" y="1"/>
                    <a:pt x="59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7"/>
            <p:cNvSpPr/>
            <p:nvPr/>
          </p:nvSpPr>
          <p:spPr>
            <a:xfrm>
              <a:off x="2565550" y="1694500"/>
              <a:ext cx="59975" cy="27275"/>
            </a:xfrm>
            <a:custGeom>
              <a:rect b="b" l="l" r="r" t="t"/>
              <a:pathLst>
                <a:path extrusionOk="0" h="1091" w="2399">
                  <a:moveTo>
                    <a:pt x="0" y="0"/>
                  </a:moveTo>
                  <a:lnTo>
                    <a:pt x="0" y="680"/>
                  </a:lnTo>
                  <a:cubicBezTo>
                    <a:pt x="0" y="903"/>
                    <a:pt x="161" y="1090"/>
                    <a:pt x="364" y="1090"/>
                  </a:cubicBezTo>
                  <a:lnTo>
                    <a:pt x="2041" y="1090"/>
                  </a:lnTo>
                  <a:cubicBezTo>
                    <a:pt x="2238" y="1090"/>
                    <a:pt x="2399" y="903"/>
                    <a:pt x="2399" y="680"/>
                  </a:cubicBezTo>
                  <a:lnTo>
                    <a:pt x="2399" y="0"/>
                  </a:lnTo>
                  <a:lnTo>
                    <a:pt x="2300" y="0"/>
                  </a:lnTo>
                  <a:lnTo>
                    <a:pt x="2300" y="680"/>
                  </a:lnTo>
                  <a:cubicBezTo>
                    <a:pt x="2300" y="851"/>
                    <a:pt x="2186" y="992"/>
                    <a:pt x="2041" y="992"/>
                  </a:cubicBezTo>
                  <a:lnTo>
                    <a:pt x="358" y="992"/>
                  </a:lnTo>
                  <a:cubicBezTo>
                    <a:pt x="218" y="992"/>
                    <a:pt x="99" y="851"/>
                    <a:pt x="99" y="680"/>
                  </a:cubicBez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7"/>
            <p:cNvSpPr/>
            <p:nvPr/>
          </p:nvSpPr>
          <p:spPr>
            <a:xfrm>
              <a:off x="2561525" y="1689675"/>
              <a:ext cx="9500" cy="8200"/>
            </a:xfrm>
            <a:custGeom>
              <a:rect b="b" l="l" r="r" t="t"/>
              <a:pathLst>
                <a:path extrusionOk="0" h="328" w="380">
                  <a:moveTo>
                    <a:pt x="213" y="1"/>
                  </a:moveTo>
                  <a:cubicBezTo>
                    <a:pt x="73" y="1"/>
                    <a:pt x="0" y="167"/>
                    <a:pt x="89" y="271"/>
                  </a:cubicBezTo>
                  <a:cubicBezTo>
                    <a:pt x="121" y="310"/>
                    <a:pt x="166" y="327"/>
                    <a:pt x="210" y="327"/>
                  </a:cubicBezTo>
                  <a:cubicBezTo>
                    <a:pt x="285" y="327"/>
                    <a:pt x="358" y="278"/>
                    <a:pt x="374" y="193"/>
                  </a:cubicBezTo>
                  <a:cubicBezTo>
                    <a:pt x="379" y="94"/>
                    <a:pt x="307" y="11"/>
                    <a:pt x="2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7"/>
            <p:cNvSpPr/>
            <p:nvPr/>
          </p:nvSpPr>
          <p:spPr>
            <a:xfrm>
              <a:off x="2618875" y="1689675"/>
              <a:ext cx="9500" cy="8200"/>
            </a:xfrm>
            <a:custGeom>
              <a:rect b="b" l="l" r="r" t="t"/>
              <a:pathLst>
                <a:path extrusionOk="0" h="328" w="380">
                  <a:moveTo>
                    <a:pt x="214" y="1"/>
                  </a:moveTo>
                  <a:cubicBezTo>
                    <a:pt x="74" y="1"/>
                    <a:pt x="1" y="167"/>
                    <a:pt x="89" y="271"/>
                  </a:cubicBezTo>
                  <a:cubicBezTo>
                    <a:pt x="122" y="310"/>
                    <a:pt x="167" y="327"/>
                    <a:pt x="211" y="327"/>
                  </a:cubicBezTo>
                  <a:cubicBezTo>
                    <a:pt x="285" y="327"/>
                    <a:pt x="359" y="278"/>
                    <a:pt x="375" y="193"/>
                  </a:cubicBezTo>
                  <a:cubicBezTo>
                    <a:pt x="380" y="94"/>
                    <a:pt x="307" y="11"/>
                    <a:pt x="2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7"/>
            <p:cNvSpPr/>
            <p:nvPr/>
          </p:nvSpPr>
          <p:spPr>
            <a:xfrm>
              <a:off x="2682225" y="1642175"/>
              <a:ext cx="54275" cy="122825"/>
            </a:xfrm>
            <a:custGeom>
              <a:rect b="b" l="l" r="r" t="t"/>
              <a:pathLst>
                <a:path extrusionOk="0" h="4913" w="2171">
                  <a:moveTo>
                    <a:pt x="1" y="1"/>
                  </a:moveTo>
                  <a:lnTo>
                    <a:pt x="1" y="4912"/>
                  </a:lnTo>
                  <a:lnTo>
                    <a:pt x="2171" y="4912"/>
                  </a:lnTo>
                  <a:lnTo>
                    <a:pt x="2171" y="151"/>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7"/>
            <p:cNvSpPr/>
            <p:nvPr/>
          </p:nvSpPr>
          <p:spPr>
            <a:xfrm>
              <a:off x="2681050" y="1641025"/>
              <a:ext cx="56750" cy="125125"/>
            </a:xfrm>
            <a:custGeom>
              <a:rect b="b" l="l" r="r" t="t"/>
              <a:pathLst>
                <a:path extrusionOk="0" h="5005" w="2270">
                  <a:moveTo>
                    <a:pt x="99" y="99"/>
                  </a:moveTo>
                  <a:lnTo>
                    <a:pt x="2171" y="244"/>
                  </a:lnTo>
                  <a:lnTo>
                    <a:pt x="2171" y="4911"/>
                  </a:lnTo>
                  <a:lnTo>
                    <a:pt x="99" y="4911"/>
                  </a:lnTo>
                  <a:lnTo>
                    <a:pt x="99" y="99"/>
                  </a:lnTo>
                  <a:close/>
                  <a:moveTo>
                    <a:pt x="53" y="0"/>
                  </a:moveTo>
                  <a:cubicBezTo>
                    <a:pt x="37" y="0"/>
                    <a:pt x="27" y="5"/>
                    <a:pt x="16" y="10"/>
                  </a:cubicBezTo>
                  <a:cubicBezTo>
                    <a:pt x="6" y="21"/>
                    <a:pt x="1" y="36"/>
                    <a:pt x="1" y="47"/>
                  </a:cubicBezTo>
                  <a:lnTo>
                    <a:pt x="1" y="4958"/>
                  </a:lnTo>
                  <a:cubicBezTo>
                    <a:pt x="1" y="4984"/>
                    <a:pt x="22" y="5005"/>
                    <a:pt x="48" y="5005"/>
                  </a:cubicBezTo>
                  <a:lnTo>
                    <a:pt x="2218" y="5005"/>
                  </a:lnTo>
                  <a:cubicBezTo>
                    <a:pt x="2244" y="5005"/>
                    <a:pt x="2264" y="4984"/>
                    <a:pt x="2270" y="4958"/>
                  </a:cubicBezTo>
                  <a:lnTo>
                    <a:pt x="2270" y="197"/>
                  </a:lnTo>
                  <a:cubicBezTo>
                    <a:pt x="2270" y="171"/>
                    <a:pt x="2249" y="151"/>
                    <a:pt x="2223"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7"/>
            <p:cNvSpPr/>
            <p:nvPr/>
          </p:nvSpPr>
          <p:spPr>
            <a:xfrm>
              <a:off x="2687275" y="1649700"/>
              <a:ext cx="44300" cy="107750"/>
            </a:xfrm>
            <a:custGeom>
              <a:rect b="b" l="l" r="r" t="t"/>
              <a:pathLst>
                <a:path extrusionOk="0" h="4310" w="1772">
                  <a:moveTo>
                    <a:pt x="100" y="105"/>
                  </a:moveTo>
                  <a:lnTo>
                    <a:pt x="1668" y="245"/>
                  </a:lnTo>
                  <a:lnTo>
                    <a:pt x="1668" y="4217"/>
                  </a:lnTo>
                  <a:lnTo>
                    <a:pt x="100" y="4217"/>
                  </a:lnTo>
                  <a:lnTo>
                    <a:pt x="100" y="105"/>
                  </a:lnTo>
                  <a:close/>
                  <a:moveTo>
                    <a:pt x="46" y="0"/>
                  </a:moveTo>
                  <a:cubicBezTo>
                    <a:pt x="23" y="0"/>
                    <a:pt x="1" y="24"/>
                    <a:pt x="1" y="48"/>
                  </a:cubicBezTo>
                  <a:lnTo>
                    <a:pt x="1" y="4263"/>
                  </a:lnTo>
                  <a:cubicBezTo>
                    <a:pt x="1" y="4289"/>
                    <a:pt x="22" y="4310"/>
                    <a:pt x="53" y="4310"/>
                  </a:cubicBezTo>
                  <a:lnTo>
                    <a:pt x="1719" y="4310"/>
                  </a:lnTo>
                  <a:cubicBezTo>
                    <a:pt x="1745" y="4310"/>
                    <a:pt x="1771" y="4289"/>
                    <a:pt x="1771" y="4258"/>
                  </a:cubicBezTo>
                  <a:lnTo>
                    <a:pt x="1771" y="198"/>
                  </a:lnTo>
                  <a:cubicBezTo>
                    <a:pt x="1766" y="172"/>
                    <a:pt x="1751" y="151"/>
                    <a:pt x="1725" y="151"/>
                  </a:cubicBezTo>
                  <a:lnTo>
                    <a:pt x="53" y="1"/>
                  </a:lnTo>
                  <a:cubicBezTo>
                    <a:pt x="51"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7"/>
            <p:cNvSpPr/>
            <p:nvPr/>
          </p:nvSpPr>
          <p:spPr>
            <a:xfrm>
              <a:off x="2501550" y="1519275"/>
              <a:ext cx="206000" cy="122800"/>
            </a:xfrm>
            <a:custGeom>
              <a:rect b="b" l="l" r="r" t="t"/>
              <a:pathLst>
                <a:path extrusionOk="0" h="4912" w="8240">
                  <a:moveTo>
                    <a:pt x="1" y="0"/>
                  </a:moveTo>
                  <a:lnTo>
                    <a:pt x="1" y="4912"/>
                  </a:lnTo>
                  <a:lnTo>
                    <a:pt x="8240" y="4912"/>
                  </a:lnTo>
                  <a:lnTo>
                    <a:pt x="824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7"/>
            <p:cNvSpPr/>
            <p:nvPr/>
          </p:nvSpPr>
          <p:spPr>
            <a:xfrm>
              <a:off x="2500375" y="1518100"/>
              <a:ext cx="208350" cy="125150"/>
            </a:xfrm>
            <a:custGeom>
              <a:rect b="b" l="l" r="r" t="t"/>
              <a:pathLst>
                <a:path extrusionOk="0" h="5006" w="8334">
                  <a:moveTo>
                    <a:pt x="8235" y="99"/>
                  </a:moveTo>
                  <a:lnTo>
                    <a:pt x="8235" y="4912"/>
                  </a:lnTo>
                  <a:lnTo>
                    <a:pt x="100" y="4912"/>
                  </a:lnTo>
                  <a:lnTo>
                    <a:pt x="100" y="99"/>
                  </a:lnTo>
                  <a:close/>
                  <a:moveTo>
                    <a:pt x="48" y="1"/>
                  </a:moveTo>
                  <a:cubicBezTo>
                    <a:pt x="22" y="1"/>
                    <a:pt x="1" y="21"/>
                    <a:pt x="1" y="47"/>
                  </a:cubicBezTo>
                  <a:lnTo>
                    <a:pt x="1" y="4959"/>
                  </a:lnTo>
                  <a:cubicBezTo>
                    <a:pt x="1" y="4985"/>
                    <a:pt x="22" y="5005"/>
                    <a:pt x="48" y="5005"/>
                  </a:cubicBezTo>
                  <a:lnTo>
                    <a:pt x="8287" y="5005"/>
                  </a:lnTo>
                  <a:cubicBezTo>
                    <a:pt x="8313" y="5005"/>
                    <a:pt x="8334" y="4985"/>
                    <a:pt x="8334" y="4959"/>
                  </a:cubicBezTo>
                  <a:lnTo>
                    <a:pt x="8334" y="47"/>
                  </a:lnTo>
                  <a:cubicBezTo>
                    <a:pt x="8334" y="21"/>
                    <a:pt x="8313" y="1"/>
                    <a:pt x="82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7"/>
            <p:cNvSpPr/>
            <p:nvPr/>
          </p:nvSpPr>
          <p:spPr>
            <a:xfrm>
              <a:off x="2509475" y="1526800"/>
              <a:ext cx="190300" cy="107750"/>
            </a:xfrm>
            <a:custGeom>
              <a:rect b="b" l="l" r="r" t="t"/>
              <a:pathLst>
                <a:path extrusionOk="0" h="4310" w="7612">
                  <a:moveTo>
                    <a:pt x="7513" y="99"/>
                  </a:moveTo>
                  <a:lnTo>
                    <a:pt x="7513" y="4211"/>
                  </a:lnTo>
                  <a:lnTo>
                    <a:pt x="99" y="4211"/>
                  </a:lnTo>
                  <a:lnTo>
                    <a:pt x="99" y="99"/>
                  </a:lnTo>
                  <a:close/>
                  <a:moveTo>
                    <a:pt x="47" y="0"/>
                  </a:moveTo>
                  <a:cubicBezTo>
                    <a:pt x="21" y="0"/>
                    <a:pt x="0" y="21"/>
                    <a:pt x="0" y="47"/>
                  </a:cubicBezTo>
                  <a:lnTo>
                    <a:pt x="0" y="4263"/>
                  </a:lnTo>
                  <a:cubicBezTo>
                    <a:pt x="0" y="4289"/>
                    <a:pt x="21" y="4309"/>
                    <a:pt x="47" y="4309"/>
                  </a:cubicBezTo>
                  <a:lnTo>
                    <a:pt x="7559" y="4309"/>
                  </a:lnTo>
                  <a:cubicBezTo>
                    <a:pt x="7585" y="4309"/>
                    <a:pt x="7606" y="4289"/>
                    <a:pt x="7611" y="4263"/>
                  </a:cubicBezTo>
                  <a:lnTo>
                    <a:pt x="7611" y="47"/>
                  </a:lnTo>
                  <a:cubicBezTo>
                    <a:pt x="7606" y="21"/>
                    <a:pt x="7585" y="0"/>
                    <a:pt x="75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7"/>
            <p:cNvSpPr/>
            <p:nvPr/>
          </p:nvSpPr>
          <p:spPr>
            <a:xfrm>
              <a:off x="2567350" y="1571575"/>
              <a:ext cx="69725" cy="27275"/>
            </a:xfrm>
            <a:custGeom>
              <a:rect b="b" l="l" r="r" t="t"/>
              <a:pathLst>
                <a:path extrusionOk="0" h="1091" w="2789">
                  <a:moveTo>
                    <a:pt x="1" y="1"/>
                  </a:moveTo>
                  <a:lnTo>
                    <a:pt x="1" y="681"/>
                  </a:lnTo>
                  <a:cubicBezTo>
                    <a:pt x="1" y="904"/>
                    <a:pt x="183" y="1091"/>
                    <a:pt x="411" y="1091"/>
                  </a:cubicBezTo>
                  <a:lnTo>
                    <a:pt x="2379" y="1091"/>
                  </a:lnTo>
                  <a:cubicBezTo>
                    <a:pt x="2602" y="1091"/>
                    <a:pt x="2789" y="904"/>
                    <a:pt x="2789" y="681"/>
                  </a:cubicBezTo>
                  <a:lnTo>
                    <a:pt x="2789" y="1"/>
                  </a:lnTo>
                  <a:lnTo>
                    <a:pt x="2690" y="1"/>
                  </a:lnTo>
                  <a:lnTo>
                    <a:pt x="2690" y="681"/>
                  </a:lnTo>
                  <a:cubicBezTo>
                    <a:pt x="2690" y="852"/>
                    <a:pt x="2550" y="992"/>
                    <a:pt x="2379" y="992"/>
                  </a:cubicBezTo>
                  <a:lnTo>
                    <a:pt x="411" y="992"/>
                  </a:lnTo>
                  <a:cubicBezTo>
                    <a:pt x="240" y="992"/>
                    <a:pt x="100" y="852"/>
                    <a:pt x="100" y="681"/>
                  </a:cubicBez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2562300" y="1566775"/>
              <a:ext cx="10925" cy="9475"/>
            </a:xfrm>
            <a:custGeom>
              <a:rect b="b" l="l" r="r" t="t"/>
              <a:pathLst>
                <a:path extrusionOk="0" h="379" w="437">
                  <a:moveTo>
                    <a:pt x="250" y="0"/>
                  </a:moveTo>
                  <a:cubicBezTo>
                    <a:pt x="83" y="0"/>
                    <a:pt x="0" y="203"/>
                    <a:pt x="120" y="322"/>
                  </a:cubicBezTo>
                  <a:cubicBezTo>
                    <a:pt x="157" y="361"/>
                    <a:pt x="204" y="379"/>
                    <a:pt x="250" y="379"/>
                  </a:cubicBezTo>
                  <a:cubicBezTo>
                    <a:pt x="345" y="379"/>
                    <a:pt x="436" y="304"/>
                    <a:pt x="436" y="193"/>
                  </a:cubicBezTo>
                  <a:cubicBezTo>
                    <a:pt x="436" y="89"/>
                    <a:pt x="353"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7"/>
            <p:cNvSpPr/>
            <p:nvPr/>
          </p:nvSpPr>
          <p:spPr>
            <a:xfrm>
              <a:off x="2629400" y="1566775"/>
              <a:ext cx="11050" cy="9475"/>
            </a:xfrm>
            <a:custGeom>
              <a:rect b="b" l="l" r="r" t="t"/>
              <a:pathLst>
                <a:path extrusionOk="0" h="379" w="442">
                  <a:moveTo>
                    <a:pt x="250" y="0"/>
                  </a:moveTo>
                  <a:cubicBezTo>
                    <a:pt x="84" y="0"/>
                    <a:pt x="0" y="203"/>
                    <a:pt x="120" y="322"/>
                  </a:cubicBezTo>
                  <a:cubicBezTo>
                    <a:pt x="159" y="361"/>
                    <a:pt x="207" y="379"/>
                    <a:pt x="253" y="379"/>
                  </a:cubicBezTo>
                  <a:cubicBezTo>
                    <a:pt x="350" y="379"/>
                    <a:pt x="442" y="304"/>
                    <a:pt x="442" y="193"/>
                  </a:cubicBezTo>
                  <a:cubicBezTo>
                    <a:pt x="437" y="89"/>
                    <a:pt x="354"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87"/>
          <p:cNvGrpSpPr/>
          <p:nvPr/>
        </p:nvGrpSpPr>
        <p:grpSpPr>
          <a:xfrm>
            <a:off x="343929" y="9"/>
            <a:ext cx="932262" cy="2838322"/>
            <a:chOff x="973775" y="2233375"/>
            <a:chExt cx="404575" cy="1231750"/>
          </a:xfrm>
        </p:grpSpPr>
        <p:sp>
          <p:nvSpPr>
            <p:cNvPr id="12083" name="Google Shape;12083;p87"/>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7"/>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7"/>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7"/>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7"/>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7"/>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7"/>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7"/>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7"/>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7"/>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7"/>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7"/>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7"/>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7"/>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7"/>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7"/>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7"/>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7"/>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7"/>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7"/>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7"/>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7"/>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7"/>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7"/>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7"/>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7"/>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7"/>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7"/>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7"/>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7"/>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7"/>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7"/>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7"/>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7"/>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7"/>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7"/>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7"/>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7"/>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7"/>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7"/>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7"/>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7"/>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7"/>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7"/>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7"/>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7"/>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7"/>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7"/>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7"/>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7"/>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7"/>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7"/>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7"/>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7"/>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7"/>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7"/>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7"/>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7"/>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7"/>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7"/>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7"/>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7"/>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7"/>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7"/>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7"/>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7"/>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7"/>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7"/>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7"/>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7"/>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7"/>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7"/>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7"/>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7"/>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7"/>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7"/>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7"/>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7"/>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7"/>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7"/>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7"/>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7"/>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7"/>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7"/>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7"/>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7"/>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7"/>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7"/>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7"/>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87"/>
          <p:cNvGrpSpPr/>
          <p:nvPr/>
        </p:nvGrpSpPr>
        <p:grpSpPr>
          <a:xfrm>
            <a:off x="8003366" y="2143088"/>
            <a:ext cx="1184368" cy="2489097"/>
            <a:chOff x="368025" y="3604500"/>
            <a:chExt cx="817200" cy="836025"/>
          </a:xfrm>
        </p:grpSpPr>
        <p:sp>
          <p:nvSpPr>
            <p:cNvPr id="12184" name="Google Shape;12184;p87"/>
            <p:cNvSpPr/>
            <p:nvPr/>
          </p:nvSpPr>
          <p:spPr>
            <a:xfrm>
              <a:off x="420200" y="3665375"/>
              <a:ext cx="139425" cy="136700"/>
            </a:xfrm>
            <a:custGeom>
              <a:rect b="b" l="l" r="r" t="t"/>
              <a:pathLst>
                <a:path extrusionOk="0" h="5468" w="5577">
                  <a:moveTo>
                    <a:pt x="5478" y="99"/>
                  </a:moveTo>
                  <a:lnTo>
                    <a:pt x="5478" y="5369"/>
                  </a:lnTo>
                  <a:lnTo>
                    <a:pt x="100" y="5369"/>
                  </a:lnTo>
                  <a:lnTo>
                    <a:pt x="100" y="99"/>
                  </a:lnTo>
                  <a:close/>
                  <a:moveTo>
                    <a:pt x="48" y="1"/>
                  </a:moveTo>
                  <a:cubicBezTo>
                    <a:pt x="22" y="1"/>
                    <a:pt x="1" y="21"/>
                    <a:pt x="1" y="52"/>
                  </a:cubicBezTo>
                  <a:lnTo>
                    <a:pt x="1" y="5421"/>
                  </a:lnTo>
                  <a:cubicBezTo>
                    <a:pt x="1" y="5447"/>
                    <a:pt x="22" y="5467"/>
                    <a:pt x="48" y="5467"/>
                  </a:cubicBezTo>
                  <a:lnTo>
                    <a:pt x="5525" y="5467"/>
                  </a:lnTo>
                  <a:cubicBezTo>
                    <a:pt x="5556" y="5467"/>
                    <a:pt x="5577" y="5447"/>
                    <a:pt x="5577" y="5421"/>
                  </a:cubicBezTo>
                  <a:lnTo>
                    <a:pt x="5577" y="52"/>
                  </a:lnTo>
                  <a:cubicBezTo>
                    <a:pt x="5577" y="21"/>
                    <a:pt x="5556" y="1"/>
                    <a:pt x="55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7"/>
            <p:cNvSpPr/>
            <p:nvPr/>
          </p:nvSpPr>
          <p:spPr>
            <a:xfrm>
              <a:off x="428250" y="3675750"/>
              <a:ext cx="122825" cy="115550"/>
            </a:xfrm>
            <a:custGeom>
              <a:rect b="b" l="l" r="r" t="t"/>
              <a:pathLst>
                <a:path extrusionOk="0" h="4622" w="4913">
                  <a:moveTo>
                    <a:pt x="1" y="1"/>
                  </a:moveTo>
                  <a:lnTo>
                    <a:pt x="1" y="4621"/>
                  </a:lnTo>
                  <a:lnTo>
                    <a:pt x="4912" y="4621"/>
                  </a:lnTo>
                  <a:lnTo>
                    <a:pt x="49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7"/>
            <p:cNvSpPr/>
            <p:nvPr/>
          </p:nvSpPr>
          <p:spPr>
            <a:xfrm>
              <a:off x="4341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7"/>
            <p:cNvSpPr/>
            <p:nvPr/>
          </p:nvSpPr>
          <p:spPr>
            <a:xfrm>
              <a:off x="432800" y="3680300"/>
              <a:ext cx="18450" cy="23400"/>
            </a:xfrm>
            <a:custGeom>
              <a:rect b="b" l="l" r="r" t="t"/>
              <a:pathLst>
                <a:path extrusionOk="0" h="936" w="738">
                  <a:moveTo>
                    <a:pt x="639" y="99"/>
                  </a:moveTo>
                  <a:lnTo>
                    <a:pt x="639" y="836"/>
                  </a:lnTo>
                  <a:lnTo>
                    <a:pt x="99" y="836"/>
                  </a:lnTo>
                  <a:lnTo>
                    <a:pt x="99" y="99"/>
                  </a:lnTo>
                  <a:close/>
                  <a:moveTo>
                    <a:pt x="52" y="1"/>
                  </a:moveTo>
                  <a:cubicBezTo>
                    <a:pt x="21" y="1"/>
                    <a:pt x="1" y="21"/>
                    <a:pt x="1" y="47"/>
                  </a:cubicBezTo>
                  <a:lnTo>
                    <a:pt x="1" y="883"/>
                  </a:lnTo>
                  <a:cubicBezTo>
                    <a:pt x="1" y="909"/>
                    <a:pt x="21" y="930"/>
                    <a:pt x="52" y="935"/>
                  </a:cubicBezTo>
                  <a:lnTo>
                    <a:pt x="686" y="935"/>
                  </a:lnTo>
                  <a:cubicBezTo>
                    <a:pt x="712" y="935"/>
                    <a:pt x="738" y="909"/>
                    <a:pt x="738" y="883"/>
                  </a:cubicBezTo>
                  <a:lnTo>
                    <a:pt x="738" y="47"/>
                  </a:lnTo>
                  <a:cubicBezTo>
                    <a:pt x="738"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7"/>
            <p:cNvSpPr/>
            <p:nvPr/>
          </p:nvSpPr>
          <p:spPr>
            <a:xfrm>
              <a:off x="4499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7"/>
            <p:cNvSpPr/>
            <p:nvPr/>
          </p:nvSpPr>
          <p:spPr>
            <a:xfrm>
              <a:off x="448775" y="3680300"/>
              <a:ext cx="18325" cy="23400"/>
            </a:xfrm>
            <a:custGeom>
              <a:rect b="b" l="l" r="r" t="t"/>
              <a:pathLst>
                <a:path extrusionOk="0" h="936" w="733">
                  <a:moveTo>
                    <a:pt x="633" y="99"/>
                  </a:moveTo>
                  <a:lnTo>
                    <a:pt x="633"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7"/>
            <p:cNvSpPr/>
            <p:nvPr/>
          </p:nvSpPr>
          <p:spPr>
            <a:xfrm>
              <a:off x="4659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7"/>
            <p:cNvSpPr/>
            <p:nvPr/>
          </p:nvSpPr>
          <p:spPr>
            <a:xfrm>
              <a:off x="464600" y="3680300"/>
              <a:ext cx="18450" cy="23400"/>
            </a:xfrm>
            <a:custGeom>
              <a:rect b="b" l="l" r="r" t="t"/>
              <a:pathLst>
                <a:path extrusionOk="0" h="936" w="738">
                  <a:moveTo>
                    <a:pt x="644" y="99"/>
                  </a:moveTo>
                  <a:lnTo>
                    <a:pt x="644" y="836"/>
                  </a:lnTo>
                  <a:lnTo>
                    <a:pt x="99" y="836"/>
                  </a:lnTo>
                  <a:lnTo>
                    <a:pt x="104" y="99"/>
                  </a:lnTo>
                  <a:close/>
                  <a:moveTo>
                    <a:pt x="52" y="1"/>
                  </a:moveTo>
                  <a:cubicBezTo>
                    <a:pt x="26" y="1"/>
                    <a:pt x="0" y="21"/>
                    <a:pt x="0" y="47"/>
                  </a:cubicBezTo>
                  <a:lnTo>
                    <a:pt x="0" y="883"/>
                  </a:lnTo>
                  <a:cubicBezTo>
                    <a:pt x="0" y="909"/>
                    <a:pt x="26" y="930"/>
                    <a:pt x="52" y="935"/>
                  </a:cubicBezTo>
                  <a:lnTo>
                    <a:pt x="686" y="935"/>
                  </a:lnTo>
                  <a:cubicBezTo>
                    <a:pt x="717" y="935"/>
                    <a:pt x="738" y="909"/>
                    <a:pt x="738" y="883"/>
                  </a:cubicBezTo>
                  <a:lnTo>
                    <a:pt x="738" y="47"/>
                  </a:lnTo>
                  <a:cubicBezTo>
                    <a:pt x="738" y="21"/>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7"/>
            <p:cNvSpPr/>
            <p:nvPr/>
          </p:nvSpPr>
          <p:spPr>
            <a:xfrm>
              <a:off x="4817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7"/>
            <p:cNvSpPr/>
            <p:nvPr/>
          </p:nvSpPr>
          <p:spPr>
            <a:xfrm>
              <a:off x="480575" y="3680300"/>
              <a:ext cx="18325" cy="23400"/>
            </a:xfrm>
            <a:custGeom>
              <a:rect b="b" l="l" r="r" t="t"/>
              <a:pathLst>
                <a:path extrusionOk="0" h="936" w="733">
                  <a:moveTo>
                    <a:pt x="639" y="99"/>
                  </a:moveTo>
                  <a:lnTo>
                    <a:pt x="639"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7"/>
            <p:cNvSpPr/>
            <p:nvPr/>
          </p:nvSpPr>
          <p:spPr>
            <a:xfrm>
              <a:off x="4977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7"/>
            <p:cNvSpPr/>
            <p:nvPr/>
          </p:nvSpPr>
          <p:spPr>
            <a:xfrm>
              <a:off x="496525" y="3680300"/>
              <a:ext cx="18325" cy="23400"/>
            </a:xfrm>
            <a:custGeom>
              <a:rect b="b" l="l" r="r" t="t"/>
              <a:pathLst>
                <a:path extrusionOk="0" h="936" w="733">
                  <a:moveTo>
                    <a:pt x="634" y="99"/>
                  </a:moveTo>
                  <a:lnTo>
                    <a:pt x="634" y="836"/>
                  </a:lnTo>
                  <a:lnTo>
                    <a:pt x="94" y="836"/>
                  </a:lnTo>
                  <a:lnTo>
                    <a:pt x="94" y="99"/>
                  </a:lnTo>
                  <a:close/>
                  <a:moveTo>
                    <a:pt x="47" y="1"/>
                  </a:moveTo>
                  <a:cubicBezTo>
                    <a:pt x="21" y="1"/>
                    <a:pt x="1" y="21"/>
                    <a:pt x="1" y="47"/>
                  </a:cubicBezTo>
                  <a:lnTo>
                    <a:pt x="1" y="883"/>
                  </a:lnTo>
                  <a:cubicBezTo>
                    <a:pt x="1" y="909"/>
                    <a:pt x="21" y="930"/>
                    <a:pt x="47" y="935"/>
                  </a:cubicBezTo>
                  <a:lnTo>
                    <a:pt x="686" y="935"/>
                  </a:lnTo>
                  <a:cubicBezTo>
                    <a:pt x="712" y="935"/>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7"/>
            <p:cNvSpPr/>
            <p:nvPr/>
          </p:nvSpPr>
          <p:spPr>
            <a:xfrm>
              <a:off x="513650" y="36814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7"/>
            <p:cNvSpPr/>
            <p:nvPr/>
          </p:nvSpPr>
          <p:spPr>
            <a:xfrm>
              <a:off x="512375" y="3680300"/>
              <a:ext cx="18450" cy="23400"/>
            </a:xfrm>
            <a:custGeom>
              <a:rect b="b" l="l" r="r" t="t"/>
              <a:pathLst>
                <a:path extrusionOk="0" h="936" w="738">
                  <a:moveTo>
                    <a:pt x="639" y="99"/>
                  </a:moveTo>
                  <a:lnTo>
                    <a:pt x="639" y="836"/>
                  </a:lnTo>
                  <a:lnTo>
                    <a:pt x="99" y="836"/>
                  </a:lnTo>
                  <a:lnTo>
                    <a:pt x="99" y="99"/>
                  </a:lnTo>
                  <a:close/>
                  <a:moveTo>
                    <a:pt x="52" y="1"/>
                  </a:moveTo>
                  <a:cubicBezTo>
                    <a:pt x="21" y="1"/>
                    <a:pt x="0" y="21"/>
                    <a:pt x="0" y="47"/>
                  </a:cubicBezTo>
                  <a:lnTo>
                    <a:pt x="0" y="883"/>
                  </a:lnTo>
                  <a:cubicBezTo>
                    <a:pt x="0" y="909"/>
                    <a:pt x="21" y="930"/>
                    <a:pt x="52" y="935"/>
                  </a:cubicBezTo>
                  <a:lnTo>
                    <a:pt x="685" y="935"/>
                  </a:lnTo>
                  <a:cubicBezTo>
                    <a:pt x="711" y="930"/>
                    <a:pt x="737" y="909"/>
                    <a:pt x="737" y="883"/>
                  </a:cubicBezTo>
                  <a:lnTo>
                    <a:pt x="737" y="47"/>
                  </a:lnTo>
                  <a:cubicBezTo>
                    <a:pt x="737"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7"/>
            <p:cNvSpPr/>
            <p:nvPr/>
          </p:nvSpPr>
          <p:spPr>
            <a:xfrm>
              <a:off x="5295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7"/>
            <p:cNvSpPr/>
            <p:nvPr/>
          </p:nvSpPr>
          <p:spPr>
            <a:xfrm>
              <a:off x="528325" y="3680300"/>
              <a:ext cx="18325" cy="23400"/>
            </a:xfrm>
            <a:custGeom>
              <a:rect b="b" l="l" r="r" t="t"/>
              <a:pathLst>
                <a:path extrusionOk="0" h="936" w="733">
                  <a:moveTo>
                    <a:pt x="639" y="99"/>
                  </a:moveTo>
                  <a:lnTo>
                    <a:pt x="639" y="836"/>
                  </a:lnTo>
                  <a:lnTo>
                    <a:pt x="99" y="836"/>
                  </a:lnTo>
                  <a:lnTo>
                    <a:pt x="99" y="99"/>
                  </a:lnTo>
                  <a:close/>
                  <a:moveTo>
                    <a:pt x="47" y="1"/>
                  </a:moveTo>
                  <a:cubicBezTo>
                    <a:pt x="21" y="1"/>
                    <a:pt x="1" y="21"/>
                    <a:pt x="1" y="47"/>
                  </a:cubicBezTo>
                  <a:lnTo>
                    <a:pt x="1" y="883"/>
                  </a:lnTo>
                  <a:cubicBezTo>
                    <a:pt x="1" y="909"/>
                    <a:pt x="21" y="930"/>
                    <a:pt x="47" y="935"/>
                  </a:cubicBezTo>
                  <a:lnTo>
                    <a:pt x="686" y="935"/>
                  </a:lnTo>
                  <a:cubicBezTo>
                    <a:pt x="712" y="930"/>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7"/>
            <p:cNvSpPr/>
            <p:nvPr/>
          </p:nvSpPr>
          <p:spPr>
            <a:xfrm>
              <a:off x="4341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7"/>
            <p:cNvSpPr/>
            <p:nvPr/>
          </p:nvSpPr>
          <p:spPr>
            <a:xfrm>
              <a:off x="432800" y="3701200"/>
              <a:ext cx="18450" cy="23250"/>
            </a:xfrm>
            <a:custGeom>
              <a:rect b="b" l="l" r="r" t="t"/>
              <a:pathLst>
                <a:path extrusionOk="0" h="930" w="738">
                  <a:moveTo>
                    <a:pt x="639" y="99"/>
                  </a:moveTo>
                  <a:lnTo>
                    <a:pt x="639" y="836"/>
                  </a:lnTo>
                  <a:lnTo>
                    <a:pt x="99" y="836"/>
                  </a:lnTo>
                  <a:lnTo>
                    <a:pt x="99" y="99"/>
                  </a:lnTo>
                  <a:close/>
                  <a:moveTo>
                    <a:pt x="52" y="0"/>
                  </a:moveTo>
                  <a:cubicBezTo>
                    <a:pt x="21" y="0"/>
                    <a:pt x="1" y="21"/>
                    <a:pt x="1" y="47"/>
                  </a:cubicBezTo>
                  <a:lnTo>
                    <a:pt x="1" y="883"/>
                  </a:lnTo>
                  <a:cubicBezTo>
                    <a:pt x="1" y="909"/>
                    <a:pt x="21" y="930"/>
                    <a:pt x="52" y="930"/>
                  </a:cubicBezTo>
                  <a:lnTo>
                    <a:pt x="686" y="930"/>
                  </a:lnTo>
                  <a:cubicBezTo>
                    <a:pt x="712" y="930"/>
                    <a:pt x="738" y="909"/>
                    <a:pt x="738" y="883"/>
                  </a:cubicBezTo>
                  <a:lnTo>
                    <a:pt x="738" y="47"/>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7"/>
            <p:cNvSpPr/>
            <p:nvPr/>
          </p:nvSpPr>
          <p:spPr>
            <a:xfrm>
              <a:off x="4499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7"/>
            <p:cNvSpPr/>
            <p:nvPr/>
          </p:nvSpPr>
          <p:spPr>
            <a:xfrm>
              <a:off x="448775" y="3701200"/>
              <a:ext cx="18325" cy="23250"/>
            </a:xfrm>
            <a:custGeom>
              <a:rect b="b" l="l" r="r" t="t"/>
              <a:pathLst>
                <a:path extrusionOk="0" h="930" w="733">
                  <a:moveTo>
                    <a:pt x="633" y="99"/>
                  </a:moveTo>
                  <a:lnTo>
                    <a:pt x="633"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7"/>
            <p:cNvSpPr/>
            <p:nvPr/>
          </p:nvSpPr>
          <p:spPr>
            <a:xfrm>
              <a:off x="4659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7"/>
            <p:cNvSpPr/>
            <p:nvPr/>
          </p:nvSpPr>
          <p:spPr>
            <a:xfrm>
              <a:off x="464600" y="3701200"/>
              <a:ext cx="18450" cy="23250"/>
            </a:xfrm>
            <a:custGeom>
              <a:rect b="b" l="l" r="r" t="t"/>
              <a:pathLst>
                <a:path extrusionOk="0" h="930" w="738">
                  <a:moveTo>
                    <a:pt x="644" y="99"/>
                  </a:moveTo>
                  <a:lnTo>
                    <a:pt x="644" y="836"/>
                  </a:lnTo>
                  <a:lnTo>
                    <a:pt x="99" y="836"/>
                  </a:lnTo>
                  <a:lnTo>
                    <a:pt x="104" y="99"/>
                  </a:lnTo>
                  <a:close/>
                  <a:moveTo>
                    <a:pt x="52" y="0"/>
                  </a:moveTo>
                  <a:cubicBezTo>
                    <a:pt x="26" y="0"/>
                    <a:pt x="0" y="21"/>
                    <a:pt x="0" y="47"/>
                  </a:cubicBezTo>
                  <a:lnTo>
                    <a:pt x="0" y="883"/>
                  </a:lnTo>
                  <a:cubicBezTo>
                    <a:pt x="0" y="909"/>
                    <a:pt x="26" y="930"/>
                    <a:pt x="52" y="930"/>
                  </a:cubicBezTo>
                  <a:lnTo>
                    <a:pt x="686" y="930"/>
                  </a:lnTo>
                  <a:cubicBezTo>
                    <a:pt x="717" y="930"/>
                    <a:pt x="738" y="909"/>
                    <a:pt x="738" y="883"/>
                  </a:cubicBezTo>
                  <a:lnTo>
                    <a:pt x="738" y="47"/>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7"/>
            <p:cNvSpPr/>
            <p:nvPr/>
          </p:nvSpPr>
          <p:spPr>
            <a:xfrm>
              <a:off x="4817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7"/>
            <p:cNvSpPr/>
            <p:nvPr/>
          </p:nvSpPr>
          <p:spPr>
            <a:xfrm>
              <a:off x="480575" y="3701200"/>
              <a:ext cx="18325" cy="23250"/>
            </a:xfrm>
            <a:custGeom>
              <a:rect b="b" l="l" r="r" t="t"/>
              <a:pathLst>
                <a:path extrusionOk="0" h="930" w="733">
                  <a:moveTo>
                    <a:pt x="639" y="99"/>
                  </a:moveTo>
                  <a:lnTo>
                    <a:pt x="639"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7"/>
            <p:cNvSpPr/>
            <p:nvPr/>
          </p:nvSpPr>
          <p:spPr>
            <a:xfrm>
              <a:off x="4977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7"/>
            <p:cNvSpPr/>
            <p:nvPr/>
          </p:nvSpPr>
          <p:spPr>
            <a:xfrm>
              <a:off x="496525" y="3701200"/>
              <a:ext cx="18325" cy="23250"/>
            </a:xfrm>
            <a:custGeom>
              <a:rect b="b" l="l" r="r" t="t"/>
              <a:pathLst>
                <a:path extrusionOk="0" h="930" w="733">
                  <a:moveTo>
                    <a:pt x="634" y="99"/>
                  </a:moveTo>
                  <a:lnTo>
                    <a:pt x="634" y="836"/>
                  </a:lnTo>
                  <a:lnTo>
                    <a:pt x="94" y="836"/>
                  </a:lnTo>
                  <a:lnTo>
                    <a:pt x="94"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7"/>
            <p:cNvSpPr/>
            <p:nvPr/>
          </p:nvSpPr>
          <p:spPr>
            <a:xfrm>
              <a:off x="513650" y="37023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7"/>
            <p:cNvSpPr/>
            <p:nvPr/>
          </p:nvSpPr>
          <p:spPr>
            <a:xfrm>
              <a:off x="512375" y="3701200"/>
              <a:ext cx="18450" cy="23250"/>
            </a:xfrm>
            <a:custGeom>
              <a:rect b="b" l="l" r="r" t="t"/>
              <a:pathLst>
                <a:path extrusionOk="0" h="930" w="738">
                  <a:moveTo>
                    <a:pt x="639" y="99"/>
                  </a:moveTo>
                  <a:lnTo>
                    <a:pt x="639" y="836"/>
                  </a:lnTo>
                  <a:lnTo>
                    <a:pt x="99" y="836"/>
                  </a:lnTo>
                  <a:lnTo>
                    <a:pt x="99" y="99"/>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7"/>
            <p:cNvSpPr/>
            <p:nvPr/>
          </p:nvSpPr>
          <p:spPr>
            <a:xfrm>
              <a:off x="5295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7"/>
            <p:cNvSpPr/>
            <p:nvPr/>
          </p:nvSpPr>
          <p:spPr>
            <a:xfrm>
              <a:off x="528325" y="3701200"/>
              <a:ext cx="18325" cy="23250"/>
            </a:xfrm>
            <a:custGeom>
              <a:rect b="b" l="l" r="r" t="t"/>
              <a:pathLst>
                <a:path extrusionOk="0" h="930" w="733">
                  <a:moveTo>
                    <a:pt x="639" y="99"/>
                  </a:moveTo>
                  <a:lnTo>
                    <a:pt x="639" y="836"/>
                  </a:lnTo>
                  <a:lnTo>
                    <a:pt x="99" y="836"/>
                  </a:lnTo>
                  <a:lnTo>
                    <a:pt x="99"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7"/>
            <p:cNvSpPr/>
            <p:nvPr/>
          </p:nvSpPr>
          <p:spPr>
            <a:xfrm>
              <a:off x="4341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7"/>
            <p:cNvSpPr/>
            <p:nvPr/>
          </p:nvSpPr>
          <p:spPr>
            <a:xfrm>
              <a:off x="432800" y="3722075"/>
              <a:ext cx="18450" cy="23275"/>
            </a:xfrm>
            <a:custGeom>
              <a:rect b="b" l="l" r="r" t="t"/>
              <a:pathLst>
                <a:path extrusionOk="0" h="931" w="738">
                  <a:moveTo>
                    <a:pt x="639" y="95"/>
                  </a:moveTo>
                  <a:lnTo>
                    <a:pt x="639" y="832"/>
                  </a:lnTo>
                  <a:lnTo>
                    <a:pt x="99" y="832"/>
                  </a:lnTo>
                  <a:lnTo>
                    <a:pt x="99" y="95"/>
                  </a:lnTo>
                  <a:close/>
                  <a:moveTo>
                    <a:pt x="693" y="1"/>
                  </a:moveTo>
                  <a:cubicBezTo>
                    <a:pt x="690" y="1"/>
                    <a:pt x="688" y="1"/>
                    <a:pt x="686" y="1"/>
                  </a:cubicBezTo>
                  <a:lnTo>
                    <a:pt x="52" y="1"/>
                  </a:lnTo>
                  <a:cubicBezTo>
                    <a:pt x="21" y="1"/>
                    <a:pt x="1" y="22"/>
                    <a:pt x="1" y="48"/>
                  </a:cubicBezTo>
                  <a:lnTo>
                    <a:pt x="1" y="884"/>
                  </a:lnTo>
                  <a:cubicBezTo>
                    <a:pt x="1" y="910"/>
                    <a:pt x="21" y="931"/>
                    <a:pt x="52" y="931"/>
                  </a:cubicBezTo>
                  <a:lnTo>
                    <a:pt x="686" y="931"/>
                  </a:lnTo>
                  <a:cubicBezTo>
                    <a:pt x="712" y="931"/>
                    <a:pt x="738" y="910"/>
                    <a:pt x="738" y="884"/>
                  </a:cubicBezTo>
                  <a:lnTo>
                    <a:pt x="738" y="48"/>
                  </a:lnTo>
                  <a:cubicBezTo>
                    <a:pt x="738" y="24"/>
                    <a:pt x="716"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7"/>
            <p:cNvSpPr/>
            <p:nvPr/>
          </p:nvSpPr>
          <p:spPr>
            <a:xfrm>
              <a:off x="4499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7"/>
            <p:cNvSpPr/>
            <p:nvPr/>
          </p:nvSpPr>
          <p:spPr>
            <a:xfrm>
              <a:off x="448775" y="3722075"/>
              <a:ext cx="18325" cy="23275"/>
            </a:xfrm>
            <a:custGeom>
              <a:rect b="b" l="l" r="r" t="t"/>
              <a:pathLst>
                <a:path extrusionOk="0" h="931" w="733">
                  <a:moveTo>
                    <a:pt x="633" y="95"/>
                  </a:moveTo>
                  <a:lnTo>
                    <a:pt x="633"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4659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464600" y="3722075"/>
              <a:ext cx="18450" cy="23275"/>
            </a:xfrm>
            <a:custGeom>
              <a:rect b="b" l="l" r="r" t="t"/>
              <a:pathLst>
                <a:path extrusionOk="0" h="931" w="738">
                  <a:moveTo>
                    <a:pt x="644" y="95"/>
                  </a:moveTo>
                  <a:lnTo>
                    <a:pt x="644" y="832"/>
                  </a:lnTo>
                  <a:lnTo>
                    <a:pt x="99" y="832"/>
                  </a:lnTo>
                  <a:lnTo>
                    <a:pt x="104" y="95"/>
                  </a:lnTo>
                  <a:close/>
                  <a:moveTo>
                    <a:pt x="694" y="1"/>
                  </a:moveTo>
                  <a:cubicBezTo>
                    <a:pt x="691" y="1"/>
                    <a:pt x="688" y="1"/>
                    <a:pt x="686" y="1"/>
                  </a:cubicBezTo>
                  <a:lnTo>
                    <a:pt x="52" y="1"/>
                  </a:lnTo>
                  <a:cubicBezTo>
                    <a:pt x="26" y="1"/>
                    <a:pt x="0" y="22"/>
                    <a:pt x="0" y="48"/>
                  </a:cubicBezTo>
                  <a:lnTo>
                    <a:pt x="0" y="884"/>
                  </a:lnTo>
                  <a:cubicBezTo>
                    <a:pt x="0" y="910"/>
                    <a:pt x="26" y="931"/>
                    <a:pt x="52" y="931"/>
                  </a:cubicBezTo>
                  <a:lnTo>
                    <a:pt x="686" y="931"/>
                  </a:lnTo>
                  <a:cubicBezTo>
                    <a:pt x="717" y="931"/>
                    <a:pt x="738" y="910"/>
                    <a:pt x="738" y="884"/>
                  </a:cubicBezTo>
                  <a:lnTo>
                    <a:pt x="738" y="48"/>
                  </a:lnTo>
                  <a:cubicBezTo>
                    <a:pt x="738" y="24"/>
                    <a:pt x="720" y="1"/>
                    <a:pt x="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7"/>
            <p:cNvSpPr/>
            <p:nvPr/>
          </p:nvSpPr>
          <p:spPr>
            <a:xfrm>
              <a:off x="4817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7"/>
            <p:cNvSpPr/>
            <p:nvPr/>
          </p:nvSpPr>
          <p:spPr>
            <a:xfrm>
              <a:off x="480575" y="3722075"/>
              <a:ext cx="18325" cy="23275"/>
            </a:xfrm>
            <a:custGeom>
              <a:rect b="b" l="l" r="r" t="t"/>
              <a:pathLst>
                <a:path extrusionOk="0" h="931" w="733">
                  <a:moveTo>
                    <a:pt x="639" y="95"/>
                  </a:moveTo>
                  <a:lnTo>
                    <a:pt x="639"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7"/>
            <p:cNvSpPr/>
            <p:nvPr/>
          </p:nvSpPr>
          <p:spPr>
            <a:xfrm>
              <a:off x="4977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496525" y="3722075"/>
              <a:ext cx="18325" cy="23275"/>
            </a:xfrm>
            <a:custGeom>
              <a:rect b="b" l="l" r="r" t="t"/>
              <a:pathLst>
                <a:path extrusionOk="0" h="931" w="733">
                  <a:moveTo>
                    <a:pt x="634" y="95"/>
                  </a:moveTo>
                  <a:lnTo>
                    <a:pt x="634" y="832"/>
                  </a:lnTo>
                  <a:lnTo>
                    <a:pt x="94" y="832"/>
                  </a:lnTo>
                  <a:lnTo>
                    <a:pt x="94" y="95"/>
                  </a:lnTo>
                  <a:close/>
                  <a:moveTo>
                    <a:pt x="693" y="1"/>
                  </a:moveTo>
                  <a:cubicBezTo>
                    <a:pt x="690" y="1"/>
                    <a:pt x="688" y="1"/>
                    <a:pt x="686" y="1"/>
                  </a:cubicBezTo>
                  <a:lnTo>
                    <a:pt x="47" y="1"/>
                  </a:lnTo>
                  <a:cubicBezTo>
                    <a:pt x="21" y="1"/>
                    <a:pt x="1" y="22"/>
                    <a:pt x="1" y="48"/>
                  </a:cubicBezTo>
                  <a:lnTo>
                    <a:pt x="1" y="884"/>
                  </a:lnTo>
                  <a:cubicBezTo>
                    <a:pt x="1" y="910"/>
                    <a:pt x="21" y="931"/>
                    <a:pt x="47" y="931"/>
                  </a:cubicBezTo>
                  <a:lnTo>
                    <a:pt x="686" y="931"/>
                  </a:lnTo>
                  <a:cubicBezTo>
                    <a:pt x="712" y="931"/>
                    <a:pt x="733" y="910"/>
                    <a:pt x="733" y="884"/>
                  </a:cubicBezTo>
                  <a:lnTo>
                    <a:pt x="733" y="48"/>
                  </a:lnTo>
                  <a:cubicBezTo>
                    <a:pt x="733" y="24"/>
                    <a:pt x="715"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7"/>
            <p:cNvSpPr/>
            <p:nvPr/>
          </p:nvSpPr>
          <p:spPr>
            <a:xfrm>
              <a:off x="513650" y="3723275"/>
              <a:ext cx="15875" cy="20900"/>
            </a:xfrm>
            <a:custGeom>
              <a:rect b="b" l="l" r="r" t="t"/>
              <a:pathLst>
                <a:path extrusionOk="0" h="836"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7"/>
            <p:cNvSpPr/>
            <p:nvPr/>
          </p:nvSpPr>
          <p:spPr>
            <a:xfrm>
              <a:off x="512375" y="3722100"/>
              <a:ext cx="18450" cy="23250"/>
            </a:xfrm>
            <a:custGeom>
              <a:rect b="b" l="l" r="r" t="t"/>
              <a:pathLst>
                <a:path extrusionOk="0" h="930" w="738">
                  <a:moveTo>
                    <a:pt x="639" y="94"/>
                  </a:moveTo>
                  <a:lnTo>
                    <a:pt x="639" y="831"/>
                  </a:lnTo>
                  <a:lnTo>
                    <a:pt x="99" y="831"/>
                  </a:lnTo>
                  <a:lnTo>
                    <a:pt x="99" y="94"/>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7"/>
            <p:cNvSpPr/>
            <p:nvPr/>
          </p:nvSpPr>
          <p:spPr>
            <a:xfrm>
              <a:off x="5295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7"/>
            <p:cNvSpPr/>
            <p:nvPr/>
          </p:nvSpPr>
          <p:spPr>
            <a:xfrm>
              <a:off x="528325" y="3722100"/>
              <a:ext cx="18325" cy="23250"/>
            </a:xfrm>
            <a:custGeom>
              <a:rect b="b" l="l" r="r" t="t"/>
              <a:pathLst>
                <a:path extrusionOk="0" h="930" w="733">
                  <a:moveTo>
                    <a:pt x="639" y="94"/>
                  </a:moveTo>
                  <a:lnTo>
                    <a:pt x="639" y="831"/>
                  </a:lnTo>
                  <a:lnTo>
                    <a:pt x="99" y="831"/>
                  </a:lnTo>
                  <a:lnTo>
                    <a:pt x="99" y="94"/>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7"/>
            <p:cNvSpPr/>
            <p:nvPr/>
          </p:nvSpPr>
          <p:spPr>
            <a:xfrm>
              <a:off x="4341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7"/>
            <p:cNvSpPr/>
            <p:nvPr/>
          </p:nvSpPr>
          <p:spPr>
            <a:xfrm>
              <a:off x="432800" y="3742875"/>
              <a:ext cx="18450" cy="23375"/>
            </a:xfrm>
            <a:custGeom>
              <a:rect b="b" l="l" r="r" t="t"/>
              <a:pathLst>
                <a:path extrusionOk="0" h="935" w="738">
                  <a:moveTo>
                    <a:pt x="639" y="99"/>
                  </a:moveTo>
                  <a:lnTo>
                    <a:pt x="639" y="836"/>
                  </a:lnTo>
                  <a:lnTo>
                    <a:pt x="99" y="836"/>
                  </a:lnTo>
                  <a:lnTo>
                    <a:pt x="99" y="99"/>
                  </a:lnTo>
                  <a:close/>
                  <a:moveTo>
                    <a:pt x="52" y="0"/>
                  </a:moveTo>
                  <a:cubicBezTo>
                    <a:pt x="21" y="0"/>
                    <a:pt x="1" y="21"/>
                    <a:pt x="1" y="52"/>
                  </a:cubicBezTo>
                  <a:lnTo>
                    <a:pt x="1" y="883"/>
                  </a:lnTo>
                  <a:cubicBezTo>
                    <a:pt x="1" y="914"/>
                    <a:pt x="21" y="935"/>
                    <a:pt x="52" y="935"/>
                  </a:cubicBezTo>
                  <a:lnTo>
                    <a:pt x="686" y="935"/>
                  </a:lnTo>
                  <a:cubicBezTo>
                    <a:pt x="712" y="935"/>
                    <a:pt x="738" y="914"/>
                    <a:pt x="738" y="883"/>
                  </a:cubicBezTo>
                  <a:lnTo>
                    <a:pt x="738" y="52"/>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7"/>
            <p:cNvSpPr/>
            <p:nvPr/>
          </p:nvSpPr>
          <p:spPr>
            <a:xfrm>
              <a:off x="4499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7"/>
            <p:cNvSpPr/>
            <p:nvPr/>
          </p:nvSpPr>
          <p:spPr>
            <a:xfrm>
              <a:off x="448775" y="3742875"/>
              <a:ext cx="18325" cy="23375"/>
            </a:xfrm>
            <a:custGeom>
              <a:rect b="b" l="l" r="r" t="t"/>
              <a:pathLst>
                <a:path extrusionOk="0" h="935" w="733">
                  <a:moveTo>
                    <a:pt x="633" y="99"/>
                  </a:moveTo>
                  <a:lnTo>
                    <a:pt x="633"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7"/>
            <p:cNvSpPr/>
            <p:nvPr/>
          </p:nvSpPr>
          <p:spPr>
            <a:xfrm>
              <a:off x="4659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7"/>
            <p:cNvSpPr/>
            <p:nvPr/>
          </p:nvSpPr>
          <p:spPr>
            <a:xfrm>
              <a:off x="464600" y="3742875"/>
              <a:ext cx="18450" cy="23375"/>
            </a:xfrm>
            <a:custGeom>
              <a:rect b="b" l="l" r="r" t="t"/>
              <a:pathLst>
                <a:path extrusionOk="0" h="935" w="738">
                  <a:moveTo>
                    <a:pt x="644" y="99"/>
                  </a:moveTo>
                  <a:lnTo>
                    <a:pt x="644" y="836"/>
                  </a:lnTo>
                  <a:lnTo>
                    <a:pt x="99" y="836"/>
                  </a:lnTo>
                  <a:lnTo>
                    <a:pt x="104" y="99"/>
                  </a:lnTo>
                  <a:close/>
                  <a:moveTo>
                    <a:pt x="52" y="0"/>
                  </a:moveTo>
                  <a:cubicBezTo>
                    <a:pt x="26" y="0"/>
                    <a:pt x="0" y="21"/>
                    <a:pt x="0" y="52"/>
                  </a:cubicBezTo>
                  <a:lnTo>
                    <a:pt x="0" y="883"/>
                  </a:lnTo>
                  <a:cubicBezTo>
                    <a:pt x="0" y="914"/>
                    <a:pt x="26" y="935"/>
                    <a:pt x="52" y="935"/>
                  </a:cubicBezTo>
                  <a:lnTo>
                    <a:pt x="686" y="935"/>
                  </a:lnTo>
                  <a:cubicBezTo>
                    <a:pt x="717" y="935"/>
                    <a:pt x="738" y="914"/>
                    <a:pt x="738" y="883"/>
                  </a:cubicBezTo>
                  <a:lnTo>
                    <a:pt x="738" y="52"/>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7"/>
            <p:cNvSpPr/>
            <p:nvPr/>
          </p:nvSpPr>
          <p:spPr>
            <a:xfrm>
              <a:off x="4817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7"/>
            <p:cNvSpPr/>
            <p:nvPr/>
          </p:nvSpPr>
          <p:spPr>
            <a:xfrm>
              <a:off x="480575" y="3742875"/>
              <a:ext cx="18325" cy="23375"/>
            </a:xfrm>
            <a:custGeom>
              <a:rect b="b" l="l" r="r" t="t"/>
              <a:pathLst>
                <a:path extrusionOk="0" h="935" w="733">
                  <a:moveTo>
                    <a:pt x="639" y="99"/>
                  </a:moveTo>
                  <a:lnTo>
                    <a:pt x="639"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7"/>
            <p:cNvSpPr/>
            <p:nvPr/>
          </p:nvSpPr>
          <p:spPr>
            <a:xfrm>
              <a:off x="4977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7"/>
            <p:cNvSpPr/>
            <p:nvPr/>
          </p:nvSpPr>
          <p:spPr>
            <a:xfrm>
              <a:off x="496525" y="3742875"/>
              <a:ext cx="18325" cy="23375"/>
            </a:xfrm>
            <a:custGeom>
              <a:rect b="b" l="l" r="r" t="t"/>
              <a:pathLst>
                <a:path extrusionOk="0" h="935" w="733">
                  <a:moveTo>
                    <a:pt x="634" y="99"/>
                  </a:moveTo>
                  <a:lnTo>
                    <a:pt x="634" y="836"/>
                  </a:lnTo>
                  <a:lnTo>
                    <a:pt x="94" y="836"/>
                  </a:lnTo>
                  <a:lnTo>
                    <a:pt x="94"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7"/>
            <p:cNvSpPr/>
            <p:nvPr/>
          </p:nvSpPr>
          <p:spPr>
            <a:xfrm>
              <a:off x="513650" y="3744150"/>
              <a:ext cx="15875" cy="20800"/>
            </a:xfrm>
            <a:custGeom>
              <a:rect b="b" l="l" r="r" t="t"/>
              <a:pathLst>
                <a:path extrusionOk="0" h="832" w="635">
                  <a:moveTo>
                    <a:pt x="1" y="1"/>
                  </a:moveTo>
                  <a:lnTo>
                    <a:pt x="1"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7"/>
            <p:cNvSpPr/>
            <p:nvPr/>
          </p:nvSpPr>
          <p:spPr>
            <a:xfrm>
              <a:off x="512375" y="3742875"/>
              <a:ext cx="18450" cy="23375"/>
            </a:xfrm>
            <a:custGeom>
              <a:rect b="b" l="l" r="r" t="t"/>
              <a:pathLst>
                <a:path extrusionOk="0" h="935" w="738">
                  <a:moveTo>
                    <a:pt x="639" y="99"/>
                  </a:moveTo>
                  <a:lnTo>
                    <a:pt x="639" y="836"/>
                  </a:lnTo>
                  <a:lnTo>
                    <a:pt x="99" y="836"/>
                  </a:lnTo>
                  <a:lnTo>
                    <a:pt x="99" y="99"/>
                  </a:lnTo>
                  <a:close/>
                  <a:moveTo>
                    <a:pt x="52" y="0"/>
                  </a:moveTo>
                  <a:cubicBezTo>
                    <a:pt x="21" y="0"/>
                    <a:pt x="0" y="21"/>
                    <a:pt x="0" y="52"/>
                  </a:cubicBezTo>
                  <a:lnTo>
                    <a:pt x="0" y="883"/>
                  </a:lnTo>
                  <a:cubicBezTo>
                    <a:pt x="0" y="914"/>
                    <a:pt x="21" y="935"/>
                    <a:pt x="52" y="935"/>
                  </a:cubicBezTo>
                  <a:lnTo>
                    <a:pt x="685" y="935"/>
                  </a:lnTo>
                  <a:cubicBezTo>
                    <a:pt x="711" y="935"/>
                    <a:pt x="737" y="914"/>
                    <a:pt x="737" y="883"/>
                  </a:cubicBezTo>
                  <a:lnTo>
                    <a:pt x="737" y="52"/>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7"/>
            <p:cNvSpPr/>
            <p:nvPr/>
          </p:nvSpPr>
          <p:spPr>
            <a:xfrm>
              <a:off x="5295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7"/>
            <p:cNvSpPr/>
            <p:nvPr/>
          </p:nvSpPr>
          <p:spPr>
            <a:xfrm>
              <a:off x="528325" y="3742875"/>
              <a:ext cx="18325" cy="23375"/>
            </a:xfrm>
            <a:custGeom>
              <a:rect b="b" l="l" r="r" t="t"/>
              <a:pathLst>
                <a:path extrusionOk="0" h="935" w="733">
                  <a:moveTo>
                    <a:pt x="639" y="99"/>
                  </a:moveTo>
                  <a:lnTo>
                    <a:pt x="639" y="836"/>
                  </a:lnTo>
                  <a:lnTo>
                    <a:pt x="99" y="836"/>
                  </a:lnTo>
                  <a:lnTo>
                    <a:pt x="99"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7"/>
            <p:cNvSpPr/>
            <p:nvPr/>
          </p:nvSpPr>
          <p:spPr>
            <a:xfrm>
              <a:off x="4341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432800" y="3763750"/>
              <a:ext cx="18450" cy="23400"/>
            </a:xfrm>
            <a:custGeom>
              <a:rect b="b" l="l" r="r" t="t"/>
              <a:pathLst>
                <a:path extrusionOk="0" h="936" w="738">
                  <a:moveTo>
                    <a:pt x="639" y="100"/>
                  </a:moveTo>
                  <a:lnTo>
                    <a:pt x="639" y="837"/>
                  </a:lnTo>
                  <a:lnTo>
                    <a:pt x="99" y="837"/>
                  </a:lnTo>
                  <a:lnTo>
                    <a:pt x="99" y="100"/>
                  </a:lnTo>
                  <a:close/>
                  <a:moveTo>
                    <a:pt x="52" y="1"/>
                  </a:moveTo>
                  <a:cubicBezTo>
                    <a:pt x="21" y="1"/>
                    <a:pt x="1" y="22"/>
                    <a:pt x="1" y="48"/>
                  </a:cubicBezTo>
                  <a:lnTo>
                    <a:pt x="1" y="883"/>
                  </a:lnTo>
                  <a:cubicBezTo>
                    <a:pt x="1" y="909"/>
                    <a:pt x="21" y="935"/>
                    <a:pt x="52" y="935"/>
                  </a:cubicBezTo>
                  <a:lnTo>
                    <a:pt x="686" y="935"/>
                  </a:lnTo>
                  <a:cubicBezTo>
                    <a:pt x="712" y="935"/>
                    <a:pt x="738" y="909"/>
                    <a:pt x="738" y="883"/>
                  </a:cubicBezTo>
                  <a:lnTo>
                    <a:pt x="738" y="48"/>
                  </a:lnTo>
                  <a:cubicBezTo>
                    <a:pt x="738"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7"/>
            <p:cNvSpPr/>
            <p:nvPr/>
          </p:nvSpPr>
          <p:spPr>
            <a:xfrm>
              <a:off x="4499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7"/>
            <p:cNvSpPr/>
            <p:nvPr/>
          </p:nvSpPr>
          <p:spPr>
            <a:xfrm>
              <a:off x="448775" y="3763750"/>
              <a:ext cx="18325" cy="23400"/>
            </a:xfrm>
            <a:custGeom>
              <a:rect b="b" l="l" r="r" t="t"/>
              <a:pathLst>
                <a:path extrusionOk="0" h="936" w="733">
                  <a:moveTo>
                    <a:pt x="633" y="100"/>
                  </a:moveTo>
                  <a:lnTo>
                    <a:pt x="633"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2"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7"/>
            <p:cNvSpPr/>
            <p:nvPr/>
          </p:nvSpPr>
          <p:spPr>
            <a:xfrm>
              <a:off x="4659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7"/>
            <p:cNvSpPr/>
            <p:nvPr/>
          </p:nvSpPr>
          <p:spPr>
            <a:xfrm>
              <a:off x="464600" y="3763750"/>
              <a:ext cx="18450" cy="23400"/>
            </a:xfrm>
            <a:custGeom>
              <a:rect b="b" l="l" r="r" t="t"/>
              <a:pathLst>
                <a:path extrusionOk="0" h="936" w="738">
                  <a:moveTo>
                    <a:pt x="644" y="100"/>
                  </a:moveTo>
                  <a:lnTo>
                    <a:pt x="644" y="837"/>
                  </a:lnTo>
                  <a:lnTo>
                    <a:pt x="99" y="837"/>
                  </a:lnTo>
                  <a:lnTo>
                    <a:pt x="104" y="100"/>
                  </a:lnTo>
                  <a:close/>
                  <a:moveTo>
                    <a:pt x="52" y="1"/>
                  </a:moveTo>
                  <a:cubicBezTo>
                    <a:pt x="26" y="1"/>
                    <a:pt x="0" y="22"/>
                    <a:pt x="0" y="48"/>
                  </a:cubicBezTo>
                  <a:lnTo>
                    <a:pt x="0" y="883"/>
                  </a:lnTo>
                  <a:cubicBezTo>
                    <a:pt x="0" y="909"/>
                    <a:pt x="26" y="935"/>
                    <a:pt x="52" y="935"/>
                  </a:cubicBezTo>
                  <a:lnTo>
                    <a:pt x="686" y="935"/>
                  </a:lnTo>
                  <a:cubicBezTo>
                    <a:pt x="717" y="935"/>
                    <a:pt x="738" y="909"/>
                    <a:pt x="738" y="883"/>
                  </a:cubicBezTo>
                  <a:lnTo>
                    <a:pt x="738" y="48"/>
                  </a:lnTo>
                  <a:cubicBezTo>
                    <a:pt x="738" y="22"/>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7"/>
            <p:cNvSpPr/>
            <p:nvPr/>
          </p:nvSpPr>
          <p:spPr>
            <a:xfrm>
              <a:off x="4817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480575" y="3763750"/>
              <a:ext cx="18450" cy="23400"/>
            </a:xfrm>
            <a:custGeom>
              <a:rect b="b" l="l" r="r" t="t"/>
              <a:pathLst>
                <a:path extrusionOk="0" h="936" w="738">
                  <a:moveTo>
                    <a:pt x="639" y="100"/>
                  </a:moveTo>
                  <a:lnTo>
                    <a:pt x="639"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7"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4977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7"/>
            <p:cNvSpPr/>
            <p:nvPr/>
          </p:nvSpPr>
          <p:spPr>
            <a:xfrm>
              <a:off x="496525" y="3763750"/>
              <a:ext cx="18325" cy="23400"/>
            </a:xfrm>
            <a:custGeom>
              <a:rect b="b" l="l" r="r" t="t"/>
              <a:pathLst>
                <a:path extrusionOk="0" h="936" w="733">
                  <a:moveTo>
                    <a:pt x="634" y="100"/>
                  </a:moveTo>
                  <a:lnTo>
                    <a:pt x="634" y="837"/>
                  </a:lnTo>
                  <a:lnTo>
                    <a:pt x="94" y="837"/>
                  </a:lnTo>
                  <a:lnTo>
                    <a:pt x="94"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7"/>
            <p:cNvSpPr/>
            <p:nvPr/>
          </p:nvSpPr>
          <p:spPr>
            <a:xfrm>
              <a:off x="513650" y="3764925"/>
              <a:ext cx="15875" cy="20925"/>
            </a:xfrm>
            <a:custGeom>
              <a:rect b="b" l="l" r="r" t="t"/>
              <a:pathLst>
                <a:path extrusionOk="0" h="837" w="635">
                  <a:moveTo>
                    <a:pt x="1" y="1"/>
                  </a:moveTo>
                  <a:lnTo>
                    <a:pt x="1"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7"/>
            <p:cNvSpPr/>
            <p:nvPr/>
          </p:nvSpPr>
          <p:spPr>
            <a:xfrm>
              <a:off x="512375" y="3763750"/>
              <a:ext cx="18450" cy="23400"/>
            </a:xfrm>
            <a:custGeom>
              <a:rect b="b" l="l" r="r" t="t"/>
              <a:pathLst>
                <a:path extrusionOk="0" h="936" w="738">
                  <a:moveTo>
                    <a:pt x="639" y="100"/>
                  </a:moveTo>
                  <a:lnTo>
                    <a:pt x="639" y="837"/>
                  </a:lnTo>
                  <a:lnTo>
                    <a:pt x="99" y="837"/>
                  </a:lnTo>
                  <a:lnTo>
                    <a:pt x="99" y="100"/>
                  </a:lnTo>
                  <a:close/>
                  <a:moveTo>
                    <a:pt x="52" y="1"/>
                  </a:moveTo>
                  <a:cubicBezTo>
                    <a:pt x="21" y="1"/>
                    <a:pt x="0" y="22"/>
                    <a:pt x="0" y="48"/>
                  </a:cubicBezTo>
                  <a:lnTo>
                    <a:pt x="0" y="883"/>
                  </a:lnTo>
                  <a:cubicBezTo>
                    <a:pt x="0" y="909"/>
                    <a:pt x="21" y="935"/>
                    <a:pt x="52" y="935"/>
                  </a:cubicBezTo>
                  <a:lnTo>
                    <a:pt x="685" y="935"/>
                  </a:lnTo>
                  <a:cubicBezTo>
                    <a:pt x="716" y="935"/>
                    <a:pt x="737" y="909"/>
                    <a:pt x="737" y="883"/>
                  </a:cubicBezTo>
                  <a:lnTo>
                    <a:pt x="737" y="48"/>
                  </a:lnTo>
                  <a:cubicBezTo>
                    <a:pt x="737"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7"/>
            <p:cNvSpPr/>
            <p:nvPr/>
          </p:nvSpPr>
          <p:spPr>
            <a:xfrm>
              <a:off x="5295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7"/>
            <p:cNvSpPr/>
            <p:nvPr/>
          </p:nvSpPr>
          <p:spPr>
            <a:xfrm>
              <a:off x="528325" y="3763750"/>
              <a:ext cx="18325" cy="23400"/>
            </a:xfrm>
            <a:custGeom>
              <a:rect b="b" l="l" r="r" t="t"/>
              <a:pathLst>
                <a:path extrusionOk="0" h="936" w="733">
                  <a:moveTo>
                    <a:pt x="639" y="100"/>
                  </a:moveTo>
                  <a:lnTo>
                    <a:pt x="639" y="837"/>
                  </a:lnTo>
                  <a:lnTo>
                    <a:pt x="99" y="837"/>
                  </a:lnTo>
                  <a:lnTo>
                    <a:pt x="99"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433450" y="3680775"/>
              <a:ext cx="17775" cy="22525"/>
            </a:xfrm>
            <a:custGeom>
              <a:rect b="b" l="l" r="r" t="t"/>
              <a:pathLst>
                <a:path extrusionOk="0" h="901" w="711">
                  <a:moveTo>
                    <a:pt x="641" y="0"/>
                  </a:moveTo>
                  <a:cubicBezTo>
                    <a:pt x="627" y="0"/>
                    <a:pt x="613" y="7"/>
                    <a:pt x="603" y="23"/>
                  </a:cubicBezTo>
                  <a:lnTo>
                    <a:pt x="16" y="828"/>
                  </a:lnTo>
                  <a:cubicBezTo>
                    <a:pt x="0" y="849"/>
                    <a:pt x="6" y="875"/>
                    <a:pt x="26" y="895"/>
                  </a:cubicBezTo>
                  <a:cubicBezTo>
                    <a:pt x="37" y="901"/>
                    <a:pt x="47" y="901"/>
                    <a:pt x="58" y="901"/>
                  </a:cubicBezTo>
                  <a:cubicBezTo>
                    <a:pt x="68" y="901"/>
                    <a:pt x="84" y="895"/>
                    <a:pt x="94" y="885"/>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449150" y="3680650"/>
              <a:ext cx="18025" cy="22650"/>
            </a:xfrm>
            <a:custGeom>
              <a:rect b="b" l="l" r="r" t="t"/>
              <a:pathLst>
                <a:path extrusionOk="0" h="906" w="721">
                  <a:moveTo>
                    <a:pt x="647" y="0"/>
                  </a:moveTo>
                  <a:cubicBezTo>
                    <a:pt x="633" y="0"/>
                    <a:pt x="618" y="7"/>
                    <a:pt x="608" y="23"/>
                  </a:cubicBezTo>
                  <a:lnTo>
                    <a:pt x="27" y="828"/>
                  </a:lnTo>
                  <a:cubicBezTo>
                    <a:pt x="1" y="864"/>
                    <a:pt x="27" y="906"/>
                    <a:pt x="63" y="906"/>
                  </a:cubicBezTo>
                  <a:cubicBezTo>
                    <a:pt x="79" y="906"/>
                    <a:pt x="94" y="900"/>
                    <a:pt x="105" y="890"/>
                  </a:cubicBezTo>
                  <a:lnTo>
                    <a:pt x="691" y="80"/>
                  </a:lnTo>
                  <a:cubicBezTo>
                    <a:pt x="721" y="43"/>
                    <a:pt x="684"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465125" y="3680725"/>
              <a:ext cx="17550" cy="22575"/>
            </a:xfrm>
            <a:custGeom>
              <a:rect b="b" l="l" r="r" t="t"/>
              <a:pathLst>
                <a:path extrusionOk="0" h="903" w="702">
                  <a:moveTo>
                    <a:pt x="647" y="1"/>
                  </a:moveTo>
                  <a:cubicBezTo>
                    <a:pt x="632" y="1"/>
                    <a:pt x="617" y="7"/>
                    <a:pt x="608" y="20"/>
                  </a:cubicBezTo>
                  <a:lnTo>
                    <a:pt x="26" y="825"/>
                  </a:lnTo>
                  <a:cubicBezTo>
                    <a:pt x="0" y="861"/>
                    <a:pt x="26" y="903"/>
                    <a:pt x="63" y="903"/>
                  </a:cubicBezTo>
                  <a:cubicBezTo>
                    <a:pt x="78" y="903"/>
                    <a:pt x="94" y="897"/>
                    <a:pt x="104" y="882"/>
                  </a:cubicBezTo>
                  <a:lnTo>
                    <a:pt x="686" y="77"/>
                  </a:lnTo>
                  <a:cubicBezTo>
                    <a:pt x="701" y="56"/>
                    <a:pt x="696" y="25"/>
                    <a:pt x="675" y="10"/>
                  </a:cubicBezTo>
                  <a:cubicBezTo>
                    <a:pt x="667" y="3"/>
                    <a:pt x="657" y="1"/>
                    <a:pt x="6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433450" y="3701025"/>
              <a:ext cx="17775" cy="22650"/>
            </a:xfrm>
            <a:custGeom>
              <a:rect b="b" l="l" r="r" t="t"/>
              <a:pathLst>
                <a:path extrusionOk="0" h="906" w="711">
                  <a:moveTo>
                    <a:pt x="641" y="0"/>
                  </a:moveTo>
                  <a:cubicBezTo>
                    <a:pt x="627" y="0"/>
                    <a:pt x="613" y="7"/>
                    <a:pt x="603" y="23"/>
                  </a:cubicBezTo>
                  <a:lnTo>
                    <a:pt x="16" y="828"/>
                  </a:lnTo>
                  <a:cubicBezTo>
                    <a:pt x="0" y="849"/>
                    <a:pt x="6" y="880"/>
                    <a:pt x="26" y="895"/>
                  </a:cubicBezTo>
                  <a:cubicBezTo>
                    <a:pt x="37" y="900"/>
                    <a:pt x="47" y="906"/>
                    <a:pt x="58" y="906"/>
                  </a:cubicBezTo>
                  <a:cubicBezTo>
                    <a:pt x="68" y="906"/>
                    <a:pt x="84" y="900"/>
                    <a:pt x="94" y="890"/>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449425" y="3701025"/>
              <a:ext cx="17750" cy="22650"/>
            </a:xfrm>
            <a:custGeom>
              <a:rect b="b" l="l" r="r" t="t"/>
              <a:pathLst>
                <a:path extrusionOk="0" h="906" w="710">
                  <a:moveTo>
                    <a:pt x="636" y="0"/>
                  </a:moveTo>
                  <a:cubicBezTo>
                    <a:pt x="622" y="0"/>
                    <a:pt x="607" y="7"/>
                    <a:pt x="597" y="23"/>
                  </a:cubicBezTo>
                  <a:lnTo>
                    <a:pt x="16" y="828"/>
                  </a:lnTo>
                  <a:cubicBezTo>
                    <a:pt x="0" y="849"/>
                    <a:pt x="5" y="880"/>
                    <a:pt x="26" y="895"/>
                  </a:cubicBezTo>
                  <a:cubicBezTo>
                    <a:pt x="31" y="900"/>
                    <a:pt x="42" y="906"/>
                    <a:pt x="52" y="906"/>
                  </a:cubicBezTo>
                  <a:cubicBezTo>
                    <a:pt x="68" y="906"/>
                    <a:pt x="83" y="900"/>
                    <a:pt x="94" y="890"/>
                  </a:cubicBezTo>
                  <a:lnTo>
                    <a:pt x="680" y="80"/>
                  </a:lnTo>
                  <a:cubicBezTo>
                    <a:pt x="710" y="43"/>
                    <a:pt x="673" y="0"/>
                    <a:pt x="6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7"/>
            <p:cNvSpPr/>
            <p:nvPr/>
          </p:nvSpPr>
          <p:spPr>
            <a:xfrm>
              <a:off x="465375" y="3701100"/>
              <a:ext cx="17300" cy="22575"/>
            </a:xfrm>
            <a:custGeom>
              <a:rect b="b" l="l" r="r" t="t"/>
              <a:pathLst>
                <a:path extrusionOk="0" h="903" w="692">
                  <a:moveTo>
                    <a:pt x="637" y="1"/>
                  </a:moveTo>
                  <a:cubicBezTo>
                    <a:pt x="622" y="1"/>
                    <a:pt x="607" y="7"/>
                    <a:pt x="598" y="20"/>
                  </a:cubicBezTo>
                  <a:lnTo>
                    <a:pt x="16" y="825"/>
                  </a:lnTo>
                  <a:cubicBezTo>
                    <a:pt x="1" y="846"/>
                    <a:pt x="6" y="877"/>
                    <a:pt x="27" y="892"/>
                  </a:cubicBezTo>
                  <a:cubicBezTo>
                    <a:pt x="32" y="897"/>
                    <a:pt x="42" y="903"/>
                    <a:pt x="53" y="903"/>
                  </a:cubicBezTo>
                  <a:cubicBezTo>
                    <a:pt x="68" y="903"/>
                    <a:pt x="84" y="892"/>
                    <a:pt x="94" y="882"/>
                  </a:cubicBezTo>
                  <a:lnTo>
                    <a:pt x="676" y="77"/>
                  </a:lnTo>
                  <a:cubicBezTo>
                    <a:pt x="691" y="56"/>
                    <a:pt x="686"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7"/>
            <p:cNvSpPr/>
            <p:nvPr/>
          </p:nvSpPr>
          <p:spPr>
            <a:xfrm>
              <a:off x="481350" y="3680825"/>
              <a:ext cx="17550" cy="22500"/>
            </a:xfrm>
            <a:custGeom>
              <a:rect b="b" l="l" r="r" t="t"/>
              <a:pathLst>
                <a:path extrusionOk="0" h="900" w="702">
                  <a:moveTo>
                    <a:pt x="634" y="1"/>
                  </a:moveTo>
                  <a:cubicBezTo>
                    <a:pt x="621" y="1"/>
                    <a:pt x="607" y="7"/>
                    <a:pt x="597" y="21"/>
                  </a:cubicBezTo>
                  <a:lnTo>
                    <a:pt x="11" y="826"/>
                  </a:lnTo>
                  <a:cubicBezTo>
                    <a:pt x="0" y="847"/>
                    <a:pt x="5" y="878"/>
                    <a:pt x="26" y="893"/>
                  </a:cubicBezTo>
                  <a:cubicBezTo>
                    <a:pt x="31" y="899"/>
                    <a:pt x="42" y="899"/>
                    <a:pt x="52" y="899"/>
                  </a:cubicBezTo>
                  <a:cubicBezTo>
                    <a:pt x="55" y="899"/>
                    <a:pt x="58" y="900"/>
                    <a:pt x="61" y="900"/>
                  </a:cubicBezTo>
                  <a:cubicBezTo>
                    <a:pt x="73" y="900"/>
                    <a:pt x="85" y="891"/>
                    <a:pt x="94" y="883"/>
                  </a:cubicBezTo>
                  <a:lnTo>
                    <a:pt x="675" y="78"/>
                  </a:lnTo>
                  <a:cubicBezTo>
                    <a:pt x="701" y="41"/>
                    <a:pt x="668" y="1"/>
                    <a:pt x="6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7"/>
            <p:cNvSpPr/>
            <p:nvPr/>
          </p:nvSpPr>
          <p:spPr>
            <a:xfrm>
              <a:off x="497175" y="3680825"/>
              <a:ext cx="17675" cy="22475"/>
            </a:xfrm>
            <a:custGeom>
              <a:rect b="b" l="l" r="r" t="t"/>
              <a:pathLst>
                <a:path extrusionOk="0" h="899" w="707">
                  <a:moveTo>
                    <a:pt x="640" y="1"/>
                  </a:moveTo>
                  <a:cubicBezTo>
                    <a:pt x="626" y="1"/>
                    <a:pt x="613" y="7"/>
                    <a:pt x="603" y="21"/>
                  </a:cubicBezTo>
                  <a:lnTo>
                    <a:pt x="16" y="826"/>
                  </a:lnTo>
                  <a:cubicBezTo>
                    <a:pt x="1" y="847"/>
                    <a:pt x="6" y="878"/>
                    <a:pt x="27" y="893"/>
                  </a:cubicBezTo>
                  <a:cubicBezTo>
                    <a:pt x="37" y="899"/>
                    <a:pt x="47" y="899"/>
                    <a:pt x="58" y="899"/>
                  </a:cubicBezTo>
                  <a:cubicBezTo>
                    <a:pt x="73" y="899"/>
                    <a:pt x="84" y="893"/>
                    <a:pt x="94" y="883"/>
                  </a:cubicBezTo>
                  <a:lnTo>
                    <a:pt x="681" y="78"/>
                  </a:lnTo>
                  <a:cubicBezTo>
                    <a:pt x="707" y="41"/>
                    <a:pt x="674" y="1"/>
                    <a:pt x="6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7"/>
            <p:cNvSpPr/>
            <p:nvPr/>
          </p:nvSpPr>
          <p:spPr>
            <a:xfrm>
              <a:off x="513150" y="3680850"/>
              <a:ext cx="17275" cy="22450"/>
            </a:xfrm>
            <a:custGeom>
              <a:rect b="b" l="l" r="r" t="t"/>
              <a:pathLst>
                <a:path extrusionOk="0" h="898" w="691">
                  <a:moveTo>
                    <a:pt x="637" y="1"/>
                  </a:moveTo>
                  <a:cubicBezTo>
                    <a:pt x="622" y="1"/>
                    <a:pt x="607" y="8"/>
                    <a:pt x="597" y="20"/>
                  </a:cubicBezTo>
                  <a:lnTo>
                    <a:pt x="16" y="825"/>
                  </a:lnTo>
                  <a:cubicBezTo>
                    <a:pt x="0" y="846"/>
                    <a:pt x="5" y="877"/>
                    <a:pt x="26" y="892"/>
                  </a:cubicBezTo>
                  <a:cubicBezTo>
                    <a:pt x="37" y="898"/>
                    <a:pt x="47" y="898"/>
                    <a:pt x="57" y="898"/>
                  </a:cubicBezTo>
                  <a:cubicBezTo>
                    <a:pt x="68" y="898"/>
                    <a:pt x="83" y="892"/>
                    <a:pt x="94" y="877"/>
                  </a:cubicBezTo>
                  <a:lnTo>
                    <a:pt x="675" y="72"/>
                  </a:lnTo>
                  <a:cubicBezTo>
                    <a:pt x="691" y="51"/>
                    <a:pt x="685"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529100" y="3680775"/>
              <a:ext cx="17750" cy="22525"/>
            </a:xfrm>
            <a:custGeom>
              <a:rect b="b" l="l" r="r" t="t"/>
              <a:pathLst>
                <a:path extrusionOk="0" h="901" w="710">
                  <a:moveTo>
                    <a:pt x="637" y="0"/>
                  </a:moveTo>
                  <a:cubicBezTo>
                    <a:pt x="622" y="0"/>
                    <a:pt x="608" y="7"/>
                    <a:pt x="598" y="23"/>
                  </a:cubicBezTo>
                  <a:lnTo>
                    <a:pt x="16" y="828"/>
                  </a:lnTo>
                  <a:cubicBezTo>
                    <a:pt x="1" y="849"/>
                    <a:pt x="6" y="875"/>
                    <a:pt x="27" y="895"/>
                  </a:cubicBezTo>
                  <a:cubicBezTo>
                    <a:pt x="32" y="901"/>
                    <a:pt x="42" y="901"/>
                    <a:pt x="53" y="901"/>
                  </a:cubicBezTo>
                  <a:cubicBezTo>
                    <a:pt x="68" y="901"/>
                    <a:pt x="84" y="895"/>
                    <a:pt x="94" y="885"/>
                  </a:cubicBezTo>
                  <a:lnTo>
                    <a:pt x="676" y="80"/>
                  </a:lnTo>
                  <a:cubicBezTo>
                    <a:pt x="709" y="43"/>
                    <a:pt x="673"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369325" y="3839300"/>
              <a:ext cx="814725" cy="9100"/>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a:off x="1147425" y="3947550"/>
              <a:ext cx="23925" cy="491675"/>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7"/>
            <p:cNvSpPr/>
            <p:nvPr/>
          </p:nvSpPr>
          <p:spPr>
            <a:xfrm>
              <a:off x="1146125" y="3946250"/>
              <a:ext cx="26375" cy="49427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7"/>
            <p:cNvSpPr/>
            <p:nvPr/>
          </p:nvSpPr>
          <p:spPr>
            <a:xfrm>
              <a:off x="1113950" y="3947550"/>
              <a:ext cx="23900" cy="416125"/>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7"/>
            <p:cNvSpPr/>
            <p:nvPr/>
          </p:nvSpPr>
          <p:spPr>
            <a:xfrm>
              <a:off x="1112650" y="3946250"/>
              <a:ext cx="26500" cy="418600"/>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7"/>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7"/>
            <p:cNvSpPr/>
            <p:nvPr/>
          </p:nvSpPr>
          <p:spPr>
            <a:xfrm>
              <a:off x="380875" y="3869675"/>
              <a:ext cx="791625" cy="78800"/>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7"/>
            <p:cNvSpPr/>
            <p:nvPr/>
          </p:nvSpPr>
          <p:spPr>
            <a:xfrm>
              <a:off x="382175" y="3947150"/>
              <a:ext cx="249225" cy="48635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382175" y="3947150"/>
              <a:ext cx="249225" cy="48635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7"/>
            <p:cNvSpPr/>
            <p:nvPr/>
          </p:nvSpPr>
          <p:spPr>
            <a:xfrm>
              <a:off x="380875" y="3945975"/>
              <a:ext cx="251825" cy="488825"/>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7"/>
            <p:cNvSpPr/>
            <p:nvPr/>
          </p:nvSpPr>
          <p:spPr>
            <a:xfrm>
              <a:off x="395550" y="3965325"/>
              <a:ext cx="222500" cy="151625"/>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395550" y="4263725"/>
              <a:ext cx="222500" cy="151625"/>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7"/>
            <p:cNvSpPr/>
            <p:nvPr/>
          </p:nvSpPr>
          <p:spPr>
            <a:xfrm>
              <a:off x="369325" y="3848375"/>
              <a:ext cx="814600" cy="22750"/>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7"/>
            <p:cNvSpPr/>
            <p:nvPr/>
          </p:nvSpPr>
          <p:spPr>
            <a:xfrm>
              <a:off x="368175" y="3847225"/>
              <a:ext cx="817050" cy="25200"/>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7"/>
            <p:cNvSpPr/>
            <p:nvPr/>
          </p:nvSpPr>
          <p:spPr>
            <a:xfrm>
              <a:off x="479525" y="39875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7"/>
            <p:cNvSpPr/>
            <p:nvPr/>
          </p:nvSpPr>
          <p:spPr>
            <a:xfrm>
              <a:off x="478350" y="3986350"/>
              <a:ext cx="56875" cy="10400"/>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7"/>
            <p:cNvSpPr/>
            <p:nvPr/>
          </p:nvSpPr>
          <p:spPr>
            <a:xfrm>
              <a:off x="479525" y="42820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7"/>
            <p:cNvSpPr/>
            <p:nvPr/>
          </p:nvSpPr>
          <p:spPr>
            <a:xfrm>
              <a:off x="478350" y="4280850"/>
              <a:ext cx="56875" cy="10400"/>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7"/>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7"/>
            <p:cNvSpPr/>
            <p:nvPr/>
          </p:nvSpPr>
          <p:spPr>
            <a:xfrm>
              <a:off x="369325" y="3839300"/>
              <a:ext cx="814725" cy="9100"/>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7"/>
            <p:cNvSpPr/>
            <p:nvPr/>
          </p:nvSpPr>
          <p:spPr>
            <a:xfrm>
              <a:off x="385825" y="4100050"/>
              <a:ext cx="241950" cy="8325"/>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7"/>
            <p:cNvSpPr/>
            <p:nvPr/>
          </p:nvSpPr>
          <p:spPr>
            <a:xfrm>
              <a:off x="384125" y="4098875"/>
              <a:ext cx="245325" cy="10675"/>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7"/>
            <p:cNvSpPr/>
            <p:nvPr/>
          </p:nvSpPr>
          <p:spPr>
            <a:xfrm>
              <a:off x="421900" y="4079275"/>
              <a:ext cx="123575" cy="28725"/>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7"/>
            <p:cNvSpPr/>
            <p:nvPr/>
          </p:nvSpPr>
          <p:spPr>
            <a:xfrm>
              <a:off x="420725" y="4077975"/>
              <a:ext cx="125925" cy="31325"/>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413450" y="4075525"/>
              <a:ext cx="155775" cy="123450"/>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412300" y="4074350"/>
              <a:ext cx="158100" cy="125800"/>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428525" y="4085250"/>
              <a:ext cx="123450" cy="28850"/>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7"/>
            <p:cNvSpPr/>
            <p:nvPr/>
          </p:nvSpPr>
          <p:spPr>
            <a:xfrm>
              <a:off x="427225" y="4084075"/>
              <a:ext cx="126050" cy="31175"/>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7"/>
            <p:cNvSpPr/>
            <p:nvPr/>
          </p:nvSpPr>
          <p:spPr>
            <a:xfrm>
              <a:off x="419950" y="4081625"/>
              <a:ext cx="155775" cy="123450"/>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418775" y="4080200"/>
              <a:ext cx="158250" cy="126050"/>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385825" y="4108350"/>
              <a:ext cx="241950" cy="163950"/>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385825" y="4108350"/>
              <a:ext cx="241950" cy="163950"/>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7"/>
            <p:cNvSpPr/>
            <p:nvPr/>
          </p:nvSpPr>
          <p:spPr>
            <a:xfrm>
              <a:off x="384525" y="4107050"/>
              <a:ext cx="244425" cy="166425"/>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7"/>
            <p:cNvSpPr/>
            <p:nvPr/>
          </p:nvSpPr>
          <p:spPr>
            <a:xfrm>
              <a:off x="476800" y="4129250"/>
              <a:ext cx="59850" cy="8725"/>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475625" y="4127950"/>
              <a:ext cx="62325" cy="11325"/>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7"/>
            <p:cNvSpPr/>
            <p:nvPr/>
          </p:nvSpPr>
          <p:spPr>
            <a:xfrm>
              <a:off x="504325" y="3673550"/>
              <a:ext cx="46875" cy="44050"/>
            </a:xfrm>
            <a:custGeom>
              <a:rect b="b" l="l" r="r" t="t"/>
              <a:pathLst>
                <a:path extrusionOk="0" h="1762" w="1875">
                  <a:moveTo>
                    <a:pt x="187" y="1"/>
                  </a:moveTo>
                  <a:cubicBezTo>
                    <a:pt x="187" y="1"/>
                    <a:pt x="125" y="1361"/>
                    <a:pt x="0" y="1641"/>
                  </a:cubicBezTo>
                  <a:cubicBezTo>
                    <a:pt x="0" y="1641"/>
                    <a:pt x="483" y="1761"/>
                    <a:pt x="1058" y="1761"/>
                  </a:cubicBezTo>
                  <a:cubicBezTo>
                    <a:pt x="1303" y="1761"/>
                    <a:pt x="1564" y="1740"/>
                    <a:pt x="1812" y="1678"/>
                  </a:cubicBezTo>
                  <a:lnTo>
                    <a:pt x="1874"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7"/>
            <p:cNvSpPr/>
            <p:nvPr/>
          </p:nvSpPr>
          <p:spPr>
            <a:xfrm>
              <a:off x="503025" y="3672375"/>
              <a:ext cx="49475" cy="46500"/>
            </a:xfrm>
            <a:custGeom>
              <a:rect b="b" l="l" r="r" t="t"/>
              <a:pathLst>
                <a:path extrusionOk="0" h="1860" w="1979">
                  <a:moveTo>
                    <a:pt x="291" y="100"/>
                  </a:moveTo>
                  <a:lnTo>
                    <a:pt x="1880" y="120"/>
                  </a:lnTo>
                  <a:lnTo>
                    <a:pt x="1817" y="1688"/>
                  </a:lnTo>
                  <a:cubicBezTo>
                    <a:pt x="1588" y="1742"/>
                    <a:pt x="1347" y="1761"/>
                    <a:pt x="1120" y="1761"/>
                  </a:cubicBezTo>
                  <a:cubicBezTo>
                    <a:pt x="661" y="1761"/>
                    <a:pt x="257" y="1683"/>
                    <a:pt x="114" y="1652"/>
                  </a:cubicBezTo>
                  <a:cubicBezTo>
                    <a:pt x="218" y="1320"/>
                    <a:pt x="275" y="328"/>
                    <a:pt x="291" y="100"/>
                  </a:cubicBezTo>
                  <a:close/>
                  <a:moveTo>
                    <a:pt x="244" y="1"/>
                  </a:moveTo>
                  <a:cubicBezTo>
                    <a:pt x="218" y="1"/>
                    <a:pt x="192" y="22"/>
                    <a:pt x="192" y="48"/>
                  </a:cubicBezTo>
                  <a:cubicBezTo>
                    <a:pt x="192" y="58"/>
                    <a:pt x="125" y="1397"/>
                    <a:pt x="5" y="1667"/>
                  </a:cubicBezTo>
                  <a:cubicBezTo>
                    <a:pt x="0" y="1683"/>
                    <a:pt x="0" y="1699"/>
                    <a:pt x="5" y="1709"/>
                  </a:cubicBezTo>
                  <a:cubicBezTo>
                    <a:pt x="11" y="1719"/>
                    <a:pt x="26" y="1730"/>
                    <a:pt x="37" y="1735"/>
                  </a:cubicBezTo>
                  <a:cubicBezTo>
                    <a:pt x="390" y="1813"/>
                    <a:pt x="748" y="1854"/>
                    <a:pt x="1106" y="1860"/>
                  </a:cubicBezTo>
                  <a:cubicBezTo>
                    <a:pt x="1366" y="1860"/>
                    <a:pt x="1625" y="1828"/>
                    <a:pt x="1874" y="1771"/>
                  </a:cubicBezTo>
                  <a:cubicBezTo>
                    <a:pt x="1895" y="1766"/>
                    <a:pt x="1911" y="1745"/>
                    <a:pt x="1911" y="1725"/>
                  </a:cubicBezTo>
                  <a:lnTo>
                    <a:pt x="1978" y="74"/>
                  </a:lnTo>
                  <a:cubicBezTo>
                    <a:pt x="1978" y="48"/>
                    <a:pt x="1957" y="22"/>
                    <a:pt x="1932" y="22"/>
                  </a:cubicBezTo>
                  <a:lnTo>
                    <a:pt x="2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7"/>
            <p:cNvSpPr/>
            <p:nvPr/>
          </p:nvSpPr>
          <p:spPr>
            <a:xfrm>
              <a:off x="566100" y="3638775"/>
              <a:ext cx="47000" cy="43900"/>
            </a:xfrm>
            <a:custGeom>
              <a:rect b="b" l="l" r="r" t="t"/>
              <a:pathLst>
                <a:path extrusionOk="0" h="1756" w="1880">
                  <a:moveTo>
                    <a:pt x="192" y="0"/>
                  </a:moveTo>
                  <a:cubicBezTo>
                    <a:pt x="192" y="0"/>
                    <a:pt x="125" y="1355"/>
                    <a:pt x="0" y="1636"/>
                  </a:cubicBezTo>
                  <a:cubicBezTo>
                    <a:pt x="0" y="1636"/>
                    <a:pt x="486" y="1756"/>
                    <a:pt x="1061" y="1756"/>
                  </a:cubicBezTo>
                  <a:cubicBezTo>
                    <a:pt x="1305" y="1756"/>
                    <a:pt x="1566" y="1734"/>
                    <a:pt x="1812" y="1672"/>
                  </a:cubicBezTo>
                  <a:lnTo>
                    <a:pt x="1880" y="21"/>
                  </a:lnTo>
                  <a:lnTo>
                    <a:pt x="1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7"/>
            <p:cNvSpPr/>
            <p:nvPr/>
          </p:nvSpPr>
          <p:spPr>
            <a:xfrm>
              <a:off x="564925" y="3637475"/>
              <a:ext cx="49475" cy="46500"/>
            </a:xfrm>
            <a:custGeom>
              <a:rect b="b" l="l" r="r" t="t"/>
              <a:pathLst>
                <a:path extrusionOk="0" h="1860" w="1979">
                  <a:moveTo>
                    <a:pt x="286" y="99"/>
                  </a:moveTo>
                  <a:lnTo>
                    <a:pt x="1880" y="125"/>
                  </a:lnTo>
                  <a:lnTo>
                    <a:pt x="1818" y="1688"/>
                  </a:lnTo>
                  <a:cubicBezTo>
                    <a:pt x="1588" y="1741"/>
                    <a:pt x="1345" y="1760"/>
                    <a:pt x="1117" y="1760"/>
                  </a:cubicBezTo>
                  <a:cubicBezTo>
                    <a:pt x="659" y="1760"/>
                    <a:pt x="257" y="1684"/>
                    <a:pt x="115" y="1657"/>
                  </a:cubicBezTo>
                  <a:lnTo>
                    <a:pt x="110" y="1657"/>
                  </a:lnTo>
                  <a:cubicBezTo>
                    <a:pt x="214" y="1319"/>
                    <a:pt x="271" y="333"/>
                    <a:pt x="286" y="99"/>
                  </a:cubicBezTo>
                  <a:close/>
                  <a:moveTo>
                    <a:pt x="245" y="0"/>
                  </a:moveTo>
                  <a:cubicBezTo>
                    <a:pt x="219" y="0"/>
                    <a:pt x="193" y="21"/>
                    <a:pt x="193" y="47"/>
                  </a:cubicBezTo>
                  <a:cubicBezTo>
                    <a:pt x="193" y="63"/>
                    <a:pt x="125" y="1397"/>
                    <a:pt x="6" y="1667"/>
                  </a:cubicBezTo>
                  <a:cubicBezTo>
                    <a:pt x="1" y="1682"/>
                    <a:pt x="1" y="1698"/>
                    <a:pt x="6" y="1708"/>
                  </a:cubicBezTo>
                  <a:cubicBezTo>
                    <a:pt x="11" y="1724"/>
                    <a:pt x="27" y="1734"/>
                    <a:pt x="37" y="1734"/>
                  </a:cubicBezTo>
                  <a:cubicBezTo>
                    <a:pt x="390" y="1817"/>
                    <a:pt x="748" y="1859"/>
                    <a:pt x="1106" y="1859"/>
                  </a:cubicBezTo>
                  <a:cubicBezTo>
                    <a:pt x="1125" y="1859"/>
                    <a:pt x="1144" y="1860"/>
                    <a:pt x="1162" y="1860"/>
                  </a:cubicBezTo>
                  <a:cubicBezTo>
                    <a:pt x="1403" y="1860"/>
                    <a:pt x="1644" y="1829"/>
                    <a:pt x="1875" y="1771"/>
                  </a:cubicBezTo>
                  <a:cubicBezTo>
                    <a:pt x="1896" y="1766"/>
                    <a:pt x="1911" y="1750"/>
                    <a:pt x="1911" y="1729"/>
                  </a:cubicBezTo>
                  <a:lnTo>
                    <a:pt x="1979" y="73"/>
                  </a:lnTo>
                  <a:cubicBezTo>
                    <a:pt x="1979" y="63"/>
                    <a:pt x="1973" y="52"/>
                    <a:pt x="1963" y="42"/>
                  </a:cubicBezTo>
                  <a:cubicBezTo>
                    <a:pt x="1958" y="32"/>
                    <a:pt x="1942" y="26"/>
                    <a:pt x="1932" y="26"/>
                  </a:cubicBezTo>
                  <a:lnTo>
                    <a:pt x="2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7"/>
            <p:cNvSpPr/>
            <p:nvPr/>
          </p:nvSpPr>
          <p:spPr>
            <a:xfrm>
              <a:off x="568950" y="3690025"/>
              <a:ext cx="46875" cy="44050"/>
            </a:xfrm>
            <a:custGeom>
              <a:rect b="b" l="l" r="r" t="t"/>
              <a:pathLst>
                <a:path extrusionOk="0" h="1762" w="1875">
                  <a:moveTo>
                    <a:pt x="187" y="1"/>
                  </a:moveTo>
                  <a:cubicBezTo>
                    <a:pt x="187" y="1"/>
                    <a:pt x="125" y="1361"/>
                    <a:pt x="1" y="1642"/>
                  </a:cubicBezTo>
                  <a:cubicBezTo>
                    <a:pt x="1" y="1642"/>
                    <a:pt x="483" y="1762"/>
                    <a:pt x="1058" y="1762"/>
                  </a:cubicBezTo>
                  <a:cubicBezTo>
                    <a:pt x="1303" y="1762"/>
                    <a:pt x="1565" y="1740"/>
                    <a:pt x="1812" y="1678"/>
                  </a:cubicBezTo>
                  <a:lnTo>
                    <a:pt x="1875"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7"/>
            <p:cNvSpPr/>
            <p:nvPr/>
          </p:nvSpPr>
          <p:spPr>
            <a:xfrm>
              <a:off x="567650" y="3688875"/>
              <a:ext cx="49475" cy="46475"/>
            </a:xfrm>
            <a:custGeom>
              <a:rect b="b" l="l" r="r" t="t"/>
              <a:pathLst>
                <a:path extrusionOk="0" h="1859" w="1979">
                  <a:moveTo>
                    <a:pt x="286" y="99"/>
                  </a:moveTo>
                  <a:lnTo>
                    <a:pt x="1880" y="120"/>
                  </a:lnTo>
                  <a:lnTo>
                    <a:pt x="1818" y="1688"/>
                  </a:lnTo>
                  <a:cubicBezTo>
                    <a:pt x="1589" y="1741"/>
                    <a:pt x="1347" y="1760"/>
                    <a:pt x="1119" y="1760"/>
                  </a:cubicBezTo>
                  <a:cubicBezTo>
                    <a:pt x="659" y="1760"/>
                    <a:pt x="254" y="1682"/>
                    <a:pt x="115" y="1651"/>
                  </a:cubicBezTo>
                  <a:cubicBezTo>
                    <a:pt x="219" y="1319"/>
                    <a:pt x="276" y="333"/>
                    <a:pt x="286" y="99"/>
                  </a:cubicBezTo>
                  <a:close/>
                  <a:moveTo>
                    <a:pt x="239" y="0"/>
                  </a:moveTo>
                  <a:cubicBezTo>
                    <a:pt x="214" y="0"/>
                    <a:pt x="193" y="21"/>
                    <a:pt x="193" y="47"/>
                  </a:cubicBezTo>
                  <a:cubicBezTo>
                    <a:pt x="193" y="57"/>
                    <a:pt x="125" y="1397"/>
                    <a:pt x="6" y="1667"/>
                  </a:cubicBezTo>
                  <a:cubicBezTo>
                    <a:pt x="1" y="1682"/>
                    <a:pt x="1" y="1698"/>
                    <a:pt x="6" y="1708"/>
                  </a:cubicBezTo>
                  <a:cubicBezTo>
                    <a:pt x="11" y="1724"/>
                    <a:pt x="27" y="1734"/>
                    <a:pt x="37" y="1734"/>
                  </a:cubicBezTo>
                  <a:cubicBezTo>
                    <a:pt x="390" y="1817"/>
                    <a:pt x="748" y="1859"/>
                    <a:pt x="1107" y="1859"/>
                  </a:cubicBezTo>
                  <a:cubicBezTo>
                    <a:pt x="1366" y="1859"/>
                    <a:pt x="1626" y="1833"/>
                    <a:pt x="1875" y="1771"/>
                  </a:cubicBezTo>
                  <a:cubicBezTo>
                    <a:pt x="1896" y="1765"/>
                    <a:pt x="1911" y="1750"/>
                    <a:pt x="1911" y="1724"/>
                  </a:cubicBezTo>
                  <a:lnTo>
                    <a:pt x="1979" y="73"/>
                  </a:lnTo>
                  <a:cubicBezTo>
                    <a:pt x="1979" y="63"/>
                    <a:pt x="1974" y="47"/>
                    <a:pt x="1963" y="42"/>
                  </a:cubicBezTo>
                  <a:cubicBezTo>
                    <a:pt x="1953" y="31"/>
                    <a:pt x="1942" y="26"/>
                    <a:pt x="1927" y="26"/>
                  </a:cubicBezTo>
                  <a:lnTo>
                    <a:pt x="23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7"/>
            <p:cNvSpPr/>
            <p:nvPr/>
          </p:nvSpPr>
          <p:spPr>
            <a:xfrm>
              <a:off x="638125" y="3605675"/>
              <a:ext cx="338400" cy="217425"/>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7"/>
            <p:cNvSpPr/>
            <p:nvPr/>
          </p:nvSpPr>
          <p:spPr>
            <a:xfrm>
              <a:off x="638125" y="3605675"/>
              <a:ext cx="338400" cy="217425"/>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7"/>
            <p:cNvSpPr/>
            <p:nvPr/>
          </p:nvSpPr>
          <p:spPr>
            <a:xfrm>
              <a:off x="638125" y="3605800"/>
              <a:ext cx="338525" cy="193550"/>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7"/>
            <p:cNvSpPr/>
            <p:nvPr/>
          </p:nvSpPr>
          <p:spPr>
            <a:xfrm>
              <a:off x="636975" y="3604500"/>
              <a:ext cx="340850" cy="1960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638125" y="3605800"/>
              <a:ext cx="338525" cy="193550"/>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7"/>
            <p:cNvSpPr/>
            <p:nvPr/>
          </p:nvSpPr>
          <p:spPr>
            <a:xfrm>
              <a:off x="636975" y="3604500"/>
              <a:ext cx="340850" cy="219775"/>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7"/>
            <p:cNvSpPr/>
            <p:nvPr/>
          </p:nvSpPr>
          <p:spPr>
            <a:xfrm>
              <a:off x="798950" y="3804000"/>
              <a:ext cx="14675" cy="12600"/>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p:nvPr/>
          </p:nvSpPr>
          <p:spPr>
            <a:xfrm>
              <a:off x="797375" y="3802775"/>
              <a:ext cx="17425" cy="1500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7"/>
            <p:cNvSpPr/>
            <p:nvPr/>
          </p:nvSpPr>
          <p:spPr>
            <a:xfrm>
              <a:off x="594650" y="3823075"/>
              <a:ext cx="425475" cy="9375"/>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7"/>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7"/>
            <p:cNvSpPr/>
            <p:nvPr/>
          </p:nvSpPr>
          <p:spPr>
            <a:xfrm>
              <a:off x="593350" y="3831250"/>
              <a:ext cx="428075" cy="13775"/>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7"/>
            <p:cNvSpPr/>
            <p:nvPr/>
          </p:nvSpPr>
          <p:spPr>
            <a:xfrm>
              <a:off x="594650" y="3823075"/>
              <a:ext cx="425475" cy="9375"/>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7"/>
            <p:cNvSpPr/>
            <p:nvPr/>
          </p:nvSpPr>
          <p:spPr>
            <a:xfrm>
              <a:off x="592975" y="3821775"/>
              <a:ext cx="428850" cy="11975"/>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7"/>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7"/>
            <p:cNvSpPr/>
            <p:nvPr/>
          </p:nvSpPr>
          <p:spPr>
            <a:xfrm>
              <a:off x="418275" y="3840200"/>
              <a:ext cx="72300" cy="4450"/>
            </a:xfrm>
            <a:custGeom>
              <a:rect b="b" l="l" r="r" t="t"/>
              <a:pathLst>
                <a:path extrusionOk="0" h="178" w="2892">
                  <a:moveTo>
                    <a:pt x="1443" y="1"/>
                  </a:moveTo>
                  <a:cubicBezTo>
                    <a:pt x="649" y="1"/>
                    <a:pt x="0" y="42"/>
                    <a:pt x="0" y="89"/>
                  </a:cubicBezTo>
                  <a:cubicBezTo>
                    <a:pt x="0" y="141"/>
                    <a:pt x="649" y="177"/>
                    <a:pt x="1443" y="177"/>
                  </a:cubicBezTo>
                  <a:cubicBezTo>
                    <a:pt x="2243" y="177"/>
                    <a:pt x="2892" y="141"/>
                    <a:pt x="2892" y="89"/>
                  </a:cubicBezTo>
                  <a:cubicBezTo>
                    <a:pt x="2892" y="42"/>
                    <a:pt x="2243" y="1"/>
                    <a:pt x="1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7"/>
            <p:cNvSpPr/>
            <p:nvPr/>
          </p:nvSpPr>
          <p:spPr>
            <a:xfrm>
              <a:off x="428900" y="3718200"/>
              <a:ext cx="24425" cy="111775"/>
            </a:xfrm>
            <a:custGeom>
              <a:rect b="b" l="l" r="r" t="t"/>
              <a:pathLst>
                <a:path extrusionOk="0" h="4471" w="977">
                  <a:moveTo>
                    <a:pt x="556" y="1"/>
                  </a:moveTo>
                  <a:lnTo>
                    <a:pt x="1" y="4419"/>
                  </a:lnTo>
                  <a:lnTo>
                    <a:pt x="421" y="4471"/>
                  </a:lnTo>
                  <a:lnTo>
                    <a:pt x="977" y="53"/>
                  </a:lnTo>
                  <a:lnTo>
                    <a:pt x="55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7"/>
            <p:cNvSpPr/>
            <p:nvPr/>
          </p:nvSpPr>
          <p:spPr>
            <a:xfrm>
              <a:off x="427750" y="3717175"/>
              <a:ext cx="26875" cy="114100"/>
            </a:xfrm>
            <a:custGeom>
              <a:rect b="b" l="l" r="r" t="t"/>
              <a:pathLst>
                <a:path extrusionOk="0" h="4564" w="1075">
                  <a:moveTo>
                    <a:pt x="644" y="99"/>
                  </a:moveTo>
                  <a:lnTo>
                    <a:pt x="966" y="140"/>
                  </a:lnTo>
                  <a:lnTo>
                    <a:pt x="426" y="4460"/>
                  </a:lnTo>
                  <a:lnTo>
                    <a:pt x="104" y="4418"/>
                  </a:lnTo>
                  <a:lnTo>
                    <a:pt x="644" y="99"/>
                  </a:lnTo>
                  <a:close/>
                  <a:moveTo>
                    <a:pt x="607" y="0"/>
                  </a:moveTo>
                  <a:cubicBezTo>
                    <a:pt x="592" y="0"/>
                    <a:pt x="582" y="5"/>
                    <a:pt x="571" y="10"/>
                  </a:cubicBezTo>
                  <a:cubicBezTo>
                    <a:pt x="561" y="21"/>
                    <a:pt x="556" y="31"/>
                    <a:pt x="550" y="42"/>
                  </a:cubicBezTo>
                  <a:lnTo>
                    <a:pt x="0" y="4455"/>
                  </a:lnTo>
                  <a:cubicBezTo>
                    <a:pt x="0" y="4470"/>
                    <a:pt x="0" y="4480"/>
                    <a:pt x="10" y="4491"/>
                  </a:cubicBezTo>
                  <a:cubicBezTo>
                    <a:pt x="16" y="4501"/>
                    <a:pt x="31" y="4512"/>
                    <a:pt x="42" y="4512"/>
                  </a:cubicBezTo>
                  <a:lnTo>
                    <a:pt x="462" y="4564"/>
                  </a:lnTo>
                  <a:lnTo>
                    <a:pt x="467" y="4564"/>
                  </a:lnTo>
                  <a:cubicBezTo>
                    <a:pt x="493" y="4564"/>
                    <a:pt x="514" y="4543"/>
                    <a:pt x="514" y="4522"/>
                  </a:cubicBezTo>
                  <a:lnTo>
                    <a:pt x="1070" y="109"/>
                  </a:lnTo>
                  <a:cubicBezTo>
                    <a:pt x="1075" y="83"/>
                    <a:pt x="1054" y="57"/>
                    <a:pt x="1028" y="52"/>
                  </a:cubicBezTo>
                  <a:lnTo>
                    <a:pt x="6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7"/>
            <p:cNvSpPr/>
            <p:nvPr/>
          </p:nvSpPr>
          <p:spPr>
            <a:xfrm>
              <a:off x="442800" y="3707950"/>
              <a:ext cx="10525" cy="11575"/>
            </a:xfrm>
            <a:custGeom>
              <a:rect b="b" l="l" r="r" t="t"/>
              <a:pathLst>
                <a:path extrusionOk="0" h="463" w="421">
                  <a:moveTo>
                    <a:pt x="260" y="0"/>
                  </a:moveTo>
                  <a:lnTo>
                    <a:pt x="0" y="411"/>
                  </a:lnTo>
                  <a:lnTo>
                    <a:pt x="421" y="463"/>
                  </a:lnTo>
                  <a:lnTo>
                    <a:pt x="2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7"/>
            <p:cNvSpPr/>
            <p:nvPr/>
          </p:nvSpPr>
          <p:spPr>
            <a:xfrm>
              <a:off x="441500" y="3706750"/>
              <a:ext cx="12875" cy="14075"/>
            </a:xfrm>
            <a:custGeom>
              <a:rect b="b" l="l" r="r" t="t"/>
              <a:pathLst>
                <a:path extrusionOk="0" h="563" w="515">
                  <a:moveTo>
                    <a:pt x="296" y="163"/>
                  </a:moveTo>
                  <a:lnTo>
                    <a:pt x="400" y="453"/>
                  </a:lnTo>
                  <a:lnTo>
                    <a:pt x="135" y="422"/>
                  </a:lnTo>
                  <a:lnTo>
                    <a:pt x="296" y="163"/>
                  </a:lnTo>
                  <a:close/>
                  <a:moveTo>
                    <a:pt x="301" y="0"/>
                  </a:moveTo>
                  <a:cubicBezTo>
                    <a:pt x="286" y="0"/>
                    <a:pt x="274" y="10"/>
                    <a:pt x="265" y="22"/>
                  </a:cubicBezTo>
                  <a:lnTo>
                    <a:pt x="6" y="433"/>
                  </a:lnTo>
                  <a:cubicBezTo>
                    <a:pt x="0" y="448"/>
                    <a:pt x="0" y="464"/>
                    <a:pt x="6" y="479"/>
                  </a:cubicBezTo>
                  <a:cubicBezTo>
                    <a:pt x="11" y="495"/>
                    <a:pt x="26" y="505"/>
                    <a:pt x="42" y="511"/>
                  </a:cubicBezTo>
                  <a:lnTo>
                    <a:pt x="462" y="562"/>
                  </a:lnTo>
                  <a:lnTo>
                    <a:pt x="473" y="562"/>
                  </a:lnTo>
                  <a:cubicBezTo>
                    <a:pt x="483" y="557"/>
                    <a:pt x="494" y="552"/>
                    <a:pt x="504" y="542"/>
                  </a:cubicBezTo>
                  <a:cubicBezTo>
                    <a:pt x="514" y="531"/>
                    <a:pt x="514" y="511"/>
                    <a:pt x="509" y="495"/>
                  </a:cubicBezTo>
                  <a:lnTo>
                    <a:pt x="353" y="33"/>
                  </a:lnTo>
                  <a:cubicBezTo>
                    <a:pt x="348" y="17"/>
                    <a:pt x="333" y="2"/>
                    <a:pt x="312" y="2"/>
                  </a:cubicBezTo>
                  <a:cubicBezTo>
                    <a:pt x="308" y="1"/>
                    <a:pt x="305" y="0"/>
                    <a:pt x="3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7"/>
            <p:cNvSpPr/>
            <p:nvPr/>
          </p:nvSpPr>
          <p:spPr>
            <a:xfrm>
              <a:off x="414900" y="3717300"/>
              <a:ext cx="30775" cy="111375"/>
            </a:xfrm>
            <a:custGeom>
              <a:rect b="b" l="l" r="r" t="t"/>
              <a:pathLst>
                <a:path extrusionOk="0" h="4455" w="1231">
                  <a:moveTo>
                    <a:pt x="415" y="0"/>
                  </a:moveTo>
                  <a:lnTo>
                    <a:pt x="0" y="78"/>
                  </a:lnTo>
                  <a:lnTo>
                    <a:pt x="815" y="4455"/>
                  </a:lnTo>
                  <a:lnTo>
                    <a:pt x="1230" y="4377"/>
                  </a:lnTo>
                  <a:lnTo>
                    <a:pt x="41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7"/>
            <p:cNvSpPr/>
            <p:nvPr/>
          </p:nvSpPr>
          <p:spPr>
            <a:xfrm>
              <a:off x="415025" y="3707425"/>
              <a:ext cx="10400" cy="11850"/>
            </a:xfrm>
            <a:custGeom>
              <a:rect b="b" l="l" r="r" t="t"/>
              <a:pathLst>
                <a:path extrusionOk="0" h="474" w="416">
                  <a:moveTo>
                    <a:pt x="120" y="1"/>
                  </a:moveTo>
                  <a:lnTo>
                    <a:pt x="0" y="473"/>
                  </a:lnTo>
                  <a:lnTo>
                    <a:pt x="416" y="395"/>
                  </a:lnTo>
                  <a:lnTo>
                    <a:pt x="12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7"/>
            <p:cNvSpPr/>
            <p:nvPr/>
          </p:nvSpPr>
          <p:spPr>
            <a:xfrm>
              <a:off x="414900" y="3717300"/>
              <a:ext cx="30775" cy="111375"/>
            </a:xfrm>
            <a:custGeom>
              <a:rect b="b" l="l" r="r" t="t"/>
              <a:pathLst>
                <a:path extrusionOk="0" h="4455" w="1231">
                  <a:moveTo>
                    <a:pt x="0" y="78"/>
                  </a:moveTo>
                  <a:lnTo>
                    <a:pt x="415" y="0"/>
                  </a:lnTo>
                  <a:lnTo>
                    <a:pt x="1230" y="4377"/>
                  </a:lnTo>
                  <a:lnTo>
                    <a:pt x="815" y="445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7"/>
            <p:cNvSpPr/>
            <p:nvPr/>
          </p:nvSpPr>
          <p:spPr>
            <a:xfrm>
              <a:off x="415025" y="3707425"/>
              <a:ext cx="10400" cy="11850"/>
            </a:xfrm>
            <a:custGeom>
              <a:rect b="b" l="l" r="r" t="t"/>
              <a:pathLst>
                <a:path extrusionOk="0" h="474" w="416">
                  <a:moveTo>
                    <a:pt x="120" y="1"/>
                  </a:moveTo>
                  <a:lnTo>
                    <a:pt x="0" y="473"/>
                  </a:lnTo>
                  <a:lnTo>
                    <a:pt x="416" y="39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7"/>
            <p:cNvSpPr/>
            <p:nvPr/>
          </p:nvSpPr>
          <p:spPr>
            <a:xfrm>
              <a:off x="413600" y="3716075"/>
              <a:ext cx="33375" cy="113775"/>
            </a:xfrm>
            <a:custGeom>
              <a:rect b="b" l="l" r="r" t="t"/>
              <a:pathLst>
                <a:path extrusionOk="0" h="4551" w="1335">
                  <a:moveTo>
                    <a:pt x="431" y="112"/>
                  </a:moveTo>
                  <a:lnTo>
                    <a:pt x="1231" y="4389"/>
                  </a:lnTo>
                  <a:lnTo>
                    <a:pt x="909" y="4452"/>
                  </a:lnTo>
                  <a:lnTo>
                    <a:pt x="109" y="169"/>
                  </a:lnTo>
                  <a:lnTo>
                    <a:pt x="431" y="112"/>
                  </a:lnTo>
                  <a:close/>
                  <a:moveTo>
                    <a:pt x="472" y="0"/>
                  </a:moveTo>
                  <a:cubicBezTo>
                    <a:pt x="469" y="0"/>
                    <a:pt x="465" y="1"/>
                    <a:pt x="462" y="3"/>
                  </a:cubicBezTo>
                  <a:lnTo>
                    <a:pt x="47" y="80"/>
                  </a:lnTo>
                  <a:cubicBezTo>
                    <a:pt x="21" y="86"/>
                    <a:pt x="0" y="112"/>
                    <a:pt x="5" y="138"/>
                  </a:cubicBezTo>
                  <a:lnTo>
                    <a:pt x="820" y="4514"/>
                  </a:lnTo>
                  <a:cubicBezTo>
                    <a:pt x="826" y="4535"/>
                    <a:pt x="846" y="4550"/>
                    <a:pt x="867" y="4550"/>
                  </a:cubicBezTo>
                  <a:lnTo>
                    <a:pt x="878" y="4550"/>
                  </a:lnTo>
                  <a:lnTo>
                    <a:pt x="1293" y="4473"/>
                  </a:lnTo>
                  <a:cubicBezTo>
                    <a:pt x="1308" y="4473"/>
                    <a:pt x="1319" y="4462"/>
                    <a:pt x="1324" y="4452"/>
                  </a:cubicBezTo>
                  <a:cubicBezTo>
                    <a:pt x="1334" y="4441"/>
                    <a:pt x="1334" y="4431"/>
                    <a:pt x="1334" y="4415"/>
                  </a:cubicBezTo>
                  <a:lnTo>
                    <a:pt x="519" y="39"/>
                  </a:lnTo>
                  <a:cubicBezTo>
                    <a:pt x="514" y="28"/>
                    <a:pt x="509" y="18"/>
                    <a:pt x="499" y="8"/>
                  </a:cubicBezTo>
                  <a:cubicBezTo>
                    <a:pt x="491" y="4"/>
                    <a:pt x="481" y="0"/>
                    <a:pt x="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7"/>
            <p:cNvSpPr/>
            <p:nvPr/>
          </p:nvSpPr>
          <p:spPr>
            <a:xfrm>
              <a:off x="413725" y="3706225"/>
              <a:ext cx="12875" cy="14200"/>
            </a:xfrm>
            <a:custGeom>
              <a:rect b="b" l="l" r="r" t="t"/>
              <a:pathLst>
                <a:path extrusionOk="0" h="568" w="515">
                  <a:moveTo>
                    <a:pt x="192" y="163"/>
                  </a:moveTo>
                  <a:lnTo>
                    <a:pt x="379" y="412"/>
                  </a:lnTo>
                  <a:lnTo>
                    <a:pt x="115" y="459"/>
                  </a:lnTo>
                  <a:lnTo>
                    <a:pt x="192" y="163"/>
                  </a:lnTo>
                  <a:close/>
                  <a:moveTo>
                    <a:pt x="175" y="1"/>
                  </a:moveTo>
                  <a:cubicBezTo>
                    <a:pt x="172" y="1"/>
                    <a:pt x="169" y="1"/>
                    <a:pt x="166" y="2"/>
                  </a:cubicBezTo>
                  <a:cubicBezTo>
                    <a:pt x="146" y="7"/>
                    <a:pt x="130" y="23"/>
                    <a:pt x="125" y="38"/>
                  </a:cubicBezTo>
                  <a:lnTo>
                    <a:pt x="0" y="511"/>
                  </a:lnTo>
                  <a:cubicBezTo>
                    <a:pt x="0" y="526"/>
                    <a:pt x="0" y="542"/>
                    <a:pt x="16" y="552"/>
                  </a:cubicBezTo>
                  <a:cubicBezTo>
                    <a:pt x="21" y="563"/>
                    <a:pt x="37" y="568"/>
                    <a:pt x="52" y="568"/>
                  </a:cubicBezTo>
                  <a:lnTo>
                    <a:pt x="57" y="568"/>
                  </a:lnTo>
                  <a:lnTo>
                    <a:pt x="473" y="490"/>
                  </a:lnTo>
                  <a:cubicBezTo>
                    <a:pt x="494" y="490"/>
                    <a:pt x="504" y="474"/>
                    <a:pt x="509" y="464"/>
                  </a:cubicBezTo>
                  <a:cubicBezTo>
                    <a:pt x="514" y="443"/>
                    <a:pt x="514" y="428"/>
                    <a:pt x="504" y="417"/>
                  </a:cubicBezTo>
                  <a:lnTo>
                    <a:pt x="213" y="23"/>
                  </a:lnTo>
                  <a:cubicBezTo>
                    <a:pt x="205" y="10"/>
                    <a:pt x="189" y="1"/>
                    <a:pt x="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7"/>
            <p:cNvSpPr/>
            <p:nvPr/>
          </p:nvSpPr>
          <p:spPr>
            <a:xfrm>
              <a:off x="427750" y="3701725"/>
              <a:ext cx="10775" cy="111250"/>
            </a:xfrm>
            <a:custGeom>
              <a:rect b="b" l="l" r="r" t="t"/>
              <a:pathLst>
                <a:path extrusionOk="0" h="4450" w="431">
                  <a:moveTo>
                    <a:pt x="5" y="0"/>
                  </a:moveTo>
                  <a:lnTo>
                    <a:pt x="0" y="4450"/>
                  </a:lnTo>
                  <a:lnTo>
                    <a:pt x="421" y="4450"/>
                  </a:lnTo>
                  <a:lnTo>
                    <a:pt x="43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7"/>
            <p:cNvSpPr/>
            <p:nvPr/>
          </p:nvSpPr>
          <p:spPr>
            <a:xfrm>
              <a:off x="428125" y="3690675"/>
              <a:ext cx="10550" cy="11075"/>
            </a:xfrm>
            <a:custGeom>
              <a:rect b="b" l="l" r="r" t="t"/>
              <a:pathLst>
                <a:path extrusionOk="0" h="443" w="422">
                  <a:moveTo>
                    <a:pt x="208" y="1"/>
                  </a:moveTo>
                  <a:lnTo>
                    <a:pt x="1" y="442"/>
                  </a:lnTo>
                  <a:lnTo>
                    <a:pt x="421" y="442"/>
                  </a:lnTo>
                  <a:lnTo>
                    <a:pt x="2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7"/>
            <p:cNvSpPr/>
            <p:nvPr/>
          </p:nvSpPr>
          <p:spPr>
            <a:xfrm>
              <a:off x="427750" y="3701725"/>
              <a:ext cx="10775" cy="111250"/>
            </a:xfrm>
            <a:custGeom>
              <a:rect b="b" l="l" r="r" t="t"/>
              <a:pathLst>
                <a:path extrusionOk="0" h="4450" w="431">
                  <a:moveTo>
                    <a:pt x="5" y="0"/>
                  </a:moveTo>
                  <a:lnTo>
                    <a:pt x="431" y="0"/>
                  </a:lnTo>
                  <a:lnTo>
                    <a:pt x="421" y="4450"/>
                  </a:lnTo>
                  <a:lnTo>
                    <a:pt x="0" y="445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7"/>
            <p:cNvSpPr/>
            <p:nvPr/>
          </p:nvSpPr>
          <p:spPr>
            <a:xfrm>
              <a:off x="428125" y="3690675"/>
              <a:ext cx="10550" cy="11075"/>
            </a:xfrm>
            <a:custGeom>
              <a:rect b="b" l="l" r="r" t="t"/>
              <a:pathLst>
                <a:path extrusionOk="0" h="443" w="422">
                  <a:moveTo>
                    <a:pt x="208" y="1"/>
                  </a:moveTo>
                  <a:lnTo>
                    <a:pt x="1" y="442"/>
                  </a:lnTo>
                  <a:lnTo>
                    <a:pt x="421" y="442"/>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7"/>
            <p:cNvSpPr/>
            <p:nvPr/>
          </p:nvSpPr>
          <p:spPr>
            <a:xfrm>
              <a:off x="426700" y="3700550"/>
              <a:ext cx="13275" cy="113725"/>
            </a:xfrm>
            <a:custGeom>
              <a:rect b="b" l="l" r="r" t="t"/>
              <a:pathLst>
                <a:path extrusionOk="0" h="4549" w="531">
                  <a:moveTo>
                    <a:pt x="431" y="94"/>
                  </a:moveTo>
                  <a:lnTo>
                    <a:pt x="421" y="4450"/>
                  </a:lnTo>
                  <a:lnTo>
                    <a:pt x="99" y="4450"/>
                  </a:lnTo>
                  <a:lnTo>
                    <a:pt x="104" y="94"/>
                  </a:lnTo>
                  <a:close/>
                  <a:moveTo>
                    <a:pt x="58" y="1"/>
                  </a:moveTo>
                  <a:cubicBezTo>
                    <a:pt x="32" y="1"/>
                    <a:pt x="11" y="21"/>
                    <a:pt x="11" y="47"/>
                  </a:cubicBezTo>
                  <a:lnTo>
                    <a:pt x="1" y="4497"/>
                  </a:lnTo>
                  <a:cubicBezTo>
                    <a:pt x="1" y="4528"/>
                    <a:pt x="21" y="4548"/>
                    <a:pt x="47" y="4548"/>
                  </a:cubicBezTo>
                  <a:lnTo>
                    <a:pt x="473" y="4548"/>
                  </a:lnTo>
                  <a:cubicBezTo>
                    <a:pt x="483" y="4548"/>
                    <a:pt x="494" y="4543"/>
                    <a:pt x="504" y="4533"/>
                  </a:cubicBezTo>
                  <a:cubicBezTo>
                    <a:pt x="514" y="4522"/>
                    <a:pt x="520" y="4512"/>
                    <a:pt x="520" y="4502"/>
                  </a:cubicBezTo>
                  <a:lnTo>
                    <a:pt x="530" y="47"/>
                  </a:lnTo>
                  <a:cubicBezTo>
                    <a:pt x="530" y="37"/>
                    <a:pt x="525" y="21"/>
                    <a:pt x="514" y="16"/>
                  </a:cubicBezTo>
                  <a:cubicBezTo>
                    <a:pt x="504" y="6"/>
                    <a:pt x="494"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7"/>
            <p:cNvSpPr/>
            <p:nvPr/>
          </p:nvSpPr>
          <p:spPr>
            <a:xfrm>
              <a:off x="426825" y="3689525"/>
              <a:ext cx="13400" cy="13525"/>
            </a:xfrm>
            <a:custGeom>
              <a:rect b="b" l="l" r="r" t="t"/>
              <a:pathLst>
                <a:path extrusionOk="0" h="541" w="536">
                  <a:moveTo>
                    <a:pt x="260" y="161"/>
                  </a:moveTo>
                  <a:lnTo>
                    <a:pt x="395" y="442"/>
                  </a:lnTo>
                  <a:lnTo>
                    <a:pt x="130" y="442"/>
                  </a:lnTo>
                  <a:lnTo>
                    <a:pt x="260" y="161"/>
                  </a:lnTo>
                  <a:close/>
                  <a:moveTo>
                    <a:pt x="260" y="0"/>
                  </a:moveTo>
                  <a:cubicBezTo>
                    <a:pt x="245" y="0"/>
                    <a:pt x="229" y="11"/>
                    <a:pt x="219" y="26"/>
                  </a:cubicBezTo>
                  <a:lnTo>
                    <a:pt x="11" y="467"/>
                  </a:lnTo>
                  <a:cubicBezTo>
                    <a:pt x="1" y="483"/>
                    <a:pt x="1" y="499"/>
                    <a:pt x="11" y="514"/>
                  </a:cubicBezTo>
                  <a:cubicBezTo>
                    <a:pt x="21" y="530"/>
                    <a:pt x="37" y="535"/>
                    <a:pt x="53" y="540"/>
                  </a:cubicBezTo>
                  <a:lnTo>
                    <a:pt x="478" y="540"/>
                  </a:lnTo>
                  <a:cubicBezTo>
                    <a:pt x="515" y="540"/>
                    <a:pt x="535" y="499"/>
                    <a:pt x="520" y="467"/>
                  </a:cubicBezTo>
                  <a:lnTo>
                    <a:pt x="307" y="26"/>
                  </a:lnTo>
                  <a:cubicBezTo>
                    <a:pt x="297" y="11"/>
                    <a:pt x="281"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7"/>
            <p:cNvSpPr/>
            <p:nvPr/>
          </p:nvSpPr>
          <p:spPr>
            <a:xfrm>
              <a:off x="461100" y="3731125"/>
              <a:ext cx="23125" cy="28500"/>
            </a:xfrm>
            <a:custGeom>
              <a:rect b="b" l="l" r="r" t="t"/>
              <a:pathLst>
                <a:path extrusionOk="0" h="1140" w="925">
                  <a:moveTo>
                    <a:pt x="613" y="96"/>
                  </a:moveTo>
                  <a:cubicBezTo>
                    <a:pt x="649" y="96"/>
                    <a:pt x="691" y="112"/>
                    <a:pt x="717" y="138"/>
                  </a:cubicBezTo>
                  <a:cubicBezTo>
                    <a:pt x="810" y="221"/>
                    <a:pt x="815" y="413"/>
                    <a:pt x="732" y="548"/>
                  </a:cubicBezTo>
                  <a:lnTo>
                    <a:pt x="504" y="916"/>
                  </a:lnTo>
                  <a:cubicBezTo>
                    <a:pt x="473" y="979"/>
                    <a:pt x="410" y="1031"/>
                    <a:pt x="333" y="1046"/>
                  </a:cubicBezTo>
                  <a:cubicBezTo>
                    <a:pt x="327" y="1047"/>
                    <a:pt x="321" y="1047"/>
                    <a:pt x="315" y="1047"/>
                  </a:cubicBezTo>
                  <a:cubicBezTo>
                    <a:pt x="275" y="1047"/>
                    <a:pt x="240" y="1032"/>
                    <a:pt x="208" y="1005"/>
                  </a:cubicBezTo>
                  <a:cubicBezTo>
                    <a:pt x="120" y="922"/>
                    <a:pt x="109" y="730"/>
                    <a:pt x="192" y="595"/>
                  </a:cubicBezTo>
                  <a:lnTo>
                    <a:pt x="421" y="226"/>
                  </a:lnTo>
                  <a:cubicBezTo>
                    <a:pt x="457" y="159"/>
                    <a:pt x="519" y="112"/>
                    <a:pt x="592" y="96"/>
                  </a:cubicBezTo>
                  <a:close/>
                  <a:moveTo>
                    <a:pt x="615" y="0"/>
                  </a:moveTo>
                  <a:cubicBezTo>
                    <a:pt x="602" y="0"/>
                    <a:pt x="590" y="1"/>
                    <a:pt x="577" y="3"/>
                  </a:cubicBezTo>
                  <a:cubicBezTo>
                    <a:pt x="478" y="18"/>
                    <a:pt x="390" y="81"/>
                    <a:pt x="338" y="174"/>
                  </a:cubicBezTo>
                  <a:lnTo>
                    <a:pt x="109" y="543"/>
                  </a:lnTo>
                  <a:cubicBezTo>
                    <a:pt x="0" y="719"/>
                    <a:pt x="11" y="953"/>
                    <a:pt x="140" y="1072"/>
                  </a:cubicBezTo>
                  <a:cubicBezTo>
                    <a:pt x="187" y="1114"/>
                    <a:pt x="250" y="1140"/>
                    <a:pt x="312" y="1140"/>
                  </a:cubicBezTo>
                  <a:lnTo>
                    <a:pt x="348" y="1135"/>
                  </a:lnTo>
                  <a:cubicBezTo>
                    <a:pt x="447" y="1119"/>
                    <a:pt x="540" y="1057"/>
                    <a:pt x="587" y="963"/>
                  </a:cubicBezTo>
                  <a:lnTo>
                    <a:pt x="815" y="595"/>
                  </a:lnTo>
                  <a:cubicBezTo>
                    <a:pt x="924" y="418"/>
                    <a:pt x="914" y="184"/>
                    <a:pt x="784" y="65"/>
                  </a:cubicBezTo>
                  <a:cubicBezTo>
                    <a:pt x="737" y="22"/>
                    <a:pt x="678" y="0"/>
                    <a:pt x="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7"/>
            <p:cNvSpPr/>
            <p:nvPr/>
          </p:nvSpPr>
          <p:spPr>
            <a:xfrm>
              <a:off x="442275" y="3734675"/>
              <a:ext cx="29750" cy="46250"/>
            </a:xfrm>
            <a:custGeom>
              <a:rect b="b" l="l" r="r" t="t"/>
              <a:pathLst>
                <a:path extrusionOk="0" h="1850" w="1190">
                  <a:moveTo>
                    <a:pt x="1112" y="1"/>
                  </a:moveTo>
                  <a:lnTo>
                    <a:pt x="1" y="1797"/>
                  </a:lnTo>
                  <a:lnTo>
                    <a:pt x="84" y="1849"/>
                  </a:lnTo>
                  <a:lnTo>
                    <a:pt x="1189" y="53"/>
                  </a:lnTo>
                  <a:lnTo>
                    <a:pt x="111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7"/>
            <p:cNvSpPr/>
            <p:nvPr/>
          </p:nvSpPr>
          <p:spPr>
            <a:xfrm>
              <a:off x="443175" y="3724950"/>
              <a:ext cx="16900" cy="30275"/>
            </a:xfrm>
            <a:custGeom>
              <a:rect b="b" l="l" r="r" t="t"/>
              <a:pathLst>
                <a:path extrusionOk="0" h="1211" w="676">
                  <a:moveTo>
                    <a:pt x="359" y="99"/>
                  </a:moveTo>
                  <a:cubicBezTo>
                    <a:pt x="390" y="99"/>
                    <a:pt x="421" y="110"/>
                    <a:pt x="447" y="130"/>
                  </a:cubicBezTo>
                  <a:cubicBezTo>
                    <a:pt x="504" y="177"/>
                    <a:pt x="536" y="250"/>
                    <a:pt x="536" y="322"/>
                  </a:cubicBezTo>
                  <a:lnTo>
                    <a:pt x="562" y="753"/>
                  </a:lnTo>
                  <a:cubicBezTo>
                    <a:pt x="572" y="914"/>
                    <a:pt x="478" y="1075"/>
                    <a:pt x="359" y="1106"/>
                  </a:cubicBezTo>
                  <a:cubicBezTo>
                    <a:pt x="344" y="1111"/>
                    <a:pt x="329" y="1114"/>
                    <a:pt x="314" y="1114"/>
                  </a:cubicBezTo>
                  <a:cubicBezTo>
                    <a:pt x="283" y="1114"/>
                    <a:pt x="254" y="1103"/>
                    <a:pt x="229" y="1086"/>
                  </a:cubicBezTo>
                  <a:cubicBezTo>
                    <a:pt x="167" y="1039"/>
                    <a:pt x="136" y="966"/>
                    <a:pt x="136" y="888"/>
                  </a:cubicBezTo>
                  <a:lnTo>
                    <a:pt x="110" y="457"/>
                  </a:lnTo>
                  <a:cubicBezTo>
                    <a:pt x="99" y="302"/>
                    <a:pt x="193" y="136"/>
                    <a:pt x="318" y="104"/>
                  </a:cubicBezTo>
                  <a:cubicBezTo>
                    <a:pt x="328" y="99"/>
                    <a:pt x="344" y="99"/>
                    <a:pt x="359" y="99"/>
                  </a:cubicBezTo>
                  <a:close/>
                  <a:moveTo>
                    <a:pt x="363" y="1"/>
                  </a:moveTo>
                  <a:cubicBezTo>
                    <a:pt x="339" y="1"/>
                    <a:pt x="315" y="4"/>
                    <a:pt x="292" y="11"/>
                  </a:cubicBezTo>
                  <a:cubicBezTo>
                    <a:pt x="125" y="58"/>
                    <a:pt x="1" y="255"/>
                    <a:pt x="16" y="463"/>
                  </a:cubicBezTo>
                  <a:lnTo>
                    <a:pt x="42" y="894"/>
                  </a:lnTo>
                  <a:cubicBezTo>
                    <a:pt x="42" y="997"/>
                    <a:pt x="89" y="1096"/>
                    <a:pt x="172" y="1163"/>
                  </a:cubicBezTo>
                  <a:cubicBezTo>
                    <a:pt x="214" y="1195"/>
                    <a:pt x="260" y="1210"/>
                    <a:pt x="312" y="1210"/>
                  </a:cubicBezTo>
                  <a:cubicBezTo>
                    <a:pt x="338" y="1210"/>
                    <a:pt x="359" y="1205"/>
                    <a:pt x="385" y="1200"/>
                  </a:cubicBezTo>
                  <a:cubicBezTo>
                    <a:pt x="551" y="1153"/>
                    <a:pt x="676" y="951"/>
                    <a:pt x="660" y="743"/>
                  </a:cubicBezTo>
                  <a:lnTo>
                    <a:pt x="634" y="312"/>
                  </a:lnTo>
                  <a:cubicBezTo>
                    <a:pt x="634" y="208"/>
                    <a:pt x="588" y="110"/>
                    <a:pt x="504" y="47"/>
                  </a:cubicBezTo>
                  <a:cubicBezTo>
                    <a:pt x="462" y="16"/>
                    <a:pt x="413" y="1"/>
                    <a:pt x="3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7"/>
            <p:cNvSpPr/>
            <p:nvPr/>
          </p:nvSpPr>
          <p:spPr>
            <a:xfrm>
              <a:off x="456425" y="3731950"/>
              <a:ext cx="5725" cy="52850"/>
            </a:xfrm>
            <a:custGeom>
              <a:rect b="b" l="l" r="r" t="t"/>
              <a:pathLst>
                <a:path extrusionOk="0" h="2114" w="229">
                  <a:moveTo>
                    <a:pt x="99" y="1"/>
                  </a:moveTo>
                  <a:lnTo>
                    <a:pt x="0" y="6"/>
                  </a:lnTo>
                  <a:lnTo>
                    <a:pt x="130" y="2114"/>
                  </a:lnTo>
                  <a:lnTo>
                    <a:pt x="229" y="2109"/>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7"/>
            <p:cNvSpPr/>
            <p:nvPr/>
          </p:nvSpPr>
          <p:spPr>
            <a:xfrm>
              <a:off x="414100" y="3762725"/>
              <a:ext cx="58450" cy="81400"/>
            </a:xfrm>
            <a:custGeom>
              <a:rect b="b" l="l" r="r" t="t"/>
              <a:pathLst>
                <a:path extrusionOk="0" h="3256" w="2338">
                  <a:moveTo>
                    <a:pt x="1" y="0"/>
                  </a:moveTo>
                  <a:lnTo>
                    <a:pt x="203" y="3152"/>
                  </a:lnTo>
                  <a:lnTo>
                    <a:pt x="707" y="3224"/>
                  </a:lnTo>
                  <a:cubicBezTo>
                    <a:pt x="852" y="3245"/>
                    <a:pt x="998" y="3256"/>
                    <a:pt x="1143" y="3256"/>
                  </a:cubicBezTo>
                  <a:cubicBezTo>
                    <a:pt x="1288" y="3256"/>
                    <a:pt x="1434" y="3245"/>
                    <a:pt x="1579" y="3224"/>
                  </a:cubicBezTo>
                  <a:lnTo>
                    <a:pt x="2135" y="3146"/>
                  </a:lnTo>
                  <a:lnTo>
                    <a:pt x="23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7"/>
            <p:cNvSpPr/>
            <p:nvPr/>
          </p:nvSpPr>
          <p:spPr>
            <a:xfrm>
              <a:off x="414100" y="3762725"/>
              <a:ext cx="58450" cy="81650"/>
            </a:xfrm>
            <a:custGeom>
              <a:rect b="b" l="l" r="r" t="t"/>
              <a:pathLst>
                <a:path extrusionOk="0" h="3266" w="2338">
                  <a:moveTo>
                    <a:pt x="2135" y="3146"/>
                  </a:moveTo>
                  <a:lnTo>
                    <a:pt x="1579" y="3224"/>
                  </a:lnTo>
                  <a:cubicBezTo>
                    <a:pt x="1288" y="3266"/>
                    <a:pt x="998" y="3266"/>
                    <a:pt x="707" y="3224"/>
                  </a:cubicBezTo>
                  <a:lnTo>
                    <a:pt x="203" y="3152"/>
                  </a:lnTo>
                  <a:lnTo>
                    <a:pt x="1" y="0"/>
                  </a:lnTo>
                  <a:lnTo>
                    <a:pt x="2337"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7"/>
            <p:cNvSpPr/>
            <p:nvPr/>
          </p:nvSpPr>
          <p:spPr>
            <a:xfrm>
              <a:off x="412825" y="3761425"/>
              <a:ext cx="60875" cy="84000"/>
            </a:xfrm>
            <a:custGeom>
              <a:rect b="b" l="l" r="r" t="t"/>
              <a:pathLst>
                <a:path extrusionOk="0" h="3360" w="2435">
                  <a:moveTo>
                    <a:pt x="2336" y="99"/>
                  </a:moveTo>
                  <a:lnTo>
                    <a:pt x="2139" y="3152"/>
                  </a:lnTo>
                  <a:lnTo>
                    <a:pt x="1620" y="3224"/>
                  </a:lnTo>
                  <a:cubicBezTo>
                    <a:pt x="1480" y="3245"/>
                    <a:pt x="1337" y="3256"/>
                    <a:pt x="1194" y="3256"/>
                  </a:cubicBezTo>
                  <a:cubicBezTo>
                    <a:pt x="1051" y="3256"/>
                    <a:pt x="909" y="3245"/>
                    <a:pt x="768" y="3224"/>
                  </a:cubicBezTo>
                  <a:lnTo>
                    <a:pt x="301" y="3157"/>
                  </a:lnTo>
                  <a:lnTo>
                    <a:pt x="104" y="99"/>
                  </a:lnTo>
                  <a:close/>
                  <a:moveTo>
                    <a:pt x="52" y="0"/>
                  </a:moveTo>
                  <a:cubicBezTo>
                    <a:pt x="21" y="0"/>
                    <a:pt x="0" y="26"/>
                    <a:pt x="5" y="52"/>
                  </a:cubicBezTo>
                  <a:lnTo>
                    <a:pt x="208" y="3204"/>
                  </a:lnTo>
                  <a:cubicBezTo>
                    <a:pt x="208" y="3224"/>
                    <a:pt x="223" y="3245"/>
                    <a:pt x="249" y="3245"/>
                  </a:cubicBezTo>
                  <a:lnTo>
                    <a:pt x="753" y="3323"/>
                  </a:lnTo>
                  <a:cubicBezTo>
                    <a:pt x="903" y="3344"/>
                    <a:pt x="1054" y="3354"/>
                    <a:pt x="1204" y="3359"/>
                  </a:cubicBezTo>
                  <a:cubicBezTo>
                    <a:pt x="1350" y="3354"/>
                    <a:pt x="1495" y="3349"/>
                    <a:pt x="1635" y="3328"/>
                  </a:cubicBezTo>
                  <a:lnTo>
                    <a:pt x="2191" y="3245"/>
                  </a:lnTo>
                  <a:cubicBezTo>
                    <a:pt x="2217" y="3245"/>
                    <a:pt x="2232" y="3224"/>
                    <a:pt x="2232" y="3204"/>
                  </a:cubicBezTo>
                  <a:lnTo>
                    <a:pt x="2435" y="52"/>
                  </a:lnTo>
                  <a:cubicBezTo>
                    <a:pt x="2435" y="42"/>
                    <a:pt x="2435" y="26"/>
                    <a:pt x="2425" y="16"/>
                  </a:cubicBezTo>
                  <a:cubicBezTo>
                    <a:pt x="2414" y="6"/>
                    <a:pt x="2399" y="0"/>
                    <a:pt x="2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7"/>
            <p:cNvSpPr/>
            <p:nvPr/>
          </p:nvSpPr>
          <p:spPr>
            <a:xfrm>
              <a:off x="507175" y="3842675"/>
              <a:ext cx="72325" cy="4575"/>
            </a:xfrm>
            <a:custGeom>
              <a:rect b="b" l="l" r="r" t="t"/>
              <a:pathLst>
                <a:path extrusionOk="0" h="183" w="2893">
                  <a:moveTo>
                    <a:pt x="1449" y="0"/>
                  </a:moveTo>
                  <a:cubicBezTo>
                    <a:pt x="649" y="0"/>
                    <a:pt x="0" y="42"/>
                    <a:pt x="0" y="89"/>
                  </a:cubicBezTo>
                  <a:cubicBezTo>
                    <a:pt x="0" y="141"/>
                    <a:pt x="649" y="182"/>
                    <a:pt x="1449" y="182"/>
                  </a:cubicBezTo>
                  <a:cubicBezTo>
                    <a:pt x="2243" y="182"/>
                    <a:pt x="2892" y="141"/>
                    <a:pt x="2892" y="89"/>
                  </a:cubicBezTo>
                  <a:cubicBezTo>
                    <a:pt x="2892" y="42"/>
                    <a:pt x="2243" y="0"/>
                    <a:pt x="14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7"/>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7"/>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7"/>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7"/>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7"/>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7"/>
            <p:cNvSpPr/>
            <p:nvPr/>
          </p:nvSpPr>
          <p:spPr>
            <a:xfrm>
              <a:off x="498875" y="3801000"/>
              <a:ext cx="62175" cy="18725"/>
            </a:xfrm>
            <a:custGeom>
              <a:rect b="b" l="l" r="r" t="t"/>
              <a:pathLst>
                <a:path extrusionOk="0" h="749" w="2487">
                  <a:moveTo>
                    <a:pt x="0" y="1"/>
                  </a:moveTo>
                  <a:lnTo>
                    <a:pt x="88" y="598"/>
                  </a:lnTo>
                  <a:cubicBezTo>
                    <a:pt x="88" y="676"/>
                    <a:pt x="602" y="748"/>
                    <a:pt x="1241" y="748"/>
                  </a:cubicBezTo>
                  <a:cubicBezTo>
                    <a:pt x="1266" y="749"/>
                    <a:pt x="1290" y="749"/>
                    <a:pt x="1314" y="749"/>
                  </a:cubicBezTo>
                  <a:cubicBezTo>
                    <a:pt x="1914" y="749"/>
                    <a:pt x="2393" y="688"/>
                    <a:pt x="2393" y="608"/>
                  </a:cubicBezTo>
                  <a:lnTo>
                    <a:pt x="2487" y="11"/>
                  </a:lnTo>
                  <a:lnTo>
                    <a:pt x="2487" y="11"/>
                  </a:lnTo>
                  <a:cubicBezTo>
                    <a:pt x="2330" y="65"/>
                    <a:pt x="1882" y="105"/>
                    <a:pt x="1340" y="105"/>
                  </a:cubicBezTo>
                  <a:cubicBezTo>
                    <a:pt x="1307" y="105"/>
                    <a:pt x="1274" y="105"/>
                    <a:pt x="1241" y="105"/>
                  </a:cubicBezTo>
                  <a:cubicBezTo>
                    <a:pt x="659" y="105"/>
                    <a:pt x="171" y="58"/>
                    <a:pt x="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7"/>
            <p:cNvSpPr/>
            <p:nvPr/>
          </p:nvSpPr>
          <p:spPr>
            <a:xfrm>
              <a:off x="497175" y="3768425"/>
              <a:ext cx="65825" cy="7325"/>
            </a:xfrm>
            <a:custGeom>
              <a:rect b="b" l="l" r="r" t="t"/>
              <a:pathLst>
                <a:path extrusionOk="0" h="293" w="2633">
                  <a:moveTo>
                    <a:pt x="1212" y="0"/>
                  </a:moveTo>
                  <a:cubicBezTo>
                    <a:pt x="585" y="0"/>
                    <a:pt x="94" y="45"/>
                    <a:pt x="94" y="105"/>
                  </a:cubicBezTo>
                  <a:lnTo>
                    <a:pt x="21" y="172"/>
                  </a:lnTo>
                  <a:cubicBezTo>
                    <a:pt x="6" y="177"/>
                    <a:pt x="1" y="182"/>
                    <a:pt x="1" y="188"/>
                  </a:cubicBezTo>
                  <a:cubicBezTo>
                    <a:pt x="1" y="250"/>
                    <a:pt x="587" y="286"/>
                    <a:pt x="1314" y="291"/>
                  </a:cubicBezTo>
                  <a:cubicBezTo>
                    <a:pt x="1366" y="292"/>
                    <a:pt x="1418" y="292"/>
                    <a:pt x="1468" y="292"/>
                  </a:cubicBezTo>
                  <a:cubicBezTo>
                    <a:pt x="2123" y="292"/>
                    <a:pt x="2633" y="261"/>
                    <a:pt x="2633" y="203"/>
                  </a:cubicBezTo>
                  <a:cubicBezTo>
                    <a:pt x="2633" y="198"/>
                    <a:pt x="2622" y="193"/>
                    <a:pt x="2612" y="188"/>
                  </a:cubicBezTo>
                  <a:lnTo>
                    <a:pt x="2534" y="115"/>
                  </a:lnTo>
                  <a:cubicBezTo>
                    <a:pt x="2534" y="58"/>
                    <a:pt x="1989" y="6"/>
                    <a:pt x="1314" y="1"/>
                  </a:cubicBezTo>
                  <a:cubicBezTo>
                    <a:pt x="1280" y="0"/>
                    <a:pt x="1246" y="0"/>
                    <a:pt x="12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7"/>
            <p:cNvSpPr/>
            <p:nvPr/>
          </p:nvSpPr>
          <p:spPr>
            <a:xfrm>
              <a:off x="496000" y="3767225"/>
              <a:ext cx="68175" cy="9800"/>
            </a:xfrm>
            <a:custGeom>
              <a:rect b="b" l="l" r="r" t="t"/>
              <a:pathLst>
                <a:path extrusionOk="0" h="392" w="2727">
                  <a:moveTo>
                    <a:pt x="1366" y="95"/>
                  </a:moveTo>
                  <a:cubicBezTo>
                    <a:pt x="2041" y="101"/>
                    <a:pt x="2472" y="153"/>
                    <a:pt x="2545" y="189"/>
                  </a:cubicBezTo>
                  <a:cubicBezTo>
                    <a:pt x="2545" y="194"/>
                    <a:pt x="2550" y="194"/>
                    <a:pt x="2555" y="199"/>
                  </a:cubicBezTo>
                  <a:lnTo>
                    <a:pt x="2597" y="241"/>
                  </a:lnTo>
                  <a:cubicBezTo>
                    <a:pt x="2467" y="267"/>
                    <a:pt x="2083" y="293"/>
                    <a:pt x="1361" y="293"/>
                  </a:cubicBezTo>
                  <a:cubicBezTo>
                    <a:pt x="645" y="293"/>
                    <a:pt x="260" y="256"/>
                    <a:pt x="131" y="230"/>
                  </a:cubicBezTo>
                  <a:lnTo>
                    <a:pt x="177" y="189"/>
                  </a:lnTo>
                  <a:cubicBezTo>
                    <a:pt x="183" y="184"/>
                    <a:pt x="183" y="179"/>
                    <a:pt x="188" y="179"/>
                  </a:cubicBezTo>
                  <a:cubicBezTo>
                    <a:pt x="260" y="142"/>
                    <a:pt x="691" y="95"/>
                    <a:pt x="1366" y="95"/>
                  </a:cubicBezTo>
                  <a:close/>
                  <a:moveTo>
                    <a:pt x="1200" y="1"/>
                  </a:moveTo>
                  <a:cubicBezTo>
                    <a:pt x="935" y="1"/>
                    <a:pt x="689" y="11"/>
                    <a:pt x="499" y="28"/>
                  </a:cubicBezTo>
                  <a:cubicBezTo>
                    <a:pt x="188" y="54"/>
                    <a:pt x="115" y="90"/>
                    <a:pt x="100" y="127"/>
                  </a:cubicBezTo>
                  <a:lnTo>
                    <a:pt x="42" y="179"/>
                  </a:lnTo>
                  <a:cubicBezTo>
                    <a:pt x="16" y="189"/>
                    <a:pt x="1" y="215"/>
                    <a:pt x="1" y="241"/>
                  </a:cubicBezTo>
                  <a:cubicBezTo>
                    <a:pt x="1" y="256"/>
                    <a:pt x="6" y="272"/>
                    <a:pt x="16" y="282"/>
                  </a:cubicBezTo>
                  <a:cubicBezTo>
                    <a:pt x="105" y="371"/>
                    <a:pt x="899" y="391"/>
                    <a:pt x="1361" y="391"/>
                  </a:cubicBezTo>
                  <a:lnTo>
                    <a:pt x="1491" y="391"/>
                  </a:lnTo>
                  <a:cubicBezTo>
                    <a:pt x="2726" y="391"/>
                    <a:pt x="2726" y="303"/>
                    <a:pt x="2726" y="251"/>
                  </a:cubicBezTo>
                  <a:cubicBezTo>
                    <a:pt x="2726" y="225"/>
                    <a:pt x="2711" y="205"/>
                    <a:pt x="2690" y="194"/>
                  </a:cubicBezTo>
                  <a:lnTo>
                    <a:pt x="2628" y="137"/>
                  </a:lnTo>
                  <a:cubicBezTo>
                    <a:pt x="2623" y="132"/>
                    <a:pt x="2623" y="127"/>
                    <a:pt x="2617" y="121"/>
                  </a:cubicBezTo>
                  <a:cubicBezTo>
                    <a:pt x="2503" y="7"/>
                    <a:pt x="1413" y="2"/>
                    <a:pt x="1366" y="2"/>
                  </a:cubicBezTo>
                  <a:cubicBezTo>
                    <a:pt x="1310" y="1"/>
                    <a:pt x="1255" y="1"/>
                    <a:pt x="12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7"/>
            <p:cNvSpPr/>
            <p:nvPr/>
          </p:nvSpPr>
          <p:spPr>
            <a:xfrm>
              <a:off x="498875" y="3801000"/>
              <a:ext cx="62175" cy="18850"/>
            </a:xfrm>
            <a:custGeom>
              <a:rect b="b" l="l" r="r" t="t"/>
              <a:pathLst>
                <a:path extrusionOk="0" h="754" w="2487">
                  <a:moveTo>
                    <a:pt x="1241" y="105"/>
                  </a:moveTo>
                  <a:cubicBezTo>
                    <a:pt x="659" y="105"/>
                    <a:pt x="171" y="58"/>
                    <a:pt x="0" y="1"/>
                  </a:cubicBezTo>
                  <a:lnTo>
                    <a:pt x="88" y="598"/>
                  </a:lnTo>
                  <a:cubicBezTo>
                    <a:pt x="88" y="676"/>
                    <a:pt x="602" y="748"/>
                    <a:pt x="1241" y="748"/>
                  </a:cubicBezTo>
                  <a:cubicBezTo>
                    <a:pt x="1874" y="754"/>
                    <a:pt x="2393" y="691"/>
                    <a:pt x="2393" y="608"/>
                  </a:cubicBezTo>
                  <a:lnTo>
                    <a:pt x="2487" y="11"/>
                  </a:lnTo>
                  <a:cubicBezTo>
                    <a:pt x="2321" y="68"/>
                    <a:pt x="1828" y="110"/>
                    <a:pt x="1241" y="105"/>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7"/>
            <p:cNvSpPr/>
            <p:nvPr/>
          </p:nvSpPr>
          <p:spPr>
            <a:xfrm>
              <a:off x="497575" y="3799775"/>
              <a:ext cx="64775" cy="21250"/>
            </a:xfrm>
            <a:custGeom>
              <a:rect b="b" l="l" r="r" t="t"/>
              <a:pathLst>
                <a:path extrusionOk="0" h="850" w="2591">
                  <a:moveTo>
                    <a:pt x="109" y="117"/>
                  </a:moveTo>
                  <a:cubicBezTo>
                    <a:pt x="332" y="169"/>
                    <a:pt x="779" y="206"/>
                    <a:pt x="1288" y="206"/>
                  </a:cubicBezTo>
                  <a:cubicBezTo>
                    <a:pt x="1325" y="206"/>
                    <a:pt x="1362" y="206"/>
                    <a:pt x="1399" y="206"/>
                  </a:cubicBezTo>
                  <a:cubicBezTo>
                    <a:pt x="1867" y="206"/>
                    <a:pt x="2274" y="176"/>
                    <a:pt x="2477" y="128"/>
                  </a:cubicBezTo>
                  <a:lnTo>
                    <a:pt x="2477" y="128"/>
                  </a:lnTo>
                  <a:lnTo>
                    <a:pt x="2399" y="647"/>
                  </a:lnTo>
                  <a:cubicBezTo>
                    <a:pt x="2339" y="692"/>
                    <a:pt x="1958" y="751"/>
                    <a:pt x="1362" y="751"/>
                  </a:cubicBezTo>
                  <a:cubicBezTo>
                    <a:pt x="1338" y="751"/>
                    <a:pt x="1313" y="751"/>
                    <a:pt x="1288" y="751"/>
                  </a:cubicBezTo>
                  <a:cubicBezTo>
                    <a:pt x="654" y="751"/>
                    <a:pt x="244" y="683"/>
                    <a:pt x="187" y="637"/>
                  </a:cubicBezTo>
                  <a:lnTo>
                    <a:pt x="109" y="117"/>
                  </a:lnTo>
                  <a:close/>
                  <a:moveTo>
                    <a:pt x="57" y="1"/>
                  </a:moveTo>
                  <a:cubicBezTo>
                    <a:pt x="26" y="1"/>
                    <a:pt x="1" y="24"/>
                    <a:pt x="5" y="55"/>
                  </a:cubicBezTo>
                  <a:lnTo>
                    <a:pt x="88" y="652"/>
                  </a:lnTo>
                  <a:cubicBezTo>
                    <a:pt x="94" y="714"/>
                    <a:pt x="161" y="761"/>
                    <a:pt x="467" y="803"/>
                  </a:cubicBezTo>
                  <a:cubicBezTo>
                    <a:pt x="743" y="834"/>
                    <a:pt x="1018" y="849"/>
                    <a:pt x="1293" y="849"/>
                  </a:cubicBezTo>
                  <a:lnTo>
                    <a:pt x="1340" y="849"/>
                  </a:lnTo>
                  <a:cubicBezTo>
                    <a:pt x="1662" y="849"/>
                    <a:pt x="2477" y="834"/>
                    <a:pt x="2497" y="668"/>
                  </a:cubicBezTo>
                  <a:lnTo>
                    <a:pt x="2591" y="65"/>
                  </a:lnTo>
                  <a:cubicBezTo>
                    <a:pt x="2591" y="50"/>
                    <a:pt x="2586" y="34"/>
                    <a:pt x="2570" y="24"/>
                  </a:cubicBezTo>
                  <a:cubicBezTo>
                    <a:pt x="2562" y="16"/>
                    <a:pt x="2549" y="11"/>
                    <a:pt x="2537" y="11"/>
                  </a:cubicBezTo>
                  <a:cubicBezTo>
                    <a:pt x="2532" y="11"/>
                    <a:pt x="2527" y="12"/>
                    <a:pt x="2523" y="14"/>
                  </a:cubicBezTo>
                  <a:cubicBezTo>
                    <a:pt x="2373" y="72"/>
                    <a:pt x="1917" y="107"/>
                    <a:pt x="1399" y="107"/>
                  </a:cubicBezTo>
                  <a:cubicBezTo>
                    <a:pt x="1364" y="107"/>
                    <a:pt x="1328" y="107"/>
                    <a:pt x="1293" y="107"/>
                  </a:cubicBezTo>
                  <a:cubicBezTo>
                    <a:pt x="743" y="107"/>
                    <a:pt x="239" y="65"/>
                    <a:pt x="73" y="3"/>
                  </a:cubicBezTo>
                  <a:cubicBezTo>
                    <a:pt x="67" y="2"/>
                    <a:pt x="62" y="1"/>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87"/>
          <p:cNvGrpSpPr/>
          <p:nvPr/>
        </p:nvGrpSpPr>
        <p:grpSpPr>
          <a:xfrm>
            <a:off x="1073534" y="2684825"/>
            <a:ext cx="723637" cy="1973036"/>
            <a:chOff x="359850" y="2880925"/>
            <a:chExt cx="329450" cy="634825"/>
          </a:xfrm>
        </p:grpSpPr>
        <p:sp>
          <p:nvSpPr>
            <p:cNvPr id="12359" name="Google Shape;12359;p87"/>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7"/>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7"/>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7"/>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7"/>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7"/>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7"/>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7"/>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7"/>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7"/>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7"/>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7"/>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7"/>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7"/>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7"/>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7"/>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7"/>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7"/>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7"/>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7"/>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7"/>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7"/>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7"/>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7"/>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7"/>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7"/>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7"/>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7"/>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7"/>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7"/>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7"/>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87"/>
          <p:cNvGrpSpPr/>
          <p:nvPr/>
        </p:nvGrpSpPr>
        <p:grpSpPr>
          <a:xfrm>
            <a:off x="1075496" y="4161667"/>
            <a:ext cx="479612" cy="651591"/>
            <a:chOff x="4285550" y="1948775"/>
            <a:chExt cx="412250" cy="560075"/>
          </a:xfrm>
        </p:grpSpPr>
        <p:sp>
          <p:nvSpPr>
            <p:cNvPr id="12391" name="Google Shape;12391;p87"/>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7"/>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7"/>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7"/>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7"/>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7"/>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7"/>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7"/>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7"/>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7"/>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7"/>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7"/>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7"/>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7"/>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7"/>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7"/>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7"/>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7"/>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7"/>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7"/>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7"/>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87"/>
          <p:cNvGrpSpPr/>
          <p:nvPr/>
        </p:nvGrpSpPr>
        <p:grpSpPr>
          <a:xfrm>
            <a:off x="7675514" y="2744739"/>
            <a:ext cx="1360369" cy="2307284"/>
            <a:chOff x="5919875" y="1632800"/>
            <a:chExt cx="573850" cy="973250"/>
          </a:xfrm>
        </p:grpSpPr>
        <p:sp>
          <p:nvSpPr>
            <p:cNvPr id="12413" name="Google Shape;12413;p87"/>
            <p:cNvSpPr/>
            <p:nvPr/>
          </p:nvSpPr>
          <p:spPr>
            <a:xfrm>
              <a:off x="5962325" y="2436000"/>
              <a:ext cx="444700" cy="152650"/>
            </a:xfrm>
            <a:custGeom>
              <a:rect b="b" l="l" r="r" t="t"/>
              <a:pathLst>
                <a:path extrusionOk="0" h="6106" w="17788">
                  <a:moveTo>
                    <a:pt x="10962" y="1"/>
                  </a:moveTo>
                  <a:cubicBezTo>
                    <a:pt x="10313" y="1"/>
                    <a:pt x="9639" y="28"/>
                    <a:pt x="8951" y="83"/>
                  </a:cubicBezTo>
                  <a:cubicBezTo>
                    <a:pt x="3100" y="550"/>
                    <a:pt x="1" y="1075"/>
                    <a:pt x="1" y="2861"/>
                  </a:cubicBezTo>
                  <a:cubicBezTo>
                    <a:pt x="1" y="4652"/>
                    <a:pt x="3879" y="6105"/>
                    <a:pt x="8660" y="6105"/>
                  </a:cubicBezTo>
                  <a:cubicBezTo>
                    <a:pt x="13437" y="6105"/>
                    <a:pt x="17787" y="4273"/>
                    <a:pt x="17787" y="2482"/>
                  </a:cubicBezTo>
                  <a:cubicBezTo>
                    <a:pt x="17787" y="945"/>
                    <a:pt x="14808" y="1"/>
                    <a:pt x="10962"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7"/>
            <p:cNvSpPr/>
            <p:nvPr/>
          </p:nvSpPr>
          <p:spPr>
            <a:xfrm>
              <a:off x="6336400" y="2424825"/>
              <a:ext cx="49725" cy="47150"/>
            </a:xfrm>
            <a:custGeom>
              <a:rect b="b" l="l" r="r" t="t"/>
              <a:pathLst>
                <a:path extrusionOk="0" h="1886" w="1989">
                  <a:moveTo>
                    <a:pt x="1101" y="1"/>
                  </a:moveTo>
                  <a:cubicBezTo>
                    <a:pt x="607" y="1"/>
                    <a:pt x="0" y="328"/>
                    <a:pt x="0" y="800"/>
                  </a:cubicBezTo>
                  <a:cubicBezTo>
                    <a:pt x="0" y="1267"/>
                    <a:pt x="337" y="1885"/>
                    <a:pt x="831" y="1885"/>
                  </a:cubicBezTo>
                  <a:cubicBezTo>
                    <a:pt x="1319" y="1885"/>
                    <a:pt x="1988" y="1324"/>
                    <a:pt x="1988" y="852"/>
                  </a:cubicBezTo>
                  <a:cubicBezTo>
                    <a:pt x="1988" y="380"/>
                    <a:pt x="1589" y="1"/>
                    <a:pt x="11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7"/>
            <p:cNvSpPr/>
            <p:nvPr/>
          </p:nvSpPr>
          <p:spPr>
            <a:xfrm>
              <a:off x="6335225" y="2423650"/>
              <a:ext cx="52075" cy="49475"/>
            </a:xfrm>
            <a:custGeom>
              <a:rect b="b" l="l" r="r" t="t"/>
              <a:pathLst>
                <a:path extrusionOk="0" h="1979" w="2083">
                  <a:moveTo>
                    <a:pt x="1148" y="94"/>
                  </a:moveTo>
                  <a:cubicBezTo>
                    <a:pt x="1610" y="94"/>
                    <a:pt x="1989" y="458"/>
                    <a:pt x="1989" y="904"/>
                  </a:cubicBezTo>
                  <a:cubicBezTo>
                    <a:pt x="1989" y="1335"/>
                    <a:pt x="1366" y="1885"/>
                    <a:pt x="878" y="1885"/>
                  </a:cubicBezTo>
                  <a:cubicBezTo>
                    <a:pt x="400" y="1885"/>
                    <a:pt x="99" y="1273"/>
                    <a:pt x="99" y="847"/>
                  </a:cubicBezTo>
                  <a:cubicBezTo>
                    <a:pt x="99" y="421"/>
                    <a:pt x="660" y="99"/>
                    <a:pt x="1148" y="99"/>
                  </a:cubicBezTo>
                  <a:lnTo>
                    <a:pt x="1148" y="94"/>
                  </a:lnTo>
                  <a:close/>
                  <a:moveTo>
                    <a:pt x="1148" y="1"/>
                  </a:moveTo>
                  <a:cubicBezTo>
                    <a:pt x="608" y="1"/>
                    <a:pt x="0" y="359"/>
                    <a:pt x="0" y="847"/>
                  </a:cubicBezTo>
                  <a:cubicBezTo>
                    <a:pt x="0" y="1320"/>
                    <a:pt x="333" y="1979"/>
                    <a:pt x="878" y="1979"/>
                  </a:cubicBezTo>
                  <a:cubicBezTo>
                    <a:pt x="1376" y="1979"/>
                    <a:pt x="2082" y="1418"/>
                    <a:pt x="2082" y="904"/>
                  </a:cubicBezTo>
                  <a:cubicBezTo>
                    <a:pt x="2082" y="406"/>
                    <a:pt x="1667" y="1"/>
                    <a:pt x="1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7"/>
            <p:cNvSpPr/>
            <p:nvPr/>
          </p:nvSpPr>
          <p:spPr>
            <a:xfrm>
              <a:off x="6332375" y="2428600"/>
              <a:ext cx="45300" cy="43375"/>
            </a:xfrm>
            <a:custGeom>
              <a:rect b="b" l="l" r="r" t="t"/>
              <a:pathLst>
                <a:path extrusionOk="0" h="1735" w="1812">
                  <a:moveTo>
                    <a:pt x="909" y="0"/>
                  </a:moveTo>
                  <a:cubicBezTo>
                    <a:pt x="405" y="0"/>
                    <a:pt x="0" y="389"/>
                    <a:pt x="0" y="867"/>
                  </a:cubicBezTo>
                  <a:cubicBezTo>
                    <a:pt x="0" y="1345"/>
                    <a:pt x="410" y="1734"/>
                    <a:pt x="909" y="1734"/>
                  </a:cubicBezTo>
                  <a:cubicBezTo>
                    <a:pt x="1407" y="1734"/>
                    <a:pt x="1812" y="1345"/>
                    <a:pt x="1812" y="867"/>
                  </a:cubicBezTo>
                  <a:cubicBezTo>
                    <a:pt x="1812" y="384"/>
                    <a:pt x="1407" y="0"/>
                    <a:pt x="9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7"/>
            <p:cNvSpPr/>
            <p:nvPr/>
          </p:nvSpPr>
          <p:spPr>
            <a:xfrm>
              <a:off x="6331200" y="2427300"/>
              <a:ext cx="47650" cy="45825"/>
            </a:xfrm>
            <a:custGeom>
              <a:rect b="b" l="l" r="r" t="t"/>
              <a:pathLst>
                <a:path extrusionOk="0" h="1833" w="1906">
                  <a:moveTo>
                    <a:pt x="956" y="99"/>
                  </a:moveTo>
                  <a:cubicBezTo>
                    <a:pt x="1423" y="99"/>
                    <a:pt x="1807" y="467"/>
                    <a:pt x="1807" y="919"/>
                  </a:cubicBezTo>
                  <a:cubicBezTo>
                    <a:pt x="1807" y="1371"/>
                    <a:pt x="1428" y="1734"/>
                    <a:pt x="956" y="1734"/>
                  </a:cubicBezTo>
                  <a:cubicBezTo>
                    <a:pt x="483" y="1734"/>
                    <a:pt x="99" y="1371"/>
                    <a:pt x="99" y="919"/>
                  </a:cubicBezTo>
                  <a:cubicBezTo>
                    <a:pt x="99" y="467"/>
                    <a:pt x="483" y="99"/>
                    <a:pt x="956" y="99"/>
                  </a:cubicBezTo>
                  <a:close/>
                  <a:moveTo>
                    <a:pt x="956" y="0"/>
                  </a:moveTo>
                  <a:cubicBezTo>
                    <a:pt x="431" y="0"/>
                    <a:pt x="0" y="410"/>
                    <a:pt x="0" y="919"/>
                  </a:cubicBezTo>
                  <a:cubicBezTo>
                    <a:pt x="0" y="1423"/>
                    <a:pt x="431" y="1833"/>
                    <a:pt x="956" y="1833"/>
                  </a:cubicBezTo>
                  <a:cubicBezTo>
                    <a:pt x="1480" y="1833"/>
                    <a:pt x="1906" y="1423"/>
                    <a:pt x="1906" y="919"/>
                  </a:cubicBezTo>
                  <a:cubicBezTo>
                    <a:pt x="1906" y="410"/>
                    <a:pt x="1480" y="0"/>
                    <a:pt x="9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7"/>
            <p:cNvSpPr/>
            <p:nvPr/>
          </p:nvSpPr>
          <p:spPr>
            <a:xfrm>
              <a:off x="5959725" y="2459075"/>
              <a:ext cx="40925" cy="49100"/>
            </a:xfrm>
            <a:custGeom>
              <a:rect b="b" l="l" r="r" t="t"/>
              <a:pathLst>
                <a:path extrusionOk="0" h="1964" w="1637">
                  <a:moveTo>
                    <a:pt x="1283" y="1"/>
                  </a:moveTo>
                  <a:cubicBezTo>
                    <a:pt x="1281" y="1"/>
                    <a:pt x="1280" y="1"/>
                    <a:pt x="1278" y="1"/>
                  </a:cubicBezTo>
                  <a:lnTo>
                    <a:pt x="1" y="84"/>
                  </a:lnTo>
                  <a:lnTo>
                    <a:pt x="157" y="1964"/>
                  </a:lnTo>
                  <a:lnTo>
                    <a:pt x="1434" y="1886"/>
                  </a:lnTo>
                  <a:cubicBezTo>
                    <a:pt x="1563" y="1881"/>
                    <a:pt x="1636" y="1450"/>
                    <a:pt x="1589" y="925"/>
                  </a:cubicBezTo>
                  <a:cubicBezTo>
                    <a:pt x="1548" y="412"/>
                    <a:pt x="1411" y="1"/>
                    <a:pt x="12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7"/>
            <p:cNvSpPr/>
            <p:nvPr/>
          </p:nvSpPr>
          <p:spPr>
            <a:xfrm>
              <a:off x="5958575" y="2458050"/>
              <a:ext cx="43100" cy="51550"/>
            </a:xfrm>
            <a:custGeom>
              <a:rect b="b" l="l" r="r" t="t"/>
              <a:pathLst>
                <a:path extrusionOk="0" h="2062" w="1724">
                  <a:moveTo>
                    <a:pt x="1329" y="94"/>
                  </a:moveTo>
                  <a:cubicBezTo>
                    <a:pt x="1397" y="94"/>
                    <a:pt x="1542" y="400"/>
                    <a:pt x="1589" y="971"/>
                  </a:cubicBezTo>
                  <a:cubicBezTo>
                    <a:pt x="1625" y="1439"/>
                    <a:pt x="1573" y="1781"/>
                    <a:pt x="1495" y="1864"/>
                  </a:cubicBezTo>
                  <a:cubicBezTo>
                    <a:pt x="1490" y="1875"/>
                    <a:pt x="1480" y="1880"/>
                    <a:pt x="1474" y="1880"/>
                  </a:cubicBezTo>
                  <a:lnTo>
                    <a:pt x="249" y="1958"/>
                  </a:lnTo>
                  <a:lnTo>
                    <a:pt x="99" y="172"/>
                  </a:lnTo>
                  <a:lnTo>
                    <a:pt x="1329" y="94"/>
                  </a:lnTo>
                  <a:close/>
                  <a:moveTo>
                    <a:pt x="1319" y="1"/>
                  </a:moveTo>
                  <a:lnTo>
                    <a:pt x="47" y="79"/>
                  </a:lnTo>
                  <a:cubicBezTo>
                    <a:pt x="31" y="79"/>
                    <a:pt x="21" y="84"/>
                    <a:pt x="10" y="94"/>
                  </a:cubicBezTo>
                  <a:cubicBezTo>
                    <a:pt x="0" y="104"/>
                    <a:pt x="0" y="120"/>
                    <a:pt x="0" y="130"/>
                  </a:cubicBezTo>
                  <a:lnTo>
                    <a:pt x="156" y="2015"/>
                  </a:lnTo>
                  <a:cubicBezTo>
                    <a:pt x="156" y="2041"/>
                    <a:pt x="177" y="2057"/>
                    <a:pt x="203" y="2057"/>
                  </a:cubicBezTo>
                  <a:lnTo>
                    <a:pt x="208" y="2062"/>
                  </a:lnTo>
                  <a:lnTo>
                    <a:pt x="1485" y="1979"/>
                  </a:lnTo>
                  <a:cubicBezTo>
                    <a:pt x="1516" y="1979"/>
                    <a:pt x="1547" y="1958"/>
                    <a:pt x="1573" y="1932"/>
                  </a:cubicBezTo>
                  <a:cubicBezTo>
                    <a:pt x="1677" y="1807"/>
                    <a:pt x="1724" y="1423"/>
                    <a:pt x="1687" y="966"/>
                  </a:cubicBezTo>
                  <a:cubicBezTo>
                    <a:pt x="1646" y="499"/>
                    <a:pt x="1521" y="1"/>
                    <a:pt x="13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7"/>
            <p:cNvSpPr/>
            <p:nvPr/>
          </p:nvSpPr>
          <p:spPr>
            <a:xfrm>
              <a:off x="5954675" y="2461175"/>
              <a:ext cx="14025" cy="47125"/>
            </a:xfrm>
            <a:custGeom>
              <a:rect b="b" l="l" r="r" t="t"/>
              <a:pathLst>
                <a:path extrusionOk="0" h="1885" w="561">
                  <a:moveTo>
                    <a:pt x="208" y="0"/>
                  </a:moveTo>
                  <a:cubicBezTo>
                    <a:pt x="206" y="0"/>
                    <a:pt x="204" y="0"/>
                    <a:pt x="203" y="0"/>
                  </a:cubicBezTo>
                  <a:cubicBezTo>
                    <a:pt x="73" y="11"/>
                    <a:pt x="0" y="442"/>
                    <a:pt x="47" y="961"/>
                  </a:cubicBezTo>
                  <a:cubicBezTo>
                    <a:pt x="88" y="1473"/>
                    <a:pt x="225" y="1885"/>
                    <a:pt x="354" y="1885"/>
                  </a:cubicBezTo>
                  <a:cubicBezTo>
                    <a:pt x="355" y="1885"/>
                    <a:pt x="357" y="1885"/>
                    <a:pt x="359" y="1885"/>
                  </a:cubicBezTo>
                  <a:cubicBezTo>
                    <a:pt x="488" y="1874"/>
                    <a:pt x="561" y="1444"/>
                    <a:pt x="519" y="924"/>
                  </a:cubicBezTo>
                  <a:cubicBezTo>
                    <a:pt x="473" y="412"/>
                    <a:pt x="336" y="0"/>
                    <a:pt x="20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7"/>
            <p:cNvSpPr/>
            <p:nvPr/>
          </p:nvSpPr>
          <p:spPr>
            <a:xfrm>
              <a:off x="5953625" y="2460000"/>
              <a:ext cx="16125" cy="49475"/>
            </a:xfrm>
            <a:custGeom>
              <a:rect b="b" l="l" r="r" t="t"/>
              <a:pathLst>
                <a:path extrusionOk="0" h="1979" w="645">
                  <a:moveTo>
                    <a:pt x="250" y="94"/>
                  </a:moveTo>
                  <a:cubicBezTo>
                    <a:pt x="317" y="94"/>
                    <a:pt x="463" y="400"/>
                    <a:pt x="510" y="977"/>
                  </a:cubicBezTo>
                  <a:cubicBezTo>
                    <a:pt x="551" y="1444"/>
                    <a:pt x="494" y="1786"/>
                    <a:pt x="421" y="1870"/>
                  </a:cubicBezTo>
                  <a:cubicBezTo>
                    <a:pt x="411" y="1880"/>
                    <a:pt x="406" y="1885"/>
                    <a:pt x="395" y="1885"/>
                  </a:cubicBezTo>
                  <a:cubicBezTo>
                    <a:pt x="333" y="1885"/>
                    <a:pt x="188" y="1579"/>
                    <a:pt x="136" y="1008"/>
                  </a:cubicBezTo>
                  <a:cubicBezTo>
                    <a:pt x="99" y="540"/>
                    <a:pt x="157" y="198"/>
                    <a:pt x="229" y="115"/>
                  </a:cubicBezTo>
                  <a:cubicBezTo>
                    <a:pt x="234" y="104"/>
                    <a:pt x="245" y="99"/>
                    <a:pt x="250" y="99"/>
                  </a:cubicBezTo>
                  <a:lnTo>
                    <a:pt x="250" y="94"/>
                  </a:lnTo>
                  <a:close/>
                  <a:moveTo>
                    <a:pt x="248" y="0"/>
                  </a:moveTo>
                  <a:cubicBezTo>
                    <a:pt x="246" y="0"/>
                    <a:pt x="243" y="0"/>
                    <a:pt x="240" y="1"/>
                  </a:cubicBezTo>
                  <a:cubicBezTo>
                    <a:pt x="208" y="1"/>
                    <a:pt x="177" y="21"/>
                    <a:pt x="151" y="47"/>
                  </a:cubicBezTo>
                  <a:cubicBezTo>
                    <a:pt x="47" y="172"/>
                    <a:pt x="1" y="556"/>
                    <a:pt x="37" y="1013"/>
                  </a:cubicBezTo>
                  <a:cubicBezTo>
                    <a:pt x="79" y="1480"/>
                    <a:pt x="203" y="1979"/>
                    <a:pt x="395" y="1979"/>
                  </a:cubicBezTo>
                  <a:lnTo>
                    <a:pt x="406" y="1979"/>
                  </a:lnTo>
                  <a:cubicBezTo>
                    <a:pt x="442" y="1973"/>
                    <a:pt x="473" y="1958"/>
                    <a:pt x="494" y="1932"/>
                  </a:cubicBezTo>
                  <a:cubicBezTo>
                    <a:pt x="598" y="1807"/>
                    <a:pt x="645" y="1423"/>
                    <a:pt x="608" y="966"/>
                  </a:cubicBezTo>
                  <a:cubicBezTo>
                    <a:pt x="567" y="496"/>
                    <a:pt x="441" y="0"/>
                    <a:pt x="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7"/>
            <p:cNvSpPr/>
            <p:nvPr/>
          </p:nvSpPr>
          <p:spPr>
            <a:xfrm>
              <a:off x="6341200" y="2539825"/>
              <a:ext cx="58425" cy="60625"/>
            </a:xfrm>
            <a:custGeom>
              <a:rect b="b" l="l" r="r" t="t"/>
              <a:pathLst>
                <a:path extrusionOk="0" h="2425" w="2337">
                  <a:moveTo>
                    <a:pt x="1297" y="0"/>
                  </a:moveTo>
                  <a:cubicBezTo>
                    <a:pt x="1294" y="0"/>
                    <a:pt x="1291" y="0"/>
                    <a:pt x="1288" y="0"/>
                  </a:cubicBezTo>
                  <a:cubicBezTo>
                    <a:pt x="1220" y="0"/>
                    <a:pt x="1153" y="11"/>
                    <a:pt x="1085" y="26"/>
                  </a:cubicBezTo>
                  <a:cubicBezTo>
                    <a:pt x="862" y="83"/>
                    <a:pt x="654" y="198"/>
                    <a:pt x="493" y="364"/>
                  </a:cubicBezTo>
                  <a:cubicBezTo>
                    <a:pt x="467" y="390"/>
                    <a:pt x="0" y="841"/>
                    <a:pt x="0" y="841"/>
                  </a:cubicBezTo>
                  <a:lnTo>
                    <a:pt x="239" y="1127"/>
                  </a:lnTo>
                  <a:cubicBezTo>
                    <a:pt x="275" y="1563"/>
                    <a:pt x="587" y="1932"/>
                    <a:pt x="1013" y="2041"/>
                  </a:cubicBezTo>
                  <a:lnTo>
                    <a:pt x="1334" y="2425"/>
                  </a:lnTo>
                  <a:lnTo>
                    <a:pt x="1874" y="1906"/>
                  </a:lnTo>
                  <a:cubicBezTo>
                    <a:pt x="2160" y="1714"/>
                    <a:pt x="2336" y="1387"/>
                    <a:pt x="2336" y="1039"/>
                  </a:cubicBezTo>
                  <a:cubicBezTo>
                    <a:pt x="2331" y="466"/>
                    <a:pt x="1869" y="0"/>
                    <a:pt x="12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7"/>
            <p:cNvSpPr/>
            <p:nvPr/>
          </p:nvSpPr>
          <p:spPr>
            <a:xfrm>
              <a:off x="6339900" y="2538525"/>
              <a:ext cx="63350" cy="63100"/>
            </a:xfrm>
            <a:custGeom>
              <a:rect b="b" l="l" r="r" t="t"/>
              <a:pathLst>
                <a:path extrusionOk="0" h="2524" w="2534">
                  <a:moveTo>
                    <a:pt x="1351" y="94"/>
                  </a:moveTo>
                  <a:cubicBezTo>
                    <a:pt x="1783" y="94"/>
                    <a:pt x="2171" y="378"/>
                    <a:pt x="2300" y="795"/>
                  </a:cubicBezTo>
                  <a:cubicBezTo>
                    <a:pt x="2430" y="1215"/>
                    <a:pt x="2264" y="1672"/>
                    <a:pt x="1895" y="1911"/>
                  </a:cubicBezTo>
                  <a:cubicBezTo>
                    <a:pt x="1895" y="1916"/>
                    <a:pt x="1890" y="1916"/>
                    <a:pt x="1890" y="1921"/>
                  </a:cubicBezTo>
                  <a:lnTo>
                    <a:pt x="1392" y="2404"/>
                  </a:lnTo>
                  <a:lnTo>
                    <a:pt x="1101" y="2062"/>
                  </a:lnTo>
                  <a:cubicBezTo>
                    <a:pt x="1096" y="2051"/>
                    <a:pt x="1085" y="2046"/>
                    <a:pt x="1075" y="2046"/>
                  </a:cubicBezTo>
                  <a:cubicBezTo>
                    <a:pt x="670" y="1937"/>
                    <a:pt x="379" y="1589"/>
                    <a:pt x="343" y="1174"/>
                  </a:cubicBezTo>
                  <a:cubicBezTo>
                    <a:pt x="338" y="1163"/>
                    <a:pt x="338" y="1153"/>
                    <a:pt x="327" y="1143"/>
                  </a:cubicBezTo>
                  <a:lnTo>
                    <a:pt x="120" y="893"/>
                  </a:lnTo>
                  <a:cubicBezTo>
                    <a:pt x="229" y="790"/>
                    <a:pt x="561" y="468"/>
                    <a:pt x="582" y="447"/>
                  </a:cubicBezTo>
                  <a:cubicBezTo>
                    <a:pt x="737" y="286"/>
                    <a:pt x="935" y="177"/>
                    <a:pt x="1148" y="125"/>
                  </a:cubicBezTo>
                  <a:cubicBezTo>
                    <a:pt x="1210" y="109"/>
                    <a:pt x="1272" y="99"/>
                    <a:pt x="1340" y="94"/>
                  </a:cubicBezTo>
                  <a:cubicBezTo>
                    <a:pt x="1344" y="94"/>
                    <a:pt x="1347" y="94"/>
                    <a:pt x="1351" y="94"/>
                  </a:cubicBezTo>
                  <a:close/>
                  <a:moveTo>
                    <a:pt x="1352" y="0"/>
                  </a:moveTo>
                  <a:cubicBezTo>
                    <a:pt x="1348" y="0"/>
                    <a:pt x="1344" y="0"/>
                    <a:pt x="1340" y="0"/>
                  </a:cubicBezTo>
                  <a:cubicBezTo>
                    <a:pt x="1267" y="6"/>
                    <a:pt x="1199" y="11"/>
                    <a:pt x="1127" y="32"/>
                  </a:cubicBezTo>
                  <a:cubicBezTo>
                    <a:pt x="893" y="89"/>
                    <a:pt x="680" y="208"/>
                    <a:pt x="514" y="379"/>
                  </a:cubicBezTo>
                  <a:cubicBezTo>
                    <a:pt x="493" y="405"/>
                    <a:pt x="182" y="701"/>
                    <a:pt x="21" y="857"/>
                  </a:cubicBezTo>
                  <a:cubicBezTo>
                    <a:pt x="5" y="873"/>
                    <a:pt x="0" y="904"/>
                    <a:pt x="16" y="925"/>
                  </a:cubicBezTo>
                  <a:lnTo>
                    <a:pt x="249" y="1195"/>
                  </a:lnTo>
                  <a:cubicBezTo>
                    <a:pt x="291" y="1641"/>
                    <a:pt x="608" y="2015"/>
                    <a:pt x="1039" y="2134"/>
                  </a:cubicBezTo>
                  <a:lnTo>
                    <a:pt x="1350" y="2508"/>
                  </a:lnTo>
                  <a:cubicBezTo>
                    <a:pt x="1360" y="2518"/>
                    <a:pt x="1371" y="2524"/>
                    <a:pt x="1386" y="2524"/>
                  </a:cubicBezTo>
                  <a:cubicBezTo>
                    <a:pt x="1402" y="2524"/>
                    <a:pt x="1412" y="2518"/>
                    <a:pt x="1423" y="2513"/>
                  </a:cubicBezTo>
                  <a:lnTo>
                    <a:pt x="1952" y="1994"/>
                  </a:lnTo>
                  <a:cubicBezTo>
                    <a:pt x="2357" y="1724"/>
                    <a:pt x="2534" y="1226"/>
                    <a:pt x="2388" y="769"/>
                  </a:cubicBezTo>
                  <a:cubicBezTo>
                    <a:pt x="2249" y="311"/>
                    <a:pt x="1829" y="0"/>
                    <a:pt x="13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7"/>
            <p:cNvSpPr/>
            <p:nvPr/>
          </p:nvSpPr>
          <p:spPr>
            <a:xfrm>
              <a:off x="6324825" y="2552800"/>
              <a:ext cx="61600" cy="52575"/>
            </a:xfrm>
            <a:custGeom>
              <a:rect b="b" l="l" r="r" t="t"/>
              <a:pathLst>
                <a:path extrusionOk="0" h="2103" w="2464">
                  <a:moveTo>
                    <a:pt x="1417" y="1"/>
                  </a:moveTo>
                  <a:cubicBezTo>
                    <a:pt x="1414" y="1"/>
                    <a:pt x="1411" y="1"/>
                    <a:pt x="1408" y="1"/>
                  </a:cubicBezTo>
                  <a:cubicBezTo>
                    <a:pt x="468" y="1"/>
                    <a:pt x="1" y="1138"/>
                    <a:pt x="671" y="1797"/>
                  </a:cubicBezTo>
                  <a:cubicBezTo>
                    <a:pt x="884" y="2008"/>
                    <a:pt x="1145" y="2103"/>
                    <a:pt x="1400" y="2103"/>
                  </a:cubicBezTo>
                  <a:cubicBezTo>
                    <a:pt x="1943" y="2103"/>
                    <a:pt x="2464" y="1677"/>
                    <a:pt x="2457" y="1039"/>
                  </a:cubicBezTo>
                  <a:cubicBezTo>
                    <a:pt x="2457" y="466"/>
                    <a:pt x="1989" y="1"/>
                    <a:pt x="14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7"/>
            <p:cNvSpPr/>
            <p:nvPr/>
          </p:nvSpPr>
          <p:spPr>
            <a:xfrm>
              <a:off x="6323925" y="2551475"/>
              <a:ext cx="63625" cy="54575"/>
            </a:xfrm>
            <a:custGeom>
              <a:rect b="b" l="l" r="r" t="t"/>
              <a:pathLst>
                <a:path extrusionOk="0" h="2183" w="2545">
                  <a:moveTo>
                    <a:pt x="1453" y="100"/>
                  </a:moveTo>
                  <a:cubicBezTo>
                    <a:pt x="1999" y="100"/>
                    <a:pt x="2441" y="545"/>
                    <a:pt x="2446" y="1092"/>
                  </a:cubicBezTo>
                  <a:cubicBezTo>
                    <a:pt x="2446" y="1689"/>
                    <a:pt x="1959" y="2084"/>
                    <a:pt x="1449" y="2084"/>
                  </a:cubicBezTo>
                  <a:cubicBezTo>
                    <a:pt x="1205" y="2084"/>
                    <a:pt x="957" y="1994"/>
                    <a:pt x="753" y="1793"/>
                  </a:cubicBezTo>
                  <a:cubicBezTo>
                    <a:pt x="130" y="1175"/>
                    <a:pt x="561" y="105"/>
                    <a:pt x="1444" y="100"/>
                  </a:cubicBezTo>
                  <a:cubicBezTo>
                    <a:pt x="1447" y="100"/>
                    <a:pt x="1450" y="100"/>
                    <a:pt x="1453" y="100"/>
                  </a:cubicBezTo>
                  <a:close/>
                  <a:moveTo>
                    <a:pt x="1448" y="1"/>
                  </a:moveTo>
                  <a:cubicBezTo>
                    <a:pt x="1181" y="1"/>
                    <a:pt x="909" y="99"/>
                    <a:pt x="686" y="318"/>
                  </a:cubicBezTo>
                  <a:cubicBezTo>
                    <a:pt x="1" y="998"/>
                    <a:pt x="478" y="2172"/>
                    <a:pt x="1444" y="2182"/>
                  </a:cubicBezTo>
                  <a:cubicBezTo>
                    <a:pt x="2046" y="2182"/>
                    <a:pt x="2539" y="1694"/>
                    <a:pt x="2545" y="1092"/>
                  </a:cubicBezTo>
                  <a:cubicBezTo>
                    <a:pt x="2545" y="434"/>
                    <a:pt x="2009" y="1"/>
                    <a:pt x="1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7"/>
            <p:cNvSpPr/>
            <p:nvPr/>
          </p:nvSpPr>
          <p:spPr>
            <a:xfrm>
              <a:off x="6361700" y="2529825"/>
              <a:ext cx="8450" cy="19750"/>
            </a:xfrm>
            <a:custGeom>
              <a:rect b="b" l="l" r="r" t="t"/>
              <a:pathLst>
                <a:path extrusionOk="0" h="790" w="338">
                  <a:moveTo>
                    <a:pt x="0" y="1"/>
                  </a:moveTo>
                  <a:lnTo>
                    <a:pt x="0" y="727"/>
                  </a:lnTo>
                  <a:cubicBezTo>
                    <a:pt x="0" y="764"/>
                    <a:pt x="26" y="790"/>
                    <a:pt x="58" y="790"/>
                  </a:cubicBezTo>
                  <a:lnTo>
                    <a:pt x="276" y="790"/>
                  </a:lnTo>
                  <a:cubicBezTo>
                    <a:pt x="312" y="790"/>
                    <a:pt x="338" y="764"/>
                    <a:pt x="338" y="727"/>
                  </a:cubicBezTo>
                  <a:lnTo>
                    <a:pt x="3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7"/>
            <p:cNvSpPr/>
            <p:nvPr/>
          </p:nvSpPr>
          <p:spPr>
            <a:xfrm>
              <a:off x="6360400" y="2528650"/>
              <a:ext cx="10925" cy="22225"/>
            </a:xfrm>
            <a:custGeom>
              <a:rect b="b" l="l" r="r" t="t"/>
              <a:pathLst>
                <a:path extrusionOk="0" h="889" w="437">
                  <a:moveTo>
                    <a:pt x="338" y="100"/>
                  </a:moveTo>
                  <a:lnTo>
                    <a:pt x="338" y="774"/>
                  </a:lnTo>
                  <a:cubicBezTo>
                    <a:pt x="338" y="785"/>
                    <a:pt x="333" y="790"/>
                    <a:pt x="328" y="790"/>
                  </a:cubicBezTo>
                  <a:lnTo>
                    <a:pt x="110" y="790"/>
                  </a:lnTo>
                  <a:cubicBezTo>
                    <a:pt x="104" y="790"/>
                    <a:pt x="99" y="785"/>
                    <a:pt x="99" y="774"/>
                  </a:cubicBezTo>
                  <a:lnTo>
                    <a:pt x="99" y="100"/>
                  </a:lnTo>
                  <a:close/>
                  <a:moveTo>
                    <a:pt x="47" y="1"/>
                  </a:moveTo>
                  <a:cubicBezTo>
                    <a:pt x="21" y="1"/>
                    <a:pt x="0" y="22"/>
                    <a:pt x="0" y="48"/>
                  </a:cubicBezTo>
                  <a:lnTo>
                    <a:pt x="0" y="774"/>
                  </a:lnTo>
                  <a:cubicBezTo>
                    <a:pt x="0" y="837"/>
                    <a:pt x="52" y="889"/>
                    <a:pt x="110" y="889"/>
                  </a:cubicBezTo>
                  <a:lnTo>
                    <a:pt x="328" y="889"/>
                  </a:lnTo>
                  <a:cubicBezTo>
                    <a:pt x="390" y="883"/>
                    <a:pt x="437" y="837"/>
                    <a:pt x="437" y="774"/>
                  </a:cubicBezTo>
                  <a:lnTo>
                    <a:pt x="437" y="48"/>
                  </a:lnTo>
                  <a:cubicBezTo>
                    <a:pt x="437" y="22"/>
                    <a:pt x="416" y="1"/>
                    <a:pt x="3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7"/>
            <p:cNvSpPr/>
            <p:nvPr/>
          </p:nvSpPr>
          <p:spPr>
            <a:xfrm>
              <a:off x="6080825" y="2559025"/>
              <a:ext cx="8600" cy="19750"/>
            </a:xfrm>
            <a:custGeom>
              <a:rect b="b" l="l" r="r" t="t"/>
              <a:pathLst>
                <a:path extrusionOk="0" h="790" w="344">
                  <a:moveTo>
                    <a:pt x="1" y="1"/>
                  </a:moveTo>
                  <a:lnTo>
                    <a:pt x="1" y="728"/>
                  </a:lnTo>
                  <a:cubicBezTo>
                    <a:pt x="1" y="764"/>
                    <a:pt x="32" y="790"/>
                    <a:pt x="63" y="790"/>
                  </a:cubicBezTo>
                  <a:lnTo>
                    <a:pt x="281" y="790"/>
                  </a:lnTo>
                  <a:cubicBezTo>
                    <a:pt x="312" y="790"/>
                    <a:pt x="343" y="764"/>
                    <a:pt x="343" y="728"/>
                  </a:cubicBezTo>
                  <a:lnTo>
                    <a:pt x="3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7"/>
            <p:cNvSpPr/>
            <p:nvPr/>
          </p:nvSpPr>
          <p:spPr>
            <a:xfrm>
              <a:off x="6079650" y="2557875"/>
              <a:ext cx="10925" cy="22075"/>
            </a:xfrm>
            <a:custGeom>
              <a:rect b="b" l="l" r="r" t="t"/>
              <a:pathLst>
                <a:path extrusionOk="0" h="883" w="437">
                  <a:moveTo>
                    <a:pt x="338" y="99"/>
                  </a:moveTo>
                  <a:lnTo>
                    <a:pt x="338" y="774"/>
                  </a:lnTo>
                  <a:cubicBezTo>
                    <a:pt x="338" y="784"/>
                    <a:pt x="333" y="789"/>
                    <a:pt x="328" y="789"/>
                  </a:cubicBezTo>
                  <a:lnTo>
                    <a:pt x="110" y="789"/>
                  </a:lnTo>
                  <a:cubicBezTo>
                    <a:pt x="105" y="789"/>
                    <a:pt x="94" y="779"/>
                    <a:pt x="94" y="774"/>
                  </a:cubicBezTo>
                  <a:lnTo>
                    <a:pt x="94" y="99"/>
                  </a:lnTo>
                  <a:close/>
                  <a:moveTo>
                    <a:pt x="48" y="0"/>
                  </a:moveTo>
                  <a:cubicBezTo>
                    <a:pt x="22" y="0"/>
                    <a:pt x="1" y="21"/>
                    <a:pt x="1" y="47"/>
                  </a:cubicBezTo>
                  <a:lnTo>
                    <a:pt x="1" y="774"/>
                  </a:lnTo>
                  <a:cubicBezTo>
                    <a:pt x="1" y="836"/>
                    <a:pt x="48" y="883"/>
                    <a:pt x="110" y="883"/>
                  </a:cubicBezTo>
                  <a:lnTo>
                    <a:pt x="328" y="883"/>
                  </a:lnTo>
                  <a:cubicBezTo>
                    <a:pt x="385" y="883"/>
                    <a:pt x="437" y="836"/>
                    <a:pt x="437" y="774"/>
                  </a:cubicBezTo>
                  <a:lnTo>
                    <a:pt x="437" y="47"/>
                  </a:lnTo>
                  <a:cubicBezTo>
                    <a:pt x="432" y="21"/>
                    <a:pt x="411"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7"/>
            <p:cNvSpPr/>
            <p:nvPr/>
          </p:nvSpPr>
          <p:spPr>
            <a:xfrm>
              <a:off x="5973100" y="2443525"/>
              <a:ext cx="8450" cy="19750"/>
            </a:xfrm>
            <a:custGeom>
              <a:rect b="b" l="l" r="r" t="t"/>
              <a:pathLst>
                <a:path extrusionOk="0" h="790" w="338">
                  <a:moveTo>
                    <a:pt x="1" y="0"/>
                  </a:moveTo>
                  <a:lnTo>
                    <a:pt x="1" y="727"/>
                  </a:lnTo>
                  <a:cubicBezTo>
                    <a:pt x="1" y="758"/>
                    <a:pt x="26" y="789"/>
                    <a:pt x="63" y="789"/>
                  </a:cubicBezTo>
                  <a:lnTo>
                    <a:pt x="281" y="789"/>
                  </a:lnTo>
                  <a:cubicBezTo>
                    <a:pt x="312" y="789"/>
                    <a:pt x="338" y="758"/>
                    <a:pt x="338" y="727"/>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7"/>
            <p:cNvSpPr/>
            <p:nvPr/>
          </p:nvSpPr>
          <p:spPr>
            <a:xfrm>
              <a:off x="5971925" y="2442225"/>
              <a:ext cx="10925" cy="22225"/>
            </a:xfrm>
            <a:custGeom>
              <a:rect b="b" l="l" r="r" t="t"/>
              <a:pathLst>
                <a:path extrusionOk="0" h="889" w="437">
                  <a:moveTo>
                    <a:pt x="338" y="99"/>
                  </a:moveTo>
                  <a:lnTo>
                    <a:pt x="338" y="779"/>
                  </a:lnTo>
                  <a:cubicBezTo>
                    <a:pt x="338" y="784"/>
                    <a:pt x="333" y="789"/>
                    <a:pt x="328" y="789"/>
                  </a:cubicBezTo>
                  <a:lnTo>
                    <a:pt x="110" y="789"/>
                  </a:lnTo>
                  <a:cubicBezTo>
                    <a:pt x="99" y="789"/>
                    <a:pt x="94" y="784"/>
                    <a:pt x="94" y="779"/>
                  </a:cubicBezTo>
                  <a:lnTo>
                    <a:pt x="94" y="99"/>
                  </a:lnTo>
                  <a:close/>
                  <a:moveTo>
                    <a:pt x="48" y="0"/>
                  </a:moveTo>
                  <a:cubicBezTo>
                    <a:pt x="22" y="0"/>
                    <a:pt x="1" y="26"/>
                    <a:pt x="1" y="52"/>
                  </a:cubicBezTo>
                  <a:lnTo>
                    <a:pt x="1" y="779"/>
                  </a:lnTo>
                  <a:cubicBezTo>
                    <a:pt x="1" y="836"/>
                    <a:pt x="48" y="888"/>
                    <a:pt x="110" y="888"/>
                  </a:cubicBezTo>
                  <a:lnTo>
                    <a:pt x="328" y="888"/>
                  </a:lnTo>
                  <a:cubicBezTo>
                    <a:pt x="385" y="888"/>
                    <a:pt x="437" y="836"/>
                    <a:pt x="437" y="779"/>
                  </a:cubicBezTo>
                  <a:lnTo>
                    <a:pt x="437" y="52"/>
                  </a:lnTo>
                  <a:cubicBezTo>
                    <a:pt x="437" y="26"/>
                    <a:pt x="416"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7"/>
            <p:cNvSpPr/>
            <p:nvPr/>
          </p:nvSpPr>
          <p:spPr>
            <a:xfrm>
              <a:off x="6359875" y="2407700"/>
              <a:ext cx="8475" cy="19725"/>
            </a:xfrm>
            <a:custGeom>
              <a:rect b="b" l="l" r="r" t="t"/>
              <a:pathLst>
                <a:path extrusionOk="0" h="789" w="339">
                  <a:moveTo>
                    <a:pt x="1" y="0"/>
                  </a:moveTo>
                  <a:lnTo>
                    <a:pt x="1" y="644"/>
                  </a:lnTo>
                  <a:cubicBezTo>
                    <a:pt x="1" y="706"/>
                    <a:pt x="47" y="763"/>
                    <a:pt x="110" y="774"/>
                  </a:cubicBezTo>
                  <a:lnTo>
                    <a:pt x="182" y="784"/>
                  </a:lnTo>
                  <a:cubicBezTo>
                    <a:pt x="193" y="787"/>
                    <a:pt x="204" y="788"/>
                    <a:pt x="215" y="788"/>
                  </a:cubicBezTo>
                  <a:cubicBezTo>
                    <a:pt x="283" y="788"/>
                    <a:pt x="338" y="732"/>
                    <a:pt x="338" y="660"/>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7"/>
            <p:cNvSpPr/>
            <p:nvPr/>
          </p:nvSpPr>
          <p:spPr>
            <a:xfrm>
              <a:off x="6358725" y="2406525"/>
              <a:ext cx="10925" cy="22100"/>
            </a:xfrm>
            <a:custGeom>
              <a:rect b="b" l="l" r="r" t="t"/>
              <a:pathLst>
                <a:path extrusionOk="0" h="884" w="437">
                  <a:moveTo>
                    <a:pt x="343" y="99"/>
                  </a:moveTo>
                  <a:lnTo>
                    <a:pt x="343" y="707"/>
                  </a:lnTo>
                  <a:cubicBezTo>
                    <a:pt x="343" y="727"/>
                    <a:pt x="327" y="753"/>
                    <a:pt x="312" y="769"/>
                  </a:cubicBezTo>
                  <a:cubicBezTo>
                    <a:pt x="296" y="781"/>
                    <a:pt x="277" y="786"/>
                    <a:pt x="258" y="786"/>
                  </a:cubicBezTo>
                  <a:cubicBezTo>
                    <a:pt x="252" y="786"/>
                    <a:pt x="245" y="786"/>
                    <a:pt x="239" y="784"/>
                  </a:cubicBezTo>
                  <a:lnTo>
                    <a:pt x="166" y="774"/>
                  </a:lnTo>
                  <a:cubicBezTo>
                    <a:pt x="130" y="764"/>
                    <a:pt x="99" y="733"/>
                    <a:pt x="99" y="691"/>
                  </a:cubicBezTo>
                  <a:lnTo>
                    <a:pt x="99" y="99"/>
                  </a:lnTo>
                  <a:close/>
                  <a:moveTo>
                    <a:pt x="52" y="1"/>
                  </a:moveTo>
                  <a:cubicBezTo>
                    <a:pt x="21" y="1"/>
                    <a:pt x="0" y="21"/>
                    <a:pt x="0" y="52"/>
                  </a:cubicBezTo>
                  <a:lnTo>
                    <a:pt x="0" y="691"/>
                  </a:lnTo>
                  <a:cubicBezTo>
                    <a:pt x="0" y="779"/>
                    <a:pt x="62" y="852"/>
                    <a:pt x="151" y="868"/>
                  </a:cubicBezTo>
                  <a:lnTo>
                    <a:pt x="223" y="883"/>
                  </a:lnTo>
                  <a:lnTo>
                    <a:pt x="254" y="883"/>
                  </a:lnTo>
                  <a:cubicBezTo>
                    <a:pt x="296" y="883"/>
                    <a:pt x="337" y="868"/>
                    <a:pt x="369" y="842"/>
                  </a:cubicBezTo>
                  <a:cubicBezTo>
                    <a:pt x="410" y="805"/>
                    <a:pt x="431" y="759"/>
                    <a:pt x="436" y="707"/>
                  </a:cubicBezTo>
                  <a:lnTo>
                    <a:pt x="436" y="52"/>
                  </a:lnTo>
                  <a:cubicBezTo>
                    <a:pt x="431" y="21"/>
                    <a:pt x="410" y="1"/>
                    <a:pt x="3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7"/>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7"/>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7"/>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7"/>
            <p:cNvSpPr/>
            <p:nvPr/>
          </p:nvSpPr>
          <p:spPr>
            <a:xfrm>
              <a:off x="6227750" y="2469475"/>
              <a:ext cx="38175" cy="20925"/>
            </a:xfrm>
            <a:custGeom>
              <a:rect b="b" l="l" r="r" t="t"/>
              <a:pathLst>
                <a:path extrusionOk="0" h="837" w="1527">
                  <a:moveTo>
                    <a:pt x="1" y="0"/>
                  </a:moveTo>
                  <a:cubicBezTo>
                    <a:pt x="333" y="146"/>
                    <a:pt x="660" y="317"/>
                    <a:pt x="971" y="509"/>
                  </a:cubicBezTo>
                  <a:cubicBezTo>
                    <a:pt x="1164" y="623"/>
                    <a:pt x="1345" y="733"/>
                    <a:pt x="1527" y="836"/>
                  </a:cubicBezTo>
                  <a:cubicBezTo>
                    <a:pt x="1345" y="733"/>
                    <a:pt x="1164" y="623"/>
                    <a:pt x="971" y="509"/>
                  </a:cubicBezTo>
                  <a:cubicBezTo>
                    <a:pt x="660" y="317"/>
                    <a:pt x="333" y="146"/>
                    <a:pt x="1" y="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7"/>
            <p:cNvSpPr/>
            <p:nvPr/>
          </p:nvSpPr>
          <p:spPr>
            <a:xfrm>
              <a:off x="5967900" y="2454150"/>
              <a:ext cx="4575" cy="1325"/>
            </a:xfrm>
            <a:custGeom>
              <a:rect b="b" l="l" r="r" t="t"/>
              <a:pathLst>
                <a:path extrusionOk="0" h="53" w="183">
                  <a:moveTo>
                    <a:pt x="183" y="53"/>
                  </a:moveTo>
                  <a:lnTo>
                    <a:pt x="183" y="53"/>
                  </a:lnTo>
                  <a:cubicBezTo>
                    <a:pt x="120" y="53"/>
                    <a:pt x="58" y="32"/>
                    <a:pt x="1" y="1"/>
                  </a:cubicBezTo>
                  <a:cubicBezTo>
                    <a:pt x="58" y="32"/>
                    <a:pt x="120" y="53"/>
                    <a:pt x="183" y="53"/>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7"/>
            <p:cNvSpPr/>
            <p:nvPr/>
          </p:nvSpPr>
          <p:spPr>
            <a:xfrm>
              <a:off x="5964400" y="2368625"/>
              <a:ext cx="411850" cy="186800"/>
            </a:xfrm>
            <a:custGeom>
              <a:rect b="b" l="l" r="r" t="t"/>
              <a:pathLst>
                <a:path extrusionOk="0" h="7472" w="16474">
                  <a:moveTo>
                    <a:pt x="1039" y="3001"/>
                  </a:moveTo>
                  <a:lnTo>
                    <a:pt x="6662" y="3033"/>
                  </a:lnTo>
                  <a:cubicBezTo>
                    <a:pt x="6662" y="3033"/>
                    <a:pt x="4071" y="6464"/>
                    <a:pt x="4138" y="7056"/>
                  </a:cubicBezTo>
                  <a:cubicBezTo>
                    <a:pt x="4289" y="7248"/>
                    <a:pt x="4569" y="7471"/>
                    <a:pt x="4985" y="7253"/>
                  </a:cubicBezTo>
                  <a:cubicBezTo>
                    <a:pt x="5634" y="6905"/>
                    <a:pt x="8671" y="2996"/>
                    <a:pt x="8894" y="2996"/>
                  </a:cubicBezTo>
                  <a:cubicBezTo>
                    <a:pt x="9122" y="2996"/>
                    <a:pt x="15067" y="6054"/>
                    <a:pt x="15425" y="5929"/>
                  </a:cubicBezTo>
                  <a:cubicBezTo>
                    <a:pt x="15638" y="5852"/>
                    <a:pt x="16105" y="5556"/>
                    <a:pt x="16438" y="5338"/>
                  </a:cubicBezTo>
                  <a:cubicBezTo>
                    <a:pt x="16453" y="5369"/>
                    <a:pt x="16469" y="5405"/>
                    <a:pt x="16474" y="5441"/>
                  </a:cubicBezTo>
                  <a:cubicBezTo>
                    <a:pt x="16448" y="5322"/>
                    <a:pt x="16375" y="5218"/>
                    <a:pt x="16277" y="5151"/>
                  </a:cubicBezTo>
                  <a:lnTo>
                    <a:pt x="12061" y="2306"/>
                  </a:lnTo>
                  <a:lnTo>
                    <a:pt x="11303" y="1947"/>
                  </a:lnTo>
                  <a:cubicBezTo>
                    <a:pt x="11303" y="1947"/>
                    <a:pt x="15399" y="1278"/>
                    <a:pt x="15872" y="1106"/>
                  </a:cubicBezTo>
                  <a:cubicBezTo>
                    <a:pt x="16219" y="982"/>
                    <a:pt x="16354" y="769"/>
                    <a:pt x="16375" y="489"/>
                  </a:cubicBezTo>
                  <a:cubicBezTo>
                    <a:pt x="16308" y="395"/>
                    <a:pt x="16214" y="328"/>
                    <a:pt x="16100" y="302"/>
                  </a:cubicBezTo>
                  <a:cubicBezTo>
                    <a:pt x="15410" y="120"/>
                    <a:pt x="13603" y="1"/>
                    <a:pt x="7892" y="852"/>
                  </a:cubicBezTo>
                  <a:cubicBezTo>
                    <a:pt x="7892" y="852"/>
                    <a:pt x="1132" y="1039"/>
                    <a:pt x="1" y="1989"/>
                  </a:cubicBezTo>
                  <a:lnTo>
                    <a:pt x="1" y="2119"/>
                  </a:lnTo>
                  <a:cubicBezTo>
                    <a:pt x="89" y="2264"/>
                    <a:pt x="271" y="2415"/>
                    <a:pt x="660" y="2493"/>
                  </a:cubicBezTo>
                  <a:cubicBezTo>
                    <a:pt x="1543" y="2659"/>
                    <a:pt x="7124" y="2742"/>
                    <a:pt x="7124" y="2742"/>
                  </a:cubicBezTo>
                  <a:lnTo>
                    <a:pt x="6651" y="3027"/>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7"/>
            <p:cNvSpPr/>
            <p:nvPr/>
          </p:nvSpPr>
          <p:spPr>
            <a:xfrm>
              <a:off x="6373775" y="2380950"/>
              <a:ext cx="1700" cy="3275"/>
            </a:xfrm>
            <a:custGeom>
              <a:rect b="b" l="l" r="r" t="t"/>
              <a:pathLst>
                <a:path extrusionOk="0" h="131" w="68">
                  <a:moveTo>
                    <a:pt x="68" y="131"/>
                  </a:moveTo>
                  <a:cubicBezTo>
                    <a:pt x="52" y="84"/>
                    <a:pt x="31" y="37"/>
                    <a:pt x="0" y="1"/>
                  </a:cubicBezTo>
                  <a:cubicBezTo>
                    <a:pt x="31" y="37"/>
                    <a:pt x="52" y="84"/>
                    <a:pt x="68" y="131"/>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7"/>
            <p:cNvSpPr/>
            <p:nvPr/>
          </p:nvSpPr>
          <p:spPr>
            <a:xfrm>
              <a:off x="6375575" y="2384600"/>
              <a:ext cx="425" cy="1450"/>
            </a:xfrm>
            <a:custGeom>
              <a:rect b="b" l="l" r="r" t="t"/>
              <a:pathLst>
                <a:path extrusionOk="0" h="58" w="17">
                  <a:moveTo>
                    <a:pt x="16" y="57"/>
                  </a:moveTo>
                  <a:cubicBezTo>
                    <a:pt x="11" y="42"/>
                    <a:pt x="6" y="21"/>
                    <a:pt x="1" y="0"/>
                  </a:cubicBezTo>
                  <a:cubicBezTo>
                    <a:pt x="6" y="21"/>
                    <a:pt x="11" y="42"/>
                    <a:pt x="16" y="57"/>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7"/>
            <p:cNvSpPr/>
            <p:nvPr/>
          </p:nvSpPr>
          <p:spPr>
            <a:xfrm>
              <a:off x="6068100" y="2546950"/>
              <a:ext cx="950" cy="11450"/>
            </a:xfrm>
            <a:custGeom>
              <a:rect b="b" l="l" r="r" t="t"/>
              <a:pathLst>
                <a:path extrusionOk="0" h="458" w="38">
                  <a:moveTo>
                    <a:pt x="37" y="458"/>
                  </a:moveTo>
                  <a:cubicBezTo>
                    <a:pt x="37" y="302"/>
                    <a:pt x="22" y="151"/>
                    <a:pt x="1" y="1"/>
                  </a:cubicBezTo>
                  <a:cubicBezTo>
                    <a:pt x="22" y="151"/>
                    <a:pt x="37" y="302"/>
                    <a:pt x="37" y="45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7"/>
            <p:cNvSpPr/>
            <p:nvPr/>
          </p:nvSpPr>
          <p:spPr>
            <a:xfrm>
              <a:off x="6215300" y="2464925"/>
              <a:ext cx="12475" cy="4575"/>
            </a:xfrm>
            <a:custGeom>
              <a:rect b="b" l="l" r="r" t="t"/>
              <a:pathLst>
                <a:path extrusionOk="0" h="183" w="499">
                  <a:moveTo>
                    <a:pt x="499" y="182"/>
                  </a:moveTo>
                  <a:cubicBezTo>
                    <a:pt x="338" y="110"/>
                    <a:pt x="172" y="48"/>
                    <a:pt x="0" y="1"/>
                  </a:cubicBezTo>
                  <a:cubicBezTo>
                    <a:pt x="172" y="48"/>
                    <a:pt x="338" y="110"/>
                    <a:pt x="499" y="182"/>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7"/>
            <p:cNvSpPr/>
            <p:nvPr/>
          </p:nvSpPr>
          <p:spPr>
            <a:xfrm>
              <a:off x="6266050" y="2490250"/>
              <a:ext cx="25725" cy="14175"/>
            </a:xfrm>
            <a:custGeom>
              <a:rect b="b" l="l" r="r" t="t"/>
              <a:pathLst>
                <a:path extrusionOk="0" h="567" w="1029">
                  <a:moveTo>
                    <a:pt x="1028" y="566"/>
                  </a:moveTo>
                  <a:cubicBezTo>
                    <a:pt x="701" y="395"/>
                    <a:pt x="358" y="208"/>
                    <a:pt x="0" y="0"/>
                  </a:cubicBezTo>
                  <a:cubicBezTo>
                    <a:pt x="358" y="208"/>
                    <a:pt x="706" y="395"/>
                    <a:pt x="1028" y="566"/>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7"/>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7"/>
            <p:cNvSpPr/>
            <p:nvPr/>
          </p:nvSpPr>
          <p:spPr>
            <a:xfrm>
              <a:off x="6246950" y="2380950"/>
              <a:ext cx="129175" cy="45325"/>
            </a:xfrm>
            <a:custGeom>
              <a:rect b="b" l="l" r="r" t="t"/>
              <a:pathLst>
                <a:path extrusionOk="0" h="1813" w="5167">
                  <a:moveTo>
                    <a:pt x="5073" y="1"/>
                  </a:moveTo>
                  <a:cubicBezTo>
                    <a:pt x="5052" y="276"/>
                    <a:pt x="4917" y="494"/>
                    <a:pt x="4570" y="613"/>
                  </a:cubicBezTo>
                  <a:cubicBezTo>
                    <a:pt x="4097" y="785"/>
                    <a:pt x="1" y="1454"/>
                    <a:pt x="1" y="1454"/>
                  </a:cubicBezTo>
                  <a:lnTo>
                    <a:pt x="759" y="1813"/>
                  </a:lnTo>
                  <a:lnTo>
                    <a:pt x="4149" y="1153"/>
                  </a:lnTo>
                  <a:lnTo>
                    <a:pt x="4149" y="1366"/>
                  </a:lnTo>
                  <a:cubicBezTo>
                    <a:pt x="4154" y="1500"/>
                    <a:pt x="4263" y="1606"/>
                    <a:pt x="4391" y="1606"/>
                  </a:cubicBezTo>
                  <a:cubicBezTo>
                    <a:pt x="4397" y="1606"/>
                    <a:pt x="4403" y="1605"/>
                    <a:pt x="4409" y="1605"/>
                  </a:cubicBezTo>
                  <a:lnTo>
                    <a:pt x="4938" y="1574"/>
                  </a:lnTo>
                  <a:cubicBezTo>
                    <a:pt x="5068" y="1569"/>
                    <a:pt x="5167" y="1465"/>
                    <a:pt x="5167" y="1335"/>
                  </a:cubicBezTo>
                  <a:lnTo>
                    <a:pt x="5167" y="286"/>
                  </a:lnTo>
                  <a:cubicBezTo>
                    <a:pt x="5167" y="182"/>
                    <a:pt x="5136" y="84"/>
                    <a:pt x="50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7"/>
            <p:cNvSpPr/>
            <p:nvPr/>
          </p:nvSpPr>
          <p:spPr>
            <a:xfrm>
              <a:off x="6067850" y="2443650"/>
              <a:ext cx="308675" cy="126825"/>
            </a:xfrm>
            <a:custGeom>
              <a:rect b="b" l="l" r="r" t="t"/>
              <a:pathLst>
                <a:path extrusionOk="0" h="5073" w="12347">
                  <a:moveTo>
                    <a:pt x="4751" y="0"/>
                  </a:moveTo>
                  <a:cubicBezTo>
                    <a:pt x="4528" y="0"/>
                    <a:pt x="1490" y="3904"/>
                    <a:pt x="842" y="4252"/>
                  </a:cubicBezTo>
                  <a:cubicBezTo>
                    <a:pt x="721" y="4318"/>
                    <a:pt x="612" y="4345"/>
                    <a:pt x="514" y="4345"/>
                  </a:cubicBezTo>
                  <a:cubicBezTo>
                    <a:pt x="278" y="4345"/>
                    <a:pt x="107" y="4191"/>
                    <a:pt x="0" y="4055"/>
                  </a:cubicBezTo>
                  <a:lnTo>
                    <a:pt x="0" y="4055"/>
                  </a:lnTo>
                  <a:cubicBezTo>
                    <a:pt x="37" y="4278"/>
                    <a:pt x="52" y="4507"/>
                    <a:pt x="37" y="4730"/>
                  </a:cubicBezTo>
                  <a:cubicBezTo>
                    <a:pt x="32" y="4922"/>
                    <a:pt x="182" y="5073"/>
                    <a:pt x="369" y="5073"/>
                  </a:cubicBezTo>
                  <a:lnTo>
                    <a:pt x="1060" y="5073"/>
                  </a:lnTo>
                  <a:cubicBezTo>
                    <a:pt x="1236" y="5073"/>
                    <a:pt x="1387" y="4927"/>
                    <a:pt x="1392" y="4746"/>
                  </a:cubicBezTo>
                  <a:lnTo>
                    <a:pt x="1392" y="4538"/>
                  </a:lnTo>
                  <a:cubicBezTo>
                    <a:pt x="1392" y="4538"/>
                    <a:pt x="4429" y="1194"/>
                    <a:pt x="4657" y="1008"/>
                  </a:cubicBezTo>
                  <a:cubicBezTo>
                    <a:pt x="4766" y="914"/>
                    <a:pt x="4938" y="753"/>
                    <a:pt x="5318" y="753"/>
                  </a:cubicBezTo>
                  <a:cubicBezTo>
                    <a:pt x="5716" y="753"/>
                    <a:pt x="6343" y="929"/>
                    <a:pt x="7367" y="1542"/>
                  </a:cubicBezTo>
                  <a:cubicBezTo>
                    <a:pt x="8463" y="2196"/>
                    <a:pt x="9595" y="2783"/>
                    <a:pt x="10763" y="3307"/>
                  </a:cubicBezTo>
                  <a:cubicBezTo>
                    <a:pt x="10939" y="3385"/>
                    <a:pt x="11054" y="3557"/>
                    <a:pt x="11054" y="3754"/>
                  </a:cubicBezTo>
                  <a:cubicBezTo>
                    <a:pt x="11057" y="3928"/>
                    <a:pt x="11201" y="4051"/>
                    <a:pt x="11358" y="4051"/>
                  </a:cubicBezTo>
                  <a:cubicBezTo>
                    <a:pt x="11407" y="4051"/>
                    <a:pt x="11457" y="4039"/>
                    <a:pt x="11505" y="4014"/>
                  </a:cubicBezTo>
                  <a:lnTo>
                    <a:pt x="12191" y="3640"/>
                  </a:lnTo>
                  <a:cubicBezTo>
                    <a:pt x="12289" y="3588"/>
                    <a:pt x="12346" y="3489"/>
                    <a:pt x="12346" y="3380"/>
                  </a:cubicBezTo>
                  <a:lnTo>
                    <a:pt x="12346" y="2555"/>
                  </a:lnTo>
                  <a:cubicBezTo>
                    <a:pt x="12346" y="2477"/>
                    <a:pt x="12331" y="2404"/>
                    <a:pt x="12294" y="2337"/>
                  </a:cubicBezTo>
                  <a:cubicBezTo>
                    <a:pt x="11962" y="2560"/>
                    <a:pt x="11495" y="2856"/>
                    <a:pt x="11282" y="2928"/>
                  </a:cubicBezTo>
                  <a:cubicBezTo>
                    <a:pt x="11275" y="2931"/>
                    <a:pt x="11265" y="2932"/>
                    <a:pt x="11253" y="2932"/>
                  </a:cubicBezTo>
                  <a:cubicBezTo>
                    <a:pt x="10679" y="2932"/>
                    <a:pt x="4975" y="0"/>
                    <a:pt x="47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7"/>
            <p:cNvSpPr/>
            <p:nvPr/>
          </p:nvSpPr>
          <p:spPr>
            <a:xfrm>
              <a:off x="5964400" y="2421700"/>
              <a:ext cx="178100" cy="33775"/>
            </a:xfrm>
            <a:custGeom>
              <a:rect b="b" l="l" r="r" t="t"/>
              <a:pathLst>
                <a:path extrusionOk="0" h="1351" w="7124">
                  <a:moveTo>
                    <a:pt x="1" y="1"/>
                  </a:moveTo>
                  <a:lnTo>
                    <a:pt x="1" y="1034"/>
                  </a:lnTo>
                  <a:cubicBezTo>
                    <a:pt x="6" y="1211"/>
                    <a:pt x="146" y="1351"/>
                    <a:pt x="323" y="1351"/>
                  </a:cubicBezTo>
                  <a:lnTo>
                    <a:pt x="712" y="1351"/>
                  </a:lnTo>
                  <a:cubicBezTo>
                    <a:pt x="888" y="1351"/>
                    <a:pt x="1034" y="1211"/>
                    <a:pt x="1039" y="1034"/>
                  </a:cubicBezTo>
                  <a:lnTo>
                    <a:pt x="1039" y="878"/>
                  </a:lnTo>
                  <a:lnTo>
                    <a:pt x="6651" y="910"/>
                  </a:lnTo>
                  <a:lnTo>
                    <a:pt x="7124" y="624"/>
                  </a:lnTo>
                  <a:cubicBezTo>
                    <a:pt x="7124" y="624"/>
                    <a:pt x="1543" y="541"/>
                    <a:pt x="660" y="375"/>
                  </a:cubicBezTo>
                  <a:cubicBezTo>
                    <a:pt x="271" y="297"/>
                    <a:pt x="89" y="146"/>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7"/>
            <p:cNvSpPr/>
            <p:nvPr/>
          </p:nvSpPr>
          <p:spPr>
            <a:xfrm>
              <a:off x="6309000" y="1934600"/>
              <a:ext cx="54925" cy="117625"/>
            </a:xfrm>
            <a:custGeom>
              <a:rect b="b" l="l" r="r" t="t"/>
              <a:pathLst>
                <a:path extrusionOk="0" h="4705" w="2197">
                  <a:moveTo>
                    <a:pt x="473" y="1"/>
                  </a:moveTo>
                  <a:cubicBezTo>
                    <a:pt x="473" y="1"/>
                    <a:pt x="432" y="3614"/>
                    <a:pt x="1" y="4367"/>
                  </a:cubicBezTo>
                  <a:lnTo>
                    <a:pt x="1724" y="4704"/>
                  </a:lnTo>
                  <a:cubicBezTo>
                    <a:pt x="1724" y="4704"/>
                    <a:pt x="2197" y="3614"/>
                    <a:pt x="2155" y="670"/>
                  </a:cubicBezTo>
                  <a:lnTo>
                    <a:pt x="47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7"/>
            <p:cNvSpPr/>
            <p:nvPr/>
          </p:nvSpPr>
          <p:spPr>
            <a:xfrm>
              <a:off x="6307700" y="1933275"/>
              <a:ext cx="57400" cy="120250"/>
            </a:xfrm>
            <a:custGeom>
              <a:rect b="b" l="l" r="r" t="t"/>
              <a:pathLst>
                <a:path extrusionOk="0" h="4810" w="2296">
                  <a:moveTo>
                    <a:pt x="572" y="121"/>
                  </a:moveTo>
                  <a:lnTo>
                    <a:pt x="2160" y="754"/>
                  </a:lnTo>
                  <a:cubicBezTo>
                    <a:pt x="2197" y="3340"/>
                    <a:pt x="1828" y="4492"/>
                    <a:pt x="1750" y="4700"/>
                  </a:cubicBezTo>
                  <a:lnTo>
                    <a:pt x="125" y="4389"/>
                  </a:lnTo>
                  <a:cubicBezTo>
                    <a:pt x="499" y="3579"/>
                    <a:pt x="567" y="635"/>
                    <a:pt x="572" y="121"/>
                  </a:cubicBezTo>
                  <a:close/>
                  <a:moveTo>
                    <a:pt x="521" y="1"/>
                  </a:moveTo>
                  <a:cubicBezTo>
                    <a:pt x="512" y="1"/>
                    <a:pt x="503" y="4"/>
                    <a:pt x="494" y="7"/>
                  </a:cubicBezTo>
                  <a:cubicBezTo>
                    <a:pt x="484" y="17"/>
                    <a:pt x="473" y="33"/>
                    <a:pt x="473" y="48"/>
                  </a:cubicBezTo>
                  <a:cubicBezTo>
                    <a:pt x="473" y="85"/>
                    <a:pt x="426" y="3662"/>
                    <a:pt x="6" y="4399"/>
                  </a:cubicBezTo>
                  <a:cubicBezTo>
                    <a:pt x="1" y="4409"/>
                    <a:pt x="1" y="4425"/>
                    <a:pt x="6" y="4441"/>
                  </a:cubicBezTo>
                  <a:cubicBezTo>
                    <a:pt x="11" y="4456"/>
                    <a:pt x="27" y="4467"/>
                    <a:pt x="42" y="4467"/>
                  </a:cubicBezTo>
                  <a:lnTo>
                    <a:pt x="1766" y="4809"/>
                  </a:lnTo>
                  <a:lnTo>
                    <a:pt x="1776" y="4809"/>
                  </a:lnTo>
                  <a:cubicBezTo>
                    <a:pt x="1797" y="4804"/>
                    <a:pt x="1813" y="4794"/>
                    <a:pt x="1818" y="4778"/>
                  </a:cubicBezTo>
                  <a:cubicBezTo>
                    <a:pt x="1839" y="4731"/>
                    <a:pt x="2295" y="3641"/>
                    <a:pt x="2254" y="723"/>
                  </a:cubicBezTo>
                  <a:cubicBezTo>
                    <a:pt x="2254" y="703"/>
                    <a:pt x="2238" y="682"/>
                    <a:pt x="2223" y="677"/>
                  </a:cubicBezTo>
                  <a:lnTo>
                    <a:pt x="541" y="7"/>
                  </a:lnTo>
                  <a:cubicBezTo>
                    <a:pt x="534" y="3"/>
                    <a:pt x="527" y="1"/>
                    <a:pt x="5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7"/>
            <p:cNvSpPr/>
            <p:nvPr/>
          </p:nvSpPr>
          <p:spPr>
            <a:xfrm>
              <a:off x="6320675" y="1934475"/>
              <a:ext cx="43250" cy="117750"/>
            </a:xfrm>
            <a:custGeom>
              <a:rect b="b" l="l" r="r" t="t"/>
              <a:pathLst>
                <a:path extrusionOk="0" h="4710" w="1730">
                  <a:moveTo>
                    <a:pt x="6" y="0"/>
                  </a:moveTo>
                  <a:cubicBezTo>
                    <a:pt x="6" y="0"/>
                    <a:pt x="6" y="99"/>
                    <a:pt x="1" y="260"/>
                  </a:cubicBezTo>
                  <a:lnTo>
                    <a:pt x="1039" y="675"/>
                  </a:lnTo>
                  <a:cubicBezTo>
                    <a:pt x="1076" y="3069"/>
                    <a:pt x="764" y="4242"/>
                    <a:pt x="650" y="4590"/>
                  </a:cubicBezTo>
                  <a:lnTo>
                    <a:pt x="1252" y="4709"/>
                  </a:lnTo>
                  <a:cubicBezTo>
                    <a:pt x="1252" y="4709"/>
                    <a:pt x="1730" y="3619"/>
                    <a:pt x="1688" y="675"/>
                  </a:cubicBezTo>
                  <a:lnTo>
                    <a:pt x="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7"/>
            <p:cNvSpPr/>
            <p:nvPr/>
          </p:nvSpPr>
          <p:spPr>
            <a:xfrm>
              <a:off x="6319525" y="1933350"/>
              <a:ext cx="45700" cy="120175"/>
            </a:xfrm>
            <a:custGeom>
              <a:rect b="b" l="l" r="r" t="t"/>
              <a:pathLst>
                <a:path extrusionOk="0" h="4807" w="1828">
                  <a:moveTo>
                    <a:pt x="99" y="118"/>
                  </a:moveTo>
                  <a:lnTo>
                    <a:pt x="1687" y="751"/>
                  </a:lnTo>
                  <a:cubicBezTo>
                    <a:pt x="1724" y="3337"/>
                    <a:pt x="1350" y="4489"/>
                    <a:pt x="1272" y="4697"/>
                  </a:cubicBezTo>
                  <a:lnTo>
                    <a:pt x="763" y="4599"/>
                  </a:lnTo>
                  <a:cubicBezTo>
                    <a:pt x="898" y="4162"/>
                    <a:pt x="1168" y="2994"/>
                    <a:pt x="1137" y="720"/>
                  </a:cubicBezTo>
                  <a:cubicBezTo>
                    <a:pt x="1137" y="700"/>
                    <a:pt x="1127" y="679"/>
                    <a:pt x="1106" y="674"/>
                  </a:cubicBezTo>
                  <a:lnTo>
                    <a:pt x="99" y="269"/>
                  </a:lnTo>
                  <a:lnTo>
                    <a:pt x="99" y="118"/>
                  </a:lnTo>
                  <a:close/>
                  <a:moveTo>
                    <a:pt x="54" y="0"/>
                  </a:moveTo>
                  <a:cubicBezTo>
                    <a:pt x="45" y="0"/>
                    <a:pt x="37" y="3"/>
                    <a:pt x="31" y="9"/>
                  </a:cubicBezTo>
                  <a:cubicBezTo>
                    <a:pt x="16" y="19"/>
                    <a:pt x="11" y="35"/>
                    <a:pt x="11" y="51"/>
                  </a:cubicBezTo>
                  <a:cubicBezTo>
                    <a:pt x="11" y="51"/>
                    <a:pt x="5" y="144"/>
                    <a:pt x="5" y="305"/>
                  </a:cubicBezTo>
                  <a:cubicBezTo>
                    <a:pt x="0" y="326"/>
                    <a:pt x="16" y="341"/>
                    <a:pt x="31" y="352"/>
                  </a:cubicBezTo>
                  <a:lnTo>
                    <a:pt x="1044" y="757"/>
                  </a:lnTo>
                  <a:cubicBezTo>
                    <a:pt x="1070" y="3088"/>
                    <a:pt x="784" y="4235"/>
                    <a:pt x="654" y="4624"/>
                  </a:cubicBezTo>
                  <a:cubicBezTo>
                    <a:pt x="649" y="4635"/>
                    <a:pt x="649" y="4650"/>
                    <a:pt x="659" y="4661"/>
                  </a:cubicBezTo>
                  <a:cubicBezTo>
                    <a:pt x="665" y="4676"/>
                    <a:pt x="675" y="4682"/>
                    <a:pt x="691" y="4687"/>
                  </a:cubicBezTo>
                  <a:lnTo>
                    <a:pt x="1293" y="4806"/>
                  </a:lnTo>
                  <a:lnTo>
                    <a:pt x="1303" y="4806"/>
                  </a:lnTo>
                  <a:cubicBezTo>
                    <a:pt x="1324" y="4806"/>
                    <a:pt x="1345" y="4796"/>
                    <a:pt x="1350" y="4775"/>
                  </a:cubicBezTo>
                  <a:cubicBezTo>
                    <a:pt x="1371" y="4728"/>
                    <a:pt x="1828" y="3643"/>
                    <a:pt x="1786" y="720"/>
                  </a:cubicBezTo>
                  <a:cubicBezTo>
                    <a:pt x="1786" y="700"/>
                    <a:pt x="1776" y="684"/>
                    <a:pt x="1755" y="679"/>
                  </a:cubicBezTo>
                  <a:lnTo>
                    <a:pt x="73" y="4"/>
                  </a:lnTo>
                  <a:cubicBezTo>
                    <a:pt x="66" y="2"/>
                    <a:pt x="60" y="0"/>
                    <a:pt x="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7"/>
            <p:cNvSpPr/>
            <p:nvPr/>
          </p:nvSpPr>
          <p:spPr>
            <a:xfrm>
              <a:off x="6158350" y="1633975"/>
              <a:ext cx="333675" cy="326525"/>
            </a:xfrm>
            <a:custGeom>
              <a:rect b="b" l="l" r="r" t="t"/>
              <a:pathLst>
                <a:path extrusionOk="0" h="13061" w="13347">
                  <a:moveTo>
                    <a:pt x="8182" y="1"/>
                  </a:moveTo>
                  <a:cubicBezTo>
                    <a:pt x="5344" y="1"/>
                    <a:pt x="1" y="1440"/>
                    <a:pt x="809" y="10676"/>
                  </a:cubicBezTo>
                  <a:cubicBezTo>
                    <a:pt x="809" y="10676"/>
                    <a:pt x="207" y="12067"/>
                    <a:pt x="5549" y="12654"/>
                  </a:cubicBezTo>
                  <a:cubicBezTo>
                    <a:pt x="8002" y="12923"/>
                    <a:pt x="9565" y="13060"/>
                    <a:pt x="10580" y="13060"/>
                  </a:cubicBezTo>
                  <a:cubicBezTo>
                    <a:pt x="11775" y="13060"/>
                    <a:pt x="12210" y="12870"/>
                    <a:pt x="12444" y="12482"/>
                  </a:cubicBezTo>
                  <a:cubicBezTo>
                    <a:pt x="12874" y="11771"/>
                    <a:pt x="13347" y="3532"/>
                    <a:pt x="12874" y="2400"/>
                  </a:cubicBezTo>
                  <a:cubicBezTo>
                    <a:pt x="12402" y="1263"/>
                    <a:pt x="11109" y="43"/>
                    <a:pt x="8306" y="2"/>
                  </a:cubicBezTo>
                  <a:cubicBezTo>
                    <a:pt x="8265" y="1"/>
                    <a:pt x="8224" y="1"/>
                    <a:pt x="81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7"/>
            <p:cNvSpPr/>
            <p:nvPr/>
          </p:nvSpPr>
          <p:spPr>
            <a:xfrm>
              <a:off x="6158050" y="1632975"/>
              <a:ext cx="333975" cy="332025"/>
            </a:xfrm>
            <a:custGeom>
              <a:rect b="b" l="l" r="r" t="t"/>
              <a:pathLst>
                <a:path extrusionOk="0" h="13281" w="13359">
                  <a:moveTo>
                    <a:pt x="821" y="10716"/>
                  </a:moveTo>
                  <a:cubicBezTo>
                    <a:pt x="821" y="10716"/>
                    <a:pt x="219" y="12107"/>
                    <a:pt x="5561" y="12694"/>
                  </a:cubicBezTo>
                  <a:cubicBezTo>
                    <a:pt x="10903" y="13280"/>
                    <a:pt x="12025" y="13239"/>
                    <a:pt x="12456" y="12522"/>
                  </a:cubicBezTo>
                  <a:cubicBezTo>
                    <a:pt x="12886" y="11811"/>
                    <a:pt x="13359" y="3572"/>
                    <a:pt x="12886" y="2440"/>
                  </a:cubicBezTo>
                  <a:cubicBezTo>
                    <a:pt x="12414" y="1303"/>
                    <a:pt x="11121" y="83"/>
                    <a:pt x="8318" y="42"/>
                  </a:cubicBezTo>
                  <a:cubicBezTo>
                    <a:pt x="5514" y="0"/>
                    <a:pt x="1" y="1345"/>
                    <a:pt x="821" y="10716"/>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7"/>
            <p:cNvSpPr/>
            <p:nvPr/>
          </p:nvSpPr>
          <p:spPr>
            <a:xfrm>
              <a:off x="6168950" y="1632800"/>
              <a:ext cx="324775" cy="328950"/>
            </a:xfrm>
            <a:custGeom>
              <a:rect b="b" l="l" r="r" t="t"/>
              <a:pathLst>
                <a:path extrusionOk="0" h="13158" w="12991">
                  <a:moveTo>
                    <a:pt x="7749" y="99"/>
                  </a:moveTo>
                  <a:cubicBezTo>
                    <a:pt x="7797" y="99"/>
                    <a:pt x="7842" y="100"/>
                    <a:pt x="7887" y="101"/>
                  </a:cubicBezTo>
                  <a:cubicBezTo>
                    <a:pt x="10981" y="147"/>
                    <a:pt x="12051" y="1601"/>
                    <a:pt x="12409" y="2463"/>
                  </a:cubicBezTo>
                  <a:cubicBezTo>
                    <a:pt x="12887" y="3600"/>
                    <a:pt x="12383" y="11844"/>
                    <a:pt x="11983" y="12509"/>
                  </a:cubicBezTo>
                  <a:cubicBezTo>
                    <a:pt x="11759" y="12877"/>
                    <a:pt x="11308" y="13057"/>
                    <a:pt x="10141" y="13057"/>
                  </a:cubicBezTo>
                  <a:cubicBezTo>
                    <a:pt x="9124" y="13057"/>
                    <a:pt x="7562" y="12920"/>
                    <a:pt x="5130" y="12654"/>
                  </a:cubicBezTo>
                  <a:cubicBezTo>
                    <a:pt x="1652" y="12270"/>
                    <a:pt x="738" y="11543"/>
                    <a:pt x="504" y="11143"/>
                  </a:cubicBezTo>
                  <a:cubicBezTo>
                    <a:pt x="364" y="10910"/>
                    <a:pt x="432" y="10754"/>
                    <a:pt x="432" y="10744"/>
                  </a:cubicBezTo>
                  <a:cubicBezTo>
                    <a:pt x="432" y="10738"/>
                    <a:pt x="437" y="10728"/>
                    <a:pt x="437" y="10723"/>
                  </a:cubicBezTo>
                  <a:cubicBezTo>
                    <a:pt x="99" y="6902"/>
                    <a:pt x="790" y="4046"/>
                    <a:pt x="2477" y="2229"/>
                  </a:cubicBezTo>
                  <a:cubicBezTo>
                    <a:pt x="4180" y="396"/>
                    <a:pt x="6458" y="99"/>
                    <a:pt x="7749" y="99"/>
                  </a:cubicBezTo>
                  <a:close/>
                  <a:moveTo>
                    <a:pt x="7750" y="1"/>
                  </a:moveTo>
                  <a:cubicBezTo>
                    <a:pt x="6438" y="1"/>
                    <a:pt x="4134" y="302"/>
                    <a:pt x="2405" y="2162"/>
                  </a:cubicBezTo>
                  <a:cubicBezTo>
                    <a:pt x="696" y="3994"/>
                    <a:pt x="1" y="6876"/>
                    <a:pt x="338" y="10718"/>
                  </a:cubicBezTo>
                  <a:cubicBezTo>
                    <a:pt x="323" y="10764"/>
                    <a:pt x="276" y="10946"/>
                    <a:pt x="416" y="11185"/>
                  </a:cubicBezTo>
                  <a:cubicBezTo>
                    <a:pt x="707" y="11694"/>
                    <a:pt x="1766" y="12379"/>
                    <a:pt x="5120" y="12748"/>
                  </a:cubicBezTo>
                  <a:cubicBezTo>
                    <a:pt x="7560" y="13017"/>
                    <a:pt x="9128" y="13158"/>
                    <a:pt x="10151" y="13158"/>
                  </a:cubicBezTo>
                  <a:cubicBezTo>
                    <a:pt x="11365" y="13158"/>
                    <a:pt x="11822" y="12960"/>
                    <a:pt x="12066" y="12555"/>
                  </a:cubicBezTo>
                  <a:cubicBezTo>
                    <a:pt x="12508" y="11823"/>
                    <a:pt x="12990" y="3605"/>
                    <a:pt x="12497" y="2426"/>
                  </a:cubicBezTo>
                  <a:cubicBezTo>
                    <a:pt x="12129" y="1544"/>
                    <a:pt x="11038" y="49"/>
                    <a:pt x="7887" y="2"/>
                  </a:cubicBezTo>
                  <a:cubicBezTo>
                    <a:pt x="7842" y="1"/>
                    <a:pt x="7797" y="1"/>
                    <a:pt x="7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7"/>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7"/>
            <p:cNvSpPr/>
            <p:nvPr/>
          </p:nvSpPr>
          <p:spPr>
            <a:xfrm>
              <a:off x="6298225" y="1632800"/>
              <a:ext cx="195500" cy="328950"/>
            </a:xfrm>
            <a:custGeom>
              <a:rect b="b" l="l" r="r" t="t"/>
              <a:pathLst>
                <a:path extrusionOk="0" h="13158" w="7820">
                  <a:moveTo>
                    <a:pt x="2550" y="99"/>
                  </a:moveTo>
                  <a:cubicBezTo>
                    <a:pt x="2606" y="99"/>
                    <a:pt x="2661" y="99"/>
                    <a:pt x="2716" y="101"/>
                  </a:cubicBezTo>
                  <a:cubicBezTo>
                    <a:pt x="5810" y="142"/>
                    <a:pt x="6880" y="1601"/>
                    <a:pt x="7238" y="2463"/>
                  </a:cubicBezTo>
                  <a:cubicBezTo>
                    <a:pt x="7716" y="3600"/>
                    <a:pt x="7212" y="11844"/>
                    <a:pt x="6812" y="12509"/>
                  </a:cubicBezTo>
                  <a:cubicBezTo>
                    <a:pt x="6615" y="12825"/>
                    <a:pt x="6277" y="13033"/>
                    <a:pt x="5218" y="13054"/>
                  </a:cubicBezTo>
                  <a:cubicBezTo>
                    <a:pt x="5265" y="13007"/>
                    <a:pt x="5307" y="12950"/>
                    <a:pt x="5343" y="12893"/>
                  </a:cubicBezTo>
                  <a:cubicBezTo>
                    <a:pt x="5784" y="12156"/>
                    <a:pt x="6267" y="3937"/>
                    <a:pt x="5774" y="2764"/>
                  </a:cubicBezTo>
                  <a:cubicBezTo>
                    <a:pt x="5405" y="1876"/>
                    <a:pt x="4315" y="386"/>
                    <a:pt x="1164" y="339"/>
                  </a:cubicBezTo>
                  <a:lnTo>
                    <a:pt x="1039" y="339"/>
                  </a:lnTo>
                  <a:cubicBezTo>
                    <a:pt x="873" y="339"/>
                    <a:pt x="712" y="339"/>
                    <a:pt x="541" y="350"/>
                  </a:cubicBezTo>
                  <a:cubicBezTo>
                    <a:pt x="1198" y="187"/>
                    <a:pt x="1874" y="99"/>
                    <a:pt x="2550" y="99"/>
                  </a:cubicBezTo>
                  <a:close/>
                  <a:moveTo>
                    <a:pt x="2575" y="1"/>
                  </a:moveTo>
                  <a:cubicBezTo>
                    <a:pt x="1714" y="1"/>
                    <a:pt x="859" y="136"/>
                    <a:pt x="37" y="397"/>
                  </a:cubicBezTo>
                  <a:cubicBezTo>
                    <a:pt x="16" y="402"/>
                    <a:pt x="1" y="428"/>
                    <a:pt x="6" y="454"/>
                  </a:cubicBezTo>
                  <a:cubicBezTo>
                    <a:pt x="10" y="476"/>
                    <a:pt x="31" y="491"/>
                    <a:pt x="50" y="491"/>
                  </a:cubicBezTo>
                  <a:cubicBezTo>
                    <a:pt x="52" y="491"/>
                    <a:pt x="55" y="491"/>
                    <a:pt x="58" y="490"/>
                  </a:cubicBezTo>
                  <a:cubicBezTo>
                    <a:pt x="389" y="453"/>
                    <a:pt x="721" y="432"/>
                    <a:pt x="1052" y="432"/>
                  </a:cubicBezTo>
                  <a:cubicBezTo>
                    <a:pt x="1089" y="432"/>
                    <a:pt x="1126" y="432"/>
                    <a:pt x="1164" y="433"/>
                  </a:cubicBezTo>
                  <a:cubicBezTo>
                    <a:pt x="4258" y="480"/>
                    <a:pt x="5327" y="1938"/>
                    <a:pt x="5686" y="2800"/>
                  </a:cubicBezTo>
                  <a:cubicBezTo>
                    <a:pt x="6163" y="3937"/>
                    <a:pt x="5660" y="12182"/>
                    <a:pt x="5260" y="12841"/>
                  </a:cubicBezTo>
                  <a:cubicBezTo>
                    <a:pt x="5208" y="12929"/>
                    <a:pt x="5140" y="13007"/>
                    <a:pt x="5068" y="13069"/>
                  </a:cubicBezTo>
                  <a:cubicBezTo>
                    <a:pt x="5031" y="13101"/>
                    <a:pt x="5052" y="13158"/>
                    <a:pt x="5099" y="13158"/>
                  </a:cubicBezTo>
                  <a:cubicBezTo>
                    <a:pt x="6153" y="13147"/>
                    <a:pt x="6636" y="12981"/>
                    <a:pt x="6895" y="12555"/>
                  </a:cubicBezTo>
                  <a:cubicBezTo>
                    <a:pt x="7337" y="11823"/>
                    <a:pt x="7819" y="3605"/>
                    <a:pt x="7331" y="2426"/>
                  </a:cubicBezTo>
                  <a:cubicBezTo>
                    <a:pt x="6958" y="1544"/>
                    <a:pt x="5867" y="49"/>
                    <a:pt x="2716" y="2"/>
                  </a:cubicBezTo>
                  <a:cubicBezTo>
                    <a:pt x="2669" y="1"/>
                    <a:pt x="2622" y="1"/>
                    <a:pt x="2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7"/>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7"/>
            <p:cNvSpPr/>
            <p:nvPr/>
          </p:nvSpPr>
          <p:spPr>
            <a:xfrm>
              <a:off x="6153125" y="2247525"/>
              <a:ext cx="69200" cy="171125"/>
            </a:xfrm>
            <a:custGeom>
              <a:rect b="b" l="l" r="r" t="t"/>
              <a:pathLst>
                <a:path extrusionOk="0" h="6845" w="2768">
                  <a:moveTo>
                    <a:pt x="0" y="1"/>
                  </a:moveTo>
                  <a:lnTo>
                    <a:pt x="0" y="6335"/>
                  </a:lnTo>
                  <a:cubicBezTo>
                    <a:pt x="0" y="6335"/>
                    <a:pt x="598" y="6845"/>
                    <a:pt x="1418" y="6845"/>
                  </a:cubicBezTo>
                  <a:cubicBezTo>
                    <a:pt x="1828" y="6845"/>
                    <a:pt x="2293" y="6717"/>
                    <a:pt x="2768" y="6335"/>
                  </a:cubicBezTo>
                  <a:lnTo>
                    <a:pt x="27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7"/>
            <p:cNvSpPr/>
            <p:nvPr/>
          </p:nvSpPr>
          <p:spPr>
            <a:xfrm>
              <a:off x="6153125" y="2247525"/>
              <a:ext cx="69200" cy="187050"/>
            </a:xfrm>
            <a:custGeom>
              <a:rect b="b" l="l" r="r" t="t"/>
              <a:pathLst>
                <a:path extrusionOk="0" h="7482" w="2768">
                  <a:moveTo>
                    <a:pt x="2768" y="6335"/>
                  </a:moveTo>
                  <a:lnTo>
                    <a:pt x="2768" y="6335"/>
                  </a:lnTo>
                  <a:cubicBezTo>
                    <a:pt x="1345" y="7482"/>
                    <a:pt x="0" y="6335"/>
                    <a:pt x="0" y="6335"/>
                  </a:cubicBezTo>
                  <a:lnTo>
                    <a:pt x="0" y="1"/>
                  </a:lnTo>
                  <a:lnTo>
                    <a:pt x="2768"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7"/>
            <p:cNvSpPr/>
            <p:nvPr/>
          </p:nvSpPr>
          <p:spPr>
            <a:xfrm>
              <a:off x="6151825" y="2246225"/>
              <a:ext cx="71800" cy="173575"/>
            </a:xfrm>
            <a:custGeom>
              <a:rect b="b" l="l" r="r" t="t"/>
              <a:pathLst>
                <a:path extrusionOk="0" h="6943" w="2872">
                  <a:moveTo>
                    <a:pt x="2768" y="99"/>
                  </a:moveTo>
                  <a:lnTo>
                    <a:pt x="2768" y="6366"/>
                  </a:lnTo>
                  <a:cubicBezTo>
                    <a:pt x="2307" y="6731"/>
                    <a:pt x="1857" y="6853"/>
                    <a:pt x="1461" y="6853"/>
                  </a:cubicBezTo>
                  <a:cubicBezTo>
                    <a:pt x="742" y="6853"/>
                    <a:pt x="201" y="6450"/>
                    <a:pt x="94" y="6366"/>
                  </a:cubicBezTo>
                  <a:lnTo>
                    <a:pt x="94" y="99"/>
                  </a:lnTo>
                  <a:close/>
                  <a:moveTo>
                    <a:pt x="47" y="1"/>
                  </a:moveTo>
                  <a:cubicBezTo>
                    <a:pt x="21" y="1"/>
                    <a:pt x="0" y="27"/>
                    <a:pt x="0" y="53"/>
                  </a:cubicBezTo>
                  <a:lnTo>
                    <a:pt x="0" y="6387"/>
                  </a:lnTo>
                  <a:cubicBezTo>
                    <a:pt x="0" y="6397"/>
                    <a:pt x="6" y="6413"/>
                    <a:pt x="16" y="6423"/>
                  </a:cubicBezTo>
                  <a:cubicBezTo>
                    <a:pt x="26" y="6433"/>
                    <a:pt x="639" y="6942"/>
                    <a:pt x="1470" y="6942"/>
                  </a:cubicBezTo>
                  <a:cubicBezTo>
                    <a:pt x="1890" y="6942"/>
                    <a:pt x="2368" y="6812"/>
                    <a:pt x="2851" y="6423"/>
                  </a:cubicBezTo>
                  <a:cubicBezTo>
                    <a:pt x="2861" y="6413"/>
                    <a:pt x="2866" y="6402"/>
                    <a:pt x="2871" y="6387"/>
                  </a:cubicBezTo>
                  <a:lnTo>
                    <a:pt x="2871" y="53"/>
                  </a:lnTo>
                  <a:cubicBezTo>
                    <a:pt x="2866" y="27"/>
                    <a:pt x="2846" y="1"/>
                    <a:pt x="28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7"/>
            <p:cNvSpPr/>
            <p:nvPr/>
          </p:nvSpPr>
          <p:spPr>
            <a:xfrm>
              <a:off x="6152725" y="2235600"/>
              <a:ext cx="69075" cy="24675"/>
            </a:xfrm>
            <a:custGeom>
              <a:rect b="b" l="l" r="r" t="t"/>
              <a:pathLst>
                <a:path extrusionOk="0" h="987" w="2763">
                  <a:moveTo>
                    <a:pt x="1382" y="0"/>
                  </a:moveTo>
                  <a:cubicBezTo>
                    <a:pt x="619" y="0"/>
                    <a:pt x="1" y="218"/>
                    <a:pt x="1" y="493"/>
                  </a:cubicBezTo>
                  <a:cubicBezTo>
                    <a:pt x="1" y="763"/>
                    <a:pt x="619" y="987"/>
                    <a:pt x="1382" y="987"/>
                  </a:cubicBezTo>
                  <a:cubicBezTo>
                    <a:pt x="2145" y="987"/>
                    <a:pt x="2763" y="763"/>
                    <a:pt x="2763" y="493"/>
                  </a:cubicBezTo>
                  <a:cubicBezTo>
                    <a:pt x="2763" y="218"/>
                    <a:pt x="2145" y="0"/>
                    <a:pt x="13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7"/>
            <p:cNvSpPr/>
            <p:nvPr/>
          </p:nvSpPr>
          <p:spPr>
            <a:xfrm>
              <a:off x="6151575" y="2234300"/>
              <a:ext cx="71400" cy="27150"/>
            </a:xfrm>
            <a:custGeom>
              <a:rect b="b" l="l" r="r" t="t"/>
              <a:pathLst>
                <a:path extrusionOk="0" h="1086" w="2856">
                  <a:moveTo>
                    <a:pt x="1428" y="99"/>
                  </a:moveTo>
                  <a:cubicBezTo>
                    <a:pt x="2212" y="99"/>
                    <a:pt x="2762" y="332"/>
                    <a:pt x="2762" y="545"/>
                  </a:cubicBezTo>
                  <a:cubicBezTo>
                    <a:pt x="2762" y="753"/>
                    <a:pt x="2212" y="992"/>
                    <a:pt x="1428" y="992"/>
                  </a:cubicBezTo>
                  <a:cubicBezTo>
                    <a:pt x="644" y="992"/>
                    <a:pt x="99" y="758"/>
                    <a:pt x="99" y="545"/>
                  </a:cubicBezTo>
                  <a:cubicBezTo>
                    <a:pt x="99" y="332"/>
                    <a:pt x="644" y="99"/>
                    <a:pt x="1428" y="99"/>
                  </a:cubicBezTo>
                  <a:close/>
                  <a:moveTo>
                    <a:pt x="1428" y="0"/>
                  </a:moveTo>
                  <a:cubicBezTo>
                    <a:pt x="628" y="0"/>
                    <a:pt x="0" y="239"/>
                    <a:pt x="0" y="545"/>
                  </a:cubicBezTo>
                  <a:cubicBezTo>
                    <a:pt x="0" y="846"/>
                    <a:pt x="628" y="1085"/>
                    <a:pt x="1428" y="1085"/>
                  </a:cubicBezTo>
                  <a:cubicBezTo>
                    <a:pt x="2233" y="1085"/>
                    <a:pt x="2856" y="852"/>
                    <a:pt x="2856" y="545"/>
                  </a:cubicBezTo>
                  <a:cubicBezTo>
                    <a:pt x="2856" y="239"/>
                    <a:pt x="2227" y="0"/>
                    <a:pt x="14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7"/>
            <p:cNvSpPr/>
            <p:nvPr/>
          </p:nvSpPr>
          <p:spPr>
            <a:xfrm>
              <a:off x="6165325" y="2232600"/>
              <a:ext cx="44025" cy="23250"/>
            </a:xfrm>
            <a:custGeom>
              <a:rect b="b" l="l" r="r" t="t"/>
              <a:pathLst>
                <a:path extrusionOk="0" h="930" w="1761">
                  <a:moveTo>
                    <a:pt x="878" y="1"/>
                  </a:moveTo>
                  <a:cubicBezTo>
                    <a:pt x="395" y="1"/>
                    <a:pt x="0" y="146"/>
                    <a:pt x="0" y="317"/>
                  </a:cubicBezTo>
                  <a:lnTo>
                    <a:pt x="0" y="613"/>
                  </a:lnTo>
                  <a:cubicBezTo>
                    <a:pt x="0" y="785"/>
                    <a:pt x="395" y="930"/>
                    <a:pt x="878" y="930"/>
                  </a:cubicBezTo>
                  <a:cubicBezTo>
                    <a:pt x="1366" y="930"/>
                    <a:pt x="1760" y="785"/>
                    <a:pt x="1760" y="613"/>
                  </a:cubicBezTo>
                  <a:lnTo>
                    <a:pt x="1760" y="317"/>
                  </a:ln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7"/>
            <p:cNvSpPr/>
            <p:nvPr/>
          </p:nvSpPr>
          <p:spPr>
            <a:xfrm>
              <a:off x="6164025" y="2231425"/>
              <a:ext cx="46500" cy="25600"/>
            </a:xfrm>
            <a:custGeom>
              <a:rect b="b" l="l" r="r" t="t"/>
              <a:pathLst>
                <a:path extrusionOk="0" h="1024" w="1860">
                  <a:moveTo>
                    <a:pt x="930" y="100"/>
                  </a:moveTo>
                  <a:cubicBezTo>
                    <a:pt x="1407" y="100"/>
                    <a:pt x="1766" y="240"/>
                    <a:pt x="1766" y="364"/>
                  </a:cubicBezTo>
                  <a:lnTo>
                    <a:pt x="1766" y="660"/>
                  </a:lnTo>
                  <a:cubicBezTo>
                    <a:pt x="1766" y="785"/>
                    <a:pt x="1407" y="925"/>
                    <a:pt x="930" y="925"/>
                  </a:cubicBezTo>
                  <a:cubicBezTo>
                    <a:pt x="452" y="925"/>
                    <a:pt x="99" y="785"/>
                    <a:pt x="99" y="660"/>
                  </a:cubicBezTo>
                  <a:lnTo>
                    <a:pt x="99" y="364"/>
                  </a:lnTo>
                  <a:cubicBezTo>
                    <a:pt x="99" y="240"/>
                    <a:pt x="452" y="100"/>
                    <a:pt x="930" y="100"/>
                  </a:cubicBezTo>
                  <a:close/>
                  <a:moveTo>
                    <a:pt x="930" y="1"/>
                  </a:moveTo>
                  <a:cubicBezTo>
                    <a:pt x="478" y="1"/>
                    <a:pt x="0" y="131"/>
                    <a:pt x="0" y="364"/>
                  </a:cubicBezTo>
                  <a:lnTo>
                    <a:pt x="0" y="660"/>
                  </a:lnTo>
                  <a:cubicBezTo>
                    <a:pt x="0" y="894"/>
                    <a:pt x="478" y="1024"/>
                    <a:pt x="930" y="1024"/>
                  </a:cubicBezTo>
                  <a:cubicBezTo>
                    <a:pt x="1381" y="1024"/>
                    <a:pt x="1859" y="894"/>
                    <a:pt x="1859" y="660"/>
                  </a:cubicBezTo>
                  <a:lnTo>
                    <a:pt x="1859" y="364"/>
                  </a:ln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7"/>
            <p:cNvSpPr/>
            <p:nvPr/>
          </p:nvSpPr>
          <p:spPr>
            <a:xfrm>
              <a:off x="6165325" y="2232600"/>
              <a:ext cx="44025" cy="15875"/>
            </a:xfrm>
            <a:custGeom>
              <a:rect b="b" l="l" r="r" t="t"/>
              <a:pathLst>
                <a:path extrusionOk="0" h="635" w="1761">
                  <a:moveTo>
                    <a:pt x="878" y="1"/>
                  </a:moveTo>
                  <a:cubicBezTo>
                    <a:pt x="395" y="1"/>
                    <a:pt x="0" y="146"/>
                    <a:pt x="0" y="317"/>
                  </a:cubicBezTo>
                  <a:cubicBezTo>
                    <a:pt x="0" y="494"/>
                    <a:pt x="395" y="634"/>
                    <a:pt x="878" y="634"/>
                  </a:cubicBezTo>
                  <a:cubicBezTo>
                    <a:pt x="1366" y="634"/>
                    <a:pt x="1760" y="494"/>
                    <a:pt x="1760" y="317"/>
                  </a:cubicBez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7"/>
            <p:cNvSpPr/>
            <p:nvPr/>
          </p:nvSpPr>
          <p:spPr>
            <a:xfrm>
              <a:off x="6164025" y="2231425"/>
              <a:ext cx="46500" cy="18200"/>
            </a:xfrm>
            <a:custGeom>
              <a:rect b="b" l="l" r="r" t="t"/>
              <a:pathLst>
                <a:path extrusionOk="0" h="728" w="1860">
                  <a:moveTo>
                    <a:pt x="930" y="100"/>
                  </a:moveTo>
                  <a:cubicBezTo>
                    <a:pt x="1407" y="100"/>
                    <a:pt x="1766" y="240"/>
                    <a:pt x="1766" y="364"/>
                  </a:cubicBezTo>
                  <a:cubicBezTo>
                    <a:pt x="1766" y="489"/>
                    <a:pt x="1407" y="634"/>
                    <a:pt x="930" y="634"/>
                  </a:cubicBezTo>
                  <a:cubicBezTo>
                    <a:pt x="452" y="634"/>
                    <a:pt x="99" y="489"/>
                    <a:pt x="99" y="364"/>
                  </a:cubicBezTo>
                  <a:cubicBezTo>
                    <a:pt x="99" y="240"/>
                    <a:pt x="452" y="100"/>
                    <a:pt x="930" y="100"/>
                  </a:cubicBezTo>
                  <a:close/>
                  <a:moveTo>
                    <a:pt x="930" y="1"/>
                  </a:moveTo>
                  <a:cubicBezTo>
                    <a:pt x="478" y="1"/>
                    <a:pt x="0" y="131"/>
                    <a:pt x="0" y="364"/>
                  </a:cubicBezTo>
                  <a:cubicBezTo>
                    <a:pt x="0" y="598"/>
                    <a:pt x="478" y="728"/>
                    <a:pt x="930" y="728"/>
                  </a:cubicBezTo>
                  <a:cubicBezTo>
                    <a:pt x="1381" y="728"/>
                    <a:pt x="1859" y="598"/>
                    <a:pt x="1859" y="364"/>
                  </a:cubicBez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7"/>
            <p:cNvSpPr/>
            <p:nvPr/>
          </p:nvSpPr>
          <p:spPr>
            <a:xfrm>
              <a:off x="6176475" y="2160450"/>
              <a:ext cx="23650" cy="83800"/>
            </a:xfrm>
            <a:custGeom>
              <a:rect b="b" l="l" r="r" t="t"/>
              <a:pathLst>
                <a:path extrusionOk="0" h="3352" w="946">
                  <a:moveTo>
                    <a:pt x="1" y="0"/>
                  </a:moveTo>
                  <a:lnTo>
                    <a:pt x="1" y="3276"/>
                  </a:lnTo>
                  <a:lnTo>
                    <a:pt x="58" y="3297"/>
                  </a:lnTo>
                  <a:cubicBezTo>
                    <a:pt x="192" y="3333"/>
                    <a:pt x="331" y="3351"/>
                    <a:pt x="470" y="3351"/>
                  </a:cubicBezTo>
                  <a:cubicBezTo>
                    <a:pt x="631" y="3351"/>
                    <a:pt x="792" y="3326"/>
                    <a:pt x="946" y="3276"/>
                  </a:cubicBezTo>
                  <a:lnTo>
                    <a:pt x="94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7"/>
            <p:cNvSpPr/>
            <p:nvPr/>
          </p:nvSpPr>
          <p:spPr>
            <a:xfrm>
              <a:off x="6176475" y="2160450"/>
              <a:ext cx="23650" cy="84375"/>
            </a:xfrm>
            <a:custGeom>
              <a:rect b="b" l="l" r="r" t="t"/>
              <a:pathLst>
                <a:path extrusionOk="0" h="3375" w="946">
                  <a:moveTo>
                    <a:pt x="946" y="3276"/>
                  </a:moveTo>
                  <a:lnTo>
                    <a:pt x="946" y="3276"/>
                  </a:lnTo>
                  <a:cubicBezTo>
                    <a:pt x="660" y="3370"/>
                    <a:pt x="349" y="3375"/>
                    <a:pt x="58" y="3297"/>
                  </a:cubicBezTo>
                  <a:lnTo>
                    <a:pt x="1" y="3276"/>
                  </a:lnTo>
                  <a:lnTo>
                    <a:pt x="1" y="0"/>
                  </a:lnTo>
                  <a:lnTo>
                    <a:pt x="94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7"/>
            <p:cNvSpPr/>
            <p:nvPr/>
          </p:nvSpPr>
          <p:spPr>
            <a:xfrm>
              <a:off x="6175175" y="2159275"/>
              <a:ext cx="26250" cy="86200"/>
            </a:xfrm>
            <a:custGeom>
              <a:rect b="b" l="l" r="r" t="t"/>
              <a:pathLst>
                <a:path extrusionOk="0" h="3448" w="1050">
                  <a:moveTo>
                    <a:pt x="951" y="94"/>
                  </a:moveTo>
                  <a:lnTo>
                    <a:pt x="951" y="3287"/>
                  </a:lnTo>
                  <a:cubicBezTo>
                    <a:pt x="812" y="3330"/>
                    <a:pt x="668" y="3350"/>
                    <a:pt x="524" y="3350"/>
                  </a:cubicBezTo>
                  <a:cubicBezTo>
                    <a:pt x="390" y="3350"/>
                    <a:pt x="256" y="3332"/>
                    <a:pt x="126" y="3297"/>
                  </a:cubicBezTo>
                  <a:lnTo>
                    <a:pt x="100" y="3287"/>
                  </a:lnTo>
                  <a:lnTo>
                    <a:pt x="100" y="94"/>
                  </a:lnTo>
                  <a:close/>
                  <a:moveTo>
                    <a:pt x="53" y="0"/>
                  </a:moveTo>
                  <a:cubicBezTo>
                    <a:pt x="22" y="0"/>
                    <a:pt x="1" y="21"/>
                    <a:pt x="1" y="47"/>
                  </a:cubicBezTo>
                  <a:lnTo>
                    <a:pt x="1" y="3323"/>
                  </a:lnTo>
                  <a:cubicBezTo>
                    <a:pt x="1" y="3349"/>
                    <a:pt x="17" y="3365"/>
                    <a:pt x="37" y="3370"/>
                  </a:cubicBezTo>
                  <a:lnTo>
                    <a:pt x="94" y="3391"/>
                  </a:lnTo>
                  <a:cubicBezTo>
                    <a:pt x="235" y="3427"/>
                    <a:pt x="380" y="3448"/>
                    <a:pt x="525" y="3448"/>
                  </a:cubicBezTo>
                  <a:cubicBezTo>
                    <a:pt x="691" y="3448"/>
                    <a:pt x="858" y="3422"/>
                    <a:pt x="1013" y="3370"/>
                  </a:cubicBezTo>
                  <a:cubicBezTo>
                    <a:pt x="1034" y="3365"/>
                    <a:pt x="1050" y="3344"/>
                    <a:pt x="1050" y="3323"/>
                  </a:cubicBezTo>
                  <a:lnTo>
                    <a:pt x="1050" y="47"/>
                  </a:lnTo>
                  <a:cubicBezTo>
                    <a:pt x="1050" y="21"/>
                    <a:pt x="1024" y="0"/>
                    <a:pt x="9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7"/>
            <p:cNvSpPr/>
            <p:nvPr/>
          </p:nvSpPr>
          <p:spPr>
            <a:xfrm>
              <a:off x="5921050" y="2010500"/>
              <a:ext cx="511800" cy="171350"/>
            </a:xfrm>
            <a:custGeom>
              <a:rect b="b" l="l" r="r" t="t"/>
              <a:pathLst>
                <a:path extrusionOk="0" h="6854" w="20472">
                  <a:moveTo>
                    <a:pt x="6481" y="0"/>
                  </a:moveTo>
                  <a:cubicBezTo>
                    <a:pt x="3821" y="0"/>
                    <a:pt x="238" y="594"/>
                    <a:pt x="1" y="3138"/>
                  </a:cubicBezTo>
                  <a:cubicBezTo>
                    <a:pt x="1" y="3138"/>
                    <a:pt x="520" y="5199"/>
                    <a:pt x="4227" y="6081"/>
                  </a:cubicBezTo>
                  <a:cubicBezTo>
                    <a:pt x="6526" y="6629"/>
                    <a:pt x="8447" y="6853"/>
                    <a:pt x="9974" y="6853"/>
                  </a:cubicBezTo>
                  <a:cubicBezTo>
                    <a:pt x="10905" y="6853"/>
                    <a:pt x="11690" y="6770"/>
                    <a:pt x="12326" y="6626"/>
                  </a:cubicBezTo>
                  <a:cubicBezTo>
                    <a:pt x="14003" y="6253"/>
                    <a:pt x="19739" y="4316"/>
                    <a:pt x="19781" y="4067"/>
                  </a:cubicBezTo>
                  <a:cubicBezTo>
                    <a:pt x="19828" y="3812"/>
                    <a:pt x="20471" y="2006"/>
                    <a:pt x="16510" y="1419"/>
                  </a:cubicBezTo>
                  <a:cubicBezTo>
                    <a:pt x="12544" y="827"/>
                    <a:pt x="10124" y="329"/>
                    <a:pt x="8448" y="116"/>
                  </a:cubicBezTo>
                  <a:cubicBezTo>
                    <a:pt x="7937" y="50"/>
                    <a:pt x="7247" y="0"/>
                    <a:pt x="64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7"/>
            <p:cNvSpPr/>
            <p:nvPr/>
          </p:nvSpPr>
          <p:spPr>
            <a:xfrm>
              <a:off x="5921050" y="2006000"/>
              <a:ext cx="511800" cy="179650"/>
            </a:xfrm>
            <a:custGeom>
              <a:rect b="b" l="l" r="r" t="t"/>
              <a:pathLst>
                <a:path extrusionOk="0" h="7186" w="20472">
                  <a:moveTo>
                    <a:pt x="1" y="3318"/>
                  </a:moveTo>
                  <a:cubicBezTo>
                    <a:pt x="1" y="3318"/>
                    <a:pt x="520" y="5379"/>
                    <a:pt x="4227" y="6261"/>
                  </a:cubicBezTo>
                  <a:cubicBezTo>
                    <a:pt x="7928" y="7144"/>
                    <a:pt x="10649" y="7185"/>
                    <a:pt x="12326" y="6806"/>
                  </a:cubicBezTo>
                  <a:cubicBezTo>
                    <a:pt x="14003" y="6433"/>
                    <a:pt x="19739" y="4496"/>
                    <a:pt x="19781" y="4247"/>
                  </a:cubicBezTo>
                  <a:cubicBezTo>
                    <a:pt x="19828" y="3992"/>
                    <a:pt x="20471" y="2186"/>
                    <a:pt x="16510" y="1599"/>
                  </a:cubicBezTo>
                  <a:cubicBezTo>
                    <a:pt x="12544" y="1007"/>
                    <a:pt x="10124" y="509"/>
                    <a:pt x="8448" y="296"/>
                  </a:cubicBezTo>
                  <a:cubicBezTo>
                    <a:pt x="6163" y="0"/>
                    <a:pt x="307" y="42"/>
                    <a:pt x="1" y="331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7"/>
            <p:cNvSpPr/>
            <p:nvPr/>
          </p:nvSpPr>
          <p:spPr>
            <a:xfrm>
              <a:off x="5919875" y="2009175"/>
              <a:ext cx="500125" cy="173900"/>
            </a:xfrm>
            <a:custGeom>
              <a:rect b="b" l="l" r="r" t="t"/>
              <a:pathLst>
                <a:path extrusionOk="0" h="6956" w="20005">
                  <a:moveTo>
                    <a:pt x="6557" y="102"/>
                  </a:moveTo>
                  <a:cubicBezTo>
                    <a:pt x="7272" y="102"/>
                    <a:pt x="7939" y="146"/>
                    <a:pt x="8489" y="216"/>
                  </a:cubicBezTo>
                  <a:cubicBezTo>
                    <a:pt x="9273" y="314"/>
                    <a:pt x="10218" y="475"/>
                    <a:pt x="11412" y="683"/>
                  </a:cubicBezTo>
                  <a:cubicBezTo>
                    <a:pt x="12762" y="917"/>
                    <a:pt x="14439" y="1202"/>
                    <a:pt x="16552" y="1514"/>
                  </a:cubicBezTo>
                  <a:cubicBezTo>
                    <a:pt x="18125" y="1752"/>
                    <a:pt x="19153" y="2199"/>
                    <a:pt x="19600" y="2858"/>
                  </a:cubicBezTo>
                  <a:cubicBezTo>
                    <a:pt x="19838" y="3206"/>
                    <a:pt x="19906" y="3642"/>
                    <a:pt x="19797" y="4052"/>
                  </a:cubicBezTo>
                  <a:cubicBezTo>
                    <a:pt x="19792" y="4073"/>
                    <a:pt x="19786" y="4089"/>
                    <a:pt x="19786" y="4104"/>
                  </a:cubicBezTo>
                  <a:cubicBezTo>
                    <a:pt x="19584" y="4374"/>
                    <a:pt x="14133" y="6238"/>
                    <a:pt x="12362" y="6633"/>
                  </a:cubicBezTo>
                  <a:cubicBezTo>
                    <a:pt x="11694" y="6783"/>
                    <a:pt x="10909" y="6857"/>
                    <a:pt x="10031" y="6857"/>
                  </a:cubicBezTo>
                  <a:cubicBezTo>
                    <a:pt x="8392" y="6857"/>
                    <a:pt x="6427" y="6598"/>
                    <a:pt x="4284" y="6087"/>
                  </a:cubicBezTo>
                  <a:cubicBezTo>
                    <a:pt x="764" y="5252"/>
                    <a:pt x="141" y="3325"/>
                    <a:pt x="100" y="3191"/>
                  </a:cubicBezTo>
                  <a:cubicBezTo>
                    <a:pt x="167" y="2490"/>
                    <a:pt x="499" y="1898"/>
                    <a:pt x="1086" y="1425"/>
                  </a:cubicBezTo>
                  <a:cubicBezTo>
                    <a:pt x="2334" y="424"/>
                    <a:pt x="4620" y="102"/>
                    <a:pt x="6557" y="102"/>
                  </a:cubicBezTo>
                  <a:close/>
                  <a:moveTo>
                    <a:pt x="6518" y="0"/>
                  </a:moveTo>
                  <a:cubicBezTo>
                    <a:pt x="4655" y="0"/>
                    <a:pt x="2346" y="293"/>
                    <a:pt x="1024" y="1347"/>
                  </a:cubicBezTo>
                  <a:cubicBezTo>
                    <a:pt x="411" y="1841"/>
                    <a:pt x="63" y="2458"/>
                    <a:pt x="1" y="3191"/>
                  </a:cubicBezTo>
                  <a:cubicBezTo>
                    <a:pt x="1" y="3196"/>
                    <a:pt x="1" y="3201"/>
                    <a:pt x="1" y="3206"/>
                  </a:cubicBezTo>
                  <a:cubicBezTo>
                    <a:pt x="6" y="3227"/>
                    <a:pt x="567" y="5304"/>
                    <a:pt x="4258" y="6181"/>
                  </a:cubicBezTo>
                  <a:cubicBezTo>
                    <a:pt x="6413" y="6695"/>
                    <a:pt x="8385" y="6954"/>
                    <a:pt x="10036" y="6954"/>
                  </a:cubicBezTo>
                  <a:cubicBezTo>
                    <a:pt x="10083" y="6955"/>
                    <a:pt x="10129" y="6955"/>
                    <a:pt x="10175" y="6955"/>
                  </a:cubicBezTo>
                  <a:cubicBezTo>
                    <a:pt x="10913" y="6955"/>
                    <a:pt x="11655" y="6878"/>
                    <a:pt x="12378" y="6726"/>
                  </a:cubicBezTo>
                  <a:cubicBezTo>
                    <a:pt x="13286" y="6524"/>
                    <a:pt x="15213" y="5911"/>
                    <a:pt x="16729" y="5397"/>
                  </a:cubicBezTo>
                  <a:cubicBezTo>
                    <a:pt x="17601" y="5101"/>
                    <a:pt x="18348" y="4831"/>
                    <a:pt x="18899" y="4613"/>
                  </a:cubicBezTo>
                  <a:cubicBezTo>
                    <a:pt x="19854" y="4239"/>
                    <a:pt x="19864" y="4167"/>
                    <a:pt x="19875" y="4125"/>
                  </a:cubicBezTo>
                  <a:cubicBezTo>
                    <a:pt x="19875" y="4109"/>
                    <a:pt x="19880" y="4094"/>
                    <a:pt x="19885" y="4073"/>
                  </a:cubicBezTo>
                  <a:cubicBezTo>
                    <a:pt x="20004" y="3637"/>
                    <a:pt x="19927" y="3175"/>
                    <a:pt x="19672" y="2801"/>
                  </a:cubicBezTo>
                  <a:cubicBezTo>
                    <a:pt x="19210" y="2121"/>
                    <a:pt x="18161" y="1659"/>
                    <a:pt x="16557" y="1420"/>
                  </a:cubicBezTo>
                  <a:cubicBezTo>
                    <a:pt x="14449" y="1103"/>
                    <a:pt x="12772" y="818"/>
                    <a:pt x="11423" y="584"/>
                  </a:cubicBezTo>
                  <a:cubicBezTo>
                    <a:pt x="10229" y="382"/>
                    <a:pt x="9289" y="216"/>
                    <a:pt x="8500" y="117"/>
                  </a:cubicBezTo>
                  <a:cubicBezTo>
                    <a:pt x="7982" y="50"/>
                    <a:pt x="7288"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7"/>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7"/>
            <p:cNvSpPr/>
            <p:nvPr/>
          </p:nvSpPr>
          <p:spPr>
            <a:xfrm>
              <a:off x="5923275" y="2060225"/>
              <a:ext cx="498675" cy="122850"/>
            </a:xfrm>
            <a:custGeom>
              <a:rect b="b" l="l" r="r" t="t"/>
              <a:pathLst>
                <a:path extrusionOk="0" h="4914" w="19947">
                  <a:moveTo>
                    <a:pt x="18674" y="141"/>
                  </a:moveTo>
                  <a:cubicBezTo>
                    <a:pt x="19926" y="832"/>
                    <a:pt x="19723" y="1714"/>
                    <a:pt x="19661" y="2010"/>
                  </a:cubicBezTo>
                  <a:cubicBezTo>
                    <a:pt x="19656" y="2031"/>
                    <a:pt x="19650" y="2047"/>
                    <a:pt x="19650" y="2062"/>
                  </a:cubicBezTo>
                  <a:cubicBezTo>
                    <a:pt x="19448" y="2337"/>
                    <a:pt x="13997" y="4196"/>
                    <a:pt x="12226" y="4591"/>
                  </a:cubicBezTo>
                  <a:cubicBezTo>
                    <a:pt x="11558" y="4743"/>
                    <a:pt x="10774" y="4818"/>
                    <a:pt x="9896" y="4818"/>
                  </a:cubicBezTo>
                  <a:cubicBezTo>
                    <a:pt x="8257" y="4818"/>
                    <a:pt x="6292" y="4556"/>
                    <a:pt x="4148" y="4045"/>
                  </a:cubicBezTo>
                  <a:cubicBezTo>
                    <a:pt x="1734" y="3469"/>
                    <a:pt x="685" y="2410"/>
                    <a:pt x="239" y="1709"/>
                  </a:cubicBezTo>
                  <a:lnTo>
                    <a:pt x="239" y="1709"/>
                  </a:lnTo>
                  <a:cubicBezTo>
                    <a:pt x="971" y="2223"/>
                    <a:pt x="1905" y="2618"/>
                    <a:pt x="3006" y="2877"/>
                  </a:cubicBezTo>
                  <a:cubicBezTo>
                    <a:pt x="5160" y="3388"/>
                    <a:pt x="7135" y="3650"/>
                    <a:pt x="8784" y="3650"/>
                  </a:cubicBezTo>
                  <a:cubicBezTo>
                    <a:pt x="9668" y="3650"/>
                    <a:pt x="10457" y="3575"/>
                    <a:pt x="11131" y="3422"/>
                  </a:cubicBezTo>
                  <a:cubicBezTo>
                    <a:pt x="12039" y="3220"/>
                    <a:pt x="13966" y="2607"/>
                    <a:pt x="15482" y="2093"/>
                  </a:cubicBezTo>
                  <a:cubicBezTo>
                    <a:pt x="16349" y="1797"/>
                    <a:pt x="17096" y="1528"/>
                    <a:pt x="17646" y="1315"/>
                  </a:cubicBezTo>
                  <a:cubicBezTo>
                    <a:pt x="18602" y="941"/>
                    <a:pt x="18617" y="863"/>
                    <a:pt x="18622" y="821"/>
                  </a:cubicBezTo>
                  <a:cubicBezTo>
                    <a:pt x="18622" y="811"/>
                    <a:pt x="18628" y="790"/>
                    <a:pt x="18633" y="770"/>
                  </a:cubicBezTo>
                  <a:cubicBezTo>
                    <a:pt x="18685" y="567"/>
                    <a:pt x="18700" y="354"/>
                    <a:pt x="18674" y="141"/>
                  </a:cubicBezTo>
                  <a:close/>
                  <a:moveTo>
                    <a:pt x="18608" y="1"/>
                  </a:moveTo>
                  <a:cubicBezTo>
                    <a:pt x="18597" y="1"/>
                    <a:pt x="18585" y="5"/>
                    <a:pt x="18576" y="12"/>
                  </a:cubicBezTo>
                  <a:cubicBezTo>
                    <a:pt x="18560" y="22"/>
                    <a:pt x="18555" y="43"/>
                    <a:pt x="18560" y="58"/>
                  </a:cubicBezTo>
                  <a:cubicBezTo>
                    <a:pt x="18602" y="287"/>
                    <a:pt x="18591" y="520"/>
                    <a:pt x="18534" y="744"/>
                  </a:cubicBezTo>
                  <a:cubicBezTo>
                    <a:pt x="18529" y="764"/>
                    <a:pt x="18524" y="785"/>
                    <a:pt x="18524" y="795"/>
                  </a:cubicBezTo>
                  <a:cubicBezTo>
                    <a:pt x="18327" y="1071"/>
                    <a:pt x="12870" y="2929"/>
                    <a:pt x="11105" y="3329"/>
                  </a:cubicBezTo>
                  <a:cubicBezTo>
                    <a:pt x="10435" y="3479"/>
                    <a:pt x="9650" y="3554"/>
                    <a:pt x="8771" y="3554"/>
                  </a:cubicBezTo>
                  <a:cubicBezTo>
                    <a:pt x="7133" y="3554"/>
                    <a:pt x="5170" y="3294"/>
                    <a:pt x="3027" y="2784"/>
                  </a:cubicBezTo>
                  <a:cubicBezTo>
                    <a:pt x="1838" y="2498"/>
                    <a:pt x="851" y="2062"/>
                    <a:pt x="104" y="1491"/>
                  </a:cubicBezTo>
                  <a:cubicBezTo>
                    <a:pt x="93" y="1478"/>
                    <a:pt x="80" y="1472"/>
                    <a:pt x="68" y="1472"/>
                  </a:cubicBezTo>
                  <a:cubicBezTo>
                    <a:pt x="33" y="1472"/>
                    <a:pt x="0" y="1519"/>
                    <a:pt x="31" y="1553"/>
                  </a:cubicBezTo>
                  <a:cubicBezTo>
                    <a:pt x="400" y="2244"/>
                    <a:pt x="1428" y="3500"/>
                    <a:pt x="4122" y="4139"/>
                  </a:cubicBezTo>
                  <a:cubicBezTo>
                    <a:pt x="6277" y="4653"/>
                    <a:pt x="8249" y="4912"/>
                    <a:pt x="9900" y="4912"/>
                  </a:cubicBezTo>
                  <a:cubicBezTo>
                    <a:pt x="9947" y="4913"/>
                    <a:pt x="9993" y="4913"/>
                    <a:pt x="10040" y="4913"/>
                  </a:cubicBezTo>
                  <a:cubicBezTo>
                    <a:pt x="10782" y="4913"/>
                    <a:pt x="11519" y="4836"/>
                    <a:pt x="12247" y="4684"/>
                  </a:cubicBezTo>
                  <a:cubicBezTo>
                    <a:pt x="13156" y="4476"/>
                    <a:pt x="15082" y="3869"/>
                    <a:pt x="16593" y="3350"/>
                  </a:cubicBezTo>
                  <a:cubicBezTo>
                    <a:pt x="17465" y="3054"/>
                    <a:pt x="18212" y="2784"/>
                    <a:pt x="18763" y="2571"/>
                  </a:cubicBezTo>
                  <a:cubicBezTo>
                    <a:pt x="19718" y="2197"/>
                    <a:pt x="19733" y="2125"/>
                    <a:pt x="19739" y="2078"/>
                  </a:cubicBezTo>
                  <a:cubicBezTo>
                    <a:pt x="19744" y="2067"/>
                    <a:pt x="19744" y="2047"/>
                    <a:pt x="19749" y="2026"/>
                  </a:cubicBezTo>
                  <a:cubicBezTo>
                    <a:pt x="19946" y="1169"/>
                    <a:pt x="19567" y="489"/>
                    <a:pt x="18628" y="6"/>
                  </a:cubicBezTo>
                  <a:cubicBezTo>
                    <a:pt x="18622" y="2"/>
                    <a:pt x="18615" y="1"/>
                    <a:pt x="186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7"/>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7"/>
            <p:cNvSpPr/>
            <p:nvPr/>
          </p:nvSpPr>
          <p:spPr>
            <a:xfrm>
              <a:off x="6104325" y="1842425"/>
              <a:ext cx="349550" cy="256150"/>
            </a:xfrm>
            <a:custGeom>
              <a:rect b="b" l="l" r="r" t="t"/>
              <a:pathLst>
                <a:path extrusionOk="0" h="10246" w="13982">
                  <a:moveTo>
                    <a:pt x="4112" y="1"/>
                  </a:moveTo>
                  <a:cubicBezTo>
                    <a:pt x="3163" y="1"/>
                    <a:pt x="2358" y="125"/>
                    <a:pt x="1838" y="438"/>
                  </a:cubicBezTo>
                  <a:cubicBezTo>
                    <a:pt x="1838" y="438"/>
                    <a:pt x="1746" y="251"/>
                    <a:pt x="1641" y="251"/>
                  </a:cubicBezTo>
                  <a:cubicBezTo>
                    <a:pt x="1589" y="251"/>
                    <a:pt x="1534" y="297"/>
                    <a:pt x="1485" y="438"/>
                  </a:cubicBezTo>
                  <a:cubicBezTo>
                    <a:pt x="1397" y="692"/>
                    <a:pt x="1402" y="972"/>
                    <a:pt x="1501" y="1227"/>
                  </a:cubicBezTo>
                  <a:cubicBezTo>
                    <a:pt x="1501" y="1227"/>
                    <a:pt x="0" y="4923"/>
                    <a:pt x="504" y="7436"/>
                  </a:cubicBezTo>
                  <a:cubicBezTo>
                    <a:pt x="504" y="7436"/>
                    <a:pt x="270" y="7841"/>
                    <a:pt x="468" y="8069"/>
                  </a:cubicBezTo>
                  <a:cubicBezTo>
                    <a:pt x="518" y="8126"/>
                    <a:pt x="580" y="8147"/>
                    <a:pt x="645" y="8147"/>
                  </a:cubicBezTo>
                  <a:cubicBezTo>
                    <a:pt x="843" y="8147"/>
                    <a:pt x="1070" y="7950"/>
                    <a:pt x="1070" y="7950"/>
                  </a:cubicBezTo>
                  <a:cubicBezTo>
                    <a:pt x="1070" y="7950"/>
                    <a:pt x="5581" y="8853"/>
                    <a:pt x="7788" y="9056"/>
                  </a:cubicBezTo>
                  <a:cubicBezTo>
                    <a:pt x="7788" y="9056"/>
                    <a:pt x="9871" y="9798"/>
                    <a:pt x="10800" y="9798"/>
                  </a:cubicBezTo>
                  <a:cubicBezTo>
                    <a:pt x="10803" y="9798"/>
                    <a:pt x="10806" y="9798"/>
                    <a:pt x="10809" y="9798"/>
                  </a:cubicBezTo>
                  <a:cubicBezTo>
                    <a:pt x="10809" y="9798"/>
                    <a:pt x="11204" y="10245"/>
                    <a:pt x="11451" y="10245"/>
                  </a:cubicBezTo>
                  <a:cubicBezTo>
                    <a:pt x="11534" y="10245"/>
                    <a:pt x="11601" y="10194"/>
                    <a:pt x="11630" y="10058"/>
                  </a:cubicBezTo>
                  <a:cubicBezTo>
                    <a:pt x="11739" y="9513"/>
                    <a:pt x="11495" y="9222"/>
                    <a:pt x="11495" y="9222"/>
                  </a:cubicBezTo>
                  <a:cubicBezTo>
                    <a:pt x="11495" y="9222"/>
                    <a:pt x="12803" y="6844"/>
                    <a:pt x="13083" y="4612"/>
                  </a:cubicBezTo>
                  <a:cubicBezTo>
                    <a:pt x="13340" y="2597"/>
                    <a:pt x="13389" y="2587"/>
                    <a:pt x="13390" y="2587"/>
                  </a:cubicBezTo>
                  <a:cubicBezTo>
                    <a:pt x="13390" y="2587"/>
                    <a:pt x="13390" y="2587"/>
                    <a:pt x="13390" y="2587"/>
                  </a:cubicBezTo>
                  <a:cubicBezTo>
                    <a:pt x="13390" y="2587"/>
                    <a:pt x="13982" y="2213"/>
                    <a:pt x="13888" y="1865"/>
                  </a:cubicBezTo>
                  <a:cubicBezTo>
                    <a:pt x="13850" y="1721"/>
                    <a:pt x="13750" y="1678"/>
                    <a:pt x="13645" y="1678"/>
                  </a:cubicBezTo>
                  <a:cubicBezTo>
                    <a:pt x="13494" y="1678"/>
                    <a:pt x="13333" y="1767"/>
                    <a:pt x="13333" y="1767"/>
                  </a:cubicBezTo>
                  <a:cubicBezTo>
                    <a:pt x="13333" y="1767"/>
                    <a:pt x="7698" y="1"/>
                    <a:pt x="411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7"/>
            <p:cNvSpPr/>
            <p:nvPr/>
          </p:nvSpPr>
          <p:spPr>
            <a:xfrm>
              <a:off x="6104325" y="1815975"/>
              <a:ext cx="349550" cy="291400"/>
            </a:xfrm>
            <a:custGeom>
              <a:rect b="b" l="l" r="r" t="t"/>
              <a:pathLst>
                <a:path extrusionOk="0" h="11656" w="13982">
                  <a:moveTo>
                    <a:pt x="13333" y="2825"/>
                  </a:moveTo>
                  <a:cubicBezTo>
                    <a:pt x="13333" y="2825"/>
                    <a:pt x="4320" y="0"/>
                    <a:pt x="1838" y="1496"/>
                  </a:cubicBezTo>
                  <a:cubicBezTo>
                    <a:pt x="1838" y="1496"/>
                    <a:pt x="1631" y="1075"/>
                    <a:pt x="1485" y="1496"/>
                  </a:cubicBezTo>
                  <a:cubicBezTo>
                    <a:pt x="1397" y="1750"/>
                    <a:pt x="1402" y="2030"/>
                    <a:pt x="1501" y="2285"/>
                  </a:cubicBezTo>
                  <a:cubicBezTo>
                    <a:pt x="1501" y="2285"/>
                    <a:pt x="0" y="5981"/>
                    <a:pt x="504" y="8494"/>
                  </a:cubicBezTo>
                  <a:cubicBezTo>
                    <a:pt x="504" y="8494"/>
                    <a:pt x="270" y="8899"/>
                    <a:pt x="468" y="9127"/>
                  </a:cubicBezTo>
                  <a:cubicBezTo>
                    <a:pt x="670" y="9356"/>
                    <a:pt x="1070" y="9008"/>
                    <a:pt x="1070" y="9008"/>
                  </a:cubicBezTo>
                  <a:cubicBezTo>
                    <a:pt x="1070" y="9008"/>
                    <a:pt x="5581" y="9911"/>
                    <a:pt x="7788" y="10114"/>
                  </a:cubicBezTo>
                  <a:cubicBezTo>
                    <a:pt x="7788" y="10114"/>
                    <a:pt x="9885" y="10861"/>
                    <a:pt x="10809" y="10856"/>
                  </a:cubicBezTo>
                  <a:cubicBezTo>
                    <a:pt x="10809" y="10856"/>
                    <a:pt x="11515" y="11656"/>
                    <a:pt x="11630" y="11116"/>
                  </a:cubicBezTo>
                  <a:cubicBezTo>
                    <a:pt x="11739" y="10571"/>
                    <a:pt x="11495" y="10280"/>
                    <a:pt x="11495" y="10280"/>
                  </a:cubicBezTo>
                  <a:cubicBezTo>
                    <a:pt x="11495" y="10280"/>
                    <a:pt x="12803" y="7902"/>
                    <a:pt x="13083" y="5670"/>
                  </a:cubicBezTo>
                  <a:cubicBezTo>
                    <a:pt x="13343" y="3635"/>
                    <a:pt x="13390" y="3645"/>
                    <a:pt x="13390" y="3645"/>
                  </a:cubicBezTo>
                  <a:cubicBezTo>
                    <a:pt x="13390" y="3645"/>
                    <a:pt x="13982" y="3271"/>
                    <a:pt x="13888" y="2923"/>
                  </a:cubicBezTo>
                  <a:cubicBezTo>
                    <a:pt x="13795" y="2570"/>
                    <a:pt x="13333" y="2825"/>
                    <a:pt x="13333" y="282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7"/>
            <p:cNvSpPr/>
            <p:nvPr/>
          </p:nvSpPr>
          <p:spPr>
            <a:xfrm>
              <a:off x="6112875" y="2029225"/>
              <a:ext cx="4450" cy="12600"/>
            </a:xfrm>
            <a:custGeom>
              <a:rect b="b" l="l" r="r" t="t"/>
              <a:pathLst>
                <a:path extrusionOk="0" h="504" w="178">
                  <a:moveTo>
                    <a:pt x="177" y="198"/>
                  </a:moveTo>
                  <a:cubicBezTo>
                    <a:pt x="162" y="135"/>
                    <a:pt x="152" y="68"/>
                    <a:pt x="141" y="0"/>
                  </a:cubicBezTo>
                  <a:cubicBezTo>
                    <a:pt x="100" y="89"/>
                    <a:pt x="1" y="317"/>
                    <a:pt x="68" y="504"/>
                  </a:cubicBezTo>
                  <a:cubicBezTo>
                    <a:pt x="89" y="395"/>
                    <a:pt x="126" y="296"/>
                    <a:pt x="177" y="19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7"/>
            <p:cNvSpPr/>
            <p:nvPr/>
          </p:nvSpPr>
          <p:spPr>
            <a:xfrm>
              <a:off x="6392075" y="2076075"/>
              <a:ext cx="3775" cy="11700"/>
            </a:xfrm>
            <a:custGeom>
              <a:rect b="b" l="l" r="r" t="t"/>
              <a:pathLst>
                <a:path extrusionOk="0" h="468" w="151">
                  <a:moveTo>
                    <a:pt x="0" y="110"/>
                  </a:moveTo>
                  <a:cubicBezTo>
                    <a:pt x="73" y="213"/>
                    <a:pt x="125" y="338"/>
                    <a:pt x="146" y="468"/>
                  </a:cubicBezTo>
                  <a:cubicBezTo>
                    <a:pt x="151" y="307"/>
                    <a:pt x="120" y="146"/>
                    <a:pt x="57" y="1"/>
                  </a:cubicBezTo>
                  <a:cubicBezTo>
                    <a:pt x="21" y="68"/>
                    <a:pt x="0" y="110"/>
                    <a:pt x="0" y="11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7"/>
            <p:cNvSpPr/>
            <p:nvPr/>
          </p:nvSpPr>
          <p:spPr>
            <a:xfrm>
              <a:off x="6111075" y="1858800"/>
              <a:ext cx="342925" cy="248700"/>
            </a:xfrm>
            <a:custGeom>
              <a:rect b="b" l="l" r="r" t="t"/>
              <a:pathLst>
                <a:path extrusionOk="0" h="9948" w="13717">
                  <a:moveTo>
                    <a:pt x="13120" y="1932"/>
                  </a:moveTo>
                  <a:cubicBezTo>
                    <a:pt x="13120" y="1932"/>
                    <a:pt x="13073" y="1922"/>
                    <a:pt x="12819" y="3957"/>
                  </a:cubicBezTo>
                  <a:cubicBezTo>
                    <a:pt x="12538" y="6189"/>
                    <a:pt x="11225" y="8567"/>
                    <a:pt x="11225" y="8567"/>
                  </a:cubicBezTo>
                  <a:cubicBezTo>
                    <a:pt x="11225" y="8567"/>
                    <a:pt x="11469" y="8852"/>
                    <a:pt x="11360" y="9398"/>
                  </a:cubicBezTo>
                  <a:cubicBezTo>
                    <a:pt x="11245" y="9948"/>
                    <a:pt x="10539" y="9138"/>
                    <a:pt x="10539" y="9138"/>
                  </a:cubicBezTo>
                  <a:cubicBezTo>
                    <a:pt x="9615" y="9148"/>
                    <a:pt x="7518" y="8401"/>
                    <a:pt x="7518" y="8401"/>
                  </a:cubicBezTo>
                  <a:cubicBezTo>
                    <a:pt x="5311" y="8198"/>
                    <a:pt x="800" y="7295"/>
                    <a:pt x="800" y="7295"/>
                  </a:cubicBezTo>
                  <a:cubicBezTo>
                    <a:pt x="800" y="7295"/>
                    <a:pt x="400" y="7643"/>
                    <a:pt x="198" y="7414"/>
                  </a:cubicBezTo>
                  <a:cubicBezTo>
                    <a:pt x="0" y="7186"/>
                    <a:pt x="234" y="6781"/>
                    <a:pt x="234" y="6781"/>
                  </a:cubicBezTo>
                  <a:cubicBezTo>
                    <a:pt x="140" y="6277"/>
                    <a:pt x="109" y="5763"/>
                    <a:pt x="140" y="5249"/>
                  </a:cubicBezTo>
                  <a:cubicBezTo>
                    <a:pt x="3245" y="6667"/>
                    <a:pt x="5249" y="6781"/>
                    <a:pt x="7809" y="5031"/>
                  </a:cubicBezTo>
                  <a:cubicBezTo>
                    <a:pt x="9729" y="3718"/>
                    <a:pt x="9646" y="977"/>
                    <a:pt x="8800" y="1"/>
                  </a:cubicBezTo>
                  <a:cubicBezTo>
                    <a:pt x="11126" y="504"/>
                    <a:pt x="13063" y="1112"/>
                    <a:pt x="13063" y="1112"/>
                  </a:cubicBezTo>
                  <a:cubicBezTo>
                    <a:pt x="13063" y="1112"/>
                    <a:pt x="13525" y="857"/>
                    <a:pt x="13618" y="1205"/>
                  </a:cubicBezTo>
                  <a:cubicBezTo>
                    <a:pt x="13717" y="1558"/>
                    <a:pt x="13120" y="1932"/>
                    <a:pt x="13120" y="193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7"/>
            <p:cNvSpPr/>
            <p:nvPr/>
          </p:nvSpPr>
          <p:spPr>
            <a:xfrm>
              <a:off x="6103800" y="1841100"/>
              <a:ext cx="351250" cy="258625"/>
            </a:xfrm>
            <a:custGeom>
              <a:rect b="b" l="l" r="r" t="t"/>
              <a:pathLst>
                <a:path extrusionOk="0" h="10345" w="14050">
                  <a:moveTo>
                    <a:pt x="4120" y="104"/>
                  </a:moveTo>
                  <a:cubicBezTo>
                    <a:pt x="7663" y="104"/>
                    <a:pt x="13269" y="1846"/>
                    <a:pt x="13343" y="1866"/>
                  </a:cubicBezTo>
                  <a:cubicBezTo>
                    <a:pt x="13347" y="1869"/>
                    <a:pt x="13353" y="1870"/>
                    <a:pt x="13358" y="1870"/>
                  </a:cubicBezTo>
                  <a:cubicBezTo>
                    <a:pt x="13366" y="1870"/>
                    <a:pt x="13373" y="1867"/>
                    <a:pt x="13380" y="1861"/>
                  </a:cubicBezTo>
                  <a:cubicBezTo>
                    <a:pt x="13432" y="1837"/>
                    <a:pt x="13558" y="1782"/>
                    <a:pt x="13670" y="1782"/>
                  </a:cubicBezTo>
                  <a:cubicBezTo>
                    <a:pt x="13703" y="1782"/>
                    <a:pt x="13735" y="1787"/>
                    <a:pt x="13764" y="1799"/>
                  </a:cubicBezTo>
                  <a:cubicBezTo>
                    <a:pt x="13816" y="1825"/>
                    <a:pt x="13852" y="1872"/>
                    <a:pt x="13862" y="1929"/>
                  </a:cubicBezTo>
                  <a:cubicBezTo>
                    <a:pt x="13945" y="2235"/>
                    <a:pt x="13416" y="2578"/>
                    <a:pt x="13385" y="2593"/>
                  </a:cubicBezTo>
                  <a:lnTo>
                    <a:pt x="13380" y="2598"/>
                  </a:lnTo>
                  <a:cubicBezTo>
                    <a:pt x="13359" y="2614"/>
                    <a:pt x="13312" y="2645"/>
                    <a:pt x="13058" y="4654"/>
                  </a:cubicBezTo>
                  <a:cubicBezTo>
                    <a:pt x="12782" y="6850"/>
                    <a:pt x="11485" y="9228"/>
                    <a:pt x="11474" y="9249"/>
                  </a:cubicBezTo>
                  <a:cubicBezTo>
                    <a:pt x="11464" y="9270"/>
                    <a:pt x="11464" y="9291"/>
                    <a:pt x="11479" y="9306"/>
                  </a:cubicBezTo>
                  <a:cubicBezTo>
                    <a:pt x="11479" y="9306"/>
                    <a:pt x="11703" y="9581"/>
                    <a:pt x="11599" y="10095"/>
                  </a:cubicBezTo>
                  <a:cubicBezTo>
                    <a:pt x="11583" y="10178"/>
                    <a:pt x="11552" y="10230"/>
                    <a:pt x="11500" y="10246"/>
                  </a:cubicBezTo>
                  <a:cubicBezTo>
                    <a:pt x="11491" y="10248"/>
                    <a:pt x="11482" y="10249"/>
                    <a:pt x="11471" y="10249"/>
                  </a:cubicBezTo>
                  <a:cubicBezTo>
                    <a:pt x="11312" y="10249"/>
                    <a:pt x="11023" y="9991"/>
                    <a:pt x="10867" y="9815"/>
                  </a:cubicBezTo>
                  <a:cubicBezTo>
                    <a:pt x="10862" y="9804"/>
                    <a:pt x="10846" y="9799"/>
                    <a:pt x="10830" y="9799"/>
                  </a:cubicBezTo>
                  <a:lnTo>
                    <a:pt x="10820" y="9799"/>
                  </a:lnTo>
                  <a:cubicBezTo>
                    <a:pt x="9911" y="9799"/>
                    <a:pt x="7850" y="9067"/>
                    <a:pt x="7830" y="9062"/>
                  </a:cubicBezTo>
                  <a:lnTo>
                    <a:pt x="7819" y="9062"/>
                  </a:lnTo>
                  <a:cubicBezTo>
                    <a:pt x="5634" y="8860"/>
                    <a:pt x="1148" y="7967"/>
                    <a:pt x="1101" y="7956"/>
                  </a:cubicBezTo>
                  <a:cubicBezTo>
                    <a:pt x="1091" y="7956"/>
                    <a:pt x="1075" y="7956"/>
                    <a:pt x="1060" y="7967"/>
                  </a:cubicBezTo>
                  <a:cubicBezTo>
                    <a:pt x="1060" y="7971"/>
                    <a:pt x="851" y="8156"/>
                    <a:pt x="676" y="8156"/>
                  </a:cubicBezTo>
                  <a:cubicBezTo>
                    <a:pt x="622" y="8156"/>
                    <a:pt x="571" y="8138"/>
                    <a:pt x="530" y="8091"/>
                  </a:cubicBezTo>
                  <a:cubicBezTo>
                    <a:pt x="354" y="7889"/>
                    <a:pt x="566" y="7520"/>
                    <a:pt x="566" y="7515"/>
                  </a:cubicBezTo>
                  <a:cubicBezTo>
                    <a:pt x="572" y="7505"/>
                    <a:pt x="577" y="7494"/>
                    <a:pt x="572" y="7479"/>
                  </a:cubicBezTo>
                  <a:cubicBezTo>
                    <a:pt x="78" y="5007"/>
                    <a:pt x="1553" y="1332"/>
                    <a:pt x="1568" y="1295"/>
                  </a:cubicBezTo>
                  <a:cubicBezTo>
                    <a:pt x="1574" y="1285"/>
                    <a:pt x="1574" y="1269"/>
                    <a:pt x="1568" y="1259"/>
                  </a:cubicBezTo>
                  <a:cubicBezTo>
                    <a:pt x="1475" y="1015"/>
                    <a:pt x="1470" y="750"/>
                    <a:pt x="1553" y="506"/>
                  </a:cubicBezTo>
                  <a:cubicBezTo>
                    <a:pt x="1589" y="413"/>
                    <a:pt x="1626" y="356"/>
                    <a:pt x="1662" y="356"/>
                  </a:cubicBezTo>
                  <a:cubicBezTo>
                    <a:pt x="1714" y="356"/>
                    <a:pt x="1786" y="449"/>
                    <a:pt x="1818" y="511"/>
                  </a:cubicBezTo>
                  <a:cubicBezTo>
                    <a:pt x="1823" y="527"/>
                    <a:pt x="1833" y="532"/>
                    <a:pt x="1849" y="537"/>
                  </a:cubicBezTo>
                  <a:cubicBezTo>
                    <a:pt x="1853" y="540"/>
                    <a:pt x="1858" y="541"/>
                    <a:pt x="1864" y="541"/>
                  </a:cubicBezTo>
                  <a:cubicBezTo>
                    <a:pt x="1871" y="541"/>
                    <a:pt x="1879" y="538"/>
                    <a:pt x="1885" y="532"/>
                  </a:cubicBezTo>
                  <a:cubicBezTo>
                    <a:pt x="2393" y="225"/>
                    <a:pt x="3185" y="104"/>
                    <a:pt x="4120" y="104"/>
                  </a:cubicBezTo>
                  <a:close/>
                  <a:moveTo>
                    <a:pt x="4151" y="0"/>
                  </a:moveTo>
                  <a:cubicBezTo>
                    <a:pt x="3214" y="0"/>
                    <a:pt x="2412" y="120"/>
                    <a:pt x="1880" y="423"/>
                  </a:cubicBezTo>
                  <a:cubicBezTo>
                    <a:pt x="1839" y="362"/>
                    <a:pt x="1759" y="257"/>
                    <a:pt x="1664" y="257"/>
                  </a:cubicBezTo>
                  <a:cubicBezTo>
                    <a:pt x="1661" y="257"/>
                    <a:pt x="1659" y="257"/>
                    <a:pt x="1657" y="257"/>
                  </a:cubicBezTo>
                  <a:cubicBezTo>
                    <a:pt x="1574" y="262"/>
                    <a:pt x="1511" y="335"/>
                    <a:pt x="1459" y="475"/>
                  </a:cubicBezTo>
                  <a:cubicBezTo>
                    <a:pt x="1371" y="735"/>
                    <a:pt x="1376" y="1020"/>
                    <a:pt x="1470" y="1280"/>
                  </a:cubicBezTo>
                  <a:cubicBezTo>
                    <a:pt x="1356" y="1565"/>
                    <a:pt x="1" y="5075"/>
                    <a:pt x="473" y="7484"/>
                  </a:cubicBezTo>
                  <a:cubicBezTo>
                    <a:pt x="431" y="7567"/>
                    <a:pt x="250" y="7920"/>
                    <a:pt x="452" y="8154"/>
                  </a:cubicBezTo>
                  <a:cubicBezTo>
                    <a:pt x="514" y="8225"/>
                    <a:pt x="590" y="8251"/>
                    <a:pt x="668" y="8251"/>
                  </a:cubicBezTo>
                  <a:cubicBezTo>
                    <a:pt x="850" y="8251"/>
                    <a:pt x="1045" y="8107"/>
                    <a:pt x="1106" y="8060"/>
                  </a:cubicBezTo>
                  <a:cubicBezTo>
                    <a:pt x="1454" y="8128"/>
                    <a:pt x="5691" y="8963"/>
                    <a:pt x="7798" y="9156"/>
                  </a:cubicBezTo>
                  <a:cubicBezTo>
                    <a:pt x="7944" y="9207"/>
                    <a:pt x="9896" y="9893"/>
                    <a:pt x="10810" y="9898"/>
                  </a:cubicBezTo>
                  <a:cubicBezTo>
                    <a:pt x="10893" y="9991"/>
                    <a:pt x="11230" y="10344"/>
                    <a:pt x="11474" y="10344"/>
                  </a:cubicBezTo>
                  <a:cubicBezTo>
                    <a:pt x="11490" y="10344"/>
                    <a:pt x="11510" y="10339"/>
                    <a:pt x="11526" y="10329"/>
                  </a:cubicBezTo>
                  <a:cubicBezTo>
                    <a:pt x="11614" y="10308"/>
                    <a:pt x="11671" y="10235"/>
                    <a:pt x="11697" y="10111"/>
                  </a:cubicBezTo>
                  <a:cubicBezTo>
                    <a:pt x="11791" y="9638"/>
                    <a:pt x="11630" y="9353"/>
                    <a:pt x="11573" y="9265"/>
                  </a:cubicBezTo>
                  <a:cubicBezTo>
                    <a:pt x="11718" y="8989"/>
                    <a:pt x="12897" y="6752"/>
                    <a:pt x="13156" y="4665"/>
                  </a:cubicBezTo>
                  <a:cubicBezTo>
                    <a:pt x="13364" y="3014"/>
                    <a:pt x="13431" y="2718"/>
                    <a:pt x="13447" y="2666"/>
                  </a:cubicBezTo>
                  <a:cubicBezTo>
                    <a:pt x="13535" y="2609"/>
                    <a:pt x="14049" y="2256"/>
                    <a:pt x="13956" y="1898"/>
                  </a:cubicBezTo>
                  <a:cubicBezTo>
                    <a:pt x="13940" y="1815"/>
                    <a:pt x="13878" y="1742"/>
                    <a:pt x="13800" y="1705"/>
                  </a:cubicBezTo>
                  <a:cubicBezTo>
                    <a:pt x="13759" y="1689"/>
                    <a:pt x="13715" y="1682"/>
                    <a:pt x="13671" y="1682"/>
                  </a:cubicBezTo>
                  <a:cubicBezTo>
                    <a:pt x="13536" y="1682"/>
                    <a:pt x="13399" y="1744"/>
                    <a:pt x="13348" y="1768"/>
                  </a:cubicBezTo>
                  <a:cubicBezTo>
                    <a:pt x="12895" y="1629"/>
                    <a:pt x="7603" y="0"/>
                    <a:pt x="4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87"/>
          <p:cNvGrpSpPr/>
          <p:nvPr/>
        </p:nvGrpSpPr>
        <p:grpSpPr>
          <a:xfrm>
            <a:off x="-370684" y="3676303"/>
            <a:ext cx="932305" cy="1360219"/>
            <a:chOff x="-291675" y="2634500"/>
            <a:chExt cx="1154843" cy="1684899"/>
          </a:xfrm>
        </p:grpSpPr>
        <p:sp>
          <p:nvSpPr>
            <p:cNvPr id="12484" name="Google Shape;12484;p87"/>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7"/>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7"/>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7"/>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7"/>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7"/>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7"/>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7"/>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7"/>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7"/>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7"/>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7"/>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7"/>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7"/>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7"/>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7"/>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7"/>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7"/>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7"/>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7"/>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7"/>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7"/>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7"/>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7"/>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7"/>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7"/>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7"/>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7"/>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7"/>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7"/>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7"/>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7"/>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7"/>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7"/>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7"/>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7"/>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7"/>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7"/>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7"/>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7"/>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7"/>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7"/>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7"/>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7"/>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7"/>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7"/>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7"/>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7"/>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7"/>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7"/>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7"/>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7"/>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7"/>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7"/>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7"/>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7"/>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87"/>
          <p:cNvGrpSpPr/>
          <p:nvPr/>
        </p:nvGrpSpPr>
        <p:grpSpPr>
          <a:xfrm>
            <a:off x="1276188" y="11"/>
            <a:ext cx="723628" cy="2528298"/>
            <a:chOff x="1802913" y="27661"/>
            <a:chExt cx="723628" cy="2528298"/>
          </a:xfrm>
        </p:grpSpPr>
        <p:sp>
          <p:nvSpPr>
            <p:cNvPr id="12541" name="Google Shape;12541;p87"/>
            <p:cNvSpPr/>
            <p:nvPr/>
          </p:nvSpPr>
          <p:spPr>
            <a:xfrm>
              <a:off x="2195925" y="2021900"/>
              <a:ext cx="151675" cy="402550"/>
            </a:xfrm>
            <a:custGeom>
              <a:rect b="b" l="l" r="r" t="t"/>
              <a:pathLst>
                <a:path extrusionOk="0" h="16102" w="6067">
                  <a:moveTo>
                    <a:pt x="2355" y="281"/>
                  </a:moveTo>
                  <a:lnTo>
                    <a:pt x="1203" y="2253"/>
                  </a:lnTo>
                  <a:lnTo>
                    <a:pt x="2125" y="2150"/>
                  </a:lnTo>
                  <a:lnTo>
                    <a:pt x="999" y="2816"/>
                  </a:lnTo>
                  <a:lnTo>
                    <a:pt x="871" y="3737"/>
                  </a:lnTo>
                  <a:lnTo>
                    <a:pt x="231" y="5196"/>
                  </a:lnTo>
                  <a:lnTo>
                    <a:pt x="0" y="7705"/>
                  </a:lnTo>
                  <a:lnTo>
                    <a:pt x="461" y="9241"/>
                  </a:lnTo>
                  <a:lnTo>
                    <a:pt x="1255" y="10623"/>
                  </a:lnTo>
                  <a:lnTo>
                    <a:pt x="3123" y="12441"/>
                  </a:lnTo>
                  <a:lnTo>
                    <a:pt x="4173" y="13183"/>
                  </a:lnTo>
                  <a:lnTo>
                    <a:pt x="5299" y="14873"/>
                  </a:lnTo>
                  <a:lnTo>
                    <a:pt x="6067" y="16102"/>
                  </a:lnTo>
                  <a:lnTo>
                    <a:pt x="4608" y="11724"/>
                  </a:lnTo>
                  <a:lnTo>
                    <a:pt x="4480" y="10751"/>
                  </a:lnTo>
                  <a:lnTo>
                    <a:pt x="4864" y="8908"/>
                  </a:lnTo>
                  <a:lnTo>
                    <a:pt x="4326" y="8012"/>
                  </a:lnTo>
                  <a:lnTo>
                    <a:pt x="4992" y="8601"/>
                  </a:lnTo>
                  <a:lnTo>
                    <a:pt x="5478" y="6528"/>
                  </a:lnTo>
                  <a:lnTo>
                    <a:pt x="5862" y="3865"/>
                  </a:lnTo>
                  <a:lnTo>
                    <a:pt x="5478" y="2918"/>
                  </a:lnTo>
                  <a:lnTo>
                    <a:pt x="4070" y="1049"/>
                  </a:lnTo>
                  <a:lnTo>
                    <a:pt x="2867" y="77"/>
                  </a:lnTo>
                  <a:lnTo>
                    <a:pt x="2509" y="0"/>
                  </a:lnTo>
                  <a:lnTo>
                    <a:pt x="2227" y="537"/>
                  </a:lnTo>
                  <a:close/>
                </a:path>
              </a:pathLst>
            </a:custGeom>
            <a:solidFill>
              <a:schemeClr val="accent1"/>
            </a:solidFill>
            <a:ln>
              <a:noFill/>
            </a:ln>
          </p:spPr>
        </p:sp>
        <p:grpSp>
          <p:nvGrpSpPr>
            <p:cNvPr id="12542" name="Google Shape;12542;p87"/>
            <p:cNvGrpSpPr/>
            <p:nvPr/>
          </p:nvGrpSpPr>
          <p:grpSpPr>
            <a:xfrm>
              <a:off x="1802913" y="27661"/>
              <a:ext cx="723628" cy="2528298"/>
              <a:chOff x="1612475" y="2142400"/>
              <a:chExt cx="352800" cy="1232775"/>
            </a:xfrm>
          </p:grpSpPr>
          <p:sp>
            <p:nvSpPr>
              <p:cNvPr id="12543" name="Google Shape;12543;p87"/>
              <p:cNvSpPr/>
              <p:nvPr/>
            </p:nvSpPr>
            <p:spPr>
              <a:xfrm>
                <a:off x="1648550" y="2784675"/>
                <a:ext cx="270525" cy="260200"/>
              </a:xfrm>
              <a:custGeom>
                <a:rect b="b" l="l" r="r" t="t"/>
                <a:pathLst>
                  <a:path extrusionOk="0" h="10408" w="10821">
                    <a:moveTo>
                      <a:pt x="5613" y="97"/>
                    </a:moveTo>
                    <a:cubicBezTo>
                      <a:pt x="8432" y="102"/>
                      <a:pt x="10717" y="2386"/>
                      <a:pt x="10722" y="5205"/>
                    </a:cubicBezTo>
                    <a:cubicBezTo>
                      <a:pt x="10722" y="7266"/>
                      <a:pt x="9476" y="9130"/>
                      <a:pt x="7570" y="9919"/>
                    </a:cubicBezTo>
                    <a:cubicBezTo>
                      <a:pt x="6938" y="10180"/>
                      <a:pt x="6274" y="10307"/>
                      <a:pt x="5616" y="10307"/>
                    </a:cubicBezTo>
                    <a:cubicBezTo>
                      <a:pt x="4287" y="10307"/>
                      <a:pt x="2981" y="9789"/>
                      <a:pt x="2005" y="8813"/>
                    </a:cubicBezTo>
                    <a:cubicBezTo>
                      <a:pt x="546" y="7354"/>
                      <a:pt x="110" y="5158"/>
                      <a:pt x="899" y="3248"/>
                    </a:cubicBezTo>
                    <a:cubicBezTo>
                      <a:pt x="1688" y="1343"/>
                      <a:pt x="3552" y="97"/>
                      <a:pt x="5613" y="97"/>
                    </a:cubicBezTo>
                    <a:close/>
                    <a:moveTo>
                      <a:pt x="5612" y="1"/>
                    </a:moveTo>
                    <a:cubicBezTo>
                      <a:pt x="4259" y="1"/>
                      <a:pt x="2930" y="528"/>
                      <a:pt x="1937" y="1524"/>
                    </a:cubicBezTo>
                    <a:cubicBezTo>
                      <a:pt x="447" y="3014"/>
                      <a:pt x="1" y="5252"/>
                      <a:pt x="811" y="7194"/>
                    </a:cubicBezTo>
                    <a:cubicBezTo>
                      <a:pt x="1616" y="9140"/>
                      <a:pt x="3511" y="10407"/>
                      <a:pt x="5613" y="10407"/>
                    </a:cubicBezTo>
                    <a:cubicBezTo>
                      <a:pt x="8489" y="10402"/>
                      <a:pt x="10815" y="8076"/>
                      <a:pt x="10820" y="5205"/>
                    </a:cubicBezTo>
                    <a:cubicBezTo>
                      <a:pt x="10820" y="3097"/>
                      <a:pt x="9548" y="1202"/>
                      <a:pt x="7607" y="398"/>
                    </a:cubicBezTo>
                    <a:cubicBezTo>
                      <a:pt x="6961" y="131"/>
                      <a:pt x="6284" y="1"/>
                      <a:pt x="5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7"/>
              <p:cNvSpPr/>
              <p:nvPr/>
            </p:nvSpPr>
            <p:spPr>
              <a:xfrm>
                <a:off x="1748625" y="2784750"/>
                <a:ext cx="80625" cy="259600"/>
              </a:xfrm>
              <a:custGeom>
                <a:rect b="b" l="l" r="r" t="t"/>
                <a:pathLst>
                  <a:path extrusionOk="0" h="10384" w="3225">
                    <a:moveTo>
                      <a:pt x="1610" y="94"/>
                    </a:moveTo>
                    <a:cubicBezTo>
                      <a:pt x="2446" y="94"/>
                      <a:pt x="3126" y="2383"/>
                      <a:pt x="3126" y="5192"/>
                    </a:cubicBezTo>
                    <a:cubicBezTo>
                      <a:pt x="3126" y="8000"/>
                      <a:pt x="2446" y="10290"/>
                      <a:pt x="1610" y="10290"/>
                    </a:cubicBezTo>
                    <a:cubicBezTo>
                      <a:pt x="774" y="10290"/>
                      <a:pt x="99" y="8000"/>
                      <a:pt x="99" y="5192"/>
                    </a:cubicBezTo>
                    <a:cubicBezTo>
                      <a:pt x="99" y="2383"/>
                      <a:pt x="774" y="99"/>
                      <a:pt x="1610" y="99"/>
                    </a:cubicBezTo>
                    <a:lnTo>
                      <a:pt x="1610" y="94"/>
                    </a:lnTo>
                    <a:close/>
                    <a:moveTo>
                      <a:pt x="1610" y="0"/>
                    </a:moveTo>
                    <a:cubicBezTo>
                      <a:pt x="707" y="0"/>
                      <a:pt x="1" y="2284"/>
                      <a:pt x="1" y="5192"/>
                    </a:cubicBezTo>
                    <a:cubicBezTo>
                      <a:pt x="1" y="8104"/>
                      <a:pt x="707" y="10383"/>
                      <a:pt x="1610" y="10383"/>
                    </a:cubicBezTo>
                    <a:cubicBezTo>
                      <a:pt x="2519" y="10383"/>
                      <a:pt x="3225" y="8104"/>
                      <a:pt x="3225" y="5192"/>
                    </a:cubicBezTo>
                    <a:cubicBezTo>
                      <a:pt x="3225" y="2284"/>
                      <a:pt x="2519" y="0"/>
                      <a:pt x="1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7"/>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7"/>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7"/>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7"/>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7"/>
              <p:cNvSpPr/>
              <p:nvPr/>
            </p:nvSpPr>
            <p:spPr>
              <a:xfrm>
                <a:off x="1659075" y="2874175"/>
                <a:ext cx="259600" cy="80625"/>
              </a:xfrm>
              <a:custGeom>
                <a:rect b="b" l="l" r="r" t="t"/>
                <a:pathLst>
                  <a:path extrusionOk="0" h="3225" w="10384">
                    <a:moveTo>
                      <a:pt x="5192" y="99"/>
                    </a:moveTo>
                    <a:cubicBezTo>
                      <a:pt x="8006" y="99"/>
                      <a:pt x="10290" y="779"/>
                      <a:pt x="10290" y="1615"/>
                    </a:cubicBezTo>
                    <a:cubicBezTo>
                      <a:pt x="10290" y="2451"/>
                      <a:pt x="8006" y="3126"/>
                      <a:pt x="5192" y="3126"/>
                    </a:cubicBezTo>
                    <a:cubicBezTo>
                      <a:pt x="2383" y="3126"/>
                      <a:pt x="99" y="2451"/>
                      <a:pt x="99" y="1615"/>
                    </a:cubicBezTo>
                    <a:cubicBezTo>
                      <a:pt x="99" y="779"/>
                      <a:pt x="2383" y="99"/>
                      <a:pt x="5192" y="99"/>
                    </a:cubicBezTo>
                    <a:close/>
                    <a:moveTo>
                      <a:pt x="5192" y="0"/>
                    </a:moveTo>
                    <a:cubicBezTo>
                      <a:pt x="2285" y="0"/>
                      <a:pt x="1" y="711"/>
                      <a:pt x="1" y="1615"/>
                    </a:cubicBezTo>
                    <a:cubicBezTo>
                      <a:pt x="1" y="2518"/>
                      <a:pt x="2285" y="3224"/>
                      <a:pt x="5192" y="3224"/>
                    </a:cubicBezTo>
                    <a:cubicBezTo>
                      <a:pt x="8105" y="3224"/>
                      <a:pt x="10384" y="2518"/>
                      <a:pt x="10384" y="1615"/>
                    </a:cubicBezTo>
                    <a:cubicBezTo>
                      <a:pt x="10384" y="706"/>
                      <a:pt x="8105" y="0"/>
                      <a:pt x="5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7"/>
              <p:cNvSpPr/>
              <p:nvPr/>
            </p:nvSpPr>
            <p:spPr>
              <a:xfrm>
                <a:off x="1723450" y="2794125"/>
                <a:ext cx="137600" cy="240750"/>
              </a:xfrm>
              <a:custGeom>
                <a:rect b="b" l="l" r="r" t="t"/>
                <a:pathLst>
                  <a:path extrusionOk="0" h="9630" w="5504">
                    <a:moveTo>
                      <a:pt x="4439" y="98"/>
                    </a:moveTo>
                    <a:cubicBezTo>
                      <a:pt x="4507" y="98"/>
                      <a:pt x="4569" y="108"/>
                      <a:pt x="4632" y="134"/>
                    </a:cubicBezTo>
                    <a:cubicBezTo>
                      <a:pt x="5400" y="466"/>
                      <a:pt x="5125" y="2834"/>
                      <a:pt x="4014" y="5414"/>
                    </a:cubicBezTo>
                    <a:cubicBezTo>
                      <a:pt x="3469" y="6670"/>
                      <a:pt x="2809" y="7786"/>
                      <a:pt x="2160" y="8560"/>
                    </a:cubicBezTo>
                    <a:cubicBezTo>
                      <a:pt x="1627" y="9189"/>
                      <a:pt x="1142" y="9531"/>
                      <a:pt x="788" y="9531"/>
                    </a:cubicBezTo>
                    <a:cubicBezTo>
                      <a:pt x="722" y="9531"/>
                      <a:pt x="660" y="9519"/>
                      <a:pt x="603" y="9494"/>
                    </a:cubicBezTo>
                    <a:cubicBezTo>
                      <a:pt x="250" y="9339"/>
                      <a:pt x="104" y="8695"/>
                      <a:pt x="213" y="7724"/>
                    </a:cubicBezTo>
                    <a:cubicBezTo>
                      <a:pt x="328" y="6717"/>
                      <a:pt x="686" y="5476"/>
                      <a:pt x="1226" y="4215"/>
                    </a:cubicBezTo>
                    <a:cubicBezTo>
                      <a:pt x="2249" y="1837"/>
                      <a:pt x="3630" y="98"/>
                      <a:pt x="4439" y="98"/>
                    </a:cubicBezTo>
                    <a:close/>
                    <a:moveTo>
                      <a:pt x="4448" y="1"/>
                    </a:moveTo>
                    <a:cubicBezTo>
                      <a:pt x="3583" y="1"/>
                      <a:pt x="2193" y="1730"/>
                      <a:pt x="1138" y="4178"/>
                    </a:cubicBezTo>
                    <a:cubicBezTo>
                      <a:pt x="592" y="5440"/>
                      <a:pt x="229" y="6696"/>
                      <a:pt x="120" y="7714"/>
                    </a:cubicBezTo>
                    <a:cubicBezTo>
                      <a:pt x="1" y="8747"/>
                      <a:pt x="162" y="9411"/>
                      <a:pt x="566" y="9583"/>
                    </a:cubicBezTo>
                    <a:cubicBezTo>
                      <a:pt x="639" y="9614"/>
                      <a:pt x="712" y="9629"/>
                      <a:pt x="790" y="9629"/>
                    </a:cubicBezTo>
                    <a:cubicBezTo>
                      <a:pt x="1179" y="9629"/>
                      <a:pt x="1677" y="9282"/>
                      <a:pt x="2233" y="8622"/>
                    </a:cubicBezTo>
                    <a:cubicBezTo>
                      <a:pt x="2892" y="7843"/>
                      <a:pt x="3557" y="6717"/>
                      <a:pt x="4102" y="5450"/>
                    </a:cubicBezTo>
                    <a:cubicBezTo>
                      <a:pt x="5255" y="2776"/>
                      <a:pt x="5504" y="404"/>
                      <a:pt x="4673" y="46"/>
                    </a:cubicBezTo>
                    <a:cubicBezTo>
                      <a:pt x="4603" y="15"/>
                      <a:pt x="4528" y="1"/>
                      <a:pt x="4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7"/>
              <p:cNvSpPr/>
              <p:nvPr/>
            </p:nvSpPr>
            <p:spPr>
              <a:xfrm>
                <a:off x="1660750" y="2851000"/>
                <a:ext cx="251825" cy="127025"/>
              </a:xfrm>
              <a:custGeom>
                <a:rect b="b" l="l" r="r" t="t"/>
                <a:pathLst>
                  <a:path extrusionOk="0" h="5081" w="10073">
                    <a:moveTo>
                      <a:pt x="1626" y="96"/>
                    </a:moveTo>
                    <a:cubicBezTo>
                      <a:pt x="1823" y="102"/>
                      <a:pt x="2021" y="112"/>
                      <a:pt x="2218" y="133"/>
                    </a:cubicBezTo>
                    <a:cubicBezTo>
                      <a:pt x="3225" y="242"/>
                      <a:pt x="4471" y="605"/>
                      <a:pt x="5727" y="1145"/>
                    </a:cubicBezTo>
                    <a:cubicBezTo>
                      <a:pt x="6984" y="1685"/>
                      <a:pt x="8100" y="2344"/>
                      <a:pt x="8874" y="2993"/>
                    </a:cubicBezTo>
                    <a:cubicBezTo>
                      <a:pt x="9621" y="3627"/>
                      <a:pt x="9964" y="4198"/>
                      <a:pt x="9808" y="4551"/>
                    </a:cubicBezTo>
                    <a:cubicBezTo>
                      <a:pt x="9681" y="4845"/>
                      <a:pt x="9256" y="4986"/>
                      <a:pt x="8634" y="4986"/>
                    </a:cubicBezTo>
                    <a:cubicBezTo>
                      <a:pt x="7632" y="4986"/>
                      <a:pt x="6121" y="4619"/>
                      <a:pt x="4528" y="3933"/>
                    </a:cubicBezTo>
                    <a:cubicBezTo>
                      <a:pt x="1948" y="2822"/>
                      <a:pt x="115" y="1291"/>
                      <a:pt x="447" y="527"/>
                    </a:cubicBezTo>
                    <a:cubicBezTo>
                      <a:pt x="567" y="247"/>
                      <a:pt x="987" y="96"/>
                      <a:pt x="1626" y="96"/>
                    </a:cubicBezTo>
                    <a:close/>
                    <a:moveTo>
                      <a:pt x="1612" y="1"/>
                    </a:moveTo>
                    <a:cubicBezTo>
                      <a:pt x="931" y="1"/>
                      <a:pt x="494" y="168"/>
                      <a:pt x="359" y="486"/>
                    </a:cubicBezTo>
                    <a:cubicBezTo>
                      <a:pt x="1" y="1317"/>
                      <a:pt x="1818" y="2869"/>
                      <a:pt x="4492" y="4021"/>
                    </a:cubicBezTo>
                    <a:cubicBezTo>
                      <a:pt x="6101" y="4717"/>
                      <a:pt x="7607" y="5080"/>
                      <a:pt x="8624" y="5080"/>
                    </a:cubicBezTo>
                    <a:cubicBezTo>
                      <a:pt x="9294" y="5080"/>
                      <a:pt x="9756" y="4925"/>
                      <a:pt x="9896" y="4592"/>
                    </a:cubicBezTo>
                    <a:cubicBezTo>
                      <a:pt x="10073" y="4188"/>
                      <a:pt x="9730" y="3596"/>
                      <a:pt x="8936" y="2926"/>
                    </a:cubicBezTo>
                    <a:cubicBezTo>
                      <a:pt x="8157" y="2267"/>
                      <a:pt x="7031" y="1602"/>
                      <a:pt x="5764" y="1057"/>
                    </a:cubicBezTo>
                    <a:cubicBezTo>
                      <a:pt x="4502" y="512"/>
                      <a:pt x="3246" y="148"/>
                      <a:pt x="2228" y="39"/>
                    </a:cubicBezTo>
                    <a:cubicBezTo>
                      <a:pt x="2005" y="14"/>
                      <a:pt x="1799"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7"/>
              <p:cNvSpPr/>
              <p:nvPr/>
            </p:nvSpPr>
            <p:spPr>
              <a:xfrm>
                <a:off x="1716825" y="2794125"/>
                <a:ext cx="137600" cy="240750"/>
              </a:xfrm>
              <a:custGeom>
                <a:rect b="b" l="l" r="r" t="t"/>
                <a:pathLst>
                  <a:path extrusionOk="0" h="9630" w="5504">
                    <a:moveTo>
                      <a:pt x="1065" y="98"/>
                    </a:moveTo>
                    <a:cubicBezTo>
                      <a:pt x="1875" y="98"/>
                      <a:pt x="3256" y="1837"/>
                      <a:pt x="4279" y="4215"/>
                    </a:cubicBezTo>
                    <a:cubicBezTo>
                      <a:pt x="4819" y="5471"/>
                      <a:pt x="5177" y="6717"/>
                      <a:pt x="5291" y="7724"/>
                    </a:cubicBezTo>
                    <a:cubicBezTo>
                      <a:pt x="5400" y="8695"/>
                      <a:pt x="5260" y="9339"/>
                      <a:pt x="4902" y="9494"/>
                    </a:cubicBezTo>
                    <a:cubicBezTo>
                      <a:pt x="4844" y="9519"/>
                      <a:pt x="4781" y="9531"/>
                      <a:pt x="4714" y="9531"/>
                    </a:cubicBezTo>
                    <a:cubicBezTo>
                      <a:pt x="4357" y="9531"/>
                      <a:pt x="3873" y="9189"/>
                      <a:pt x="3344" y="8560"/>
                    </a:cubicBezTo>
                    <a:cubicBezTo>
                      <a:pt x="2690" y="7786"/>
                      <a:pt x="2031" y="6670"/>
                      <a:pt x="1491" y="5414"/>
                    </a:cubicBezTo>
                    <a:cubicBezTo>
                      <a:pt x="380" y="2834"/>
                      <a:pt x="99" y="466"/>
                      <a:pt x="868" y="134"/>
                    </a:cubicBezTo>
                    <a:cubicBezTo>
                      <a:pt x="930" y="108"/>
                      <a:pt x="998" y="98"/>
                      <a:pt x="1065" y="98"/>
                    </a:cubicBezTo>
                    <a:close/>
                    <a:moveTo>
                      <a:pt x="1057" y="1"/>
                    </a:moveTo>
                    <a:cubicBezTo>
                      <a:pt x="977" y="1"/>
                      <a:pt x="902" y="15"/>
                      <a:pt x="831" y="46"/>
                    </a:cubicBezTo>
                    <a:cubicBezTo>
                      <a:pt x="1" y="404"/>
                      <a:pt x="250" y="2776"/>
                      <a:pt x="1403" y="5450"/>
                    </a:cubicBezTo>
                    <a:cubicBezTo>
                      <a:pt x="1948" y="6717"/>
                      <a:pt x="2612" y="7843"/>
                      <a:pt x="3272" y="8622"/>
                    </a:cubicBezTo>
                    <a:cubicBezTo>
                      <a:pt x="3822" y="9282"/>
                      <a:pt x="4325" y="9629"/>
                      <a:pt x="4715" y="9629"/>
                    </a:cubicBezTo>
                    <a:cubicBezTo>
                      <a:pt x="4788" y="9629"/>
                      <a:pt x="4865" y="9614"/>
                      <a:pt x="4938" y="9583"/>
                    </a:cubicBezTo>
                    <a:cubicBezTo>
                      <a:pt x="5343" y="9411"/>
                      <a:pt x="5504" y="8747"/>
                      <a:pt x="5385" y="7714"/>
                    </a:cubicBezTo>
                    <a:cubicBezTo>
                      <a:pt x="5276" y="6696"/>
                      <a:pt x="4912" y="5445"/>
                      <a:pt x="4367" y="4178"/>
                    </a:cubicBezTo>
                    <a:cubicBezTo>
                      <a:pt x="3312" y="1730"/>
                      <a:pt x="1922" y="1"/>
                      <a:pt x="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7"/>
              <p:cNvSpPr/>
              <p:nvPr/>
            </p:nvSpPr>
            <p:spPr>
              <a:xfrm>
                <a:off x="1665300" y="2850900"/>
                <a:ext cx="251825" cy="127125"/>
              </a:xfrm>
              <a:custGeom>
                <a:rect b="b" l="l" r="r" t="t"/>
                <a:pathLst>
                  <a:path extrusionOk="0" h="5085" w="10073">
                    <a:moveTo>
                      <a:pt x="8458" y="95"/>
                    </a:moveTo>
                    <a:cubicBezTo>
                      <a:pt x="9076" y="95"/>
                      <a:pt x="9501" y="235"/>
                      <a:pt x="9626" y="531"/>
                    </a:cubicBezTo>
                    <a:cubicBezTo>
                      <a:pt x="9958" y="1300"/>
                      <a:pt x="8126" y="2826"/>
                      <a:pt x="5545" y="3937"/>
                    </a:cubicBezTo>
                    <a:cubicBezTo>
                      <a:pt x="3949" y="4624"/>
                      <a:pt x="2435" y="4994"/>
                      <a:pt x="1433" y="4994"/>
                    </a:cubicBezTo>
                    <a:cubicBezTo>
                      <a:pt x="815" y="4994"/>
                      <a:pt x="392" y="4853"/>
                      <a:pt x="265" y="4560"/>
                    </a:cubicBezTo>
                    <a:cubicBezTo>
                      <a:pt x="115" y="4202"/>
                      <a:pt x="452" y="3631"/>
                      <a:pt x="1200" y="3003"/>
                    </a:cubicBezTo>
                    <a:cubicBezTo>
                      <a:pt x="1974" y="2348"/>
                      <a:pt x="3090" y="1694"/>
                      <a:pt x="4346" y="1149"/>
                    </a:cubicBezTo>
                    <a:cubicBezTo>
                      <a:pt x="5945" y="464"/>
                      <a:pt x="7456" y="95"/>
                      <a:pt x="8458" y="95"/>
                    </a:cubicBezTo>
                    <a:close/>
                    <a:moveTo>
                      <a:pt x="8440" y="0"/>
                    </a:moveTo>
                    <a:cubicBezTo>
                      <a:pt x="7422" y="0"/>
                      <a:pt x="5921" y="367"/>
                      <a:pt x="4310" y="1061"/>
                    </a:cubicBezTo>
                    <a:cubicBezTo>
                      <a:pt x="3043" y="1606"/>
                      <a:pt x="1916" y="2271"/>
                      <a:pt x="1138" y="2930"/>
                    </a:cubicBezTo>
                    <a:cubicBezTo>
                      <a:pt x="343" y="3600"/>
                      <a:pt x="1" y="4192"/>
                      <a:pt x="177" y="4596"/>
                    </a:cubicBezTo>
                    <a:cubicBezTo>
                      <a:pt x="317" y="4924"/>
                      <a:pt x="779" y="5084"/>
                      <a:pt x="1449" y="5084"/>
                    </a:cubicBezTo>
                    <a:cubicBezTo>
                      <a:pt x="2467" y="5084"/>
                      <a:pt x="3972" y="4721"/>
                      <a:pt x="5582" y="4025"/>
                    </a:cubicBezTo>
                    <a:cubicBezTo>
                      <a:pt x="8255" y="2873"/>
                      <a:pt x="10073" y="1321"/>
                      <a:pt x="9714" y="490"/>
                    </a:cubicBezTo>
                    <a:cubicBezTo>
                      <a:pt x="9572" y="160"/>
                      <a:pt x="9111"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7"/>
              <p:cNvSpPr/>
              <p:nvPr/>
            </p:nvSpPr>
            <p:spPr>
              <a:xfrm>
                <a:off x="1787700" y="3043025"/>
                <a:ext cx="2500" cy="40400"/>
              </a:xfrm>
              <a:custGeom>
                <a:rect b="b" l="l" r="r" t="t"/>
                <a:pathLst>
                  <a:path extrusionOk="0" h="1616" w="100">
                    <a:moveTo>
                      <a:pt x="0" y="1"/>
                    </a:moveTo>
                    <a:lnTo>
                      <a:pt x="0" y="1615"/>
                    </a:lnTo>
                    <a:lnTo>
                      <a:pt x="99" y="1615"/>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7"/>
              <p:cNvSpPr/>
              <p:nvPr/>
            </p:nvSpPr>
            <p:spPr>
              <a:xfrm>
                <a:off x="1779000" y="30830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7"/>
              <p:cNvSpPr/>
              <p:nvPr/>
            </p:nvSpPr>
            <p:spPr>
              <a:xfrm>
                <a:off x="1729800" y="3104425"/>
                <a:ext cx="127350" cy="269600"/>
              </a:xfrm>
              <a:custGeom>
                <a:rect b="b" l="l" r="r" t="t"/>
                <a:pathLst>
                  <a:path extrusionOk="0" h="10784" w="5094">
                    <a:moveTo>
                      <a:pt x="2197" y="0"/>
                    </a:moveTo>
                    <a:cubicBezTo>
                      <a:pt x="2197" y="0"/>
                      <a:pt x="941" y="794"/>
                      <a:pt x="354" y="2092"/>
                    </a:cubicBezTo>
                    <a:cubicBezTo>
                      <a:pt x="1" y="2876"/>
                      <a:pt x="499" y="4335"/>
                      <a:pt x="899" y="5560"/>
                    </a:cubicBezTo>
                    <a:lnTo>
                      <a:pt x="1263" y="5223"/>
                    </a:lnTo>
                    <a:lnTo>
                      <a:pt x="972" y="5789"/>
                    </a:lnTo>
                    <a:cubicBezTo>
                      <a:pt x="1200" y="6495"/>
                      <a:pt x="2078" y="10783"/>
                      <a:pt x="2078" y="10783"/>
                    </a:cubicBezTo>
                    <a:cubicBezTo>
                      <a:pt x="2078" y="10783"/>
                      <a:pt x="5094" y="6448"/>
                      <a:pt x="3630" y="2638"/>
                    </a:cubicBezTo>
                    <a:lnTo>
                      <a:pt x="2976" y="2207"/>
                    </a:lnTo>
                    <a:lnTo>
                      <a:pt x="3500" y="2336"/>
                    </a:lnTo>
                    <a:cubicBezTo>
                      <a:pt x="3438" y="2181"/>
                      <a:pt x="3360" y="2020"/>
                      <a:pt x="3277" y="1854"/>
                    </a:cubicBezTo>
                    <a:lnTo>
                      <a:pt x="2644" y="1428"/>
                    </a:lnTo>
                    <a:lnTo>
                      <a:pt x="3126" y="1542"/>
                    </a:lnTo>
                    <a:cubicBezTo>
                      <a:pt x="2846" y="1013"/>
                      <a:pt x="2535" y="499"/>
                      <a:pt x="2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7"/>
              <p:cNvSpPr/>
              <p:nvPr/>
            </p:nvSpPr>
            <p:spPr>
              <a:xfrm>
                <a:off x="1817425" y="3039650"/>
                <a:ext cx="14700" cy="58050"/>
              </a:xfrm>
              <a:custGeom>
                <a:rect b="b" l="l" r="r" t="t"/>
                <a:pathLst>
                  <a:path extrusionOk="0" h="2322" w="588">
                    <a:moveTo>
                      <a:pt x="94" y="1"/>
                    </a:moveTo>
                    <a:lnTo>
                      <a:pt x="0" y="32"/>
                    </a:lnTo>
                    <a:cubicBezTo>
                      <a:pt x="6" y="47"/>
                      <a:pt x="478" y="1454"/>
                      <a:pt x="488" y="2321"/>
                    </a:cubicBezTo>
                    <a:lnTo>
                      <a:pt x="587" y="2321"/>
                    </a:lnTo>
                    <a:cubicBezTo>
                      <a:pt x="571" y="1439"/>
                      <a:pt x="115" y="63"/>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7"/>
              <p:cNvSpPr/>
              <p:nvPr/>
            </p:nvSpPr>
            <p:spPr>
              <a:xfrm>
                <a:off x="1649350" y="2911150"/>
                <a:ext cx="11825" cy="44675"/>
              </a:xfrm>
              <a:custGeom>
                <a:rect b="b" l="l" r="r" t="t"/>
                <a:pathLst>
                  <a:path extrusionOk="0" h="1787" w="473">
                    <a:moveTo>
                      <a:pt x="379" y="1"/>
                    </a:moveTo>
                    <a:cubicBezTo>
                      <a:pt x="369" y="47"/>
                      <a:pt x="11" y="1107"/>
                      <a:pt x="0" y="1787"/>
                    </a:cubicBezTo>
                    <a:lnTo>
                      <a:pt x="99" y="1787"/>
                    </a:lnTo>
                    <a:cubicBezTo>
                      <a:pt x="109" y="1122"/>
                      <a:pt x="473" y="42"/>
                      <a:pt x="473" y="32"/>
                    </a:cubicBezTo>
                    <a:lnTo>
                      <a:pt x="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7"/>
              <p:cNvSpPr/>
              <p:nvPr/>
            </p:nvSpPr>
            <p:spPr>
              <a:xfrm>
                <a:off x="16441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7"/>
              <p:cNvSpPr/>
              <p:nvPr/>
            </p:nvSpPr>
            <p:spPr>
              <a:xfrm>
                <a:off x="16444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7"/>
              <p:cNvSpPr/>
              <p:nvPr/>
            </p:nvSpPr>
            <p:spPr>
              <a:xfrm>
                <a:off x="16445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7"/>
              <p:cNvSpPr/>
              <p:nvPr/>
            </p:nvSpPr>
            <p:spPr>
              <a:xfrm>
                <a:off x="16448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7"/>
              <p:cNvSpPr/>
              <p:nvPr/>
            </p:nvSpPr>
            <p:spPr>
              <a:xfrm>
                <a:off x="16449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7"/>
              <p:cNvSpPr/>
              <p:nvPr/>
            </p:nvSpPr>
            <p:spPr>
              <a:xfrm>
                <a:off x="164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7"/>
              <p:cNvSpPr/>
              <p:nvPr/>
            </p:nvSpPr>
            <p:spPr>
              <a:xfrm>
                <a:off x="16454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7"/>
              <p:cNvSpPr/>
              <p:nvPr/>
            </p:nvSpPr>
            <p:spPr>
              <a:xfrm>
                <a:off x="16455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7"/>
              <p:cNvSpPr/>
              <p:nvPr/>
            </p:nvSpPr>
            <p:spPr>
              <a:xfrm>
                <a:off x="16458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7"/>
              <p:cNvSpPr/>
              <p:nvPr/>
            </p:nvSpPr>
            <p:spPr>
              <a:xfrm>
                <a:off x="16459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7"/>
              <p:cNvSpPr/>
              <p:nvPr/>
            </p:nvSpPr>
            <p:spPr>
              <a:xfrm>
                <a:off x="1646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7"/>
              <p:cNvSpPr/>
              <p:nvPr/>
            </p:nvSpPr>
            <p:spPr>
              <a:xfrm>
                <a:off x="164647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7"/>
              <p:cNvSpPr/>
              <p:nvPr/>
            </p:nvSpPr>
            <p:spPr>
              <a:xfrm>
                <a:off x="16466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7"/>
              <p:cNvSpPr/>
              <p:nvPr/>
            </p:nvSpPr>
            <p:spPr>
              <a:xfrm>
                <a:off x="164687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7"/>
              <p:cNvSpPr/>
              <p:nvPr/>
            </p:nvSpPr>
            <p:spPr>
              <a:xfrm>
                <a:off x="16470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7"/>
              <p:cNvSpPr/>
              <p:nvPr/>
            </p:nvSpPr>
            <p:spPr>
              <a:xfrm>
                <a:off x="164727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7"/>
              <p:cNvSpPr/>
              <p:nvPr/>
            </p:nvSpPr>
            <p:spPr>
              <a:xfrm>
                <a:off x="16475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7"/>
              <p:cNvSpPr/>
              <p:nvPr/>
            </p:nvSpPr>
            <p:spPr>
              <a:xfrm>
                <a:off x="16476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7"/>
              <p:cNvSpPr/>
              <p:nvPr/>
            </p:nvSpPr>
            <p:spPr>
              <a:xfrm>
                <a:off x="1647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7"/>
              <p:cNvSpPr/>
              <p:nvPr/>
            </p:nvSpPr>
            <p:spPr>
              <a:xfrm>
                <a:off x="16480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7"/>
              <p:cNvSpPr/>
              <p:nvPr/>
            </p:nvSpPr>
            <p:spPr>
              <a:xfrm>
                <a:off x="1648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7"/>
              <p:cNvSpPr/>
              <p:nvPr/>
            </p:nvSpPr>
            <p:spPr>
              <a:xfrm>
                <a:off x="16485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7"/>
              <p:cNvSpPr/>
              <p:nvPr/>
            </p:nvSpPr>
            <p:spPr>
              <a:xfrm>
                <a:off x="16487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7"/>
              <p:cNvSpPr/>
              <p:nvPr/>
            </p:nvSpPr>
            <p:spPr>
              <a:xfrm>
                <a:off x="1648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7"/>
              <p:cNvSpPr/>
              <p:nvPr/>
            </p:nvSpPr>
            <p:spPr>
              <a:xfrm>
                <a:off x="16490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7"/>
              <p:cNvSpPr/>
              <p:nvPr/>
            </p:nvSpPr>
            <p:spPr>
              <a:xfrm>
                <a:off x="16493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7"/>
              <p:cNvSpPr/>
              <p:nvPr/>
            </p:nvSpPr>
            <p:spPr>
              <a:xfrm>
                <a:off x="16496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7"/>
              <p:cNvSpPr/>
              <p:nvPr/>
            </p:nvSpPr>
            <p:spPr>
              <a:xfrm>
                <a:off x="16497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7"/>
              <p:cNvSpPr/>
              <p:nvPr/>
            </p:nvSpPr>
            <p:spPr>
              <a:xfrm>
                <a:off x="16500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7"/>
              <p:cNvSpPr/>
              <p:nvPr/>
            </p:nvSpPr>
            <p:spPr>
              <a:xfrm>
                <a:off x="16501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7"/>
              <p:cNvSpPr/>
              <p:nvPr/>
            </p:nvSpPr>
            <p:spPr>
              <a:xfrm>
                <a:off x="16503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7"/>
              <p:cNvSpPr/>
              <p:nvPr/>
            </p:nvSpPr>
            <p:spPr>
              <a:xfrm>
                <a:off x="16506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7"/>
              <p:cNvSpPr/>
              <p:nvPr/>
            </p:nvSpPr>
            <p:spPr>
              <a:xfrm>
                <a:off x="16507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7"/>
              <p:cNvSpPr/>
              <p:nvPr/>
            </p:nvSpPr>
            <p:spPr>
              <a:xfrm>
                <a:off x="16510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7"/>
              <p:cNvSpPr/>
              <p:nvPr/>
            </p:nvSpPr>
            <p:spPr>
              <a:xfrm>
                <a:off x="1651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7"/>
              <p:cNvSpPr/>
              <p:nvPr/>
            </p:nvSpPr>
            <p:spPr>
              <a:xfrm>
                <a:off x="1651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7"/>
              <p:cNvSpPr/>
              <p:nvPr/>
            </p:nvSpPr>
            <p:spPr>
              <a:xfrm>
                <a:off x="16516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7"/>
              <p:cNvSpPr/>
              <p:nvPr/>
            </p:nvSpPr>
            <p:spPr>
              <a:xfrm>
                <a:off x="16518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7"/>
              <p:cNvSpPr/>
              <p:nvPr/>
            </p:nvSpPr>
            <p:spPr>
              <a:xfrm>
                <a:off x="1652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7"/>
              <p:cNvSpPr/>
              <p:nvPr/>
            </p:nvSpPr>
            <p:spPr>
              <a:xfrm>
                <a:off x="1652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7"/>
              <p:cNvSpPr/>
              <p:nvPr/>
            </p:nvSpPr>
            <p:spPr>
              <a:xfrm>
                <a:off x="1652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7"/>
              <p:cNvSpPr/>
              <p:nvPr/>
            </p:nvSpPr>
            <p:spPr>
              <a:xfrm>
                <a:off x="16527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7"/>
              <p:cNvSpPr/>
              <p:nvPr/>
            </p:nvSpPr>
            <p:spPr>
              <a:xfrm>
                <a:off x="16528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7"/>
              <p:cNvSpPr/>
              <p:nvPr/>
            </p:nvSpPr>
            <p:spPr>
              <a:xfrm>
                <a:off x="1653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7"/>
              <p:cNvSpPr/>
              <p:nvPr/>
            </p:nvSpPr>
            <p:spPr>
              <a:xfrm>
                <a:off x="1653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7"/>
              <p:cNvSpPr/>
              <p:nvPr/>
            </p:nvSpPr>
            <p:spPr>
              <a:xfrm>
                <a:off x="1653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7"/>
              <p:cNvSpPr/>
              <p:nvPr/>
            </p:nvSpPr>
            <p:spPr>
              <a:xfrm>
                <a:off x="16537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7"/>
              <p:cNvSpPr/>
              <p:nvPr/>
            </p:nvSpPr>
            <p:spPr>
              <a:xfrm>
                <a:off x="16538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7"/>
              <p:cNvSpPr/>
              <p:nvPr/>
            </p:nvSpPr>
            <p:spPr>
              <a:xfrm>
                <a:off x="1654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7"/>
              <p:cNvSpPr/>
              <p:nvPr/>
            </p:nvSpPr>
            <p:spPr>
              <a:xfrm>
                <a:off x="16544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7"/>
              <p:cNvSpPr/>
              <p:nvPr/>
            </p:nvSpPr>
            <p:spPr>
              <a:xfrm>
                <a:off x="16545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7"/>
              <p:cNvSpPr/>
              <p:nvPr/>
            </p:nvSpPr>
            <p:spPr>
              <a:xfrm>
                <a:off x="1654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7"/>
              <p:cNvSpPr/>
              <p:nvPr/>
            </p:nvSpPr>
            <p:spPr>
              <a:xfrm>
                <a:off x="1655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7"/>
              <p:cNvSpPr/>
              <p:nvPr/>
            </p:nvSpPr>
            <p:spPr>
              <a:xfrm>
                <a:off x="165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7"/>
              <p:cNvSpPr/>
              <p:nvPr/>
            </p:nvSpPr>
            <p:spPr>
              <a:xfrm>
                <a:off x="16554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7"/>
              <p:cNvSpPr/>
              <p:nvPr/>
            </p:nvSpPr>
            <p:spPr>
              <a:xfrm>
                <a:off x="16555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7"/>
              <p:cNvSpPr/>
              <p:nvPr/>
            </p:nvSpPr>
            <p:spPr>
              <a:xfrm>
                <a:off x="1655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7"/>
              <p:cNvSpPr/>
              <p:nvPr/>
            </p:nvSpPr>
            <p:spPr>
              <a:xfrm>
                <a:off x="16561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7"/>
              <p:cNvSpPr/>
              <p:nvPr/>
            </p:nvSpPr>
            <p:spPr>
              <a:xfrm>
                <a:off x="16562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7"/>
              <p:cNvSpPr/>
              <p:nvPr/>
            </p:nvSpPr>
            <p:spPr>
              <a:xfrm>
                <a:off x="1640425" y="2954500"/>
                <a:ext cx="19325" cy="14575"/>
              </a:xfrm>
              <a:custGeom>
                <a:rect b="b" l="l" r="r" t="t"/>
                <a:pathLst>
                  <a:path extrusionOk="0" h="583" w="773">
                    <a:moveTo>
                      <a:pt x="387" y="99"/>
                    </a:moveTo>
                    <a:cubicBezTo>
                      <a:pt x="389" y="99"/>
                      <a:pt x="391" y="99"/>
                      <a:pt x="393" y="99"/>
                    </a:cubicBezTo>
                    <a:lnTo>
                      <a:pt x="404" y="99"/>
                    </a:lnTo>
                    <a:cubicBezTo>
                      <a:pt x="456" y="99"/>
                      <a:pt x="502" y="125"/>
                      <a:pt x="534" y="162"/>
                    </a:cubicBezTo>
                    <a:cubicBezTo>
                      <a:pt x="570" y="203"/>
                      <a:pt x="586" y="250"/>
                      <a:pt x="586" y="302"/>
                    </a:cubicBezTo>
                    <a:cubicBezTo>
                      <a:pt x="579" y="415"/>
                      <a:pt x="483" y="488"/>
                      <a:pt x="386" y="488"/>
                    </a:cubicBezTo>
                    <a:cubicBezTo>
                      <a:pt x="337" y="488"/>
                      <a:pt x="287" y="469"/>
                      <a:pt x="248" y="426"/>
                    </a:cubicBezTo>
                    <a:cubicBezTo>
                      <a:pt x="130" y="303"/>
                      <a:pt x="220" y="99"/>
                      <a:pt x="387" y="99"/>
                    </a:cubicBezTo>
                    <a:close/>
                    <a:moveTo>
                      <a:pt x="389" y="0"/>
                    </a:moveTo>
                    <a:cubicBezTo>
                      <a:pt x="19" y="0"/>
                      <a:pt x="0" y="567"/>
                      <a:pt x="383" y="582"/>
                    </a:cubicBezTo>
                    <a:lnTo>
                      <a:pt x="393" y="582"/>
                    </a:lnTo>
                    <a:cubicBezTo>
                      <a:pt x="643" y="577"/>
                      <a:pt x="772" y="281"/>
                      <a:pt x="612" y="94"/>
                    </a:cubicBezTo>
                    <a:cubicBezTo>
                      <a:pt x="560" y="37"/>
                      <a:pt x="487" y="6"/>
                      <a:pt x="409" y="1"/>
                    </a:cubicBezTo>
                    <a:cubicBezTo>
                      <a:pt x="402" y="0"/>
                      <a:pt x="396"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7"/>
              <p:cNvSpPr/>
              <p:nvPr/>
            </p:nvSpPr>
            <p:spPr>
              <a:xfrm>
                <a:off x="1630350" y="2963425"/>
                <a:ext cx="17450" cy="10325"/>
              </a:xfrm>
              <a:custGeom>
                <a:rect b="b" l="l" r="r" t="t"/>
                <a:pathLst>
                  <a:path extrusionOk="0" h="413" w="698">
                    <a:moveTo>
                      <a:pt x="66" y="0"/>
                    </a:moveTo>
                    <a:cubicBezTo>
                      <a:pt x="26" y="0"/>
                      <a:pt x="0" y="60"/>
                      <a:pt x="44" y="90"/>
                    </a:cubicBezTo>
                    <a:cubicBezTo>
                      <a:pt x="163" y="163"/>
                      <a:pt x="293" y="210"/>
                      <a:pt x="433" y="236"/>
                    </a:cubicBezTo>
                    <a:cubicBezTo>
                      <a:pt x="360" y="282"/>
                      <a:pt x="272" y="314"/>
                      <a:pt x="184" y="319"/>
                    </a:cubicBezTo>
                    <a:cubicBezTo>
                      <a:pt x="182" y="319"/>
                      <a:pt x="181" y="318"/>
                      <a:pt x="179" y="318"/>
                    </a:cubicBezTo>
                    <a:cubicBezTo>
                      <a:pt x="126" y="318"/>
                      <a:pt x="113" y="402"/>
                      <a:pt x="173" y="412"/>
                    </a:cubicBezTo>
                    <a:lnTo>
                      <a:pt x="205" y="412"/>
                    </a:lnTo>
                    <a:cubicBezTo>
                      <a:pt x="381" y="412"/>
                      <a:pt x="641" y="210"/>
                      <a:pt x="672" y="189"/>
                    </a:cubicBezTo>
                    <a:cubicBezTo>
                      <a:pt x="693" y="168"/>
                      <a:pt x="698" y="142"/>
                      <a:pt x="682" y="121"/>
                    </a:cubicBezTo>
                    <a:cubicBezTo>
                      <a:pt x="672" y="108"/>
                      <a:pt x="657" y="101"/>
                      <a:pt x="642" y="101"/>
                    </a:cubicBezTo>
                    <a:cubicBezTo>
                      <a:pt x="634" y="101"/>
                      <a:pt x="627" y="102"/>
                      <a:pt x="620" y="106"/>
                    </a:cubicBezTo>
                    <a:cubicBezTo>
                      <a:pt x="584" y="129"/>
                      <a:pt x="540" y="138"/>
                      <a:pt x="493" y="138"/>
                    </a:cubicBezTo>
                    <a:cubicBezTo>
                      <a:pt x="346" y="138"/>
                      <a:pt x="165" y="50"/>
                      <a:pt x="90" y="7"/>
                    </a:cubicBezTo>
                    <a:cubicBezTo>
                      <a:pt x="82" y="2"/>
                      <a:pt x="74"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7"/>
              <p:cNvSpPr/>
              <p:nvPr/>
            </p:nvSpPr>
            <p:spPr>
              <a:xfrm>
                <a:off x="1648300" y="2969300"/>
                <a:ext cx="10550" cy="4250"/>
              </a:xfrm>
              <a:custGeom>
                <a:rect b="b" l="l" r="r" t="t"/>
                <a:pathLst>
                  <a:path extrusionOk="0" h="170" w="422">
                    <a:moveTo>
                      <a:pt x="1" y="1"/>
                    </a:moveTo>
                    <a:lnTo>
                      <a:pt x="1" y="1"/>
                    </a:lnTo>
                    <a:cubicBezTo>
                      <a:pt x="1" y="1"/>
                      <a:pt x="139" y="169"/>
                      <a:pt x="302" y="169"/>
                    </a:cubicBezTo>
                    <a:cubicBezTo>
                      <a:pt x="341" y="169"/>
                      <a:pt x="381" y="160"/>
                      <a:pt x="421" y="1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7"/>
              <p:cNvSpPr/>
              <p:nvPr/>
            </p:nvSpPr>
            <p:spPr>
              <a:xfrm>
                <a:off x="1646625" y="2967925"/>
                <a:ext cx="13650" cy="6850"/>
              </a:xfrm>
              <a:custGeom>
                <a:rect b="b" l="l" r="r" t="t"/>
                <a:pathLst>
                  <a:path extrusionOk="0" h="274" w="546">
                    <a:moveTo>
                      <a:pt x="68" y="1"/>
                    </a:moveTo>
                    <a:cubicBezTo>
                      <a:pt x="33" y="1"/>
                      <a:pt x="0" y="47"/>
                      <a:pt x="31" y="82"/>
                    </a:cubicBezTo>
                    <a:cubicBezTo>
                      <a:pt x="36" y="92"/>
                      <a:pt x="187" y="274"/>
                      <a:pt x="374" y="274"/>
                    </a:cubicBezTo>
                    <a:cubicBezTo>
                      <a:pt x="421" y="268"/>
                      <a:pt x="473" y="253"/>
                      <a:pt x="514" y="227"/>
                    </a:cubicBezTo>
                    <a:cubicBezTo>
                      <a:pt x="535" y="217"/>
                      <a:pt x="545" y="185"/>
                      <a:pt x="530" y="165"/>
                    </a:cubicBezTo>
                    <a:cubicBezTo>
                      <a:pt x="523" y="147"/>
                      <a:pt x="506" y="139"/>
                      <a:pt x="489" y="139"/>
                    </a:cubicBezTo>
                    <a:cubicBezTo>
                      <a:pt x="482" y="139"/>
                      <a:pt x="474" y="141"/>
                      <a:pt x="467" y="144"/>
                    </a:cubicBezTo>
                    <a:cubicBezTo>
                      <a:pt x="436" y="162"/>
                      <a:pt x="405" y="169"/>
                      <a:pt x="374" y="169"/>
                    </a:cubicBezTo>
                    <a:cubicBezTo>
                      <a:pt x="233" y="169"/>
                      <a:pt x="104" y="19"/>
                      <a:pt x="104" y="19"/>
                    </a:cubicBezTo>
                    <a:cubicBezTo>
                      <a:pt x="93" y="6"/>
                      <a:pt x="8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7"/>
              <p:cNvSpPr/>
              <p:nvPr/>
            </p:nvSpPr>
            <p:spPr>
              <a:xfrm>
                <a:off x="1613525" y="2968125"/>
                <a:ext cx="71025" cy="153575"/>
              </a:xfrm>
              <a:custGeom>
                <a:rect b="b" l="l" r="r" t="t"/>
                <a:pathLst>
                  <a:path extrusionOk="0" h="6143" w="2841">
                    <a:moveTo>
                      <a:pt x="1355" y="1"/>
                    </a:moveTo>
                    <a:cubicBezTo>
                      <a:pt x="1355" y="1"/>
                      <a:pt x="602" y="437"/>
                      <a:pt x="229" y="1185"/>
                    </a:cubicBezTo>
                    <a:cubicBezTo>
                      <a:pt x="0" y="1636"/>
                      <a:pt x="244" y="2503"/>
                      <a:pt x="442" y="3235"/>
                    </a:cubicBezTo>
                    <a:lnTo>
                      <a:pt x="660" y="3048"/>
                    </a:ln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lnTo>
                      <a:pt x="1739" y="1325"/>
                    </a:lnTo>
                    <a:lnTo>
                      <a:pt x="2041" y="1413"/>
                    </a:lnTo>
                    <a:cubicBezTo>
                      <a:pt x="2004" y="1320"/>
                      <a:pt x="1968" y="1221"/>
                      <a:pt x="1926" y="1122"/>
                    </a:cubicBezTo>
                    <a:lnTo>
                      <a:pt x="1568" y="852"/>
                    </a:lnTo>
                    <a:lnTo>
                      <a:pt x="1843" y="935"/>
                    </a:lnTo>
                    <a:cubicBezTo>
                      <a:pt x="1698" y="614"/>
                      <a:pt x="1532" y="302"/>
                      <a:pt x="1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7"/>
              <p:cNvSpPr/>
              <p:nvPr/>
            </p:nvSpPr>
            <p:spPr>
              <a:xfrm>
                <a:off x="1613525" y="2968125"/>
                <a:ext cx="71025" cy="153575"/>
              </a:xfrm>
              <a:custGeom>
                <a:rect b="b" l="l" r="r" t="t"/>
                <a:pathLst>
                  <a:path extrusionOk="0" h="6143" w="2841">
                    <a:moveTo>
                      <a:pt x="1739" y="1325"/>
                    </a:moveTo>
                    <a:lnTo>
                      <a:pt x="2041" y="1413"/>
                    </a:lnTo>
                    <a:cubicBezTo>
                      <a:pt x="2004" y="1320"/>
                      <a:pt x="1968" y="1221"/>
                      <a:pt x="1926" y="1122"/>
                    </a:cubicBezTo>
                    <a:lnTo>
                      <a:pt x="1568" y="852"/>
                    </a:lnTo>
                    <a:lnTo>
                      <a:pt x="1843" y="935"/>
                    </a:lnTo>
                    <a:cubicBezTo>
                      <a:pt x="1698" y="614"/>
                      <a:pt x="1532" y="302"/>
                      <a:pt x="1355" y="1"/>
                    </a:cubicBezTo>
                    <a:cubicBezTo>
                      <a:pt x="1355" y="1"/>
                      <a:pt x="602" y="437"/>
                      <a:pt x="229" y="1185"/>
                    </a:cubicBezTo>
                    <a:cubicBezTo>
                      <a:pt x="0" y="1636"/>
                      <a:pt x="244" y="2503"/>
                      <a:pt x="442" y="3235"/>
                    </a:cubicBez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7"/>
              <p:cNvSpPr/>
              <p:nvPr/>
            </p:nvSpPr>
            <p:spPr>
              <a:xfrm>
                <a:off x="1612475" y="2967050"/>
                <a:ext cx="69600" cy="155950"/>
              </a:xfrm>
              <a:custGeom>
                <a:rect b="b" l="l" r="r" t="t"/>
                <a:pathLst>
                  <a:path extrusionOk="0" h="6238" w="2784">
                    <a:moveTo>
                      <a:pt x="1376" y="111"/>
                    </a:moveTo>
                    <a:cubicBezTo>
                      <a:pt x="1537" y="381"/>
                      <a:pt x="1678" y="651"/>
                      <a:pt x="1797" y="901"/>
                    </a:cubicBezTo>
                    <a:lnTo>
                      <a:pt x="1626" y="849"/>
                    </a:lnTo>
                    <a:cubicBezTo>
                      <a:pt x="1620" y="847"/>
                      <a:pt x="1615" y="846"/>
                      <a:pt x="1611" y="846"/>
                    </a:cubicBezTo>
                    <a:cubicBezTo>
                      <a:pt x="1567" y="846"/>
                      <a:pt x="1542" y="904"/>
                      <a:pt x="1584" y="937"/>
                    </a:cubicBezTo>
                    <a:lnTo>
                      <a:pt x="1927" y="1196"/>
                    </a:lnTo>
                    <a:cubicBezTo>
                      <a:pt x="1953" y="1259"/>
                      <a:pt x="1979" y="1321"/>
                      <a:pt x="1999" y="1383"/>
                    </a:cubicBezTo>
                    <a:lnTo>
                      <a:pt x="1797" y="1321"/>
                    </a:lnTo>
                    <a:cubicBezTo>
                      <a:pt x="1792" y="1319"/>
                      <a:pt x="1787" y="1319"/>
                      <a:pt x="1782" y="1319"/>
                    </a:cubicBezTo>
                    <a:cubicBezTo>
                      <a:pt x="1739" y="1319"/>
                      <a:pt x="1713" y="1376"/>
                      <a:pt x="1750" y="1404"/>
                    </a:cubicBezTo>
                    <a:lnTo>
                      <a:pt x="2103" y="1669"/>
                    </a:lnTo>
                    <a:cubicBezTo>
                      <a:pt x="2669" y="3439"/>
                      <a:pt x="1807" y="4130"/>
                      <a:pt x="1184" y="4633"/>
                    </a:cubicBezTo>
                    <a:cubicBezTo>
                      <a:pt x="1034" y="4742"/>
                      <a:pt x="894" y="4867"/>
                      <a:pt x="769" y="5007"/>
                    </a:cubicBezTo>
                    <a:cubicBezTo>
                      <a:pt x="593" y="5220"/>
                      <a:pt x="432" y="5443"/>
                      <a:pt x="281" y="5682"/>
                    </a:cubicBezTo>
                    <a:cubicBezTo>
                      <a:pt x="416" y="5262"/>
                      <a:pt x="593" y="4696"/>
                      <a:pt x="691" y="4400"/>
                    </a:cubicBezTo>
                    <a:cubicBezTo>
                      <a:pt x="753" y="4218"/>
                      <a:pt x="696" y="3907"/>
                      <a:pt x="572" y="3424"/>
                    </a:cubicBezTo>
                    <a:lnTo>
                      <a:pt x="743" y="3117"/>
                    </a:lnTo>
                    <a:cubicBezTo>
                      <a:pt x="763" y="3081"/>
                      <a:pt x="733" y="3045"/>
                      <a:pt x="700" y="3045"/>
                    </a:cubicBezTo>
                    <a:cubicBezTo>
                      <a:pt x="690" y="3045"/>
                      <a:pt x="680" y="3048"/>
                      <a:pt x="670" y="3055"/>
                    </a:cubicBezTo>
                    <a:lnTo>
                      <a:pt x="509" y="3195"/>
                    </a:lnTo>
                    <a:lnTo>
                      <a:pt x="504" y="3174"/>
                    </a:lnTo>
                    <a:cubicBezTo>
                      <a:pt x="312" y="2468"/>
                      <a:pt x="105" y="1664"/>
                      <a:pt x="312" y="1248"/>
                    </a:cubicBezTo>
                    <a:cubicBezTo>
                      <a:pt x="629" y="620"/>
                      <a:pt x="1221" y="215"/>
                      <a:pt x="1376" y="111"/>
                    </a:cubicBezTo>
                    <a:close/>
                    <a:moveTo>
                      <a:pt x="1394" y="0"/>
                    </a:moveTo>
                    <a:cubicBezTo>
                      <a:pt x="1386" y="0"/>
                      <a:pt x="1378" y="2"/>
                      <a:pt x="1371" y="8"/>
                    </a:cubicBezTo>
                    <a:cubicBezTo>
                      <a:pt x="1340" y="23"/>
                      <a:pt x="603" y="454"/>
                      <a:pt x="224" y="1207"/>
                    </a:cubicBezTo>
                    <a:cubicBezTo>
                      <a:pt x="1" y="1653"/>
                      <a:pt x="214" y="2479"/>
                      <a:pt x="411" y="3200"/>
                    </a:cubicBezTo>
                    <a:lnTo>
                      <a:pt x="437" y="3294"/>
                    </a:lnTo>
                    <a:cubicBezTo>
                      <a:pt x="437" y="3309"/>
                      <a:pt x="452" y="3325"/>
                      <a:pt x="468" y="3330"/>
                    </a:cubicBezTo>
                    <a:cubicBezTo>
                      <a:pt x="472" y="3332"/>
                      <a:pt x="476" y="3332"/>
                      <a:pt x="480" y="3332"/>
                    </a:cubicBezTo>
                    <a:cubicBezTo>
                      <a:pt x="492" y="3332"/>
                      <a:pt x="503" y="3327"/>
                      <a:pt x="515" y="3320"/>
                    </a:cubicBezTo>
                    <a:lnTo>
                      <a:pt x="525" y="3315"/>
                    </a:lnTo>
                    <a:lnTo>
                      <a:pt x="473" y="3398"/>
                    </a:lnTo>
                    <a:cubicBezTo>
                      <a:pt x="468" y="3408"/>
                      <a:pt x="468" y="3418"/>
                      <a:pt x="473" y="3434"/>
                    </a:cubicBezTo>
                    <a:cubicBezTo>
                      <a:pt x="567" y="3792"/>
                      <a:pt x="660" y="4192"/>
                      <a:pt x="603" y="4374"/>
                    </a:cubicBezTo>
                    <a:cubicBezTo>
                      <a:pt x="432" y="4877"/>
                      <a:pt x="32" y="6160"/>
                      <a:pt x="27" y="6175"/>
                    </a:cubicBezTo>
                    <a:cubicBezTo>
                      <a:pt x="16" y="6201"/>
                      <a:pt x="32" y="6227"/>
                      <a:pt x="58" y="6238"/>
                    </a:cubicBezTo>
                    <a:lnTo>
                      <a:pt x="73" y="6238"/>
                    </a:lnTo>
                    <a:cubicBezTo>
                      <a:pt x="89" y="6232"/>
                      <a:pt x="105" y="6222"/>
                      <a:pt x="115" y="6206"/>
                    </a:cubicBezTo>
                    <a:cubicBezTo>
                      <a:pt x="115" y="6201"/>
                      <a:pt x="291" y="5744"/>
                      <a:pt x="842" y="5069"/>
                    </a:cubicBezTo>
                    <a:cubicBezTo>
                      <a:pt x="966" y="4940"/>
                      <a:pt x="1101" y="4820"/>
                      <a:pt x="1242" y="4711"/>
                    </a:cubicBezTo>
                    <a:cubicBezTo>
                      <a:pt x="1854" y="4218"/>
                      <a:pt x="2783" y="3476"/>
                      <a:pt x="2186" y="1627"/>
                    </a:cubicBezTo>
                    <a:cubicBezTo>
                      <a:pt x="2186" y="1617"/>
                      <a:pt x="2181" y="1612"/>
                      <a:pt x="2171" y="1607"/>
                    </a:cubicBezTo>
                    <a:lnTo>
                      <a:pt x="2025" y="1498"/>
                    </a:lnTo>
                    <a:lnTo>
                      <a:pt x="2067" y="1508"/>
                    </a:lnTo>
                    <a:cubicBezTo>
                      <a:pt x="2071" y="1509"/>
                      <a:pt x="2075" y="1510"/>
                      <a:pt x="2080" y="1510"/>
                    </a:cubicBezTo>
                    <a:cubicBezTo>
                      <a:pt x="2111" y="1510"/>
                      <a:pt x="2138" y="1477"/>
                      <a:pt x="2124" y="1440"/>
                    </a:cubicBezTo>
                    <a:cubicBezTo>
                      <a:pt x="2093" y="1347"/>
                      <a:pt x="2051" y="1248"/>
                      <a:pt x="2010" y="1150"/>
                    </a:cubicBezTo>
                    <a:cubicBezTo>
                      <a:pt x="2005" y="1139"/>
                      <a:pt x="1999" y="1134"/>
                      <a:pt x="1994" y="1129"/>
                    </a:cubicBezTo>
                    <a:lnTo>
                      <a:pt x="1854" y="1025"/>
                    </a:lnTo>
                    <a:lnTo>
                      <a:pt x="1870" y="1030"/>
                    </a:lnTo>
                    <a:cubicBezTo>
                      <a:pt x="1875" y="1032"/>
                      <a:pt x="1880" y="1032"/>
                      <a:pt x="1885" y="1032"/>
                    </a:cubicBezTo>
                    <a:cubicBezTo>
                      <a:pt x="1900" y="1032"/>
                      <a:pt x="1914" y="1026"/>
                      <a:pt x="1922" y="1015"/>
                    </a:cubicBezTo>
                    <a:cubicBezTo>
                      <a:pt x="1932" y="999"/>
                      <a:pt x="1937" y="978"/>
                      <a:pt x="1932" y="963"/>
                    </a:cubicBezTo>
                    <a:cubicBezTo>
                      <a:pt x="1781" y="641"/>
                      <a:pt x="1615" y="324"/>
                      <a:pt x="1434" y="23"/>
                    </a:cubicBezTo>
                    <a:cubicBezTo>
                      <a:pt x="1427" y="9"/>
                      <a:pt x="1411" y="0"/>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7"/>
              <p:cNvSpPr/>
              <p:nvPr/>
            </p:nvSpPr>
            <p:spPr>
              <a:xfrm>
                <a:off x="1634025" y="2966975"/>
                <a:ext cx="19625" cy="108275"/>
              </a:xfrm>
              <a:custGeom>
                <a:rect b="b" l="l" r="r" t="t"/>
                <a:pathLst>
                  <a:path extrusionOk="0" h="4331" w="785">
                    <a:moveTo>
                      <a:pt x="535" y="0"/>
                    </a:moveTo>
                    <a:cubicBezTo>
                      <a:pt x="509" y="0"/>
                      <a:pt x="489" y="21"/>
                      <a:pt x="483" y="47"/>
                    </a:cubicBezTo>
                    <a:cubicBezTo>
                      <a:pt x="483" y="62"/>
                      <a:pt x="452" y="1599"/>
                      <a:pt x="566" y="2778"/>
                    </a:cubicBezTo>
                    <a:cubicBezTo>
                      <a:pt x="681" y="3920"/>
                      <a:pt x="63" y="4221"/>
                      <a:pt x="37" y="4237"/>
                    </a:cubicBezTo>
                    <a:cubicBezTo>
                      <a:pt x="11" y="4247"/>
                      <a:pt x="1" y="4278"/>
                      <a:pt x="11" y="4299"/>
                    </a:cubicBezTo>
                    <a:cubicBezTo>
                      <a:pt x="21" y="4320"/>
                      <a:pt x="37" y="4330"/>
                      <a:pt x="58" y="4330"/>
                    </a:cubicBezTo>
                    <a:lnTo>
                      <a:pt x="78" y="4330"/>
                    </a:lnTo>
                    <a:cubicBezTo>
                      <a:pt x="104" y="4309"/>
                      <a:pt x="784" y="3982"/>
                      <a:pt x="665" y="2773"/>
                    </a:cubicBezTo>
                    <a:cubicBezTo>
                      <a:pt x="551" y="1594"/>
                      <a:pt x="582" y="68"/>
                      <a:pt x="582" y="52"/>
                    </a:cubicBezTo>
                    <a:cubicBezTo>
                      <a:pt x="582" y="26"/>
                      <a:pt x="561"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7"/>
              <p:cNvSpPr/>
              <p:nvPr/>
            </p:nvSpPr>
            <p:spPr>
              <a:xfrm>
                <a:off x="1916575" y="2911150"/>
                <a:ext cx="11725" cy="44675"/>
              </a:xfrm>
              <a:custGeom>
                <a:rect b="b" l="l" r="r" t="t"/>
                <a:pathLst>
                  <a:path extrusionOk="0" h="1787" w="469">
                    <a:moveTo>
                      <a:pt x="89" y="1"/>
                    </a:moveTo>
                    <a:lnTo>
                      <a:pt x="1" y="32"/>
                    </a:lnTo>
                    <a:cubicBezTo>
                      <a:pt x="1" y="42"/>
                      <a:pt x="364" y="1122"/>
                      <a:pt x="375" y="1787"/>
                    </a:cubicBezTo>
                    <a:lnTo>
                      <a:pt x="468" y="1787"/>
                    </a:lnTo>
                    <a:cubicBezTo>
                      <a:pt x="463" y="1107"/>
                      <a:pt x="105" y="42"/>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7"/>
              <p:cNvSpPr/>
              <p:nvPr/>
            </p:nvSpPr>
            <p:spPr>
              <a:xfrm>
                <a:off x="19212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7"/>
              <p:cNvSpPr/>
              <p:nvPr/>
            </p:nvSpPr>
            <p:spPr>
              <a:xfrm>
                <a:off x="19215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7"/>
              <p:cNvSpPr/>
              <p:nvPr/>
            </p:nvSpPr>
            <p:spPr>
              <a:xfrm>
                <a:off x="19216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7"/>
              <p:cNvSpPr/>
              <p:nvPr/>
            </p:nvSpPr>
            <p:spPr>
              <a:xfrm>
                <a:off x="19219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7"/>
              <p:cNvSpPr/>
              <p:nvPr/>
            </p:nvSpPr>
            <p:spPr>
              <a:xfrm>
                <a:off x="19220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7"/>
              <p:cNvSpPr/>
              <p:nvPr/>
            </p:nvSpPr>
            <p:spPr>
              <a:xfrm>
                <a:off x="1922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7"/>
              <p:cNvSpPr/>
              <p:nvPr/>
            </p:nvSpPr>
            <p:spPr>
              <a:xfrm>
                <a:off x="1922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7"/>
              <p:cNvSpPr/>
              <p:nvPr/>
            </p:nvSpPr>
            <p:spPr>
              <a:xfrm>
                <a:off x="19226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7"/>
              <p:cNvSpPr/>
              <p:nvPr/>
            </p:nvSpPr>
            <p:spPr>
              <a:xfrm>
                <a:off x="19229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7"/>
              <p:cNvSpPr/>
              <p:nvPr/>
            </p:nvSpPr>
            <p:spPr>
              <a:xfrm>
                <a:off x="192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7"/>
              <p:cNvSpPr/>
              <p:nvPr/>
            </p:nvSpPr>
            <p:spPr>
              <a:xfrm>
                <a:off x="1923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7"/>
              <p:cNvSpPr/>
              <p:nvPr/>
            </p:nvSpPr>
            <p:spPr>
              <a:xfrm>
                <a:off x="1923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7"/>
              <p:cNvSpPr/>
              <p:nvPr/>
            </p:nvSpPr>
            <p:spPr>
              <a:xfrm>
                <a:off x="19237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7"/>
              <p:cNvSpPr/>
              <p:nvPr/>
            </p:nvSpPr>
            <p:spPr>
              <a:xfrm>
                <a:off x="19239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7"/>
              <p:cNvSpPr/>
              <p:nvPr/>
            </p:nvSpPr>
            <p:spPr>
              <a:xfrm>
                <a:off x="1924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7"/>
              <p:cNvSpPr/>
              <p:nvPr/>
            </p:nvSpPr>
            <p:spPr>
              <a:xfrm>
                <a:off x="1924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7"/>
              <p:cNvSpPr/>
              <p:nvPr/>
            </p:nvSpPr>
            <p:spPr>
              <a:xfrm>
                <a:off x="1924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7"/>
              <p:cNvSpPr/>
              <p:nvPr/>
            </p:nvSpPr>
            <p:spPr>
              <a:xfrm>
                <a:off x="19247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7"/>
              <p:cNvSpPr/>
              <p:nvPr/>
            </p:nvSpPr>
            <p:spPr>
              <a:xfrm>
                <a:off x="19250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7"/>
              <p:cNvSpPr/>
              <p:nvPr/>
            </p:nvSpPr>
            <p:spPr>
              <a:xfrm>
                <a:off x="1925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7"/>
              <p:cNvSpPr/>
              <p:nvPr/>
            </p:nvSpPr>
            <p:spPr>
              <a:xfrm>
                <a:off x="19254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7"/>
              <p:cNvSpPr/>
              <p:nvPr/>
            </p:nvSpPr>
            <p:spPr>
              <a:xfrm>
                <a:off x="19256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7"/>
              <p:cNvSpPr/>
              <p:nvPr/>
            </p:nvSpPr>
            <p:spPr>
              <a:xfrm>
                <a:off x="1925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7"/>
              <p:cNvSpPr/>
              <p:nvPr/>
            </p:nvSpPr>
            <p:spPr>
              <a:xfrm>
                <a:off x="1926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7"/>
              <p:cNvSpPr/>
              <p:nvPr/>
            </p:nvSpPr>
            <p:spPr>
              <a:xfrm>
                <a:off x="1926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7"/>
              <p:cNvSpPr/>
              <p:nvPr/>
            </p:nvSpPr>
            <p:spPr>
              <a:xfrm>
                <a:off x="19264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7"/>
              <p:cNvSpPr/>
              <p:nvPr/>
            </p:nvSpPr>
            <p:spPr>
              <a:xfrm>
                <a:off x="19267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7"/>
              <p:cNvSpPr/>
              <p:nvPr/>
            </p:nvSpPr>
            <p:spPr>
              <a:xfrm>
                <a:off x="1926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7"/>
              <p:cNvSpPr/>
              <p:nvPr/>
            </p:nvSpPr>
            <p:spPr>
              <a:xfrm>
                <a:off x="19271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7"/>
              <p:cNvSpPr/>
              <p:nvPr/>
            </p:nvSpPr>
            <p:spPr>
              <a:xfrm>
                <a:off x="1927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7"/>
              <p:cNvSpPr/>
              <p:nvPr/>
            </p:nvSpPr>
            <p:spPr>
              <a:xfrm>
                <a:off x="19274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7"/>
              <p:cNvSpPr/>
              <p:nvPr/>
            </p:nvSpPr>
            <p:spPr>
              <a:xfrm>
                <a:off x="19277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7"/>
              <p:cNvSpPr/>
              <p:nvPr/>
            </p:nvSpPr>
            <p:spPr>
              <a:xfrm>
                <a:off x="19278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7"/>
              <p:cNvSpPr/>
              <p:nvPr/>
            </p:nvSpPr>
            <p:spPr>
              <a:xfrm>
                <a:off x="19281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7"/>
              <p:cNvSpPr/>
              <p:nvPr/>
            </p:nvSpPr>
            <p:spPr>
              <a:xfrm>
                <a:off x="19284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7"/>
              <p:cNvSpPr/>
              <p:nvPr/>
            </p:nvSpPr>
            <p:spPr>
              <a:xfrm>
                <a:off x="19285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7"/>
              <p:cNvSpPr/>
              <p:nvPr/>
            </p:nvSpPr>
            <p:spPr>
              <a:xfrm>
                <a:off x="19287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7"/>
              <p:cNvSpPr/>
              <p:nvPr/>
            </p:nvSpPr>
            <p:spPr>
              <a:xfrm>
                <a:off x="1928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7"/>
              <p:cNvSpPr/>
              <p:nvPr/>
            </p:nvSpPr>
            <p:spPr>
              <a:xfrm>
                <a:off x="19291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7"/>
              <p:cNvSpPr/>
              <p:nvPr/>
            </p:nvSpPr>
            <p:spPr>
              <a:xfrm>
                <a:off x="1929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7"/>
              <p:cNvSpPr/>
              <p:nvPr/>
            </p:nvSpPr>
            <p:spPr>
              <a:xfrm>
                <a:off x="19295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7"/>
              <p:cNvSpPr/>
              <p:nvPr/>
            </p:nvSpPr>
            <p:spPr>
              <a:xfrm>
                <a:off x="19298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7"/>
              <p:cNvSpPr/>
              <p:nvPr/>
            </p:nvSpPr>
            <p:spPr>
              <a:xfrm>
                <a:off x="1929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7"/>
              <p:cNvSpPr/>
              <p:nvPr/>
            </p:nvSpPr>
            <p:spPr>
              <a:xfrm>
                <a:off x="19302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7"/>
              <p:cNvSpPr/>
              <p:nvPr/>
            </p:nvSpPr>
            <p:spPr>
              <a:xfrm>
                <a:off x="19303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7"/>
              <p:cNvSpPr/>
              <p:nvPr/>
            </p:nvSpPr>
            <p:spPr>
              <a:xfrm>
                <a:off x="19306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7"/>
              <p:cNvSpPr/>
              <p:nvPr/>
            </p:nvSpPr>
            <p:spPr>
              <a:xfrm>
                <a:off x="19308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7"/>
              <p:cNvSpPr/>
              <p:nvPr/>
            </p:nvSpPr>
            <p:spPr>
              <a:xfrm>
                <a:off x="193100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7"/>
              <p:cNvSpPr/>
              <p:nvPr/>
            </p:nvSpPr>
            <p:spPr>
              <a:xfrm>
                <a:off x="19312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7"/>
              <p:cNvSpPr/>
              <p:nvPr/>
            </p:nvSpPr>
            <p:spPr>
              <a:xfrm>
                <a:off x="19315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7"/>
              <p:cNvSpPr/>
              <p:nvPr/>
            </p:nvSpPr>
            <p:spPr>
              <a:xfrm>
                <a:off x="19316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7"/>
              <p:cNvSpPr/>
              <p:nvPr/>
            </p:nvSpPr>
            <p:spPr>
              <a:xfrm>
                <a:off x="19319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7"/>
              <p:cNvSpPr/>
              <p:nvPr/>
            </p:nvSpPr>
            <p:spPr>
              <a:xfrm>
                <a:off x="19320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7"/>
              <p:cNvSpPr/>
              <p:nvPr/>
            </p:nvSpPr>
            <p:spPr>
              <a:xfrm>
                <a:off x="19322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7"/>
              <p:cNvSpPr/>
              <p:nvPr/>
            </p:nvSpPr>
            <p:spPr>
              <a:xfrm>
                <a:off x="19325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7"/>
              <p:cNvSpPr/>
              <p:nvPr/>
            </p:nvSpPr>
            <p:spPr>
              <a:xfrm>
                <a:off x="19326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7"/>
              <p:cNvSpPr/>
              <p:nvPr/>
            </p:nvSpPr>
            <p:spPr>
              <a:xfrm>
                <a:off x="19329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7"/>
              <p:cNvSpPr/>
              <p:nvPr/>
            </p:nvSpPr>
            <p:spPr>
              <a:xfrm>
                <a:off x="193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7"/>
              <p:cNvSpPr/>
              <p:nvPr/>
            </p:nvSpPr>
            <p:spPr>
              <a:xfrm>
                <a:off x="19333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7"/>
              <p:cNvSpPr/>
              <p:nvPr/>
            </p:nvSpPr>
            <p:spPr>
              <a:xfrm>
                <a:off x="1920075" y="2954500"/>
                <a:ext cx="16875" cy="14575"/>
              </a:xfrm>
              <a:custGeom>
                <a:rect b="b" l="l" r="r" t="t"/>
                <a:pathLst>
                  <a:path extrusionOk="0" h="583" w="675">
                    <a:moveTo>
                      <a:pt x="288" y="99"/>
                    </a:moveTo>
                    <a:cubicBezTo>
                      <a:pt x="455" y="99"/>
                      <a:pt x="545" y="298"/>
                      <a:pt x="432" y="421"/>
                    </a:cubicBezTo>
                    <a:cubicBezTo>
                      <a:pt x="401" y="463"/>
                      <a:pt x="354" y="484"/>
                      <a:pt x="302" y="489"/>
                    </a:cubicBezTo>
                    <a:cubicBezTo>
                      <a:pt x="198" y="489"/>
                      <a:pt x="110" y="406"/>
                      <a:pt x="105" y="302"/>
                    </a:cubicBezTo>
                    <a:cubicBezTo>
                      <a:pt x="100" y="250"/>
                      <a:pt x="120" y="203"/>
                      <a:pt x="152" y="162"/>
                    </a:cubicBezTo>
                    <a:cubicBezTo>
                      <a:pt x="188" y="125"/>
                      <a:pt x="235" y="99"/>
                      <a:pt x="281" y="99"/>
                    </a:cubicBezTo>
                    <a:cubicBezTo>
                      <a:pt x="283" y="99"/>
                      <a:pt x="286" y="99"/>
                      <a:pt x="288" y="99"/>
                    </a:cubicBezTo>
                    <a:close/>
                    <a:moveTo>
                      <a:pt x="288" y="1"/>
                    </a:moveTo>
                    <a:cubicBezTo>
                      <a:pt x="286" y="1"/>
                      <a:pt x="283" y="1"/>
                      <a:pt x="281" y="1"/>
                    </a:cubicBezTo>
                    <a:cubicBezTo>
                      <a:pt x="203" y="6"/>
                      <a:pt x="131" y="42"/>
                      <a:pt x="79" y="99"/>
                    </a:cubicBezTo>
                    <a:cubicBezTo>
                      <a:pt x="27" y="157"/>
                      <a:pt x="1" y="229"/>
                      <a:pt x="6" y="307"/>
                    </a:cubicBezTo>
                    <a:cubicBezTo>
                      <a:pt x="11" y="463"/>
                      <a:pt x="141" y="582"/>
                      <a:pt x="292" y="582"/>
                    </a:cubicBezTo>
                    <a:lnTo>
                      <a:pt x="307" y="582"/>
                    </a:lnTo>
                    <a:cubicBezTo>
                      <a:pt x="385" y="582"/>
                      <a:pt x="458" y="546"/>
                      <a:pt x="505" y="489"/>
                    </a:cubicBezTo>
                    <a:cubicBezTo>
                      <a:pt x="674" y="298"/>
                      <a:pt x="538"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7"/>
              <p:cNvSpPr/>
              <p:nvPr/>
            </p:nvSpPr>
            <p:spPr>
              <a:xfrm>
                <a:off x="1929950" y="2963325"/>
                <a:ext cx="17500" cy="10425"/>
              </a:xfrm>
              <a:custGeom>
                <a:rect b="b" l="l" r="r" t="t"/>
                <a:pathLst>
                  <a:path extrusionOk="0" h="417" w="700">
                    <a:moveTo>
                      <a:pt x="626" y="1"/>
                    </a:moveTo>
                    <a:cubicBezTo>
                      <a:pt x="618" y="1"/>
                      <a:pt x="611" y="2"/>
                      <a:pt x="603" y="6"/>
                    </a:cubicBezTo>
                    <a:cubicBezTo>
                      <a:pt x="532" y="53"/>
                      <a:pt x="352" y="142"/>
                      <a:pt x="205" y="142"/>
                    </a:cubicBezTo>
                    <a:cubicBezTo>
                      <a:pt x="158" y="142"/>
                      <a:pt x="114" y="133"/>
                      <a:pt x="78" y="110"/>
                    </a:cubicBezTo>
                    <a:cubicBezTo>
                      <a:pt x="71" y="106"/>
                      <a:pt x="64" y="105"/>
                      <a:pt x="56" y="105"/>
                    </a:cubicBezTo>
                    <a:cubicBezTo>
                      <a:pt x="41" y="105"/>
                      <a:pt x="26" y="112"/>
                      <a:pt x="16" y="125"/>
                    </a:cubicBezTo>
                    <a:cubicBezTo>
                      <a:pt x="1" y="146"/>
                      <a:pt x="6" y="172"/>
                      <a:pt x="26" y="188"/>
                    </a:cubicBezTo>
                    <a:cubicBezTo>
                      <a:pt x="58" y="214"/>
                      <a:pt x="317" y="416"/>
                      <a:pt x="494" y="416"/>
                    </a:cubicBezTo>
                    <a:lnTo>
                      <a:pt x="525" y="416"/>
                    </a:lnTo>
                    <a:cubicBezTo>
                      <a:pt x="593" y="411"/>
                      <a:pt x="584" y="321"/>
                      <a:pt x="524" y="321"/>
                    </a:cubicBezTo>
                    <a:cubicBezTo>
                      <a:pt x="519" y="321"/>
                      <a:pt x="514" y="322"/>
                      <a:pt x="509" y="323"/>
                    </a:cubicBezTo>
                    <a:cubicBezTo>
                      <a:pt x="506" y="323"/>
                      <a:pt x="502" y="323"/>
                      <a:pt x="498" y="323"/>
                    </a:cubicBezTo>
                    <a:cubicBezTo>
                      <a:pt x="440" y="323"/>
                      <a:pt x="353" y="288"/>
                      <a:pt x="265" y="234"/>
                    </a:cubicBezTo>
                    <a:cubicBezTo>
                      <a:pt x="405" y="214"/>
                      <a:pt x="535" y="162"/>
                      <a:pt x="655" y="89"/>
                    </a:cubicBezTo>
                    <a:cubicBezTo>
                      <a:pt x="699" y="62"/>
                      <a:pt x="671"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7"/>
              <p:cNvSpPr/>
              <p:nvPr/>
            </p:nvSpPr>
            <p:spPr>
              <a:xfrm>
                <a:off x="1918925" y="2969300"/>
                <a:ext cx="10525" cy="4250"/>
              </a:xfrm>
              <a:custGeom>
                <a:rect b="b" l="l" r="r" t="t"/>
                <a:pathLst>
                  <a:path extrusionOk="0" h="170" w="421">
                    <a:moveTo>
                      <a:pt x="421" y="1"/>
                    </a:moveTo>
                    <a:lnTo>
                      <a:pt x="0" y="136"/>
                    </a:lnTo>
                    <a:cubicBezTo>
                      <a:pt x="40" y="160"/>
                      <a:pt x="81" y="169"/>
                      <a:pt x="120" y="169"/>
                    </a:cubicBezTo>
                    <a:cubicBezTo>
                      <a:pt x="282" y="169"/>
                      <a:pt x="42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7"/>
              <p:cNvSpPr/>
              <p:nvPr/>
            </p:nvSpPr>
            <p:spPr>
              <a:xfrm>
                <a:off x="1917500" y="2968075"/>
                <a:ext cx="13250" cy="6700"/>
              </a:xfrm>
              <a:custGeom>
                <a:rect b="b" l="l" r="r" t="t"/>
                <a:pathLst>
                  <a:path extrusionOk="0" h="268" w="530">
                    <a:moveTo>
                      <a:pt x="473" y="0"/>
                    </a:moveTo>
                    <a:cubicBezTo>
                      <a:pt x="459" y="0"/>
                      <a:pt x="445" y="7"/>
                      <a:pt x="436" y="18"/>
                    </a:cubicBezTo>
                    <a:cubicBezTo>
                      <a:pt x="436" y="18"/>
                      <a:pt x="307" y="168"/>
                      <a:pt x="169" y="168"/>
                    </a:cubicBezTo>
                    <a:cubicBezTo>
                      <a:pt x="139" y="168"/>
                      <a:pt x="108" y="161"/>
                      <a:pt x="78" y="143"/>
                    </a:cubicBezTo>
                    <a:cubicBezTo>
                      <a:pt x="69" y="140"/>
                      <a:pt x="61" y="138"/>
                      <a:pt x="52" y="138"/>
                    </a:cubicBezTo>
                    <a:cubicBezTo>
                      <a:pt x="36" y="138"/>
                      <a:pt x="21" y="145"/>
                      <a:pt x="11" y="159"/>
                    </a:cubicBezTo>
                    <a:cubicBezTo>
                      <a:pt x="0" y="185"/>
                      <a:pt x="5" y="211"/>
                      <a:pt x="31" y="226"/>
                    </a:cubicBezTo>
                    <a:cubicBezTo>
                      <a:pt x="73" y="252"/>
                      <a:pt x="125" y="268"/>
                      <a:pt x="171" y="268"/>
                    </a:cubicBezTo>
                    <a:cubicBezTo>
                      <a:pt x="353" y="268"/>
                      <a:pt x="504" y="86"/>
                      <a:pt x="509" y="81"/>
                    </a:cubicBezTo>
                    <a:cubicBezTo>
                      <a:pt x="530" y="60"/>
                      <a:pt x="524" y="29"/>
                      <a:pt x="504" y="13"/>
                    </a:cubicBezTo>
                    <a:cubicBezTo>
                      <a:pt x="495" y="4"/>
                      <a:pt x="484"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7"/>
              <p:cNvSpPr/>
              <p:nvPr/>
            </p:nvSpPr>
            <p:spPr>
              <a:xfrm>
                <a:off x="1893225" y="2968125"/>
                <a:ext cx="71025" cy="153575"/>
              </a:xfrm>
              <a:custGeom>
                <a:rect b="b" l="l" r="r" t="t"/>
                <a:pathLst>
                  <a:path extrusionOk="0" h="6143" w="2841">
                    <a:moveTo>
                      <a:pt x="1485" y="1"/>
                    </a:moveTo>
                    <a:cubicBezTo>
                      <a:pt x="1303" y="302"/>
                      <a:pt x="1142" y="614"/>
                      <a:pt x="997" y="935"/>
                    </a:cubicBezTo>
                    <a:lnTo>
                      <a:pt x="1272" y="852"/>
                    </a:lnTo>
                    <a:lnTo>
                      <a:pt x="914" y="1122"/>
                    </a:lnTo>
                    <a:cubicBezTo>
                      <a:pt x="872" y="1221"/>
                      <a:pt x="836" y="1320"/>
                      <a:pt x="800" y="1413"/>
                    </a:cubicBezTo>
                    <a:lnTo>
                      <a:pt x="1101" y="1325"/>
                    </a:lnTo>
                    <a:lnTo>
                      <a:pt x="738" y="1600"/>
                    </a:lnTo>
                    <a:cubicBezTo>
                      <a:pt x="0" y="3884"/>
                      <a:pt x="1599" y="4419"/>
                      <a:pt x="2072" y="4995"/>
                    </a:cubicBezTo>
                    <a:cubicBezTo>
                      <a:pt x="2638" y="5681"/>
                      <a:pt x="2809" y="6143"/>
                      <a:pt x="2809" y="6143"/>
                    </a:cubicBezTo>
                    <a:cubicBezTo>
                      <a:pt x="2809" y="6143"/>
                      <a:pt x="2404" y="4855"/>
                      <a:pt x="2233" y="4341"/>
                    </a:cubicBezTo>
                    <a:cubicBezTo>
                      <a:pt x="2176" y="4159"/>
                      <a:pt x="2253" y="3796"/>
                      <a:pt x="2363" y="3375"/>
                    </a:cubicBezTo>
                    <a:lnTo>
                      <a:pt x="2181" y="3048"/>
                    </a:lnTo>
                    <a:lnTo>
                      <a:pt x="2181" y="3048"/>
                    </a:lnTo>
                    <a:lnTo>
                      <a:pt x="2399" y="3235"/>
                    </a:lnTo>
                    <a:cubicBezTo>
                      <a:pt x="2591" y="2503"/>
                      <a:pt x="2840" y="1636"/>
                      <a:pt x="2612" y="1185"/>
                    </a:cubicBezTo>
                    <a:cubicBezTo>
                      <a:pt x="2233" y="437"/>
                      <a:pt x="1485"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7"/>
              <p:cNvSpPr/>
              <p:nvPr/>
            </p:nvSpPr>
            <p:spPr>
              <a:xfrm>
                <a:off x="1893225" y="2968125"/>
                <a:ext cx="71025" cy="153575"/>
              </a:xfrm>
              <a:custGeom>
                <a:rect b="b" l="l" r="r" t="t"/>
                <a:pathLst>
                  <a:path extrusionOk="0" h="6143" w="2841">
                    <a:moveTo>
                      <a:pt x="1101" y="1325"/>
                    </a:moveTo>
                    <a:lnTo>
                      <a:pt x="800" y="1413"/>
                    </a:lnTo>
                    <a:cubicBezTo>
                      <a:pt x="836" y="1320"/>
                      <a:pt x="872" y="1221"/>
                      <a:pt x="914" y="1122"/>
                    </a:cubicBezTo>
                    <a:lnTo>
                      <a:pt x="1272" y="852"/>
                    </a:lnTo>
                    <a:lnTo>
                      <a:pt x="997" y="935"/>
                    </a:lnTo>
                    <a:cubicBezTo>
                      <a:pt x="1142" y="614"/>
                      <a:pt x="1303" y="302"/>
                      <a:pt x="1485" y="1"/>
                    </a:cubicBezTo>
                    <a:cubicBezTo>
                      <a:pt x="1485" y="1"/>
                      <a:pt x="2233" y="437"/>
                      <a:pt x="2612" y="1185"/>
                    </a:cubicBezTo>
                    <a:cubicBezTo>
                      <a:pt x="2840" y="1636"/>
                      <a:pt x="2591" y="2503"/>
                      <a:pt x="2399" y="3235"/>
                    </a:cubicBezTo>
                    <a:lnTo>
                      <a:pt x="2181" y="3048"/>
                    </a:lnTo>
                    <a:lnTo>
                      <a:pt x="2363" y="3375"/>
                    </a:lnTo>
                    <a:cubicBezTo>
                      <a:pt x="2253" y="3796"/>
                      <a:pt x="2176" y="4159"/>
                      <a:pt x="2233" y="4341"/>
                    </a:cubicBezTo>
                    <a:cubicBezTo>
                      <a:pt x="2404" y="4855"/>
                      <a:pt x="2809" y="6143"/>
                      <a:pt x="2809" y="6143"/>
                    </a:cubicBezTo>
                    <a:cubicBezTo>
                      <a:pt x="2809" y="6143"/>
                      <a:pt x="2638" y="5681"/>
                      <a:pt x="2072" y="4995"/>
                    </a:cubicBezTo>
                    <a:cubicBezTo>
                      <a:pt x="1599" y="4419"/>
                      <a:pt x="0" y="3884"/>
                      <a:pt x="738"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7"/>
              <p:cNvSpPr/>
              <p:nvPr/>
            </p:nvSpPr>
            <p:spPr>
              <a:xfrm>
                <a:off x="1895675" y="2966900"/>
                <a:ext cx="69600" cy="156100"/>
              </a:xfrm>
              <a:custGeom>
                <a:rect b="b" l="l" r="r" t="t"/>
                <a:pathLst>
                  <a:path extrusionOk="0" h="6244" w="2784">
                    <a:moveTo>
                      <a:pt x="1408" y="117"/>
                    </a:moveTo>
                    <a:cubicBezTo>
                      <a:pt x="1569" y="221"/>
                      <a:pt x="2161" y="626"/>
                      <a:pt x="2477" y="1254"/>
                    </a:cubicBezTo>
                    <a:cubicBezTo>
                      <a:pt x="2685" y="1670"/>
                      <a:pt x="2467" y="2474"/>
                      <a:pt x="2280" y="3180"/>
                    </a:cubicBezTo>
                    <a:lnTo>
                      <a:pt x="2275" y="3201"/>
                    </a:lnTo>
                    <a:lnTo>
                      <a:pt x="2114" y="3061"/>
                    </a:lnTo>
                    <a:cubicBezTo>
                      <a:pt x="2105" y="3054"/>
                      <a:pt x="2094" y="3051"/>
                      <a:pt x="2085" y="3051"/>
                    </a:cubicBezTo>
                    <a:cubicBezTo>
                      <a:pt x="2051" y="3051"/>
                      <a:pt x="2021" y="3087"/>
                      <a:pt x="2041" y="3123"/>
                    </a:cubicBezTo>
                    <a:lnTo>
                      <a:pt x="2218" y="3430"/>
                    </a:lnTo>
                    <a:cubicBezTo>
                      <a:pt x="2093" y="3913"/>
                      <a:pt x="2031" y="4224"/>
                      <a:pt x="2093" y="4406"/>
                    </a:cubicBezTo>
                    <a:cubicBezTo>
                      <a:pt x="2192" y="4702"/>
                      <a:pt x="2374" y="5268"/>
                      <a:pt x="2503" y="5688"/>
                    </a:cubicBezTo>
                    <a:cubicBezTo>
                      <a:pt x="2358" y="5449"/>
                      <a:pt x="2192" y="5226"/>
                      <a:pt x="2015" y="5013"/>
                    </a:cubicBezTo>
                    <a:cubicBezTo>
                      <a:pt x="1891" y="4873"/>
                      <a:pt x="1751" y="4748"/>
                      <a:pt x="1600" y="4639"/>
                    </a:cubicBezTo>
                    <a:cubicBezTo>
                      <a:pt x="977" y="4136"/>
                      <a:pt x="120" y="3445"/>
                      <a:pt x="686" y="1675"/>
                    </a:cubicBezTo>
                    <a:lnTo>
                      <a:pt x="1034" y="1410"/>
                    </a:lnTo>
                    <a:cubicBezTo>
                      <a:pt x="1071" y="1382"/>
                      <a:pt x="1050" y="1325"/>
                      <a:pt x="1008" y="1325"/>
                    </a:cubicBezTo>
                    <a:cubicBezTo>
                      <a:pt x="1003" y="1325"/>
                      <a:pt x="998" y="1325"/>
                      <a:pt x="993" y="1327"/>
                    </a:cubicBezTo>
                    <a:lnTo>
                      <a:pt x="790" y="1389"/>
                    </a:lnTo>
                    <a:cubicBezTo>
                      <a:pt x="811" y="1327"/>
                      <a:pt x="837" y="1265"/>
                      <a:pt x="863" y="1202"/>
                    </a:cubicBezTo>
                    <a:lnTo>
                      <a:pt x="1205" y="943"/>
                    </a:lnTo>
                    <a:cubicBezTo>
                      <a:pt x="1226" y="927"/>
                      <a:pt x="1231" y="901"/>
                      <a:pt x="1221" y="881"/>
                    </a:cubicBezTo>
                    <a:cubicBezTo>
                      <a:pt x="1212" y="863"/>
                      <a:pt x="1193" y="853"/>
                      <a:pt x="1175" y="853"/>
                    </a:cubicBezTo>
                    <a:cubicBezTo>
                      <a:pt x="1171" y="853"/>
                      <a:pt x="1167" y="854"/>
                      <a:pt x="1164" y="855"/>
                    </a:cubicBezTo>
                    <a:lnTo>
                      <a:pt x="993" y="907"/>
                    </a:lnTo>
                    <a:cubicBezTo>
                      <a:pt x="1112" y="657"/>
                      <a:pt x="1252" y="393"/>
                      <a:pt x="1408" y="117"/>
                    </a:cubicBezTo>
                    <a:close/>
                    <a:moveTo>
                      <a:pt x="1390" y="1"/>
                    </a:moveTo>
                    <a:cubicBezTo>
                      <a:pt x="1374" y="1"/>
                      <a:pt x="1358" y="10"/>
                      <a:pt x="1351" y="24"/>
                    </a:cubicBezTo>
                    <a:cubicBezTo>
                      <a:pt x="1169" y="330"/>
                      <a:pt x="1003" y="642"/>
                      <a:pt x="852" y="964"/>
                    </a:cubicBezTo>
                    <a:cubicBezTo>
                      <a:pt x="847" y="979"/>
                      <a:pt x="847" y="1000"/>
                      <a:pt x="863" y="1016"/>
                    </a:cubicBezTo>
                    <a:cubicBezTo>
                      <a:pt x="871" y="1027"/>
                      <a:pt x="884" y="1033"/>
                      <a:pt x="899" y="1033"/>
                    </a:cubicBezTo>
                    <a:cubicBezTo>
                      <a:pt x="904" y="1033"/>
                      <a:pt x="909" y="1032"/>
                      <a:pt x="915" y="1031"/>
                    </a:cubicBezTo>
                    <a:lnTo>
                      <a:pt x="930" y="1026"/>
                    </a:lnTo>
                    <a:lnTo>
                      <a:pt x="790" y="1130"/>
                    </a:lnTo>
                    <a:cubicBezTo>
                      <a:pt x="785" y="1135"/>
                      <a:pt x="780" y="1145"/>
                      <a:pt x="774" y="1151"/>
                    </a:cubicBezTo>
                    <a:cubicBezTo>
                      <a:pt x="733" y="1249"/>
                      <a:pt x="691" y="1353"/>
                      <a:pt x="660" y="1446"/>
                    </a:cubicBezTo>
                    <a:cubicBezTo>
                      <a:pt x="647" y="1479"/>
                      <a:pt x="673" y="1511"/>
                      <a:pt x="705" y="1511"/>
                    </a:cubicBezTo>
                    <a:cubicBezTo>
                      <a:pt x="709" y="1511"/>
                      <a:pt x="713" y="1510"/>
                      <a:pt x="717" y="1509"/>
                    </a:cubicBezTo>
                    <a:lnTo>
                      <a:pt x="759" y="1498"/>
                    </a:lnTo>
                    <a:lnTo>
                      <a:pt x="759" y="1498"/>
                    </a:lnTo>
                    <a:lnTo>
                      <a:pt x="614" y="1607"/>
                    </a:lnTo>
                    <a:cubicBezTo>
                      <a:pt x="603" y="1613"/>
                      <a:pt x="598" y="1623"/>
                      <a:pt x="593" y="1633"/>
                    </a:cubicBezTo>
                    <a:cubicBezTo>
                      <a:pt x="1" y="3476"/>
                      <a:pt x="925" y="4224"/>
                      <a:pt x="1543" y="4712"/>
                    </a:cubicBezTo>
                    <a:cubicBezTo>
                      <a:pt x="1683" y="4821"/>
                      <a:pt x="1818" y="4940"/>
                      <a:pt x="1943" y="5075"/>
                    </a:cubicBezTo>
                    <a:cubicBezTo>
                      <a:pt x="2493" y="5745"/>
                      <a:pt x="2669" y="6207"/>
                      <a:pt x="2669" y="6207"/>
                    </a:cubicBezTo>
                    <a:cubicBezTo>
                      <a:pt x="2675" y="6228"/>
                      <a:pt x="2695" y="6244"/>
                      <a:pt x="2716" y="6244"/>
                    </a:cubicBezTo>
                    <a:cubicBezTo>
                      <a:pt x="2721" y="6238"/>
                      <a:pt x="2721" y="6238"/>
                      <a:pt x="2727" y="6238"/>
                    </a:cubicBezTo>
                    <a:cubicBezTo>
                      <a:pt x="2753" y="6228"/>
                      <a:pt x="2768" y="6202"/>
                      <a:pt x="2758" y="6176"/>
                    </a:cubicBezTo>
                    <a:cubicBezTo>
                      <a:pt x="2753" y="6166"/>
                      <a:pt x="2353" y="4878"/>
                      <a:pt x="2181" y="4375"/>
                    </a:cubicBezTo>
                    <a:cubicBezTo>
                      <a:pt x="2124" y="4198"/>
                      <a:pt x="2218" y="3793"/>
                      <a:pt x="2311" y="3435"/>
                    </a:cubicBezTo>
                    <a:cubicBezTo>
                      <a:pt x="2316" y="3424"/>
                      <a:pt x="2316" y="3409"/>
                      <a:pt x="2311" y="3399"/>
                    </a:cubicBezTo>
                    <a:lnTo>
                      <a:pt x="2259" y="3315"/>
                    </a:lnTo>
                    <a:lnTo>
                      <a:pt x="2259" y="3315"/>
                    </a:lnTo>
                    <a:lnTo>
                      <a:pt x="2270" y="3321"/>
                    </a:lnTo>
                    <a:cubicBezTo>
                      <a:pt x="2281" y="3328"/>
                      <a:pt x="2293" y="3333"/>
                      <a:pt x="2304" y="3333"/>
                    </a:cubicBezTo>
                    <a:cubicBezTo>
                      <a:pt x="2308" y="3333"/>
                      <a:pt x="2312" y="3332"/>
                      <a:pt x="2316" y="3331"/>
                    </a:cubicBezTo>
                    <a:cubicBezTo>
                      <a:pt x="2332" y="3326"/>
                      <a:pt x="2342" y="3315"/>
                      <a:pt x="2348" y="3300"/>
                    </a:cubicBezTo>
                    <a:lnTo>
                      <a:pt x="2374" y="3206"/>
                    </a:lnTo>
                    <a:cubicBezTo>
                      <a:pt x="2566" y="2480"/>
                      <a:pt x="2784" y="1659"/>
                      <a:pt x="2560" y="1208"/>
                    </a:cubicBezTo>
                    <a:cubicBezTo>
                      <a:pt x="2181" y="455"/>
                      <a:pt x="1444" y="24"/>
                      <a:pt x="1413" y="8"/>
                    </a:cubicBezTo>
                    <a:cubicBezTo>
                      <a:pt x="1406" y="3"/>
                      <a:pt x="1398" y="1"/>
                      <a:pt x="1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7"/>
              <p:cNvSpPr/>
              <p:nvPr/>
            </p:nvSpPr>
            <p:spPr>
              <a:xfrm>
                <a:off x="1923975" y="2966975"/>
                <a:ext cx="19750" cy="108275"/>
              </a:xfrm>
              <a:custGeom>
                <a:rect b="b" l="l" r="r" t="t"/>
                <a:pathLst>
                  <a:path extrusionOk="0" h="4331" w="790">
                    <a:moveTo>
                      <a:pt x="255" y="0"/>
                    </a:moveTo>
                    <a:cubicBezTo>
                      <a:pt x="229" y="0"/>
                      <a:pt x="203" y="21"/>
                      <a:pt x="208" y="47"/>
                    </a:cubicBezTo>
                    <a:cubicBezTo>
                      <a:pt x="208" y="62"/>
                      <a:pt x="240" y="1594"/>
                      <a:pt x="125" y="2767"/>
                    </a:cubicBezTo>
                    <a:cubicBezTo>
                      <a:pt x="1" y="3982"/>
                      <a:pt x="681" y="4309"/>
                      <a:pt x="712" y="4325"/>
                    </a:cubicBezTo>
                    <a:cubicBezTo>
                      <a:pt x="717" y="4330"/>
                      <a:pt x="728" y="4330"/>
                      <a:pt x="733" y="4330"/>
                    </a:cubicBezTo>
                    <a:cubicBezTo>
                      <a:pt x="754" y="4330"/>
                      <a:pt x="769" y="4314"/>
                      <a:pt x="774" y="4299"/>
                    </a:cubicBezTo>
                    <a:cubicBezTo>
                      <a:pt x="790" y="4273"/>
                      <a:pt x="779" y="4247"/>
                      <a:pt x="754" y="4231"/>
                    </a:cubicBezTo>
                    <a:cubicBezTo>
                      <a:pt x="728" y="4221"/>
                      <a:pt x="110" y="3920"/>
                      <a:pt x="219" y="2778"/>
                    </a:cubicBezTo>
                    <a:cubicBezTo>
                      <a:pt x="338" y="1594"/>
                      <a:pt x="302" y="62"/>
                      <a:pt x="302" y="47"/>
                    </a:cubicBezTo>
                    <a:cubicBezTo>
                      <a:pt x="302" y="21"/>
                      <a:pt x="281"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7"/>
              <p:cNvSpPr/>
              <p:nvPr/>
            </p:nvSpPr>
            <p:spPr>
              <a:xfrm>
                <a:off x="1754600" y="3041975"/>
                <a:ext cx="13525" cy="70900"/>
              </a:xfrm>
              <a:custGeom>
                <a:rect b="b" l="l" r="r" t="t"/>
                <a:pathLst>
                  <a:path extrusionOk="0" h="2836" w="541">
                    <a:moveTo>
                      <a:pt x="447" y="1"/>
                    </a:moveTo>
                    <a:cubicBezTo>
                      <a:pt x="426" y="84"/>
                      <a:pt x="1" y="2046"/>
                      <a:pt x="198" y="2836"/>
                    </a:cubicBezTo>
                    <a:lnTo>
                      <a:pt x="291" y="2810"/>
                    </a:lnTo>
                    <a:cubicBezTo>
                      <a:pt x="99" y="2046"/>
                      <a:pt x="535" y="37"/>
                      <a:pt x="541" y="2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7"/>
              <p:cNvSpPr/>
              <p:nvPr/>
            </p:nvSpPr>
            <p:spPr>
              <a:xfrm>
                <a:off x="1757850" y="2739375"/>
                <a:ext cx="54800" cy="46950"/>
              </a:xfrm>
              <a:custGeom>
                <a:rect b="b" l="l" r="r" t="t"/>
                <a:pathLst>
                  <a:path extrusionOk="0" h="1878" w="2192">
                    <a:moveTo>
                      <a:pt x="1250" y="102"/>
                    </a:moveTo>
                    <a:cubicBezTo>
                      <a:pt x="1253" y="102"/>
                      <a:pt x="1255" y="102"/>
                      <a:pt x="1257" y="102"/>
                    </a:cubicBezTo>
                    <a:cubicBezTo>
                      <a:pt x="1719" y="102"/>
                      <a:pt x="2093" y="476"/>
                      <a:pt x="2098" y="938"/>
                    </a:cubicBezTo>
                    <a:cubicBezTo>
                      <a:pt x="2098" y="1447"/>
                      <a:pt x="1684" y="1783"/>
                      <a:pt x="1253" y="1783"/>
                    </a:cubicBezTo>
                    <a:cubicBezTo>
                      <a:pt x="1047" y="1783"/>
                      <a:pt x="836" y="1706"/>
                      <a:pt x="665" y="1535"/>
                    </a:cubicBezTo>
                    <a:cubicBezTo>
                      <a:pt x="137" y="1007"/>
                      <a:pt x="507" y="102"/>
                      <a:pt x="1250" y="102"/>
                    </a:cubicBezTo>
                    <a:close/>
                    <a:moveTo>
                      <a:pt x="1249" y="0"/>
                    </a:moveTo>
                    <a:cubicBezTo>
                      <a:pt x="1018" y="0"/>
                      <a:pt x="783" y="86"/>
                      <a:pt x="592" y="278"/>
                    </a:cubicBezTo>
                    <a:cubicBezTo>
                      <a:pt x="0" y="870"/>
                      <a:pt x="421" y="1877"/>
                      <a:pt x="1257" y="1877"/>
                    </a:cubicBezTo>
                    <a:cubicBezTo>
                      <a:pt x="1776" y="1872"/>
                      <a:pt x="2191" y="1457"/>
                      <a:pt x="2191" y="938"/>
                    </a:cubicBezTo>
                    <a:cubicBezTo>
                      <a:pt x="2191" y="373"/>
                      <a:pt x="1729"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7"/>
              <p:cNvSpPr/>
              <p:nvPr/>
            </p:nvSpPr>
            <p:spPr>
              <a:xfrm>
                <a:off x="1788100" y="2142400"/>
                <a:ext cx="2475" cy="598225"/>
              </a:xfrm>
              <a:custGeom>
                <a:rect b="b" l="l" r="r" t="t"/>
                <a:pathLst>
                  <a:path extrusionOk="0" h="23929" w="99">
                    <a:moveTo>
                      <a:pt x="0" y="0"/>
                    </a:moveTo>
                    <a:lnTo>
                      <a:pt x="0" y="23929"/>
                    </a:lnTo>
                    <a:lnTo>
                      <a:pt x="99" y="23929"/>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7"/>
              <p:cNvSpPr/>
              <p:nvPr/>
            </p:nvSpPr>
            <p:spPr>
              <a:xfrm>
                <a:off x="1716050" y="3127525"/>
                <a:ext cx="97125" cy="205100"/>
              </a:xfrm>
              <a:custGeom>
                <a:rect b="b" l="l" r="r" t="t"/>
                <a:pathLst>
                  <a:path extrusionOk="0" h="8204" w="3885">
                    <a:moveTo>
                      <a:pt x="1615" y="0"/>
                    </a:moveTo>
                    <a:cubicBezTo>
                      <a:pt x="1615" y="0"/>
                      <a:pt x="681" y="634"/>
                      <a:pt x="255" y="1656"/>
                    </a:cubicBezTo>
                    <a:cubicBezTo>
                      <a:pt x="1" y="2269"/>
                      <a:pt x="400" y="3390"/>
                      <a:pt x="712" y="4341"/>
                    </a:cubicBezTo>
                    <a:lnTo>
                      <a:pt x="982" y="4076"/>
                    </a:lnTo>
                    <a:lnTo>
                      <a:pt x="774" y="4517"/>
                    </a:lnTo>
                    <a:cubicBezTo>
                      <a:pt x="951" y="5062"/>
                      <a:pt x="1086" y="5535"/>
                      <a:pt x="1023" y="5779"/>
                    </a:cubicBezTo>
                    <a:cubicBezTo>
                      <a:pt x="847" y="6469"/>
                      <a:pt x="442" y="8203"/>
                      <a:pt x="442" y="8203"/>
                    </a:cubicBezTo>
                    <a:cubicBezTo>
                      <a:pt x="442" y="8203"/>
                      <a:pt x="618" y="7580"/>
                      <a:pt x="1293" y="6625"/>
                    </a:cubicBezTo>
                    <a:cubicBezTo>
                      <a:pt x="1859" y="5825"/>
                      <a:pt x="3884" y="4974"/>
                      <a:pt x="2726" y="2030"/>
                    </a:cubicBezTo>
                    <a:lnTo>
                      <a:pt x="2233" y="1708"/>
                    </a:lnTo>
                    <a:lnTo>
                      <a:pt x="2628" y="1797"/>
                    </a:lnTo>
                    <a:cubicBezTo>
                      <a:pt x="2576" y="1677"/>
                      <a:pt x="2513" y="1553"/>
                      <a:pt x="2451" y="1423"/>
                    </a:cubicBezTo>
                    <a:lnTo>
                      <a:pt x="1968" y="1101"/>
                    </a:lnTo>
                    <a:lnTo>
                      <a:pt x="2332" y="1184"/>
                    </a:lnTo>
                    <a:cubicBezTo>
                      <a:pt x="2114" y="779"/>
                      <a:pt x="1875" y="379"/>
                      <a:pt x="1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7"/>
              <p:cNvSpPr/>
              <p:nvPr/>
            </p:nvSpPr>
            <p:spPr>
              <a:xfrm>
                <a:off x="1773800" y="3081825"/>
                <a:ext cx="27025" cy="23000"/>
              </a:xfrm>
              <a:custGeom>
                <a:rect b="b" l="l" r="r" t="t"/>
                <a:pathLst>
                  <a:path extrusionOk="0" h="920" w="1081">
                    <a:moveTo>
                      <a:pt x="619" y="99"/>
                    </a:moveTo>
                    <a:cubicBezTo>
                      <a:pt x="821" y="99"/>
                      <a:pt x="982" y="260"/>
                      <a:pt x="982" y="463"/>
                    </a:cubicBezTo>
                    <a:cubicBezTo>
                      <a:pt x="982" y="680"/>
                      <a:pt x="804" y="824"/>
                      <a:pt x="618" y="824"/>
                    </a:cubicBezTo>
                    <a:cubicBezTo>
                      <a:pt x="529" y="824"/>
                      <a:pt x="438" y="791"/>
                      <a:pt x="364" y="717"/>
                    </a:cubicBezTo>
                    <a:cubicBezTo>
                      <a:pt x="136" y="489"/>
                      <a:pt x="297" y="99"/>
                      <a:pt x="619" y="99"/>
                    </a:cubicBezTo>
                    <a:close/>
                    <a:moveTo>
                      <a:pt x="614" y="0"/>
                    </a:moveTo>
                    <a:cubicBezTo>
                      <a:pt x="501" y="0"/>
                      <a:pt x="385" y="42"/>
                      <a:pt x="292" y="136"/>
                    </a:cubicBezTo>
                    <a:cubicBezTo>
                      <a:pt x="1" y="427"/>
                      <a:pt x="209" y="920"/>
                      <a:pt x="619" y="920"/>
                    </a:cubicBezTo>
                    <a:cubicBezTo>
                      <a:pt x="873" y="920"/>
                      <a:pt x="1081" y="717"/>
                      <a:pt x="1081" y="463"/>
                    </a:cubicBezTo>
                    <a:cubicBezTo>
                      <a:pt x="1081" y="185"/>
                      <a:pt x="852"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7"/>
              <p:cNvSpPr/>
              <p:nvPr/>
            </p:nvSpPr>
            <p:spPr>
              <a:xfrm>
                <a:off x="1756550" y="3098325"/>
                <a:ext cx="28250" cy="15725"/>
              </a:xfrm>
              <a:custGeom>
                <a:rect b="b" l="l" r="r" t="t"/>
                <a:pathLst>
                  <a:path extrusionOk="0" h="629" w="1130">
                    <a:moveTo>
                      <a:pt x="54" y="0"/>
                    </a:moveTo>
                    <a:cubicBezTo>
                      <a:pt x="37" y="0"/>
                      <a:pt x="21" y="8"/>
                      <a:pt x="11" y="26"/>
                    </a:cubicBezTo>
                    <a:cubicBezTo>
                      <a:pt x="0" y="47"/>
                      <a:pt x="11" y="78"/>
                      <a:pt x="32" y="88"/>
                    </a:cubicBezTo>
                    <a:cubicBezTo>
                      <a:pt x="51" y="103"/>
                      <a:pt x="426" y="303"/>
                      <a:pt x="763" y="303"/>
                    </a:cubicBezTo>
                    <a:cubicBezTo>
                      <a:pt x="779" y="303"/>
                      <a:pt x="795" y="302"/>
                      <a:pt x="810" y="301"/>
                    </a:cubicBezTo>
                    <a:lnTo>
                      <a:pt x="810" y="301"/>
                    </a:lnTo>
                    <a:cubicBezTo>
                      <a:pt x="649" y="414"/>
                      <a:pt x="446" y="531"/>
                      <a:pt x="306" y="531"/>
                    </a:cubicBezTo>
                    <a:cubicBezTo>
                      <a:pt x="297" y="531"/>
                      <a:pt x="289" y="531"/>
                      <a:pt x="281" y="530"/>
                    </a:cubicBezTo>
                    <a:cubicBezTo>
                      <a:pt x="278" y="529"/>
                      <a:pt x="275" y="529"/>
                      <a:pt x="272" y="529"/>
                    </a:cubicBezTo>
                    <a:cubicBezTo>
                      <a:pt x="213" y="529"/>
                      <a:pt x="206" y="623"/>
                      <a:pt x="270" y="628"/>
                    </a:cubicBezTo>
                    <a:lnTo>
                      <a:pt x="302" y="628"/>
                    </a:lnTo>
                    <a:cubicBezTo>
                      <a:pt x="603" y="628"/>
                      <a:pt x="1070" y="229"/>
                      <a:pt x="1091" y="213"/>
                    </a:cubicBezTo>
                    <a:cubicBezTo>
                      <a:pt x="1129" y="179"/>
                      <a:pt x="1097" y="127"/>
                      <a:pt x="1059" y="127"/>
                    </a:cubicBezTo>
                    <a:cubicBezTo>
                      <a:pt x="1051" y="127"/>
                      <a:pt x="1042" y="130"/>
                      <a:pt x="1034" y="135"/>
                    </a:cubicBezTo>
                    <a:cubicBezTo>
                      <a:pt x="961" y="187"/>
                      <a:pt x="868" y="207"/>
                      <a:pt x="770" y="207"/>
                    </a:cubicBezTo>
                    <a:cubicBezTo>
                      <a:pt x="456" y="207"/>
                      <a:pt x="82" y="5"/>
                      <a:pt x="78" y="5"/>
                    </a:cubicBezTo>
                    <a:cubicBezTo>
                      <a:pt x="70" y="2"/>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7"/>
              <p:cNvSpPr/>
              <p:nvPr/>
            </p:nvSpPr>
            <p:spPr>
              <a:xfrm>
                <a:off x="1728775" y="3103150"/>
                <a:ext cx="123450" cy="272025"/>
              </a:xfrm>
              <a:custGeom>
                <a:rect b="b" l="l" r="r" t="t"/>
                <a:pathLst>
                  <a:path extrusionOk="0" h="10881" w="4938">
                    <a:moveTo>
                      <a:pt x="2228" y="119"/>
                    </a:moveTo>
                    <a:cubicBezTo>
                      <a:pt x="2555" y="601"/>
                      <a:pt x="2835" y="1069"/>
                      <a:pt x="3074" y="1515"/>
                    </a:cubicBezTo>
                    <a:lnTo>
                      <a:pt x="2700" y="1427"/>
                    </a:lnTo>
                    <a:cubicBezTo>
                      <a:pt x="2696" y="1426"/>
                      <a:pt x="2691" y="1426"/>
                      <a:pt x="2687" y="1426"/>
                    </a:cubicBezTo>
                    <a:cubicBezTo>
                      <a:pt x="2667" y="1426"/>
                      <a:pt x="2652" y="1436"/>
                      <a:pt x="2643" y="1453"/>
                    </a:cubicBezTo>
                    <a:cubicBezTo>
                      <a:pt x="2633" y="1474"/>
                      <a:pt x="2638" y="1500"/>
                      <a:pt x="2659" y="1515"/>
                    </a:cubicBezTo>
                    <a:lnTo>
                      <a:pt x="3287" y="1931"/>
                    </a:lnTo>
                    <a:cubicBezTo>
                      <a:pt x="3349" y="2060"/>
                      <a:pt x="3406" y="2190"/>
                      <a:pt x="3463" y="2310"/>
                    </a:cubicBezTo>
                    <a:lnTo>
                      <a:pt x="3032" y="2206"/>
                    </a:lnTo>
                    <a:cubicBezTo>
                      <a:pt x="3030" y="2205"/>
                      <a:pt x="3027" y="2205"/>
                      <a:pt x="3024" y="2205"/>
                    </a:cubicBezTo>
                    <a:cubicBezTo>
                      <a:pt x="3005" y="2205"/>
                      <a:pt x="2985" y="2219"/>
                      <a:pt x="2980" y="2237"/>
                    </a:cubicBezTo>
                    <a:cubicBezTo>
                      <a:pt x="2970" y="2258"/>
                      <a:pt x="2975" y="2284"/>
                      <a:pt x="2996" y="2294"/>
                    </a:cubicBezTo>
                    <a:lnTo>
                      <a:pt x="3629" y="2720"/>
                    </a:lnTo>
                    <a:cubicBezTo>
                      <a:pt x="4938" y="6146"/>
                      <a:pt x="2565" y="10050"/>
                      <a:pt x="2139" y="10710"/>
                    </a:cubicBezTo>
                    <a:cubicBezTo>
                      <a:pt x="1994" y="10014"/>
                      <a:pt x="1278" y="6536"/>
                      <a:pt x="1065" y="5840"/>
                    </a:cubicBezTo>
                    <a:lnTo>
                      <a:pt x="1350" y="5295"/>
                    </a:lnTo>
                    <a:cubicBezTo>
                      <a:pt x="1366" y="5260"/>
                      <a:pt x="1338" y="5225"/>
                      <a:pt x="1305" y="5225"/>
                    </a:cubicBezTo>
                    <a:cubicBezTo>
                      <a:pt x="1294" y="5225"/>
                      <a:pt x="1283" y="5229"/>
                      <a:pt x="1272" y="5238"/>
                    </a:cubicBezTo>
                    <a:lnTo>
                      <a:pt x="966" y="5523"/>
                    </a:lnTo>
                    <a:lnTo>
                      <a:pt x="940" y="5435"/>
                    </a:lnTo>
                    <a:cubicBezTo>
                      <a:pt x="551" y="4246"/>
                      <a:pt x="109" y="2896"/>
                      <a:pt x="442" y="2164"/>
                    </a:cubicBezTo>
                    <a:cubicBezTo>
                      <a:pt x="961" y="1027"/>
                      <a:pt x="2010" y="264"/>
                      <a:pt x="2228" y="119"/>
                    </a:cubicBezTo>
                    <a:close/>
                    <a:moveTo>
                      <a:pt x="2237" y="1"/>
                    </a:moveTo>
                    <a:cubicBezTo>
                      <a:pt x="2228" y="1"/>
                      <a:pt x="2220" y="4"/>
                      <a:pt x="2212" y="10"/>
                    </a:cubicBezTo>
                    <a:cubicBezTo>
                      <a:pt x="2197" y="15"/>
                      <a:pt x="930" y="825"/>
                      <a:pt x="348" y="2123"/>
                    </a:cubicBezTo>
                    <a:cubicBezTo>
                      <a:pt x="0" y="2891"/>
                      <a:pt x="447" y="4262"/>
                      <a:pt x="836" y="5466"/>
                    </a:cubicBezTo>
                    <a:lnTo>
                      <a:pt x="888" y="5622"/>
                    </a:lnTo>
                    <a:cubicBezTo>
                      <a:pt x="893" y="5637"/>
                      <a:pt x="909" y="5653"/>
                      <a:pt x="925" y="5658"/>
                    </a:cubicBezTo>
                    <a:cubicBezTo>
                      <a:pt x="940" y="5658"/>
                      <a:pt x="956" y="5658"/>
                      <a:pt x="966" y="5643"/>
                    </a:cubicBezTo>
                    <a:lnTo>
                      <a:pt x="1132" y="5497"/>
                    </a:lnTo>
                    <a:lnTo>
                      <a:pt x="966" y="5814"/>
                    </a:lnTo>
                    <a:cubicBezTo>
                      <a:pt x="961" y="5829"/>
                      <a:pt x="961" y="5840"/>
                      <a:pt x="966" y="5850"/>
                    </a:cubicBezTo>
                    <a:cubicBezTo>
                      <a:pt x="1189" y="6551"/>
                      <a:pt x="2056" y="10798"/>
                      <a:pt x="2067" y="10845"/>
                    </a:cubicBezTo>
                    <a:cubicBezTo>
                      <a:pt x="2072" y="10860"/>
                      <a:pt x="2082" y="10876"/>
                      <a:pt x="2103" y="10881"/>
                    </a:cubicBezTo>
                    <a:lnTo>
                      <a:pt x="2113" y="10881"/>
                    </a:lnTo>
                    <a:cubicBezTo>
                      <a:pt x="2129" y="10876"/>
                      <a:pt x="2139" y="10871"/>
                      <a:pt x="2145" y="10855"/>
                    </a:cubicBezTo>
                    <a:cubicBezTo>
                      <a:pt x="2690" y="10024"/>
                      <a:pt x="3136" y="9137"/>
                      <a:pt x="3479" y="8202"/>
                    </a:cubicBezTo>
                    <a:cubicBezTo>
                      <a:pt x="4003" y="6769"/>
                      <a:pt x="4470" y="4651"/>
                      <a:pt x="3707" y="2668"/>
                    </a:cubicBezTo>
                    <a:cubicBezTo>
                      <a:pt x="3702" y="2657"/>
                      <a:pt x="3697" y="2652"/>
                      <a:pt x="3687" y="2647"/>
                    </a:cubicBezTo>
                    <a:lnTo>
                      <a:pt x="3266" y="2367"/>
                    </a:lnTo>
                    <a:lnTo>
                      <a:pt x="3266" y="2367"/>
                    </a:lnTo>
                    <a:lnTo>
                      <a:pt x="3526" y="2429"/>
                    </a:lnTo>
                    <a:cubicBezTo>
                      <a:pt x="3530" y="2430"/>
                      <a:pt x="3534" y="2431"/>
                      <a:pt x="3538" y="2431"/>
                    </a:cubicBezTo>
                    <a:cubicBezTo>
                      <a:pt x="3570" y="2431"/>
                      <a:pt x="3596" y="2399"/>
                      <a:pt x="3583" y="2367"/>
                    </a:cubicBezTo>
                    <a:cubicBezTo>
                      <a:pt x="3515" y="2211"/>
                      <a:pt x="3443" y="2045"/>
                      <a:pt x="3359" y="1879"/>
                    </a:cubicBezTo>
                    <a:cubicBezTo>
                      <a:pt x="3354" y="1868"/>
                      <a:pt x="3349" y="1863"/>
                      <a:pt x="3344" y="1858"/>
                    </a:cubicBezTo>
                    <a:lnTo>
                      <a:pt x="2934" y="1588"/>
                    </a:lnTo>
                    <a:lnTo>
                      <a:pt x="3152" y="1640"/>
                    </a:lnTo>
                    <a:cubicBezTo>
                      <a:pt x="3155" y="1641"/>
                      <a:pt x="3157" y="1641"/>
                      <a:pt x="3160" y="1641"/>
                    </a:cubicBezTo>
                    <a:cubicBezTo>
                      <a:pt x="3174" y="1641"/>
                      <a:pt x="3190" y="1632"/>
                      <a:pt x="3199" y="1619"/>
                    </a:cubicBezTo>
                    <a:cubicBezTo>
                      <a:pt x="3214" y="1603"/>
                      <a:pt x="3214" y="1588"/>
                      <a:pt x="3204" y="1567"/>
                    </a:cubicBezTo>
                    <a:cubicBezTo>
                      <a:pt x="2923" y="1038"/>
                      <a:pt x="2612" y="518"/>
                      <a:pt x="2274" y="25"/>
                    </a:cubicBezTo>
                    <a:cubicBezTo>
                      <a:pt x="2265" y="9"/>
                      <a:pt x="2251"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7"/>
              <p:cNvSpPr/>
              <p:nvPr/>
            </p:nvSpPr>
            <p:spPr>
              <a:xfrm>
                <a:off x="1771475" y="3103125"/>
                <a:ext cx="31575" cy="182625"/>
              </a:xfrm>
              <a:custGeom>
                <a:rect b="b" l="l" r="r" t="t"/>
                <a:pathLst>
                  <a:path extrusionOk="0" h="7305" w="1263">
                    <a:moveTo>
                      <a:pt x="530" y="0"/>
                    </a:moveTo>
                    <a:cubicBezTo>
                      <a:pt x="504" y="0"/>
                      <a:pt x="483" y="26"/>
                      <a:pt x="483" y="52"/>
                    </a:cubicBezTo>
                    <a:cubicBezTo>
                      <a:pt x="483" y="78"/>
                      <a:pt x="556" y="2674"/>
                      <a:pt x="862" y="4668"/>
                    </a:cubicBezTo>
                    <a:cubicBezTo>
                      <a:pt x="1158" y="6614"/>
                      <a:pt x="58" y="7206"/>
                      <a:pt x="47" y="7211"/>
                    </a:cubicBezTo>
                    <a:cubicBezTo>
                      <a:pt x="0" y="7237"/>
                      <a:pt x="16" y="7305"/>
                      <a:pt x="68" y="7305"/>
                    </a:cubicBezTo>
                    <a:cubicBezTo>
                      <a:pt x="78" y="7305"/>
                      <a:pt x="84" y="7305"/>
                      <a:pt x="94" y="7300"/>
                    </a:cubicBezTo>
                    <a:cubicBezTo>
                      <a:pt x="104" y="7295"/>
                      <a:pt x="1262" y="6672"/>
                      <a:pt x="956" y="4652"/>
                    </a:cubicBezTo>
                    <a:cubicBezTo>
                      <a:pt x="655" y="2664"/>
                      <a:pt x="582" y="73"/>
                      <a:pt x="582" y="47"/>
                    </a:cubicBezTo>
                    <a:cubicBezTo>
                      <a:pt x="577" y="21"/>
                      <a:pt x="556"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7"/>
              <p:cNvSpPr/>
              <p:nvPr/>
            </p:nvSpPr>
            <p:spPr>
              <a:xfrm>
                <a:off x="1734325" y="3122925"/>
                <a:ext cx="22000" cy="12675"/>
              </a:xfrm>
              <a:custGeom>
                <a:rect b="b" l="l" r="r" t="t"/>
                <a:pathLst>
                  <a:path extrusionOk="0" h="507" w="880">
                    <a:moveTo>
                      <a:pt x="70" y="1"/>
                    </a:moveTo>
                    <a:cubicBezTo>
                      <a:pt x="26" y="1"/>
                      <a:pt x="0" y="64"/>
                      <a:pt x="48" y="91"/>
                    </a:cubicBezTo>
                    <a:cubicBezTo>
                      <a:pt x="64" y="101"/>
                      <a:pt x="340" y="247"/>
                      <a:pt x="596" y="247"/>
                    </a:cubicBezTo>
                    <a:cubicBezTo>
                      <a:pt x="600" y="247"/>
                      <a:pt x="605" y="247"/>
                      <a:pt x="609" y="247"/>
                    </a:cubicBezTo>
                    <a:lnTo>
                      <a:pt x="609" y="247"/>
                    </a:lnTo>
                    <a:cubicBezTo>
                      <a:pt x="493" y="332"/>
                      <a:pt x="353" y="413"/>
                      <a:pt x="259" y="413"/>
                    </a:cubicBezTo>
                    <a:cubicBezTo>
                      <a:pt x="256" y="413"/>
                      <a:pt x="254" y="413"/>
                      <a:pt x="251" y="413"/>
                    </a:cubicBezTo>
                    <a:cubicBezTo>
                      <a:pt x="246" y="412"/>
                      <a:pt x="242" y="411"/>
                      <a:pt x="238" y="411"/>
                    </a:cubicBezTo>
                    <a:cubicBezTo>
                      <a:pt x="182" y="411"/>
                      <a:pt x="178" y="506"/>
                      <a:pt x="240" y="506"/>
                    </a:cubicBezTo>
                    <a:lnTo>
                      <a:pt x="261" y="506"/>
                    </a:lnTo>
                    <a:cubicBezTo>
                      <a:pt x="490" y="506"/>
                      <a:pt x="822" y="205"/>
                      <a:pt x="858" y="169"/>
                    </a:cubicBezTo>
                    <a:cubicBezTo>
                      <a:pt x="879" y="148"/>
                      <a:pt x="879" y="122"/>
                      <a:pt x="863" y="101"/>
                    </a:cubicBezTo>
                    <a:cubicBezTo>
                      <a:pt x="854" y="92"/>
                      <a:pt x="842" y="87"/>
                      <a:pt x="829" y="87"/>
                    </a:cubicBezTo>
                    <a:cubicBezTo>
                      <a:pt x="820" y="87"/>
                      <a:pt x="810" y="89"/>
                      <a:pt x="801" y="96"/>
                    </a:cubicBezTo>
                    <a:cubicBezTo>
                      <a:pt x="746" y="139"/>
                      <a:pt x="675" y="155"/>
                      <a:pt x="599" y="155"/>
                    </a:cubicBezTo>
                    <a:cubicBezTo>
                      <a:pt x="370" y="155"/>
                      <a:pt x="99" y="8"/>
                      <a:pt x="95" y="8"/>
                    </a:cubicBezTo>
                    <a:cubicBezTo>
                      <a:pt x="86" y="3"/>
                      <a:pt x="7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7"/>
              <p:cNvSpPr/>
              <p:nvPr/>
            </p:nvSpPr>
            <p:spPr>
              <a:xfrm>
                <a:off x="1756200" y="3127800"/>
                <a:ext cx="17275" cy="7275"/>
              </a:xfrm>
              <a:custGeom>
                <a:rect b="b" l="l" r="r" t="t"/>
                <a:pathLst>
                  <a:path extrusionOk="0" h="291" w="691">
                    <a:moveTo>
                      <a:pt x="67" y="1"/>
                    </a:moveTo>
                    <a:cubicBezTo>
                      <a:pt x="31" y="1"/>
                      <a:pt x="0" y="41"/>
                      <a:pt x="25" y="78"/>
                    </a:cubicBezTo>
                    <a:cubicBezTo>
                      <a:pt x="35" y="88"/>
                      <a:pt x="227" y="290"/>
                      <a:pt x="445" y="290"/>
                    </a:cubicBezTo>
                    <a:cubicBezTo>
                      <a:pt x="518" y="290"/>
                      <a:pt x="591" y="270"/>
                      <a:pt x="648" y="228"/>
                    </a:cubicBezTo>
                    <a:cubicBezTo>
                      <a:pt x="691" y="198"/>
                      <a:pt x="663" y="136"/>
                      <a:pt x="619" y="136"/>
                    </a:cubicBezTo>
                    <a:cubicBezTo>
                      <a:pt x="610" y="136"/>
                      <a:pt x="601" y="139"/>
                      <a:pt x="591" y="145"/>
                    </a:cubicBezTo>
                    <a:cubicBezTo>
                      <a:pt x="545" y="178"/>
                      <a:pt x="496" y="191"/>
                      <a:pt x="448" y="191"/>
                    </a:cubicBezTo>
                    <a:cubicBezTo>
                      <a:pt x="269" y="191"/>
                      <a:pt x="98" y="10"/>
                      <a:pt x="98" y="10"/>
                    </a:cubicBezTo>
                    <a:cubicBezTo>
                      <a:pt x="88" y="3"/>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7"/>
              <p:cNvSpPr/>
              <p:nvPr/>
            </p:nvSpPr>
            <p:spPr>
              <a:xfrm>
                <a:off x="1714875" y="3126350"/>
                <a:ext cx="93625" cy="207575"/>
              </a:xfrm>
              <a:custGeom>
                <a:rect b="b" l="l" r="r" t="t"/>
                <a:pathLst>
                  <a:path extrusionOk="0" h="8303" w="3745">
                    <a:moveTo>
                      <a:pt x="1647" y="120"/>
                    </a:moveTo>
                    <a:cubicBezTo>
                      <a:pt x="1891" y="478"/>
                      <a:pt x="2104" y="831"/>
                      <a:pt x="2285" y="1163"/>
                    </a:cubicBezTo>
                    <a:lnTo>
                      <a:pt x="2026" y="1106"/>
                    </a:lnTo>
                    <a:cubicBezTo>
                      <a:pt x="2022" y="1106"/>
                      <a:pt x="2019" y="1105"/>
                      <a:pt x="2015" y="1105"/>
                    </a:cubicBezTo>
                    <a:cubicBezTo>
                      <a:pt x="1970" y="1105"/>
                      <a:pt x="1951" y="1166"/>
                      <a:pt x="1989" y="1195"/>
                    </a:cubicBezTo>
                    <a:lnTo>
                      <a:pt x="2462" y="1506"/>
                    </a:lnTo>
                    <a:cubicBezTo>
                      <a:pt x="2509" y="1600"/>
                      <a:pt x="2550" y="1693"/>
                      <a:pt x="2592" y="1776"/>
                    </a:cubicBezTo>
                    <a:lnTo>
                      <a:pt x="2290" y="1709"/>
                    </a:lnTo>
                    <a:cubicBezTo>
                      <a:pt x="2287" y="1708"/>
                      <a:pt x="2283" y="1708"/>
                      <a:pt x="2280" y="1708"/>
                    </a:cubicBezTo>
                    <a:cubicBezTo>
                      <a:pt x="2235" y="1708"/>
                      <a:pt x="2211" y="1768"/>
                      <a:pt x="2254" y="1797"/>
                    </a:cubicBezTo>
                    <a:lnTo>
                      <a:pt x="2737" y="2114"/>
                    </a:lnTo>
                    <a:cubicBezTo>
                      <a:pt x="3630" y="4413"/>
                      <a:pt x="2576" y="5400"/>
                      <a:pt x="1802" y="6122"/>
                    </a:cubicBezTo>
                    <a:cubicBezTo>
                      <a:pt x="1621" y="6277"/>
                      <a:pt x="1449" y="6454"/>
                      <a:pt x="1304" y="6646"/>
                    </a:cubicBezTo>
                    <a:cubicBezTo>
                      <a:pt x="1065" y="6973"/>
                      <a:pt x="858" y="7321"/>
                      <a:pt x="671" y="7684"/>
                    </a:cubicBezTo>
                    <a:cubicBezTo>
                      <a:pt x="811" y="7113"/>
                      <a:pt x="1013" y="6267"/>
                      <a:pt x="1122" y="5841"/>
                    </a:cubicBezTo>
                    <a:cubicBezTo>
                      <a:pt x="1185" y="5602"/>
                      <a:pt x="1076" y="5177"/>
                      <a:pt x="873" y="4569"/>
                    </a:cubicBezTo>
                    <a:lnTo>
                      <a:pt x="1076" y="4149"/>
                    </a:lnTo>
                    <a:cubicBezTo>
                      <a:pt x="1091" y="4111"/>
                      <a:pt x="1062" y="4076"/>
                      <a:pt x="1031" y="4076"/>
                    </a:cubicBezTo>
                    <a:cubicBezTo>
                      <a:pt x="1019" y="4076"/>
                      <a:pt x="1008" y="4080"/>
                      <a:pt x="998" y="4092"/>
                    </a:cubicBezTo>
                    <a:lnTo>
                      <a:pt x="785" y="4299"/>
                    </a:lnTo>
                    <a:lnTo>
                      <a:pt x="769" y="4253"/>
                    </a:lnTo>
                    <a:cubicBezTo>
                      <a:pt x="463" y="3339"/>
                      <a:pt x="110" y="2295"/>
                      <a:pt x="349" y="1724"/>
                    </a:cubicBezTo>
                    <a:cubicBezTo>
                      <a:pt x="712" y="852"/>
                      <a:pt x="1465" y="255"/>
                      <a:pt x="1647" y="120"/>
                    </a:cubicBezTo>
                    <a:close/>
                    <a:moveTo>
                      <a:pt x="1662" y="1"/>
                    </a:moveTo>
                    <a:cubicBezTo>
                      <a:pt x="1652" y="1"/>
                      <a:pt x="1636" y="1"/>
                      <a:pt x="1626" y="11"/>
                    </a:cubicBezTo>
                    <a:cubicBezTo>
                      <a:pt x="1616" y="16"/>
                      <a:pt x="676" y="665"/>
                      <a:pt x="255" y="1688"/>
                    </a:cubicBezTo>
                    <a:cubicBezTo>
                      <a:pt x="1" y="2290"/>
                      <a:pt x="354" y="3349"/>
                      <a:pt x="671" y="4284"/>
                    </a:cubicBezTo>
                    <a:lnTo>
                      <a:pt x="712" y="4408"/>
                    </a:lnTo>
                    <a:cubicBezTo>
                      <a:pt x="719" y="4427"/>
                      <a:pt x="736" y="4439"/>
                      <a:pt x="755" y="4439"/>
                    </a:cubicBezTo>
                    <a:cubicBezTo>
                      <a:pt x="767" y="4439"/>
                      <a:pt x="780" y="4434"/>
                      <a:pt x="790" y="4424"/>
                    </a:cubicBezTo>
                    <a:lnTo>
                      <a:pt x="863" y="4356"/>
                    </a:lnTo>
                    <a:lnTo>
                      <a:pt x="769" y="4548"/>
                    </a:lnTo>
                    <a:cubicBezTo>
                      <a:pt x="764" y="4559"/>
                      <a:pt x="764" y="4574"/>
                      <a:pt x="769" y="4585"/>
                    </a:cubicBezTo>
                    <a:cubicBezTo>
                      <a:pt x="930" y="5073"/>
                      <a:pt x="1086" y="5576"/>
                      <a:pt x="1024" y="5820"/>
                    </a:cubicBezTo>
                    <a:cubicBezTo>
                      <a:pt x="852" y="6501"/>
                      <a:pt x="442" y="8224"/>
                      <a:pt x="437" y="8245"/>
                    </a:cubicBezTo>
                    <a:cubicBezTo>
                      <a:pt x="432" y="8266"/>
                      <a:pt x="447" y="8292"/>
                      <a:pt x="473" y="8302"/>
                    </a:cubicBezTo>
                    <a:lnTo>
                      <a:pt x="484" y="8302"/>
                    </a:lnTo>
                    <a:cubicBezTo>
                      <a:pt x="505" y="8297"/>
                      <a:pt x="520" y="8286"/>
                      <a:pt x="525" y="8266"/>
                    </a:cubicBezTo>
                    <a:cubicBezTo>
                      <a:pt x="530" y="8255"/>
                      <a:pt x="712" y="7638"/>
                      <a:pt x="1372" y="6698"/>
                    </a:cubicBezTo>
                    <a:cubicBezTo>
                      <a:pt x="1517" y="6516"/>
                      <a:pt x="1683" y="6345"/>
                      <a:pt x="1860" y="6189"/>
                    </a:cubicBezTo>
                    <a:cubicBezTo>
                      <a:pt x="2612" y="5488"/>
                      <a:pt x="3744" y="4429"/>
                      <a:pt x="2810" y="2062"/>
                    </a:cubicBezTo>
                    <a:cubicBezTo>
                      <a:pt x="2810" y="2056"/>
                      <a:pt x="2799" y="2046"/>
                      <a:pt x="2794" y="2041"/>
                    </a:cubicBezTo>
                    <a:lnTo>
                      <a:pt x="2524" y="1864"/>
                    </a:lnTo>
                    <a:lnTo>
                      <a:pt x="2524" y="1864"/>
                    </a:lnTo>
                    <a:lnTo>
                      <a:pt x="2659" y="1890"/>
                    </a:lnTo>
                    <a:cubicBezTo>
                      <a:pt x="2663" y="1892"/>
                      <a:pt x="2668" y="1892"/>
                      <a:pt x="2672" y="1892"/>
                    </a:cubicBezTo>
                    <a:cubicBezTo>
                      <a:pt x="2702" y="1892"/>
                      <a:pt x="2725" y="1860"/>
                      <a:pt x="2711" y="1828"/>
                    </a:cubicBezTo>
                    <a:cubicBezTo>
                      <a:pt x="2659" y="1709"/>
                      <a:pt x="2602" y="1584"/>
                      <a:pt x="2540" y="1454"/>
                    </a:cubicBezTo>
                    <a:cubicBezTo>
                      <a:pt x="2534" y="1444"/>
                      <a:pt x="2529" y="1439"/>
                      <a:pt x="2519" y="1433"/>
                    </a:cubicBezTo>
                    <a:lnTo>
                      <a:pt x="2259" y="1257"/>
                    </a:lnTo>
                    <a:lnTo>
                      <a:pt x="2363" y="1283"/>
                    </a:lnTo>
                    <a:cubicBezTo>
                      <a:pt x="2368" y="1284"/>
                      <a:pt x="2373" y="1285"/>
                      <a:pt x="2378" y="1285"/>
                    </a:cubicBezTo>
                    <a:cubicBezTo>
                      <a:pt x="2392" y="1285"/>
                      <a:pt x="2403" y="1279"/>
                      <a:pt x="2415" y="1267"/>
                    </a:cubicBezTo>
                    <a:cubicBezTo>
                      <a:pt x="2425" y="1252"/>
                      <a:pt x="2425" y="1231"/>
                      <a:pt x="2415" y="1215"/>
                    </a:cubicBezTo>
                    <a:cubicBezTo>
                      <a:pt x="2197" y="805"/>
                      <a:pt x="1958" y="406"/>
                      <a:pt x="1693" y="21"/>
                    </a:cubicBezTo>
                    <a:cubicBezTo>
                      <a:pt x="1688" y="11"/>
                      <a:pt x="1678" y="6"/>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7"/>
              <p:cNvSpPr/>
              <p:nvPr/>
            </p:nvSpPr>
            <p:spPr>
              <a:xfrm>
                <a:off x="1748900" y="3126350"/>
                <a:ext cx="23900" cy="142675"/>
              </a:xfrm>
              <a:custGeom>
                <a:rect b="b" l="l" r="r" t="t"/>
                <a:pathLst>
                  <a:path extrusionOk="0" h="5707" w="956">
                    <a:moveTo>
                      <a:pt x="296" y="1"/>
                    </a:moveTo>
                    <a:cubicBezTo>
                      <a:pt x="270" y="1"/>
                      <a:pt x="249" y="27"/>
                      <a:pt x="249" y="52"/>
                    </a:cubicBezTo>
                    <a:cubicBezTo>
                      <a:pt x="249" y="73"/>
                      <a:pt x="343" y="2093"/>
                      <a:pt x="602" y="3635"/>
                    </a:cubicBezTo>
                    <a:cubicBezTo>
                      <a:pt x="852" y="5140"/>
                      <a:pt x="42" y="5613"/>
                      <a:pt x="31" y="5618"/>
                    </a:cubicBezTo>
                    <a:cubicBezTo>
                      <a:pt x="11" y="5634"/>
                      <a:pt x="0" y="5659"/>
                      <a:pt x="11" y="5685"/>
                    </a:cubicBezTo>
                    <a:cubicBezTo>
                      <a:pt x="21" y="5701"/>
                      <a:pt x="36" y="5706"/>
                      <a:pt x="52" y="5706"/>
                    </a:cubicBezTo>
                    <a:cubicBezTo>
                      <a:pt x="62" y="5706"/>
                      <a:pt x="73" y="5706"/>
                      <a:pt x="78" y="5701"/>
                    </a:cubicBezTo>
                    <a:cubicBezTo>
                      <a:pt x="114" y="5685"/>
                      <a:pt x="955" y="5197"/>
                      <a:pt x="696" y="3619"/>
                    </a:cubicBezTo>
                    <a:cubicBezTo>
                      <a:pt x="441" y="2082"/>
                      <a:pt x="348" y="68"/>
                      <a:pt x="348" y="47"/>
                    </a:cubicBezTo>
                    <a:cubicBezTo>
                      <a:pt x="348" y="21"/>
                      <a:pt x="322"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7"/>
              <p:cNvSpPr/>
              <p:nvPr/>
            </p:nvSpPr>
            <p:spPr>
              <a:xfrm>
                <a:off x="1767325" y="3110900"/>
                <a:ext cx="150" cy="16125"/>
              </a:xfrm>
              <a:custGeom>
                <a:rect b="b" l="l" r="r" t="t"/>
                <a:pathLst>
                  <a:path extrusionOk="0" h="645" w="6">
                    <a:moveTo>
                      <a:pt x="0" y="1"/>
                    </a:moveTo>
                    <a:lnTo>
                      <a:pt x="0" y="645"/>
                    </a:lnTo>
                    <a:lnTo>
                      <a:pt x="6" y="645"/>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7"/>
              <p:cNvSpPr/>
              <p:nvPr/>
            </p:nvSpPr>
            <p:spPr>
              <a:xfrm>
                <a:off x="1749800" y="3109750"/>
                <a:ext cx="18850" cy="18450"/>
              </a:xfrm>
              <a:custGeom>
                <a:rect b="b" l="l" r="r" t="t"/>
                <a:pathLst>
                  <a:path extrusionOk="0" h="738" w="754">
                    <a:moveTo>
                      <a:pt x="395" y="93"/>
                    </a:moveTo>
                    <a:cubicBezTo>
                      <a:pt x="540" y="99"/>
                      <a:pt x="655" y="218"/>
                      <a:pt x="655" y="363"/>
                    </a:cubicBezTo>
                    <a:cubicBezTo>
                      <a:pt x="655" y="436"/>
                      <a:pt x="629" y="504"/>
                      <a:pt x="582" y="556"/>
                    </a:cubicBezTo>
                    <a:cubicBezTo>
                      <a:pt x="535" y="607"/>
                      <a:pt x="468" y="639"/>
                      <a:pt x="400" y="639"/>
                    </a:cubicBezTo>
                    <a:cubicBezTo>
                      <a:pt x="328" y="639"/>
                      <a:pt x="260" y="613"/>
                      <a:pt x="213" y="566"/>
                    </a:cubicBezTo>
                    <a:cubicBezTo>
                      <a:pt x="110" y="457"/>
                      <a:pt x="104" y="291"/>
                      <a:pt x="208" y="177"/>
                    </a:cubicBezTo>
                    <a:cubicBezTo>
                      <a:pt x="255" y="130"/>
                      <a:pt x="317" y="99"/>
                      <a:pt x="390" y="93"/>
                    </a:cubicBezTo>
                    <a:close/>
                    <a:moveTo>
                      <a:pt x="385" y="0"/>
                    </a:moveTo>
                    <a:cubicBezTo>
                      <a:pt x="291" y="0"/>
                      <a:pt x="198" y="42"/>
                      <a:pt x="135" y="114"/>
                    </a:cubicBezTo>
                    <a:cubicBezTo>
                      <a:pt x="0" y="260"/>
                      <a:pt x="0" y="488"/>
                      <a:pt x="146" y="633"/>
                    </a:cubicBezTo>
                    <a:cubicBezTo>
                      <a:pt x="208" y="701"/>
                      <a:pt x="302" y="737"/>
                      <a:pt x="395" y="737"/>
                    </a:cubicBezTo>
                    <a:lnTo>
                      <a:pt x="400" y="737"/>
                    </a:lnTo>
                    <a:cubicBezTo>
                      <a:pt x="494" y="732"/>
                      <a:pt x="587" y="691"/>
                      <a:pt x="655" y="623"/>
                    </a:cubicBezTo>
                    <a:cubicBezTo>
                      <a:pt x="717" y="550"/>
                      <a:pt x="753" y="457"/>
                      <a:pt x="753" y="363"/>
                    </a:cubicBezTo>
                    <a:cubicBezTo>
                      <a:pt x="748" y="161"/>
                      <a:pt x="587" y="0"/>
                      <a:pt x="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7"/>
              <p:cNvSpPr/>
              <p:nvPr/>
            </p:nvSpPr>
            <p:spPr>
              <a:xfrm>
                <a:off x="1822000" y="3096400"/>
                <a:ext cx="21275" cy="18300"/>
              </a:xfrm>
              <a:custGeom>
                <a:rect b="b" l="l" r="r" t="t"/>
                <a:pathLst>
                  <a:path extrusionOk="0" h="732" w="851">
                    <a:moveTo>
                      <a:pt x="368" y="98"/>
                    </a:moveTo>
                    <a:cubicBezTo>
                      <a:pt x="435" y="98"/>
                      <a:pt x="497" y="124"/>
                      <a:pt x="544" y="165"/>
                    </a:cubicBezTo>
                    <a:cubicBezTo>
                      <a:pt x="596" y="212"/>
                      <a:pt x="627" y="280"/>
                      <a:pt x="632" y="347"/>
                    </a:cubicBezTo>
                    <a:cubicBezTo>
                      <a:pt x="643" y="498"/>
                      <a:pt x="529" y="622"/>
                      <a:pt x="383" y="627"/>
                    </a:cubicBezTo>
                    <a:cubicBezTo>
                      <a:pt x="376" y="628"/>
                      <a:pt x="370" y="628"/>
                      <a:pt x="363" y="628"/>
                    </a:cubicBezTo>
                    <a:cubicBezTo>
                      <a:pt x="302" y="628"/>
                      <a:pt x="243" y="607"/>
                      <a:pt x="196" y="565"/>
                    </a:cubicBezTo>
                    <a:cubicBezTo>
                      <a:pt x="144" y="518"/>
                      <a:pt x="113" y="451"/>
                      <a:pt x="108" y="378"/>
                    </a:cubicBezTo>
                    <a:cubicBezTo>
                      <a:pt x="103" y="233"/>
                      <a:pt x="212" y="108"/>
                      <a:pt x="357" y="98"/>
                    </a:cubicBezTo>
                    <a:close/>
                    <a:moveTo>
                      <a:pt x="375" y="0"/>
                    </a:moveTo>
                    <a:cubicBezTo>
                      <a:pt x="182" y="0"/>
                      <a:pt x="0" y="159"/>
                      <a:pt x="15" y="383"/>
                    </a:cubicBezTo>
                    <a:cubicBezTo>
                      <a:pt x="20" y="482"/>
                      <a:pt x="61" y="570"/>
                      <a:pt x="129" y="638"/>
                    </a:cubicBezTo>
                    <a:cubicBezTo>
                      <a:pt x="196" y="695"/>
                      <a:pt x="279" y="731"/>
                      <a:pt x="373" y="731"/>
                    </a:cubicBezTo>
                    <a:lnTo>
                      <a:pt x="394" y="731"/>
                    </a:lnTo>
                    <a:cubicBezTo>
                      <a:pt x="710" y="711"/>
                      <a:pt x="850" y="316"/>
                      <a:pt x="617" y="98"/>
                    </a:cubicBezTo>
                    <a:cubicBezTo>
                      <a:pt x="545" y="30"/>
                      <a:pt x="459"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7"/>
              <p:cNvSpPr/>
              <p:nvPr/>
            </p:nvSpPr>
            <p:spPr>
              <a:xfrm>
                <a:off x="1834950" y="3107825"/>
                <a:ext cx="21425" cy="12850"/>
              </a:xfrm>
              <a:custGeom>
                <a:rect b="b" l="l" r="r" t="t"/>
                <a:pathLst>
                  <a:path extrusionOk="0" h="514" w="857">
                    <a:moveTo>
                      <a:pt x="805" y="1"/>
                    </a:moveTo>
                    <a:cubicBezTo>
                      <a:pt x="796" y="1"/>
                      <a:pt x="787" y="4"/>
                      <a:pt x="779" y="10"/>
                    </a:cubicBezTo>
                    <a:cubicBezTo>
                      <a:pt x="775" y="10"/>
                      <a:pt x="487" y="184"/>
                      <a:pt x="251" y="184"/>
                    </a:cubicBezTo>
                    <a:cubicBezTo>
                      <a:pt x="187" y="184"/>
                      <a:pt x="128" y="171"/>
                      <a:pt x="78" y="139"/>
                    </a:cubicBezTo>
                    <a:cubicBezTo>
                      <a:pt x="71" y="136"/>
                      <a:pt x="64" y="134"/>
                      <a:pt x="56" y="134"/>
                    </a:cubicBezTo>
                    <a:cubicBezTo>
                      <a:pt x="41" y="134"/>
                      <a:pt x="26" y="141"/>
                      <a:pt x="16" y="155"/>
                    </a:cubicBezTo>
                    <a:cubicBezTo>
                      <a:pt x="0" y="176"/>
                      <a:pt x="5" y="202"/>
                      <a:pt x="26" y="217"/>
                    </a:cubicBezTo>
                    <a:cubicBezTo>
                      <a:pt x="63" y="254"/>
                      <a:pt x="400" y="513"/>
                      <a:pt x="628" y="513"/>
                    </a:cubicBezTo>
                    <a:lnTo>
                      <a:pt x="665" y="513"/>
                    </a:lnTo>
                    <a:cubicBezTo>
                      <a:pt x="691" y="508"/>
                      <a:pt x="706" y="482"/>
                      <a:pt x="701" y="456"/>
                    </a:cubicBezTo>
                    <a:cubicBezTo>
                      <a:pt x="701" y="430"/>
                      <a:pt x="675" y="414"/>
                      <a:pt x="649" y="414"/>
                    </a:cubicBezTo>
                    <a:cubicBezTo>
                      <a:pt x="641" y="416"/>
                      <a:pt x="631" y="417"/>
                      <a:pt x="622" y="417"/>
                    </a:cubicBezTo>
                    <a:cubicBezTo>
                      <a:pt x="528" y="417"/>
                      <a:pt x="394" y="351"/>
                      <a:pt x="281" y="285"/>
                    </a:cubicBezTo>
                    <a:cubicBezTo>
                      <a:pt x="540" y="264"/>
                      <a:pt x="815" y="98"/>
                      <a:pt x="831" y="87"/>
                    </a:cubicBezTo>
                    <a:cubicBezTo>
                      <a:pt x="852" y="72"/>
                      <a:pt x="857" y="46"/>
                      <a:pt x="846" y="25"/>
                    </a:cubicBezTo>
                    <a:cubicBezTo>
                      <a:pt x="837" y="9"/>
                      <a:pt x="821"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7"/>
              <p:cNvSpPr/>
              <p:nvPr/>
            </p:nvSpPr>
            <p:spPr>
              <a:xfrm>
                <a:off x="1790425" y="3112075"/>
                <a:ext cx="89700" cy="201850"/>
              </a:xfrm>
              <a:custGeom>
                <a:rect b="b" l="l" r="r" t="t"/>
                <a:pathLst>
                  <a:path extrusionOk="0" h="8074" w="3588">
                    <a:moveTo>
                      <a:pt x="1802" y="135"/>
                    </a:moveTo>
                    <a:cubicBezTo>
                      <a:pt x="1994" y="255"/>
                      <a:pt x="2788" y="790"/>
                      <a:pt x="3209" y="1625"/>
                    </a:cubicBezTo>
                    <a:cubicBezTo>
                      <a:pt x="3484" y="2171"/>
                      <a:pt x="3204" y="3219"/>
                      <a:pt x="2960" y="4143"/>
                    </a:cubicBezTo>
                    <a:lnTo>
                      <a:pt x="2949" y="4190"/>
                    </a:lnTo>
                    <a:lnTo>
                      <a:pt x="2508" y="3816"/>
                    </a:lnTo>
                    <a:lnTo>
                      <a:pt x="2877" y="4460"/>
                    </a:lnTo>
                    <a:cubicBezTo>
                      <a:pt x="2716" y="5068"/>
                      <a:pt x="2638" y="5493"/>
                      <a:pt x="2716" y="5727"/>
                    </a:cubicBezTo>
                    <a:cubicBezTo>
                      <a:pt x="2851" y="6142"/>
                      <a:pt x="3110" y="6957"/>
                      <a:pt x="3287" y="7508"/>
                    </a:cubicBezTo>
                    <a:cubicBezTo>
                      <a:pt x="3079" y="7165"/>
                      <a:pt x="2846" y="6838"/>
                      <a:pt x="2586" y="6526"/>
                    </a:cubicBezTo>
                    <a:cubicBezTo>
                      <a:pt x="2425" y="6350"/>
                      <a:pt x="2248" y="6189"/>
                      <a:pt x="2051" y="6044"/>
                    </a:cubicBezTo>
                    <a:cubicBezTo>
                      <a:pt x="1236" y="5389"/>
                      <a:pt x="115" y="4486"/>
                      <a:pt x="857" y="2171"/>
                    </a:cubicBezTo>
                    <a:lnTo>
                      <a:pt x="1532" y="1657"/>
                    </a:lnTo>
                    <a:lnTo>
                      <a:pt x="1532" y="1657"/>
                    </a:lnTo>
                    <a:lnTo>
                      <a:pt x="977" y="1828"/>
                    </a:lnTo>
                    <a:cubicBezTo>
                      <a:pt x="1008" y="1740"/>
                      <a:pt x="1044" y="1646"/>
                      <a:pt x="1086" y="1553"/>
                    </a:cubicBezTo>
                    <a:lnTo>
                      <a:pt x="1750" y="1049"/>
                    </a:lnTo>
                    <a:lnTo>
                      <a:pt x="1236" y="1205"/>
                    </a:lnTo>
                    <a:cubicBezTo>
                      <a:pt x="1397" y="862"/>
                      <a:pt x="1584" y="504"/>
                      <a:pt x="1802" y="135"/>
                    </a:cubicBezTo>
                    <a:close/>
                    <a:moveTo>
                      <a:pt x="1771" y="0"/>
                    </a:moveTo>
                    <a:lnTo>
                      <a:pt x="1745" y="42"/>
                    </a:lnTo>
                    <a:cubicBezTo>
                      <a:pt x="1511" y="437"/>
                      <a:pt x="1298" y="842"/>
                      <a:pt x="1106" y="1262"/>
                    </a:cubicBezTo>
                    <a:lnTo>
                      <a:pt x="1060" y="1361"/>
                    </a:lnTo>
                    <a:lnTo>
                      <a:pt x="1262" y="1298"/>
                    </a:lnTo>
                    <a:lnTo>
                      <a:pt x="1262" y="1298"/>
                    </a:lnTo>
                    <a:lnTo>
                      <a:pt x="1008" y="1490"/>
                    </a:lnTo>
                    <a:lnTo>
                      <a:pt x="1002" y="1506"/>
                    </a:lnTo>
                    <a:cubicBezTo>
                      <a:pt x="945" y="1636"/>
                      <a:pt x="893" y="1766"/>
                      <a:pt x="852" y="1885"/>
                    </a:cubicBezTo>
                    <a:lnTo>
                      <a:pt x="821" y="1978"/>
                    </a:lnTo>
                    <a:lnTo>
                      <a:pt x="821" y="1978"/>
                    </a:lnTo>
                    <a:lnTo>
                      <a:pt x="1039" y="1911"/>
                    </a:lnTo>
                    <a:lnTo>
                      <a:pt x="774" y="2113"/>
                    </a:lnTo>
                    <a:lnTo>
                      <a:pt x="769" y="2129"/>
                    </a:lnTo>
                    <a:cubicBezTo>
                      <a:pt x="0" y="4517"/>
                      <a:pt x="1200" y="5483"/>
                      <a:pt x="1994" y="6121"/>
                    </a:cubicBezTo>
                    <a:cubicBezTo>
                      <a:pt x="2181" y="6262"/>
                      <a:pt x="2352" y="6417"/>
                      <a:pt x="2513" y="6589"/>
                    </a:cubicBezTo>
                    <a:cubicBezTo>
                      <a:pt x="3235" y="7466"/>
                      <a:pt x="3463" y="8063"/>
                      <a:pt x="3463" y="8074"/>
                    </a:cubicBezTo>
                    <a:lnTo>
                      <a:pt x="3557" y="8037"/>
                    </a:lnTo>
                    <a:cubicBezTo>
                      <a:pt x="3552" y="8022"/>
                      <a:pt x="3027" y="6350"/>
                      <a:pt x="2809" y="5696"/>
                    </a:cubicBezTo>
                    <a:cubicBezTo>
                      <a:pt x="2731" y="5457"/>
                      <a:pt x="2856" y="4933"/>
                      <a:pt x="2975" y="4460"/>
                    </a:cubicBezTo>
                    <a:lnTo>
                      <a:pt x="2981" y="4439"/>
                    </a:lnTo>
                    <a:lnTo>
                      <a:pt x="2866" y="4247"/>
                    </a:lnTo>
                    <a:lnTo>
                      <a:pt x="3001" y="4361"/>
                    </a:lnTo>
                    <a:lnTo>
                      <a:pt x="3053" y="4164"/>
                    </a:lnTo>
                    <a:cubicBezTo>
                      <a:pt x="3302" y="3224"/>
                      <a:pt x="3588" y="2160"/>
                      <a:pt x="3297" y="1584"/>
                    </a:cubicBezTo>
                    <a:cubicBezTo>
                      <a:pt x="2804" y="603"/>
                      <a:pt x="1823" y="32"/>
                      <a:pt x="1812" y="26"/>
                    </a:cubicBezTo>
                    <a:lnTo>
                      <a:pt x="17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7"/>
              <p:cNvSpPr/>
              <p:nvPr/>
            </p:nvSpPr>
            <p:spPr>
              <a:xfrm>
                <a:off x="1827275" y="3112600"/>
                <a:ext cx="24700" cy="139925"/>
              </a:xfrm>
              <a:custGeom>
                <a:rect b="b" l="l" r="r" t="t"/>
                <a:pathLst>
                  <a:path extrusionOk="0" h="5597" w="988">
                    <a:moveTo>
                      <a:pt x="312" y="0"/>
                    </a:moveTo>
                    <a:cubicBezTo>
                      <a:pt x="286" y="0"/>
                      <a:pt x="261" y="21"/>
                      <a:pt x="266" y="47"/>
                    </a:cubicBezTo>
                    <a:cubicBezTo>
                      <a:pt x="266" y="68"/>
                      <a:pt x="307" y="2056"/>
                      <a:pt x="157" y="3588"/>
                    </a:cubicBezTo>
                    <a:cubicBezTo>
                      <a:pt x="1" y="5156"/>
                      <a:pt x="873" y="5576"/>
                      <a:pt x="915" y="5592"/>
                    </a:cubicBezTo>
                    <a:cubicBezTo>
                      <a:pt x="920" y="5597"/>
                      <a:pt x="925" y="5597"/>
                      <a:pt x="930" y="5597"/>
                    </a:cubicBezTo>
                    <a:cubicBezTo>
                      <a:pt x="951" y="5597"/>
                      <a:pt x="967" y="5586"/>
                      <a:pt x="977" y="5571"/>
                    </a:cubicBezTo>
                    <a:cubicBezTo>
                      <a:pt x="987" y="5545"/>
                      <a:pt x="977" y="5514"/>
                      <a:pt x="951" y="5503"/>
                    </a:cubicBezTo>
                    <a:cubicBezTo>
                      <a:pt x="946" y="5498"/>
                      <a:pt x="105" y="5088"/>
                      <a:pt x="255" y="3593"/>
                    </a:cubicBezTo>
                    <a:cubicBezTo>
                      <a:pt x="406" y="2056"/>
                      <a:pt x="359" y="68"/>
                      <a:pt x="359" y="47"/>
                    </a:cubicBezTo>
                    <a:cubicBezTo>
                      <a:pt x="359" y="21"/>
                      <a:pt x="33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12" name="Google Shape;12712;p87"/>
          <p:cNvGrpSpPr/>
          <p:nvPr/>
        </p:nvGrpSpPr>
        <p:grpSpPr>
          <a:xfrm>
            <a:off x="4235441" y="4813253"/>
            <a:ext cx="1260939" cy="409494"/>
            <a:chOff x="3099775" y="2031950"/>
            <a:chExt cx="513600" cy="166800"/>
          </a:xfrm>
        </p:grpSpPr>
        <p:sp>
          <p:nvSpPr>
            <p:cNvPr id="12713" name="Google Shape;12713;p87"/>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7"/>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7"/>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7"/>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7"/>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7"/>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7"/>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7"/>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7"/>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7"/>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7"/>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7"/>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7"/>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7"/>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7"/>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7"/>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7"/>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7"/>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7"/>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7"/>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7"/>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7"/>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7"/>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7"/>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7"/>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87"/>
          <p:cNvGrpSpPr/>
          <p:nvPr/>
        </p:nvGrpSpPr>
        <p:grpSpPr>
          <a:xfrm>
            <a:off x="1187150" y="91613"/>
            <a:ext cx="3554800" cy="3578363"/>
            <a:chOff x="1187150" y="91613"/>
            <a:chExt cx="3554800" cy="3578363"/>
          </a:xfrm>
        </p:grpSpPr>
        <p:sp>
          <p:nvSpPr>
            <p:cNvPr id="12743" name="Google Shape;12743;p87"/>
            <p:cNvSpPr/>
            <p:nvPr/>
          </p:nvSpPr>
          <p:spPr>
            <a:xfrm>
              <a:off x="1214150" y="1253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7"/>
            <p:cNvSpPr/>
            <p:nvPr/>
          </p:nvSpPr>
          <p:spPr>
            <a:xfrm>
              <a:off x="1555475" y="128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7"/>
            <p:cNvSpPr/>
            <p:nvPr/>
          </p:nvSpPr>
          <p:spPr>
            <a:xfrm>
              <a:off x="1187150" y="157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7"/>
            <p:cNvSpPr/>
            <p:nvPr/>
          </p:nvSpPr>
          <p:spPr>
            <a:xfrm rot="4514075">
              <a:off x="2482102" y="215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7"/>
            <p:cNvSpPr/>
            <p:nvPr/>
          </p:nvSpPr>
          <p:spPr>
            <a:xfrm rot="4504115">
              <a:off x="2426887" y="5006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7"/>
            <p:cNvSpPr/>
            <p:nvPr/>
          </p:nvSpPr>
          <p:spPr>
            <a:xfrm rot="4511497">
              <a:off x="2178984"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7"/>
            <p:cNvSpPr/>
            <p:nvPr/>
          </p:nvSpPr>
          <p:spPr>
            <a:xfrm rot="4511497">
              <a:off x="2059704" y="544066"/>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7"/>
            <p:cNvSpPr/>
            <p:nvPr/>
          </p:nvSpPr>
          <p:spPr>
            <a:xfrm>
              <a:off x="1480125" y="962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7"/>
            <p:cNvSpPr/>
            <p:nvPr/>
          </p:nvSpPr>
          <p:spPr>
            <a:xfrm rot="4504115">
              <a:off x="2296730" y="59435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7"/>
            <p:cNvSpPr/>
            <p:nvPr/>
          </p:nvSpPr>
          <p:spPr>
            <a:xfrm>
              <a:off x="1829850" y="860700"/>
              <a:ext cx="18600" cy="18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7"/>
            <p:cNvSpPr/>
            <p:nvPr/>
          </p:nvSpPr>
          <p:spPr>
            <a:xfrm>
              <a:off x="2856700" y="91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7"/>
            <p:cNvSpPr/>
            <p:nvPr/>
          </p:nvSpPr>
          <p:spPr>
            <a:xfrm rot="4504115">
              <a:off x="3180362" y="12066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7"/>
            <p:cNvSpPr/>
            <p:nvPr/>
          </p:nvSpPr>
          <p:spPr>
            <a:xfrm>
              <a:off x="1549025" y="2103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7"/>
            <p:cNvSpPr/>
            <p:nvPr/>
          </p:nvSpPr>
          <p:spPr>
            <a:xfrm>
              <a:off x="1850200" y="2307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7"/>
            <p:cNvSpPr/>
            <p:nvPr/>
          </p:nvSpPr>
          <p:spPr>
            <a:xfrm>
              <a:off x="2447750" y="1151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7"/>
            <p:cNvSpPr/>
            <p:nvPr/>
          </p:nvSpPr>
          <p:spPr>
            <a:xfrm rot="4514075">
              <a:off x="2779652" y="903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7"/>
            <p:cNvSpPr/>
            <p:nvPr/>
          </p:nvSpPr>
          <p:spPr>
            <a:xfrm rot="4504115">
              <a:off x="3303912" y="4097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7"/>
            <p:cNvSpPr/>
            <p:nvPr/>
          </p:nvSpPr>
          <p:spPr>
            <a:xfrm>
              <a:off x="1409925" y="24256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7"/>
            <p:cNvSpPr/>
            <p:nvPr/>
          </p:nvSpPr>
          <p:spPr>
            <a:xfrm>
              <a:off x="3528800" y="5440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7"/>
            <p:cNvSpPr/>
            <p:nvPr/>
          </p:nvSpPr>
          <p:spPr>
            <a:xfrm rot="4514075">
              <a:off x="3917189" y="363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7"/>
            <p:cNvSpPr/>
            <p:nvPr/>
          </p:nvSpPr>
          <p:spPr>
            <a:xfrm>
              <a:off x="2119588" y="27177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7"/>
            <p:cNvSpPr/>
            <p:nvPr/>
          </p:nvSpPr>
          <p:spPr>
            <a:xfrm>
              <a:off x="3961500" y="8719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7"/>
            <p:cNvSpPr/>
            <p:nvPr/>
          </p:nvSpPr>
          <p:spPr>
            <a:xfrm>
              <a:off x="3113875" y="9691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7"/>
            <p:cNvSpPr/>
            <p:nvPr/>
          </p:nvSpPr>
          <p:spPr>
            <a:xfrm>
              <a:off x="1416375" y="36429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7"/>
            <p:cNvSpPr/>
            <p:nvPr/>
          </p:nvSpPr>
          <p:spPr>
            <a:xfrm>
              <a:off x="4714950" y="221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771" name="Shape 12771"/>
        <p:cNvGrpSpPr/>
        <p:nvPr/>
      </p:nvGrpSpPr>
      <p:grpSpPr>
        <a:xfrm>
          <a:off x="0" y="0"/>
          <a:ext cx="0" cy="0"/>
          <a:chOff x="0" y="0"/>
          <a:chExt cx="0" cy="0"/>
        </a:xfrm>
      </p:grpSpPr>
      <p:sp>
        <p:nvSpPr>
          <p:cNvPr id="12772" name="Google Shape;12772;p88"/>
          <p:cNvSpPr txBox="1"/>
          <p:nvPr>
            <p:ph type="title"/>
          </p:nvPr>
        </p:nvSpPr>
        <p:spPr>
          <a:xfrm>
            <a:off x="3048425" y="840875"/>
            <a:ext cx="5817000" cy="114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6000"/>
              <a:t>End of Lecture!!!</a:t>
            </a:r>
            <a:endParaRPr sz="6000"/>
          </a:p>
        </p:txBody>
      </p:sp>
      <p:grpSp>
        <p:nvGrpSpPr>
          <p:cNvPr id="12773" name="Google Shape;12773;p88"/>
          <p:cNvGrpSpPr/>
          <p:nvPr/>
        </p:nvGrpSpPr>
        <p:grpSpPr>
          <a:xfrm flipH="1">
            <a:off x="7619304" y="3197212"/>
            <a:ext cx="1119955" cy="1801415"/>
            <a:chOff x="4678300" y="1270125"/>
            <a:chExt cx="439750" cy="707325"/>
          </a:xfrm>
        </p:grpSpPr>
        <p:sp>
          <p:nvSpPr>
            <p:cNvPr id="12774" name="Google Shape;12774;p88"/>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8"/>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8"/>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8"/>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8"/>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8"/>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8"/>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8"/>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8"/>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8"/>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8"/>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88"/>
          <p:cNvGrpSpPr/>
          <p:nvPr/>
        </p:nvGrpSpPr>
        <p:grpSpPr>
          <a:xfrm>
            <a:off x="469419" y="4768458"/>
            <a:ext cx="569936" cy="375014"/>
            <a:chOff x="887925" y="4108200"/>
            <a:chExt cx="570964" cy="375728"/>
          </a:xfrm>
        </p:grpSpPr>
        <p:sp>
          <p:nvSpPr>
            <p:cNvPr id="12810" name="Google Shape;12810;p88"/>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8"/>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8"/>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8"/>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8"/>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8"/>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8"/>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8"/>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8"/>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8"/>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8"/>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8"/>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8"/>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8"/>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88"/>
          <p:cNvGrpSpPr/>
          <p:nvPr/>
        </p:nvGrpSpPr>
        <p:grpSpPr>
          <a:xfrm flipH="1">
            <a:off x="561375" y="840873"/>
            <a:ext cx="709531" cy="2484839"/>
            <a:chOff x="8563487" y="-330527"/>
            <a:chExt cx="709531" cy="2484839"/>
          </a:xfrm>
        </p:grpSpPr>
        <p:sp>
          <p:nvSpPr>
            <p:cNvPr id="12844" name="Google Shape;12844;p88"/>
            <p:cNvSpPr/>
            <p:nvPr/>
          </p:nvSpPr>
          <p:spPr>
            <a:xfrm flipH="1" rot="-4511497">
              <a:off x="8996070"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8"/>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8"/>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8"/>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8"/>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8"/>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8"/>
            <p:cNvSpPr/>
            <p:nvPr/>
          </p:nvSpPr>
          <p:spPr>
            <a:xfrm flipH="1" rot="-4511497">
              <a:off x="9243020" y="3019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56" name="Shape 12856"/>
        <p:cNvGrpSpPr/>
        <p:nvPr/>
      </p:nvGrpSpPr>
      <p:grpSpPr>
        <a:xfrm>
          <a:off x="0" y="0"/>
          <a:ext cx="0" cy="0"/>
          <a:chOff x="0" y="0"/>
          <a:chExt cx="0" cy="0"/>
        </a:xfrm>
      </p:grpSpPr>
      <p:sp>
        <p:nvSpPr>
          <p:cNvPr id="12857" name="Google Shape;12857;p89"/>
          <p:cNvSpPr/>
          <p:nvPr/>
        </p:nvSpPr>
        <p:spPr>
          <a:xfrm>
            <a:off x="2864250" y="1455388"/>
            <a:ext cx="3415500" cy="12402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8" name="Google Shape;12858;p89"/>
          <p:cNvGrpSpPr/>
          <p:nvPr/>
        </p:nvGrpSpPr>
        <p:grpSpPr>
          <a:xfrm rot="-2862677">
            <a:off x="1683717" y="1498277"/>
            <a:ext cx="657927" cy="1080695"/>
            <a:chOff x="660135" y="2741801"/>
            <a:chExt cx="657895" cy="1080642"/>
          </a:xfrm>
        </p:grpSpPr>
        <p:sp>
          <p:nvSpPr>
            <p:cNvPr id="12859" name="Google Shape;12859;p89"/>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9"/>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9"/>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9"/>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9"/>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9"/>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9"/>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9"/>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9"/>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8" name="Google Shape;12868;p89"/>
          <p:cNvSpPr txBox="1"/>
          <p:nvPr>
            <p:ph type="ctrTitle"/>
          </p:nvPr>
        </p:nvSpPr>
        <p:spPr>
          <a:xfrm>
            <a:off x="2429950" y="535000"/>
            <a:ext cx="4284000" cy="8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2869" name="Google Shape;12869;p89"/>
          <p:cNvSpPr txBox="1"/>
          <p:nvPr>
            <p:ph idx="1" type="subTitle"/>
          </p:nvPr>
        </p:nvSpPr>
        <p:spPr>
          <a:xfrm>
            <a:off x="2995175" y="1540813"/>
            <a:ext cx="3153900" cy="106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sz="2200"/>
              <a:t>Do you have any questions?</a:t>
            </a:r>
            <a:endParaRPr sz="2200"/>
          </a:p>
          <a:p>
            <a:pPr indent="0" lvl="0" marL="0" rtl="0" algn="ctr">
              <a:spcBef>
                <a:spcPts val="0"/>
              </a:spcBef>
              <a:spcAft>
                <a:spcPts val="0"/>
              </a:spcAft>
              <a:buNone/>
            </a:pPr>
            <a:r>
              <a:t/>
            </a:r>
            <a:endParaRPr/>
          </a:p>
        </p:txBody>
      </p:sp>
      <p:sp>
        <p:nvSpPr>
          <p:cNvPr id="12870" name="Google Shape;12870;p89"/>
          <p:cNvSpPr txBox="1"/>
          <p:nvPr/>
        </p:nvSpPr>
        <p:spPr>
          <a:xfrm>
            <a:off x="3071950" y="4275077"/>
            <a:ext cx="3000000" cy="3333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lt1"/>
                </a:solidFill>
                <a:latin typeface="Barlow"/>
                <a:ea typeface="Barlow"/>
                <a:cs typeface="Barlow"/>
                <a:sym typeface="Barlow"/>
              </a:rPr>
              <a:t>Please keep this slide for attribution</a:t>
            </a:r>
            <a:endParaRPr sz="1200">
              <a:solidFill>
                <a:schemeClr val="lt1"/>
              </a:solidFill>
              <a:latin typeface="Barlow"/>
              <a:ea typeface="Barlow"/>
              <a:cs typeface="Barlow"/>
              <a:sym typeface="Barlow"/>
            </a:endParaRPr>
          </a:p>
        </p:txBody>
      </p:sp>
      <p:sp>
        <p:nvSpPr>
          <p:cNvPr id="12871" name="Google Shape;12871;p89"/>
          <p:cNvSpPr/>
          <p:nvPr/>
        </p:nvSpPr>
        <p:spPr>
          <a:xfrm>
            <a:off x="2864525"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9"/>
          <p:cNvSpPr/>
          <p:nvPr/>
        </p:nvSpPr>
        <p:spPr>
          <a:xfrm>
            <a:off x="3775207"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9"/>
          <p:cNvSpPr/>
          <p:nvPr/>
        </p:nvSpPr>
        <p:spPr>
          <a:xfrm>
            <a:off x="4685890"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9"/>
          <p:cNvSpPr/>
          <p:nvPr/>
        </p:nvSpPr>
        <p:spPr>
          <a:xfrm>
            <a:off x="5596572"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5" name="Google Shape;12875;p89"/>
          <p:cNvGrpSpPr/>
          <p:nvPr/>
        </p:nvGrpSpPr>
        <p:grpSpPr>
          <a:xfrm>
            <a:off x="6744120" y="1071158"/>
            <a:ext cx="2161549" cy="937286"/>
            <a:chOff x="3134550" y="1326925"/>
            <a:chExt cx="1025500" cy="444675"/>
          </a:xfrm>
        </p:grpSpPr>
        <p:sp>
          <p:nvSpPr>
            <p:cNvPr id="12876" name="Google Shape;12876;p89"/>
            <p:cNvSpPr/>
            <p:nvPr/>
          </p:nvSpPr>
          <p:spPr>
            <a:xfrm>
              <a:off x="3201775" y="1328225"/>
              <a:ext cx="931150" cy="301250"/>
            </a:xfrm>
            <a:custGeom>
              <a:rect b="b" l="l" r="r" t="t"/>
              <a:pathLst>
                <a:path extrusionOk="0" h="12050" w="37246">
                  <a:moveTo>
                    <a:pt x="30154" y="1693"/>
                  </a:moveTo>
                  <a:lnTo>
                    <a:pt x="23805" y="12008"/>
                  </a:lnTo>
                  <a:lnTo>
                    <a:pt x="31057" y="12008"/>
                  </a:lnTo>
                  <a:lnTo>
                    <a:pt x="31057" y="2471"/>
                  </a:lnTo>
                  <a:lnTo>
                    <a:pt x="30154" y="1693"/>
                  </a:lnTo>
                  <a:close/>
                  <a:moveTo>
                    <a:pt x="12315" y="0"/>
                  </a:moveTo>
                  <a:lnTo>
                    <a:pt x="8811" y="784"/>
                  </a:lnTo>
                  <a:lnTo>
                    <a:pt x="8811" y="2217"/>
                  </a:lnTo>
                  <a:lnTo>
                    <a:pt x="4409" y="2217"/>
                  </a:lnTo>
                  <a:lnTo>
                    <a:pt x="4409" y="1464"/>
                  </a:lnTo>
                  <a:lnTo>
                    <a:pt x="2207" y="1464"/>
                  </a:lnTo>
                  <a:lnTo>
                    <a:pt x="2207" y="2217"/>
                  </a:lnTo>
                  <a:lnTo>
                    <a:pt x="1" y="2217"/>
                  </a:lnTo>
                  <a:lnTo>
                    <a:pt x="1" y="12050"/>
                  </a:lnTo>
                  <a:lnTo>
                    <a:pt x="15420" y="12050"/>
                  </a:lnTo>
                  <a:lnTo>
                    <a:pt x="15420" y="2217"/>
                  </a:lnTo>
                  <a:lnTo>
                    <a:pt x="13224" y="2217"/>
                  </a:lnTo>
                  <a:lnTo>
                    <a:pt x="13224" y="784"/>
                  </a:lnTo>
                  <a:lnTo>
                    <a:pt x="12315" y="0"/>
                  </a:lnTo>
                  <a:close/>
                  <a:moveTo>
                    <a:pt x="19371" y="1106"/>
                  </a:moveTo>
                  <a:lnTo>
                    <a:pt x="18042" y="2747"/>
                  </a:lnTo>
                  <a:lnTo>
                    <a:pt x="18042" y="2217"/>
                  </a:lnTo>
                  <a:lnTo>
                    <a:pt x="15835" y="2217"/>
                  </a:lnTo>
                  <a:lnTo>
                    <a:pt x="15835" y="12050"/>
                  </a:lnTo>
                  <a:lnTo>
                    <a:pt x="18042" y="12050"/>
                  </a:lnTo>
                  <a:lnTo>
                    <a:pt x="18042" y="4211"/>
                  </a:lnTo>
                  <a:lnTo>
                    <a:pt x="19911" y="11905"/>
                  </a:lnTo>
                  <a:lnTo>
                    <a:pt x="20482" y="11988"/>
                  </a:lnTo>
                  <a:lnTo>
                    <a:pt x="22616" y="11406"/>
                  </a:lnTo>
                  <a:lnTo>
                    <a:pt x="20269" y="1895"/>
                  </a:lnTo>
                  <a:lnTo>
                    <a:pt x="19371" y="1106"/>
                  </a:lnTo>
                  <a:close/>
                  <a:moveTo>
                    <a:pt x="36343" y="1438"/>
                  </a:moveTo>
                  <a:lnTo>
                    <a:pt x="33767" y="2845"/>
                  </a:lnTo>
                  <a:lnTo>
                    <a:pt x="33767" y="12050"/>
                  </a:lnTo>
                  <a:lnTo>
                    <a:pt x="37246" y="12050"/>
                  </a:lnTo>
                  <a:lnTo>
                    <a:pt x="37246" y="2217"/>
                  </a:lnTo>
                  <a:lnTo>
                    <a:pt x="36343" y="1438"/>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9"/>
            <p:cNvSpPr/>
            <p:nvPr/>
          </p:nvSpPr>
          <p:spPr>
            <a:xfrm>
              <a:off x="3135850" y="1610125"/>
              <a:ext cx="1022525" cy="40900"/>
            </a:xfrm>
            <a:custGeom>
              <a:rect b="b" l="l" r="r" t="t"/>
              <a:pathLst>
                <a:path extrusionOk="0" h="1636" w="40901">
                  <a:moveTo>
                    <a:pt x="0" y="0"/>
                  </a:moveTo>
                  <a:lnTo>
                    <a:pt x="0" y="1636"/>
                  </a:lnTo>
                  <a:lnTo>
                    <a:pt x="40900" y="1636"/>
                  </a:lnTo>
                  <a:lnTo>
                    <a:pt x="4090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9"/>
            <p:cNvSpPr/>
            <p:nvPr/>
          </p:nvSpPr>
          <p:spPr>
            <a:xfrm>
              <a:off x="3134675" y="1608950"/>
              <a:ext cx="1024875" cy="43375"/>
            </a:xfrm>
            <a:custGeom>
              <a:rect b="b" l="l" r="r" t="t"/>
              <a:pathLst>
                <a:path extrusionOk="0" h="1735" w="40995">
                  <a:moveTo>
                    <a:pt x="40896" y="99"/>
                  </a:moveTo>
                  <a:lnTo>
                    <a:pt x="40896" y="1636"/>
                  </a:lnTo>
                  <a:lnTo>
                    <a:pt x="94" y="1636"/>
                  </a:lnTo>
                  <a:lnTo>
                    <a:pt x="94" y="99"/>
                  </a:lnTo>
                  <a:close/>
                  <a:moveTo>
                    <a:pt x="47" y="1"/>
                  </a:moveTo>
                  <a:cubicBezTo>
                    <a:pt x="21" y="1"/>
                    <a:pt x="1" y="21"/>
                    <a:pt x="1" y="47"/>
                  </a:cubicBezTo>
                  <a:lnTo>
                    <a:pt x="1" y="1683"/>
                  </a:lnTo>
                  <a:cubicBezTo>
                    <a:pt x="1" y="1709"/>
                    <a:pt x="21" y="1735"/>
                    <a:pt x="47" y="1735"/>
                  </a:cubicBezTo>
                  <a:lnTo>
                    <a:pt x="40947" y="1735"/>
                  </a:lnTo>
                  <a:cubicBezTo>
                    <a:pt x="40973" y="1735"/>
                    <a:pt x="40994" y="1709"/>
                    <a:pt x="40994" y="1683"/>
                  </a:cubicBezTo>
                  <a:lnTo>
                    <a:pt x="40994" y="47"/>
                  </a:lnTo>
                  <a:cubicBezTo>
                    <a:pt x="40994" y="21"/>
                    <a:pt x="40973" y="1"/>
                    <a:pt x="409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9"/>
            <p:cNvSpPr/>
            <p:nvPr/>
          </p:nvSpPr>
          <p:spPr>
            <a:xfrm>
              <a:off x="3179325" y="1364175"/>
              <a:ext cx="55200" cy="245725"/>
            </a:xfrm>
            <a:custGeom>
              <a:rect b="b" l="l" r="r" t="t"/>
              <a:pathLst>
                <a:path extrusionOk="0" h="9829" w="2208">
                  <a:moveTo>
                    <a:pt x="1" y="0"/>
                  </a:moveTo>
                  <a:lnTo>
                    <a:pt x="1" y="9828"/>
                  </a:lnTo>
                  <a:lnTo>
                    <a:pt x="2207" y="9828"/>
                  </a:lnTo>
                  <a:lnTo>
                    <a:pt x="220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9"/>
            <p:cNvSpPr/>
            <p:nvPr/>
          </p:nvSpPr>
          <p:spPr>
            <a:xfrm>
              <a:off x="3178150" y="1362875"/>
              <a:ext cx="57525" cy="248175"/>
            </a:xfrm>
            <a:custGeom>
              <a:rect b="b" l="l" r="r" t="t"/>
              <a:pathLst>
                <a:path extrusionOk="0" h="9927" w="2301">
                  <a:moveTo>
                    <a:pt x="2202" y="94"/>
                  </a:moveTo>
                  <a:lnTo>
                    <a:pt x="2202" y="9828"/>
                  </a:lnTo>
                  <a:lnTo>
                    <a:pt x="100" y="9828"/>
                  </a:lnTo>
                  <a:lnTo>
                    <a:pt x="100" y="94"/>
                  </a:lnTo>
                  <a:close/>
                  <a:moveTo>
                    <a:pt x="48" y="0"/>
                  </a:moveTo>
                  <a:cubicBezTo>
                    <a:pt x="22" y="0"/>
                    <a:pt x="1" y="21"/>
                    <a:pt x="1" y="52"/>
                  </a:cubicBezTo>
                  <a:lnTo>
                    <a:pt x="1" y="9880"/>
                  </a:lnTo>
                  <a:cubicBezTo>
                    <a:pt x="1" y="9906"/>
                    <a:pt x="22" y="9927"/>
                    <a:pt x="48" y="9927"/>
                  </a:cubicBezTo>
                  <a:lnTo>
                    <a:pt x="2254" y="9927"/>
                  </a:lnTo>
                  <a:cubicBezTo>
                    <a:pt x="2280" y="9927"/>
                    <a:pt x="2301" y="9906"/>
                    <a:pt x="2301" y="9880"/>
                  </a:cubicBezTo>
                  <a:lnTo>
                    <a:pt x="2301" y="52"/>
                  </a:lnTo>
                  <a:cubicBezTo>
                    <a:pt x="2301"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9"/>
            <p:cNvSpPr/>
            <p:nvPr/>
          </p:nvSpPr>
          <p:spPr>
            <a:xfrm>
              <a:off x="3195550" y="1381550"/>
              <a:ext cx="21325" cy="33650"/>
            </a:xfrm>
            <a:custGeom>
              <a:rect b="b" l="l" r="r" t="t"/>
              <a:pathLst>
                <a:path extrusionOk="0" h="1346" w="853">
                  <a:moveTo>
                    <a:pt x="426" y="1"/>
                  </a:moveTo>
                  <a:cubicBezTo>
                    <a:pt x="193" y="1"/>
                    <a:pt x="1" y="302"/>
                    <a:pt x="1" y="676"/>
                  </a:cubicBezTo>
                  <a:cubicBezTo>
                    <a:pt x="1" y="1044"/>
                    <a:pt x="193" y="1346"/>
                    <a:pt x="426" y="1346"/>
                  </a:cubicBezTo>
                  <a:cubicBezTo>
                    <a:pt x="660" y="1346"/>
                    <a:pt x="852" y="1044"/>
                    <a:pt x="852" y="676"/>
                  </a:cubicBezTo>
                  <a:cubicBezTo>
                    <a:pt x="852" y="302"/>
                    <a:pt x="660"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9"/>
            <p:cNvSpPr/>
            <p:nvPr/>
          </p:nvSpPr>
          <p:spPr>
            <a:xfrm>
              <a:off x="3198800" y="1584825"/>
              <a:ext cx="16250" cy="23500"/>
            </a:xfrm>
            <a:custGeom>
              <a:rect b="b" l="l" r="r" t="t"/>
              <a:pathLst>
                <a:path extrusionOk="0" h="940" w="650">
                  <a:moveTo>
                    <a:pt x="0" y="0"/>
                  </a:moveTo>
                  <a:lnTo>
                    <a:pt x="0" y="940"/>
                  </a:lnTo>
                  <a:lnTo>
                    <a:pt x="649" y="940"/>
                  </a:lnTo>
                  <a:lnTo>
                    <a:pt x="6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9"/>
            <p:cNvSpPr/>
            <p:nvPr/>
          </p:nvSpPr>
          <p:spPr>
            <a:xfrm>
              <a:off x="3234350" y="1345350"/>
              <a:ext cx="55200" cy="264550"/>
            </a:xfrm>
            <a:custGeom>
              <a:rect b="b" l="l" r="r" t="t"/>
              <a:pathLst>
                <a:path extrusionOk="0" h="10582" w="2208">
                  <a:moveTo>
                    <a:pt x="1" y="0"/>
                  </a:moveTo>
                  <a:lnTo>
                    <a:pt x="1" y="10581"/>
                  </a:lnTo>
                  <a:lnTo>
                    <a:pt x="2207" y="10581"/>
                  </a:lnTo>
                  <a:lnTo>
                    <a:pt x="220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9"/>
            <p:cNvSpPr/>
            <p:nvPr/>
          </p:nvSpPr>
          <p:spPr>
            <a:xfrm>
              <a:off x="3233200" y="1344050"/>
              <a:ext cx="57525" cy="267000"/>
            </a:xfrm>
            <a:custGeom>
              <a:rect b="b" l="l" r="r" t="t"/>
              <a:pathLst>
                <a:path extrusionOk="0" h="10680" w="2301">
                  <a:moveTo>
                    <a:pt x="2201" y="99"/>
                  </a:moveTo>
                  <a:lnTo>
                    <a:pt x="2201" y="10581"/>
                  </a:lnTo>
                  <a:lnTo>
                    <a:pt x="99" y="10581"/>
                  </a:lnTo>
                  <a:lnTo>
                    <a:pt x="99" y="99"/>
                  </a:lnTo>
                  <a:close/>
                  <a:moveTo>
                    <a:pt x="52" y="1"/>
                  </a:moveTo>
                  <a:cubicBezTo>
                    <a:pt x="21" y="1"/>
                    <a:pt x="0" y="21"/>
                    <a:pt x="0" y="47"/>
                  </a:cubicBezTo>
                  <a:lnTo>
                    <a:pt x="0" y="10633"/>
                  </a:lnTo>
                  <a:cubicBezTo>
                    <a:pt x="0" y="10659"/>
                    <a:pt x="21" y="10680"/>
                    <a:pt x="52" y="10680"/>
                  </a:cubicBezTo>
                  <a:lnTo>
                    <a:pt x="2253" y="10680"/>
                  </a:lnTo>
                  <a:cubicBezTo>
                    <a:pt x="2279" y="10680"/>
                    <a:pt x="2300" y="10659"/>
                    <a:pt x="2300" y="10633"/>
                  </a:cubicBezTo>
                  <a:lnTo>
                    <a:pt x="2300" y="47"/>
                  </a:lnTo>
                  <a:cubicBezTo>
                    <a:pt x="2300" y="21"/>
                    <a:pt x="2279" y="1"/>
                    <a:pt x="22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9"/>
            <p:cNvSpPr/>
            <p:nvPr/>
          </p:nvSpPr>
          <p:spPr>
            <a:xfrm>
              <a:off x="3250575" y="1364175"/>
              <a:ext cx="21325" cy="36225"/>
            </a:xfrm>
            <a:custGeom>
              <a:rect b="b" l="l" r="r" t="t"/>
              <a:pathLst>
                <a:path extrusionOk="0" h="1449" w="853">
                  <a:moveTo>
                    <a:pt x="427" y="0"/>
                  </a:moveTo>
                  <a:cubicBezTo>
                    <a:pt x="193" y="0"/>
                    <a:pt x="1" y="322"/>
                    <a:pt x="1" y="722"/>
                  </a:cubicBezTo>
                  <a:cubicBezTo>
                    <a:pt x="1" y="1122"/>
                    <a:pt x="193" y="1449"/>
                    <a:pt x="427" y="1449"/>
                  </a:cubicBezTo>
                  <a:cubicBezTo>
                    <a:pt x="660" y="1449"/>
                    <a:pt x="852" y="1122"/>
                    <a:pt x="852" y="722"/>
                  </a:cubicBezTo>
                  <a:cubicBezTo>
                    <a:pt x="852" y="322"/>
                    <a:pt x="660" y="0"/>
                    <a:pt x="4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9"/>
            <p:cNvSpPr/>
            <p:nvPr/>
          </p:nvSpPr>
          <p:spPr>
            <a:xfrm>
              <a:off x="3253825" y="1583000"/>
              <a:ext cx="16250" cy="25200"/>
            </a:xfrm>
            <a:custGeom>
              <a:rect b="b" l="l" r="r" t="t"/>
              <a:pathLst>
                <a:path extrusionOk="0" h="1008" w="650">
                  <a:moveTo>
                    <a:pt x="1" y="0"/>
                  </a:moveTo>
                  <a:lnTo>
                    <a:pt x="1" y="1008"/>
                  </a:lnTo>
                  <a:lnTo>
                    <a:pt x="650" y="1008"/>
                  </a:lnTo>
                  <a:lnTo>
                    <a:pt x="65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9"/>
            <p:cNvSpPr/>
            <p:nvPr/>
          </p:nvSpPr>
          <p:spPr>
            <a:xfrm>
              <a:off x="3289525" y="1364175"/>
              <a:ext cx="55050" cy="245725"/>
            </a:xfrm>
            <a:custGeom>
              <a:rect b="b" l="l" r="r" t="t"/>
              <a:pathLst>
                <a:path extrusionOk="0" h="9829" w="2202">
                  <a:moveTo>
                    <a:pt x="0" y="0"/>
                  </a:moveTo>
                  <a:lnTo>
                    <a:pt x="0"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9"/>
            <p:cNvSpPr/>
            <p:nvPr/>
          </p:nvSpPr>
          <p:spPr>
            <a:xfrm>
              <a:off x="3288225" y="1362875"/>
              <a:ext cx="57525" cy="248175"/>
            </a:xfrm>
            <a:custGeom>
              <a:rect b="b" l="l" r="r" t="t"/>
              <a:pathLst>
                <a:path extrusionOk="0" h="9927" w="2301">
                  <a:moveTo>
                    <a:pt x="2202" y="94"/>
                  </a:moveTo>
                  <a:lnTo>
                    <a:pt x="2202" y="9828"/>
                  </a:lnTo>
                  <a:lnTo>
                    <a:pt x="99" y="9828"/>
                  </a:lnTo>
                  <a:lnTo>
                    <a:pt x="99" y="94"/>
                  </a:lnTo>
                  <a:close/>
                  <a:moveTo>
                    <a:pt x="52" y="0"/>
                  </a:moveTo>
                  <a:cubicBezTo>
                    <a:pt x="21" y="0"/>
                    <a:pt x="0" y="21"/>
                    <a:pt x="0" y="52"/>
                  </a:cubicBezTo>
                  <a:lnTo>
                    <a:pt x="0" y="9880"/>
                  </a:lnTo>
                  <a:cubicBezTo>
                    <a:pt x="0" y="9906"/>
                    <a:pt x="21" y="9927"/>
                    <a:pt x="52" y="9927"/>
                  </a:cubicBezTo>
                  <a:lnTo>
                    <a:pt x="2254" y="9927"/>
                  </a:lnTo>
                  <a:cubicBezTo>
                    <a:pt x="2280" y="9927"/>
                    <a:pt x="2300" y="9906"/>
                    <a:pt x="2300" y="9880"/>
                  </a:cubicBezTo>
                  <a:lnTo>
                    <a:pt x="2300" y="52"/>
                  </a:lnTo>
                  <a:cubicBezTo>
                    <a:pt x="2300"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9"/>
            <p:cNvSpPr/>
            <p:nvPr/>
          </p:nvSpPr>
          <p:spPr>
            <a:xfrm>
              <a:off x="3305750" y="1381550"/>
              <a:ext cx="21175" cy="33650"/>
            </a:xfrm>
            <a:custGeom>
              <a:rect b="b" l="l" r="r" t="t"/>
              <a:pathLst>
                <a:path extrusionOk="0" h="1346" w="847">
                  <a:moveTo>
                    <a:pt x="421" y="1"/>
                  </a:moveTo>
                  <a:cubicBezTo>
                    <a:pt x="187" y="1"/>
                    <a:pt x="0" y="302"/>
                    <a:pt x="0" y="676"/>
                  </a:cubicBezTo>
                  <a:cubicBezTo>
                    <a:pt x="0" y="1044"/>
                    <a:pt x="187" y="1346"/>
                    <a:pt x="421" y="1346"/>
                  </a:cubicBezTo>
                  <a:cubicBezTo>
                    <a:pt x="654" y="1346"/>
                    <a:pt x="847" y="1044"/>
                    <a:pt x="847" y="676"/>
                  </a:cubicBezTo>
                  <a:cubicBezTo>
                    <a:pt x="847" y="302"/>
                    <a:pt x="654" y="1"/>
                    <a:pt x="4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9"/>
            <p:cNvSpPr/>
            <p:nvPr/>
          </p:nvSpPr>
          <p:spPr>
            <a:xfrm>
              <a:off x="3308850" y="1584825"/>
              <a:ext cx="16250" cy="23500"/>
            </a:xfrm>
            <a:custGeom>
              <a:rect b="b" l="l" r="r" t="t"/>
              <a:pathLst>
                <a:path extrusionOk="0" h="940" w="650">
                  <a:moveTo>
                    <a:pt x="1" y="0"/>
                  </a:moveTo>
                  <a:lnTo>
                    <a:pt x="1" y="940"/>
                  </a:lnTo>
                  <a:lnTo>
                    <a:pt x="650" y="940"/>
                  </a:lnTo>
                  <a:lnTo>
                    <a:pt x="65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9"/>
            <p:cNvSpPr/>
            <p:nvPr/>
          </p:nvSpPr>
          <p:spPr>
            <a:xfrm>
              <a:off x="3344550" y="1364175"/>
              <a:ext cx="55050" cy="245725"/>
            </a:xfrm>
            <a:custGeom>
              <a:rect b="b" l="l" r="r" t="t"/>
              <a:pathLst>
                <a:path extrusionOk="0" h="9829" w="2202">
                  <a:moveTo>
                    <a:pt x="1" y="0"/>
                  </a:moveTo>
                  <a:lnTo>
                    <a:pt x="1"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9"/>
            <p:cNvSpPr/>
            <p:nvPr/>
          </p:nvSpPr>
          <p:spPr>
            <a:xfrm>
              <a:off x="3343375" y="1362875"/>
              <a:ext cx="57525" cy="248175"/>
            </a:xfrm>
            <a:custGeom>
              <a:rect b="b" l="l" r="r" t="t"/>
              <a:pathLst>
                <a:path extrusionOk="0" h="9927" w="2301">
                  <a:moveTo>
                    <a:pt x="2202" y="94"/>
                  </a:moveTo>
                  <a:lnTo>
                    <a:pt x="2202" y="9828"/>
                  </a:lnTo>
                  <a:lnTo>
                    <a:pt x="100" y="9828"/>
                  </a:lnTo>
                  <a:lnTo>
                    <a:pt x="100" y="94"/>
                  </a:lnTo>
                  <a:close/>
                  <a:moveTo>
                    <a:pt x="48" y="0"/>
                  </a:moveTo>
                  <a:cubicBezTo>
                    <a:pt x="22" y="0"/>
                    <a:pt x="1" y="21"/>
                    <a:pt x="1" y="52"/>
                  </a:cubicBezTo>
                  <a:lnTo>
                    <a:pt x="1" y="9880"/>
                  </a:lnTo>
                  <a:cubicBezTo>
                    <a:pt x="1" y="9906"/>
                    <a:pt x="22" y="9927"/>
                    <a:pt x="48" y="9927"/>
                  </a:cubicBezTo>
                  <a:lnTo>
                    <a:pt x="2249" y="9927"/>
                  </a:lnTo>
                  <a:cubicBezTo>
                    <a:pt x="2275" y="9927"/>
                    <a:pt x="2296" y="9906"/>
                    <a:pt x="2301" y="9880"/>
                  </a:cubicBezTo>
                  <a:lnTo>
                    <a:pt x="2301" y="52"/>
                  </a:lnTo>
                  <a:cubicBezTo>
                    <a:pt x="2296" y="21"/>
                    <a:pt x="2275" y="0"/>
                    <a:pt x="22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9"/>
            <p:cNvSpPr/>
            <p:nvPr/>
          </p:nvSpPr>
          <p:spPr>
            <a:xfrm>
              <a:off x="3360775" y="1381550"/>
              <a:ext cx="21175" cy="33650"/>
            </a:xfrm>
            <a:custGeom>
              <a:rect b="b" l="l" r="r" t="t"/>
              <a:pathLst>
                <a:path extrusionOk="0" h="1346" w="847">
                  <a:moveTo>
                    <a:pt x="421" y="1"/>
                  </a:moveTo>
                  <a:cubicBezTo>
                    <a:pt x="188" y="1"/>
                    <a:pt x="1" y="302"/>
                    <a:pt x="1" y="676"/>
                  </a:cubicBezTo>
                  <a:cubicBezTo>
                    <a:pt x="1" y="1044"/>
                    <a:pt x="188" y="1346"/>
                    <a:pt x="421" y="1346"/>
                  </a:cubicBezTo>
                  <a:cubicBezTo>
                    <a:pt x="660" y="1346"/>
                    <a:pt x="847" y="1044"/>
                    <a:pt x="847" y="676"/>
                  </a:cubicBezTo>
                  <a:cubicBezTo>
                    <a:pt x="847" y="302"/>
                    <a:pt x="660" y="1"/>
                    <a:pt x="4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9"/>
            <p:cNvSpPr/>
            <p:nvPr/>
          </p:nvSpPr>
          <p:spPr>
            <a:xfrm>
              <a:off x="3364025" y="1584825"/>
              <a:ext cx="16125" cy="23500"/>
            </a:xfrm>
            <a:custGeom>
              <a:rect b="b" l="l" r="r" t="t"/>
              <a:pathLst>
                <a:path extrusionOk="0" h="940" w="645">
                  <a:moveTo>
                    <a:pt x="0" y="0"/>
                  </a:moveTo>
                  <a:lnTo>
                    <a:pt x="0" y="940"/>
                  </a:lnTo>
                  <a:lnTo>
                    <a:pt x="644" y="940"/>
                  </a:lnTo>
                  <a:lnTo>
                    <a:pt x="6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9"/>
            <p:cNvSpPr/>
            <p:nvPr/>
          </p:nvSpPr>
          <p:spPr>
            <a:xfrm>
              <a:off x="4055300" y="1364175"/>
              <a:ext cx="55050" cy="245725"/>
            </a:xfrm>
            <a:custGeom>
              <a:rect b="b" l="l" r="r" t="t"/>
              <a:pathLst>
                <a:path extrusionOk="0" h="9829" w="2202">
                  <a:moveTo>
                    <a:pt x="0" y="0"/>
                  </a:moveTo>
                  <a:lnTo>
                    <a:pt x="0"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9"/>
            <p:cNvSpPr/>
            <p:nvPr/>
          </p:nvSpPr>
          <p:spPr>
            <a:xfrm>
              <a:off x="4054000" y="1362875"/>
              <a:ext cx="57525" cy="248175"/>
            </a:xfrm>
            <a:custGeom>
              <a:rect b="b" l="l" r="r" t="t"/>
              <a:pathLst>
                <a:path extrusionOk="0" h="9927" w="2301">
                  <a:moveTo>
                    <a:pt x="2202" y="94"/>
                  </a:moveTo>
                  <a:lnTo>
                    <a:pt x="2202" y="9828"/>
                  </a:lnTo>
                  <a:lnTo>
                    <a:pt x="99" y="9828"/>
                  </a:lnTo>
                  <a:lnTo>
                    <a:pt x="99" y="94"/>
                  </a:lnTo>
                  <a:close/>
                  <a:moveTo>
                    <a:pt x="47" y="0"/>
                  </a:moveTo>
                  <a:cubicBezTo>
                    <a:pt x="21" y="0"/>
                    <a:pt x="0" y="21"/>
                    <a:pt x="0" y="52"/>
                  </a:cubicBezTo>
                  <a:lnTo>
                    <a:pt x="0" y="9880"/>
                  </a:lnTo>
                  <a:cubicBezTo>
                    <a:pt x="0" y="9906"/>
                    <a:pt x="21" y="9927"/>
                    <a:pt x="47" y="9927"/>
                  </a:cubicBezTo>
                  <a:lnTo>
                    <a:pt x="2254" y="9927"/>
                  </a:lnTo>
                  <a:cubicBezTo>
                    <a:pt x="2280" y="9927"/>
                    <a:pt x="2300" y="9906"/>
                    <a:pt x="2300" y="9880"/>
                  </a:cubicBezTo>
                  <a:lnTo>
                    <a:pt x="2300" y="52"/>
                  </a:lnTo>
                  <a:cubicBezTo>
                    <a:pt x="2300"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9"/>
            <p:cNvSpPr/>
            <p:nvPr/>
          </p:nvSpPr>
          <p:spPr>
            <a:xfrm>
              <a:off x="4071400" y="1381550"/>
              <a:ext cx="21300" cy="33650"/>
            </a:xfrm>
            <a:custGeom>
              <a:rect b="b" l="l" r="r" t="t"/>
              <a:pathLst>
                <a:path extrusionOk="0" h="1346" w="852">
                  <a:moveTo>
                    <a:pt x="426" y="1"/>
                  </a:moveTo>
                  <a:cubicBezTo>
                    <a:pt x="192" y="1"/>
                    <a:pt x="0" y="302"/>
                    <a:pt x="0" y="676"/>
                  </a:cubicBezTo>
                  <a:cubicBezTo>
                    <a:pt x="0" y="1044"/>
                    <a:pt x="192" y="1346"/>
                    <a:pt x="426" y="1346"/>
                  </a:cubicBezTo>
                  <a:cubicBezTo>
                    <a:pt x="659" y="1346"/>
                    <a:pt x="851" y="1044"/>
                    <a:pt x="851" y="676"/>
                  </a:cubicBezTo>
                  <a:cubicBezTo>
                    <a:pt x="851" y="302"/>
                    <a:pt x="659"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9"/>
            <p:cNvSpPr/>
            <p:nvPr/>
          </p:nvSpPr>
          <p:spPr>
            <a:xfrm>
              <a:off x="4074625" y="1584825"/>
              <a:ext cx="16250" cy="23500"/>
            </a:xfrm>
            <a:custGeom>
              <a:rect b="b" l="l" r="r" t="t"/>
              <a:pathLst>
                <a:path extrusionOk="0" h="940" w="650">
                  <a:moveTo>
                    <a:pt x="1" y="0"/>
                  </a:moveTo>
                  <a:lnTo>
                    <a:pt x="1" y="940"/>
                  </a:lnTo>
                  <a:lnTo>
                    <a:pt x="650" y="940"/>
                  </a:lnTo>
                  <a:lnTo>
                    <a:pt x="65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9"/>
            <p:cNvSpPr/>
            <p:nvPr/>
          </p:nvSpPr>
          <p:spPr>
            <a:xfrm>
              <a:off x="4023375" y="1364175"/>
              <a:ext cx="31950" cy="245725"/>
            </a:xfrm>
            <a:custGeom>
              <a:rect b="b" l="l" r="r" t="t"/>
              <a:pathLst>
                <a:path extrusionOk="0" h="9829" w="1278">
                  <a:moveTo>
                    <a:pt x="1277" y="0"/>
                  </a:moveTo>
                  <a:lnTo>
                    <a:pt x="0" y="623"/>
                  </a:lnTo>
                  <a:lnTo>
                    <a:pt x="0" y="9828"/>
                  </a:lnTo>
                  <a:lnTo>
                    <a:pt x="1277" y="9828"/>
                  </a:lnTo>
                  <a:lnTo>
                    <a:pt x="12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9"/>
            <p:cNvSpPr/>
            <p:nvPr/>
          </p:nvSpPr>
          <p:spPr>
            <a:xfrm>
              <a:off x="4022200" y="1362875"/>
              <a:ext cx="34275" cy="248175"/>
            </a:xfrm>
            <a:custGeom>
              <a:rect b="b" l="l" r="r" t="t"/>
              <a:pathLst>
                <a:path extrusionOk="0" h="9927" w="1371">
                  <a:moveTo>
                    <a:pt x="1272" y="130"/>
                  </a:moveTo>
                  <a:lnTo>
                    <a:pt x="1272" y="9828"/>
                  </a:lnTo>
                  <a:lnTo>
                    <a:pt x="94" y="9828"/>
                  </a:lnTo>
                  <a:lnTo>
                    <a:pt x="94" y="706"/>
                  </a:lnTo>
                  <a:lnTo>
                    <a:pt x="1272" y="130"/>
                  </a:lnTo>
                  <a:close/>
                  <a:moveTo>
                    <a:pt x="1320" y="1"/>
                  </a:moveTo>
                  <a:cubicBezTo>
                    <a:pt x="1313" y="1"/>
                    <a:pt x="1306" y="2"/>
                    <a:pt x="1298" y="5"/>
                  </a:cubicBezTo>
                  <a:lnTo>
                    <a:pt x="26" y="634"/>
                  </a:lnTo>
                  <a:cubicBezTo>
                    <a:pt x="11" y="644"/>
                    <a:pt x="0" y="660"/>
                    <a:pt x="0" y="675"/>
                  </a:cubicBezTo>
                  <a:lnTo>
                    <a:pt x="0" y="9880"/>
                  </a:lnTo>
                  <a:cubicBezTo>
                    <a:pt x="0" y="9906"/>
                    <a:pt x="21" y="9927"/>
                    <a:pt x="47" y="9927"/>
                  </a:cubicBezTo>
                  <a:lnTo>
                    <a:pt x="1319" y="9927"/>
                  </a:lnTo>
                  <a:cubicBezTo>
                    <a:pt x="1350" y="9927"/>
                    <a:pt x="1371" y="9906"/>
                    <a:pt x="1371" y="9880"/>
                  </a:cubicBezTo>
                  <a:lnTo>
                    <a:pt x="1371" y="52"/>
                  </a:lnTo>
                  <a:cubicBezTo>
                    <a:pt x="1371" y="23"/>
                    <a:pt x="1348" y="1"/>
                    <a:pt x="13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9"/>
            <p:cNvSpPr/>
            <p:nvPr/>
          </p:nvSpPr>
          <p:spPr>
            <a:xfrm>
              <a:off x="3399575" y="1328225"/>
              <a:ext cx="55075" cy="281675"/>
            </a:xfrm>
            <a:custGeom>
              <a:rect b="b" l="l" r="r" t="t"/>
              <a:pathLst>
                <a:path extrusionOk="0" h="11267" w="2203">
                  <a:moveTo>
                    <a:pt x="1" y="0"/>
                  </a:moveTo>
                  <a:lnTo>
                    <a:pt x="1" y="11266"/>
                  </a:lnTo>
                  <a:lnTo>
                    <a:pt x="2202" y="11266"/>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9"/>
            <p:cNvSpPr/>
            <p:nvPr/>
          </p:nvSpPr>
          <p:spPr>
            <a:xfrm>
              <a:off x="3398425" y="1326925"/>
              <a:ext cx="57525" cy="284125"/>
            </a:xfrm>
            <a:custGeom>
              <a:rect b="b" l="l" r="r" t="t"/>
              <a:pathLst>
                <a:path extrusionOk="0" h="11365" w="2301">
                  <a:moveTo>
                    <a:pt x="2201" y="99"/>
                  </a:moveTo>
                  <a:lnTo>
                    <a:pt x="2201" y="11266"/>
                  </a:lnTo>
                  <a:lnTo>
                    <a:pt x="99" y="11266"/>
                  </a:lnTo>
                  <a:lnTo>
                    <a:pt x="99" y="99"/>
                  </a:lnTo>
                  <a:close/>
                  <a:moveTo>
                    <a:pt x="47" y="0"/>
                  </a:moveTo>
                  <a:cubicBezTo>
                    <a:pt x="21" y="0"/>
                    <a:pt x="0" y="26"/>
                    <a:pt x="0" y="52"/>
                  </a:cubicBezTo>
                  <a:lnTo>
                    <a:pt x="0" y="11318"/>
                  </a:lnTo>
                  <a:cubicBezTo>
                    <a:pt x="0" y="11344"/>
                    <a:pt x="21" y="11365"/>
                    <a:pt x="47" y="11365"/>
                  </a:cubicBezTo>
                  <a:lnTo>
                    <a:pt x="2248" y="11365"/>
                  </a:lnTo>
                  <a:cubicBezTo>
                    <a:pt x="2274" y="11365"/>
                    <a:pt x="2300" y="11344"/>
                    <a:pt x="2300" y="11318"/>
                  </a:cubicBezTo>
                  <a:lnTo>
                    <a:pt x="2300" y="52"/>
                  </a:lnTo>
                  <a:cubicBezTo>
                    <a:pt x="2300" y="26"/>
                    <a:pt x="2274" y="0"/>
                    <a:pt x="2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9"/>
            <p:cNvSpPr/>
            <p:nvPr/>
          </p:nvSpPr>
          <p:spPr>
            <a:xfrm>
              <a:off x="3415800" y="1348200"/>
              <a:ext cx="21200" cy="38575"/>
            </a:xfrm>
            <a:custGeom>
              <a:rect b="b" l="l" r="r" t="t"/>
              <a:pathLst>
                <a:path extrusionOk="0" h="1543" w="848">
                  <a:moveTo>
                    <a:pt x="427" y="1"/>
                  </a:moveTo>
                  <a:cubicBezTo>
                    <a:pt x="193" y="1"/>
                    <a:pt x="1" y="348"/>
                    <a:pt x="1" y="774"/>
                  </a:cubicBezTo>
                  <a:cubicBezTo>
                    <a:pt x="1" y="1200"/>
                    <a:pt x="193" y="1543"/>
                    <a:pt x="427" y="1543"/>
                  </a:cubicBezTo>
                  <a:cubicBezTo>
                    <a:pt x="660" y="1543"/>
                    <a:pt x="847" y="1200"/>
                    <a:pt x="847" y="774"/>
                  </a:cubicBezTo>
                  <a:cubicBezTo>
                    <a:pt x="847" y="348"/>
                    <a:pt x="660"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9"/>
            <p:cNvSpPr/>
            <p:nvPr/>
          </p:nvSpPr>
          <p:spPr>
            <a:xfrm>
              <a:off x="3419050" y="1581300"/>
              <a:ext cx="16250" cy="26775"/>
            </a:xfrm>
            <a:custGeom>
              <a:rect b="b" l="l" r="r" t="t"/>
              <a:pathLst>
                <a:path extrusionOk="0" h="1071" w="650">
                  <a:moveTo>
                    <a:pt x="1" y="1"/>
                  </a:moveTo>
                  <a:lnTo>
                    <a:pt x="1" y="1070"/>
                  </a:lnTo>
                  <a:lnTo>
                    <a:pt x="650" y="1070"/>
                  </a:lnTo>
                  <a:lnTo>
                    <a:pt x="6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9"/>
            <p:cNvSpPr/>
            <p:nvPr/>
          </p:nvSpPr>
          <p:spPr>
            <a:xfrm>
              <a:off x="3454625" y="1328225"/>
              <a:ext cx="55050" cy="281675"/>
            </a:xfrm>
            <a:custGeom>
              <a:rect b="b" l="l" r="r" t="t"/>
              <a:pathLst>
                <a:path extrusionOk="0" h="11267" w="2202">
                  <a:moveTo>
                    <a:pt x="0" y="0"/>
                  </a:moveTo>
                  <a:lnTo>
                    <a:pt x="0" y="11266"/>
                  </a:lnTo>
                  <a:lnTo>
                    <a:pt x="2201" y="11266"/>
                  </a:lnTo>
                  <a:lnTo>
                    <a:pt x="220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9"/>
            <p:cNvSpPr/>
            <p:nvPr/>
          </p:nvSpPr>
          <p:spPr>
            <a:xfrm>
              <a:off x="3453450" y="1326925"/>
              <a:ext cx="57525" cy="284125"/>
            </a:xfrm>
            <a:custGeom>
              <a:rect b="b" l="l" r="r" t="t"/>
              <a:pathLst>
                <a:path extrusionOk="0" h="11365" w="2301">
                  <a:moveTo>
                    <a:pt x="2202" y="99"/>
                  </a:moveTo>
                  <a:lnTo>
                    <a:pt x="2202" y="11266"/>
                  </a:lnTo>
                  <a:lnTo>
                    <a:pt x="94" y="11266"/>
                  </a:lnTo>
                  <a:lnTo>
                    <a:pt x="94" y="99"/>
                  </a:lnTo>
                  <a:close/>
                  <a:moveTo>
                    <a:pt x="47" y="0"/>
                  </a:moveTo>
                  <a:cubicBezTo>
                    <a:pt x="21" y="0"/>
                    <a:pt x="0" y="26"/>
                    <a:pt x="0" y="52"/>
                  </a:cubicBezTo>
                  <a:lnTo>
                    <a:pt x="0" y="11318"/>
                  </a:lnTo>
                  <a:cubicBezTo>
                    <a:pt x="0" y="11344"/>
                    <a:pt x="21" y="11365"/>
                    <a:pt x="47" y="11365"/>
                  </a:cubicBezTo>
                  <a:lnTo>
                    <a:pt x="2248" y="11365"/>
                  </a:lnTo>
                  <a:cubicBezTo>
                    <a:pt x="2274" y="11365"/>
                    <a:pt x="2295" y="11344"/>
                    <a:pt x="2300" y="11318"/>
                  </a:cubicBezTo>
                  <a:lnTo>
                    <a:pt x="2300" y="52"/>
                  </a:lnTo>
                  <a:cubicBezTo>
                    <a:pt x="2295" y="26"/>
                    <a:pt x="2274" y="0"/>
                    <a:pt x="2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9"/>
            <p:cNvSpPr/>
            <p:nvPr/>
          </p:nvSpPr>
          <p:spPr>
            <a:xfrm>
              <a:off x="3470850" y="1348200"/>
              <a:ext cx="21300" cy="38575"/>
            </a:xfrm>
            <a:custGeom>
              <a:rect b="b" l="l" r="r" t="t"/>
              <a:pathLst>
                <a:path extrusionOk="0" h="1543" w="852">
                  <a:moveTo>
                    <a:pt x="426" y="1"/>
                  </a:moveTo>
                  <a:cubicBezTo>
                    <a:pt x="192" y="1"/>
                    <a:pt x="0" y="348"/>
                    <a:pt x="0" y="774"/>
                  </a:cubicBezTo>
                  <a:cubicBezTo>
                    <a:pt x="0" y="1200"/>
                    <a:pt x="192" y="1543"/>
                    <a:pt x="426" y="1543"/>
                  </a:cubicBezTo>
                  <a:cubicBezTo>
                    <a:pt x="659" y="1543"/>
                    <a:pt x="852" y="1200"/>
                    <a:pt x="852" y="774"/>
                  </a:cubicBezTo>
                  <a:cubicBezTo>
                    <a:pt x="852" y="348"/>
                    <a:pt x="659"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9"/>
            <p:cNvSpPr/>
            <p:nvPr/>
          </p:nvSpPr>
          <p:spPr>
            <a:xfrm>
              <a:off x="3474075" y="1581300"/>
              <a:ext cx="16250" cy="26775"/>
            </a:xfrm>
            <a:custGeom>
              <a:rect b="b" l="l" r="r" t="t"/>
              <a:pathLst>
                <a:path extrusionOk="0" h="1071" w="650">
                  <a:moveTo>
                    <a:pt x="1" y="1"/>
                  </a:moveTo>
                  <a:lnTo>
                    <a:pt x="1" y="1070"/>
                  </a:lnTo>
                  <a:lnTo>
                    <a:pt x="650" y="1070"/>
                  </a:lnTo>
                  <a:lnTo>
                    <a:pt x="6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9"/>
            <p:cNvSpPr/>
            <p:nvPr/>
          </p:nvSpPr>
          <p:spPr>
            <a:xfrm>
              <a:off x="3509775" y="1364175"/>
              <a:ext cx="55050" cy="245725"/>
            </a:xfrm>
            <a:custGeom>
              <a:rect b="b" l="l" r="r" t="t"/>
              <a:pathLst>
                <a:path extrusionOk="0" h="9829" w="2202">
                  <a:moveTo>
                    <a:pt x="1" y="0"/>
                  </a:moveTo>
                  <a:lnTo>
                    <a:pt x="1"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9"/>
            <p:cNvSpPr/>
            <p:nvPr/>
          </p:nvSpPr>
          <p:spPr>
            <a:xfrm>
              <a:off x="3508475" y="1362875"/>
              <a:ext cx="57525" cy="248175"/>
            </a:xfrm>
            <a:custGeom>
              <a:rect b="b" l="l" r="r" t="t"/>
              <a:pathLst>
                <a:path extrusionOk="0" h="9927" w="2301">
                  <a:moveTo>
                    <a:pt x="2207" y="94"/>
                  </a:moveTo>
                  <a:lnTo>
                    <a:pt x="2207" y="9828"/>
                  </a:lnTo>
                  <a:lnTo>
                    <a:pt x="99" y="9828"/>
                  </a:lnTo>
                  <a:lnTo>
                    <a:pt x="99" y="94"/>
                  </a:lnTo>
                  <a:close/>
                  <a:moveTo>
                    <a:pt x="47" y="0"/>
                  </a:moveTo>
                  <a:cubicBezTo>
                    <a:pt x="22" y="0"/>
                    <a:pt x="1" y="21"/>
                    <a:pt x="1" y="52"/>
                  </a:cubicBezTo>
                  <a:lnTo>
                    <a:pt x="1" y="9880"/>
                  </a:lnTo>
                  <a:cubicBezTo>
                    <a:pt x="1" y="9906"/>
                    <a:pt x="22" y="9927"/>
                    <a:pt x="47" y="9927"/>
                  </a:cubicBezTo>
                  <a:lnTo>
                    <a:pt x="2254" y="9927"/>
                  </a:lnTo>
                  <a:cubicBezTo>
                    <a:pt x="2280" y="9927"/>
                    <a:pt x="2301" y="9906"/>
                    <a:pt x="2301" y="9880"/>
                  </a:cubicBezTo>
                  <a:lnTo>
                    <a:pt x="2301" y="52"/>
                  </a:lnTo>
                  <a:cubicBezTo>
                    <a:pt x="2301"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9"/>
            <p:cNvSpPr/>
            <p:nvPr/>
          </p:nvSpPr>
          <p:spPr>
            <a:xfrm>
              <a:off x="3525875" y="1381550"/>
              <a:ext cx="21300" cy="33650"/>
            </a:xfrm>
            <a:custGeom>
              <a:rect b="b" l="l" r="r" t="t"/>
              <a:pathLst>
                <a:path extrusionOk="0" h="1346" w="852">
                  <a:moveTo>
                    <a:pt x="426" y="1"/>
                  </a:moveTo>
                  <a:cubicBezTo>
                    <a:pt x="193" y="1"/>
                    <a:pt x="0" y="302"/>
                    <a:pt x="0" y="676"/>
                  </a:cubicBezTo>
                  <a:cubicBezTo>
                    <a:pt x="0" y="1044"/>
                    <a:pt x="193" y="1346"/>
                    <a:pt x="426" y="1346"/>
                  </a:cubicBezTo>
                  <a:cubicBezTo>
                    <a:pt x="660" y="1346"/>
                    <a:pt x="852" y="1044"/>
                    <a:pt x="852" y="676"/>
                  </a:cubicBezTo>
                  <a:cubicBezTo>
                    <a:pt x="852" y="302"/>
                    <a:pt x="660"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9"/>
            <p:cNvSpPr/>
            <p:nvPr/>
          </p:nvSpPr>
          <p:spPr>
            <a:xfrm>
              <a:off x="3529125" y="1584825"/>
              <a:ext cx="16250" cy="23500"/>
            </a:xfrm>
            <a:custGeom>
              <a:rect b="b" l="l" r="r" t="t"/>
              <a:pathLst>
                <a:path extrusionOk="0" h="940" w="650">
                  <a:moveTo>
                    <a:pt x="0" y="0"/>
                  </a:moveTo>
                  <a:lnTo>
                    <a:pt x="0" y="940"/>
                  </a:lnTo>
                  <a:lnTo>
                    <a:pt x="649" y="940"/>
                  </a:lnTo>
                  <a:lnTo>
                    <a:pt x="6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9"/>
            <p:cNvSpPr/>
            <p:nvPr/>
          </p:nvSpPr>
          <p:spPr>
            <a:xfrm>
              <a:off x="3632700" y="1356000"/>
              <a:ext cx="111775" cy="252325"/>
            </a:xfrm>
            <a:custGeom>
              <a:rect b="b" l="l" r="r" t="t"/>
              <a:pathLst>
                <a:path extrusionOk="0" h="10093" w="4471">
                  <a:moveTo>
                    <a:pt x="2129" y="0"/>
                  </a:moveTo>
                  <a:lnTo>
                    <a:pt x="0" y="582"/>
                  </a:lnTo>
                  <a:lnTo>
                    <a:pt x="2342" y="10093"/>
                  </a:lnTo>
                  <a:lnTo>
                    <a:pt x="4470" y="9511"/>
                  </a:lnTo>
                  <a:lnTo>
                    <a:pt x="21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9"/>
            <p:cNvSpPr/>
            <p:nvPr/>
          </p:nvSpPr>
          <p:spPr>
            <a:xfrm>
              <a:off x="3631275" y="1354725"/>
              <a:ext cx="114625" cy="254900"/>
            </a:xfrm>
            <a:custGeom>
              <a:rect b="b" l="l" r="r" t="t"/>
              <a:pathLst>
                <a:path extrusionOk="0" h="10196" w="4585">
                  <a:moveTo>
                    <a:pt x="2149" y="108"/>
                  </a:moveTo>
                  <a:lnTo>
                    <a:pt x="4470" y="9531"/>
                  </a:lnTo>
                  <a:lnTo>
                    <a:pt x="2430" y="10087"/>
                  </a:lnTo>
                  <a:lnTo>
                    <a:pt x="114" y="669"/>
                  </a:lnTo>
                  <a:lnTo>
                    <a:pt x="2149" y="108"/>
                  </a:lnTo>
                  <a:close/>
                  <a:moveTo>
                    <a:pt x="2190" y="1"/>
                  </a:moveTo>
                  <a:cubicBezTo>
                    <a:pt x="2185" y="1"/>
                    <a:pt x="2180" y="2"/>
                    <a:pt x="2175" y="4"/>
                  </a:cubicBezTo>
                  <a:lnTo>
                    <a:pt x="42" y="586"/>
                  </a:lnTo>
                  <a:cubicBezTo>
                    <a:pt x="16" y="596"/>
                    <a:pt x="0" y="622"/>
                    <a:pt x="5" y="643"/>
                  </a:cubicBezTo>
                  <a:lnTo>
                    <a:pt x="2352" y="10159"/>
                  </a:lnTo>
                  <a:cubicBezTo>
                    <a:pt x="2352" y="10170"/>
                    <a:pt x="2362" y="10180"/>
                    <a:pt x="2373" y="10190"/>
                  </a:cubicBezTo>
                  <a:cubicBezTo>
                    <a:pt x="2378" y="10190"/>
                    <a:pt x="2388" y="10196"/>
                    <a:pt x="2399" y="10196"/>
                  </a:cubicBezTo>
                  <a:lnTo>
                    <a:pt x="2409" y="10190"/>
                  </a:lnTo>
                  <a:lnTo>
                    <a:pt x="4543" y="9609"/>
                  </a:lnTo>
                  <a:cubicBezTo>
                    <a:pt x="4569" y="9604"/>
                    <a:pt x="4584" y="9578"/>
                    <a:pt x="4574" y="9552"/>
                  </a:cubicBezTo>
                  <a:lnTo>
                    <a:pt x="2232" y="36"/>
                  </a:lnTo>
                  <a:cubicBezTo>
                    <a:pt x="2232" y="25"/>
                    <a:pt x="2222" y="15"/>
                    <a:pt x="2212" y="10"/>
                  </a:cubicBezTo>
                  <a:cubicBezTo>
                    <a:pt x="2206" y="4"/>
                    <a:pt x="2198" y="1"/>
                    <a:pt x="21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9"/>
            <p:cNvSpPr/>
            <p:nvPr/>
          </p:nvSpPr>
          <p:spPr>
            <a:xfrm>
              <a:off x="3654225" y="1380150"/>
              <a:ext cx="25075" cy="33000"/>
            </a:xfrm>
            <a:custGeom>
              <a:rect b="b" l="l" r="r" t="t"/>
              <a:pathLst>
                <a:path extrusionOk="0" h="1320" w="1003">
                  <a:moveTo>
                    <a:pt x="416" y="0"/>
                  </a:moveTo>
                  <a:cubicBezTo>
                    <a:pt x="392" y="0"/>
                    <a:pt x="368" y="4"/>
                    <a:pt x="344" y="10"/>
                  </a:cubicBezTo>
                  <a:cubicBezTo>
                    <a:pt x="115" y="72"/>
                    <a:pt x="1" y="415"/>
                    <a:pt x="89" y="773"/>
                  </a:cubicBezTo>
                  <a:cubicBezTo>
                    <a:pt x="168" y="1091"/>
                    <a:pt x="381" y="1319"/>
                    <a:pt x="584" y="1319"/>
                  </a:cubicBezTo>
                  <a:cubicBezTo>
                    <a:pt x="610" y="1319"/>
                    <a:pt x="635" y="1316"/>
                    <a:pt x="660" y="1308"/>
                  </a:cubicBezTo>
                  <a:cubicBezTo>
                    <a:pt x="889" y="1246"/>
                    <a:pt x="1003" y="908"/>
                    <a:pt x="915" y="545"/>
                  </a:cubicBezTo>
                  <a:cubicBezTo>
                    <a:pt x="836" y="225"/>
                    <a:pt x="620" y="0"/>
                    <a:pt x="4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9"/>
            <p:cNvSpPr/>
            <p:nvPr/>
          </p:nvSpPr>
          <p:spPr>
            <a:xfrm>
              <a:off x="3704075" y="1574825"/>
              <a:ext cx="21325" cy="26875"/>
            </a:xfrm>
            <a:custGeom>
              <a:rect b="b" l="l" r="r" t="t"/>
              <a:pathLst>
                <a:path extrusionOk="0" h="1075" w="853">
                  <a:moveTo>
                    <a:pt x="629" y="0"/>
                  </a:moveTo>
                  <a:lnTo>
                    <a:pt x="1" y="172"/>
                  </a:lnTo>
                  <a:lnTo>
                    <a:pt x="224" y="1075"/>
                  </a:lnTo>
                  <a:lnTo>
                    <a:pt x="852" y="904"/>
                  </a:ln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9"/>
            <p:cNvSpPr/>
            <p:nvPr/>
          </p:nvSpPr>
          <p:spPr>
            <a:xfrm>
              <a:off x="3624775" y="1370525"/>
              <a:ext cx="66475" cy="237800"/>
            </a:xfrm>
            <a:custGeom>
              <a:rect b="b" l="l" r="r" t="t"/>
              <a:pathLst>
                <a:path extrusionOk="0" h="9512" w="2659">
                  <a:moveTo>
                    <a:pt x="317" y="1"/>
                  </a:moveTo>
                  <a:lnTo>
                    <a:pt x="0" y="852"/>
                  </a:lnTo>
                  <a:lnTo>
                    <a:pt x="2082" y="9429"/>
                  </a:lnTo>
                  <a:lnTo>
                    <a:pt x="2659" y="9512"/>
                  </a:lnTo>
                  <a:lnTo>
                    <a:pt x="2659" y="9512"/>
                  </a:lnTo>
                  <a:lnTo>
                    <a:pt x="31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9"/>
            <p:cNvSpPr/>
            <p:nvPr/>
          </p:nvSpPr>
          <p:spPr>
            <a:xfrm>
              <a:off x="3623475" y="1369350"/>
              <a:ext cx="69075" cy="240275"/>
            </a:xfrm>
            <a:custGeom>
              <a:rect b="b" l="l" r="r" t="t"/>
              <a:pathLst>
                <a:path extrusionOk="0" h="9611" w="2763">
                  <a:moveTo>
                    <a:pt x="359" y="214"/>
                  </a:moveTo>
                  <a:lnTo>
                    <a:pt x="2643" y="9502"/>
                  </a:lnTo>
                  <a:lnTo>
                    <a:pt x="2176" y="9434"/>
                  </a:lnTo>
                  <a:lnTo>
                    <a:pt x="99" y="899"/>
                  </a:lnTo>
                  <a:lnTo>
                    <a:pt x="359" y="214"/>
                  </a:lnTo>
                  <a:close/>
                  <a:moveTo>
                    <a:pt x="369" y="1"/>
                  </a:moveTo>
                  <a:cubicBezTo>
                    <a:pt x="348" y="1"/>
                    <a:pt x="328" y="11"/>
                    <a:pt x="317" y="32"/>
                  </a:cubicBezTo>
                  <a:lnTo>
                    <a:pt x="6" y="883"/>
                  </a:lnTo>
                  <a:cubicBezTo>
                    <a:pt x="1" y="894"/>
                    <a:pt x="1" y="899"/>
                    <a:pt x="6" y="909"/>
                  </a:cubicBezTo>
                  <a:lnTo>
                    <a:pt x="2088" y="9486"/>
                  </a:lnTo>
                  <a:cubicBezTo>
                    <a:pt x="2093" y="9507"/>
                    <a:pt x="2108" y="9522"/>
                    <a:pt x="2129" y="9522"/>
                  </a:cubicBezTo>
                  <a:lnTo>
                    <a:pt x="2700" y="9611"/>
                  </a:lnTo>
                  <a:lnTo>
                    <a:pt x="2705" y="9611"/>
                  </a:lnTo>
                  <a:cubicBezTo>
                    <a:pt x="2737" y="9611"/>
                    <a:pt x="2763" y="9580"/>
                    <a:pt x="2752" y="9548"/>
                  </a:cubicBezTo>
                  <a:lnTo>
                    <a:pt x="411" y="37"/>
                  </a:lnTo>
                  <a:cubicBezTo>
                    <a:pt x="406" y="16"/>
                    <a:pt x="390" y="1"/>
                    <a:pt x="3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9"/>
            <p:cNvSpPr/>
            <p:nvPr/>
          </p:nvSpPr>
          <p:spPr>
            <a:xfrm>
              <a:off x="3575075" y="1364175"/>
              <a:ext cx="55050" cy="245725"/>
            </a:xfrm>
            <a:custGeom>
              <a:rect b="b" l="l" r="r" t="t"/>
              <a:pathLst>
                <a:path extrusionOk="0" h="9829" w="2202">
                  <a:moveTo>
                    <a:pt x="0" y="0"/>
                  </a:moveTo>
                  <a:lnTo>
                    <a:pt x="0" y="9828"/>
                  </a:lnTo>
                  <a:lnTo>
                    <a:pt x="2201" y="9828"/>
                  </a:lnTo>
                  <a:lnTo>
                    <a:pt x="220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9"/>
            <p:cNvSpPr/>
            <p:nvPr/>
          </p:nvSpPr>
          <p:spPr>
            <a:xfrm>
              <a:off x="3573900" y="1362875"/>
              <a:ext cx="57400" cy="248175"/>
            </a:xfrm>
            <a:custGeom>
              <a:rect b="b" l="l" r="r" t="t"/>
              <a:pathLst>
                <a:path extrusionOk="0" h="9927" w="2296">
                  <a:moveTo>
                    <a:pt x="2202" y="94"/>
                  </a:moveTo>
                  <a:lnTo>
                    <a:pt x="2202" y="9828"/>
                  </a:lnTo>
                  <a:lnTo>
                    <a:pt x="94" y="9828"/>
                  </a:lnTo>
                  <a:lnTo>
                    <a:pt x="94" y="94"/>
                  </a:lnTo>
                  <a:close/>
                  <a:moveTo>
                    <a:pt x="47" y="0"/>
                  </a:moveTo>
                  <a:cubicBezTo>
                    <a:pt x="21" y="0"/>
                    <a:pt x="0" y="21"/>
                    <a:pt x="0" y="52"/>
                  </a:cubicBezTo>
                  <a:lnTo>
                    <a:pt x="0" y="9880"/>
                  </a:lnTo>
                  <a:cubicBezTo>
                    <a:pt x="0" y="9906"/>
                    <a:pt x="21" y="9927"/>
                    <a:pt x="47" y="9927"/>
                  </a:cubicBezTo>
                  <a:lnTo>
                    <a:pt x="2248" y="9927"/>
                  </a:lnTo>
                  <a:cubicBezTo>
                    <a:pt x="2274" y="9927"/>
                    <a:pt x="2295" y="9906"/>
                    <a:pt x="2295" y="9880"/>
                  </a:cubicBezTo>
                  <a:lnTo>
                    <a:pt x="2295" y="52"/>
                  </a:lnTo>
                  <a:cubicBezTo>
                    <a:pt x="2295" y="21"/>
                    <a:pt x="2274" y="0"/>
                    <a:pt x="2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9"/>
            <p:cNvSpPr/>
            <p:nvPr/>
          </p:nvSpPr>
          <p:spPr>
            <a:xfrm>
              <a:off x="3591300" y="1381550"/>
              <a:ext cx="21175" cy="33650"/>
            </a:xfrm>
            <a:custGeom>
              <a:rect b="b" l="l" r="r" t="t"/>
              <a:pathLst>
                <a:path extrusionOk="0" h="1346" w="847">
                  <a:moveTo>
                    <a:pt x="421" y="1"/>
                  </a:moveTo>
                  <a:cubicBezTo>
                    <a:pt x="187" y="1"/>
                    <a:pt x="0" y="302"/>
                    <a:pt x="0" y="676"/>
                  </a:cubicBezTo>
                  <a:cubicBezTo>
                    <a:pt x="0" y="1044"/>
                    <a:pt x="187" y="1346"/>
                    <a:pt x="421" y="1346"/>
                  </a:cubicBezTo>
                  <a:cubicBezTo>
                    <a:pt x="659" y="1346"/>
                    <a:pt x="846" y="1044"/>
                    <a:pt x="846" y="676"/>
                  </a:cubicBezTo>
                  <a:cubicBezTo>
                    <a:pt x="846" y="302"/>
                    <a:pt x="659" y="1"/>
                    <a:pt x="4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9"/>
            <p:cNvSpPr/>
            <p:nvPr/>
          </p:nvSpPr>
          <p:spPr>
            <a:xfrm>
              <a:off x="3594525" y="1584825"/>
              <a:ext cx="16125" cy="23500"/>
            </a:xfrm>
            <a:custGeom>
              <a:rect b="b" l="l" r="r" t="t"/>
              <a:pathLst>
                <a:path extrusionOk="0" h="940" w="645">
                  <a:moveTo>
                    <a:pt x="1" y="0"/>
                  </a:moveTo>
                  <a:lnTo>
                    <a:pt x="1" y="940"/>
                  </a:lnTo>
                  <a:lnTo>
                    <a:pt x="645" y="940"/>
                  </a:lnTo>
                  <a:lnTo>
                    <a:pt x="6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9"/>
            <p:cNvSpPr/>
            <p:nvPr/>
          </p:nvSpPr>
          <p:spPr>
            <a:xfrm>
              <a:off x="3774300" y="1370400"/>
              <a:ext cx="181200" cy="238450"/>
            </a:xfrm>
            <a:custGeom>
              <a:rect b="b" l="l" r="r" t="t"/>
              <a:pathLst>
                <a:path extrusionOk="0" h="9538" w="7248">
                  <a:moveTo>
                    <a:pt x="0" y="0"/>
                  </a:moveTo>
                  <a:lnTo>
                    <a:pt x="0" y="9538"/>
                  </a:lnTo>
                  <a:lnTo>
                    <a:pt x="7248" y="9538"/>
                  </a:lnTo>
                  <a:lnTo>
                    <a:pt x="724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9"/>
            <p:cNvSpPr/>
            <p:nvPr/>
          </p:nvSpPr>
          <p:spPr>
            <a:xfrm>
              <a:off x="3773000" y="1369225"/>
              <a:ext cx="183675" cy="240925"/>
            </a:xfrm>
            <a:custGeom>
              <a:rect b="b" l="l" r="r" t="t"/>
              <a:pathLst>
                <a:path extrusionOk="0" h="9637" w="7347">
                  <a:moveTo>
                    <a:pt x="7248" y="99"/>
                  </a:moveTo>
                  <a:lnTo>
                    <a:pt x="7248" y="9543"/>
                  </a:lnTo>
                  <a:lnTo>
                    <a:pt x="94" y="9543"/>
                  </a:lnTo>
                  <a:lnTo>
                    <a:pt x="99" y="99"/>
                  </a:lnTo>
                  <a:close/>
                  <a:moveTo>
                    <a:pt x="52" y="1"/>
                  </a:moveTo>
                  <a:cubicBezTo>
                    <a:pt x="21" y="1"/>
                    <a:pt x="0" y="21"/>
                    <a:pt x="0" y="53"/>
                  </a:cubicBezTo>
                  <a:lnTo>
                    <a:pt x="0" y="9590"/>
                  </a:lnTo>
                  <a:cubicBezTo>
                    <a:pt x="0" y="9616"/>
                    <a:pt x="21" y="9636"/>
                    <a:pt x="52" y="9636"/>
                  </a:cubicBezTo>
                  <a:lnTo>
                    <a:pt x="7300" y="9636"/>
                  </a:lnTo>
                  <a:cubicBezTo>
                    <a:pt x="7326" y="9636"/>
                    <a:pt x="7347" y="9616"/>
                    <a:pt x="7347" y="9590"/>
                  </a:cubicBezTo>
                  <a:lnTo>
                    <a:pt x="7347" y="53"/>
                  </a:lnTo>
                  <a:cubicBezTo>
                    <a:pt x="7347" y="21"/>
                    <a:pt x="7326" y="1"/>
                    <a:pt x="73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9"/>
            <p:cNvSpPr/>
            <p:nvPr/>
          </p:nvSpPr>
          <p:spPr>
            <a:xfrm>
              <a:off x="3784800" y="1380650"/>
              <a:ext cx="160200" cy="218075"/>
            </a:xfrm>
            <a:custGeom>
              <a:rect b="b" l="l" r="r" t="t"/>
              <a:pathLst>
                <a:path extrusionOk="0" h="8723" w="6408">
                  <a:moveTo>
                    <a:pt x="1" y="1"/>
                  </a:moveTo>
                  <a:lnTo>
                    <a:pt x="1" y="8723"/>
                  </a:lnTo>
                  <a:lnTo>
                    <a:pt x="6407" y="8723"/>
                  </a:lnTo>
                  <a:lnTo>
                    <a:pt x="64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9"/>
            <p:cNvSpPr/>
            <p:nvPr/>
          </p:nvSpPr>
          <p:spPr>
            <a:xfrm>
              <a:off x="3783500" y="1379475"/>
              <a:ext cx="162675" cy="220425"/>
            </a:xfrm>
            <a:custGeom>
              <a:rect b="b" l="l" r="r" t="t"/>
              <a:pathLst>
                <a:path extrusionOk="0" h="8817" w="6507">
                  <a:moveTo>
                    <a:pt x="6413" y="94"/>
                  </a:moveTo>
                  <a:lnTo>
                    <a:pt x="6413" y="8723"/>
                  </a:lnTo>
                  <a:lnTo>
                    <a:pt x="100" y="8723"/>
                  </a:lnTo>
                  <a:lnTo>
                    <a:pt x="100" y="94"/>
                  </a:lnTo>
                  <a:close/>
                  <a:moveTo>
                    <a:pt x="53" y="1"/>
                  </a:moveTo>
                  <a:cubicBezTo>
                    <a:pt x="22" y="1"/>
                    <a:pt x="1" y="22"/>
                    <a:pt x="1" y="48"/>
                  </a:cubicBezTo>
                  <a:lnTo>
                    <a:pt x="1" y="8770"/>
                  </a:lnTo>
                  <a:cubicBezTo>
                    <a:pt x="1" y="8796"/>
                    <a:pt x="22" y="8816"/>
                    <a:pt x="53" y="8816"/>
                  </a:cubicBezTo>
                  <a:lnTo>
                    <a:pt x="6459" y="8816"/>
                  </a:lnTo>
                  <a:cubicBezTo>
                    <a:pt x="6485" y="8816"/>
                    <a:pt x="6506" y="8796"/>
                    <a:pt x="6506" y="8770"/>
                  </a:cubicBezTo>
                  <a:lnTo>
                    <a:pt x="6506" y="48"/>
                  </a:lnTo>
                  <a:cubicBezTo>
                    <a:pt x="6506" y="22"/>
                    <a:pt x="6485" y="1"/>
                    <a:pt x="64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9"/>
            <p:cNvSpPr/>
            <p:nvPr/>
          </p:nvSpPr>
          <p:spPr>
            <a:xfrm>
              <a:off x="3135850" y="1651000"/>
              <a:ext cx="1022525" cy="35325"/>
            </a:xfrm>
            <a:custGeom>
              <a:rect b="b" l="l" r="r" t="t"/>
              <a:pathLst>
                <a:path extrusionOk="0" h="1413" w="40901">
                  <a:moveTo>
                    <a:pt x="0" y="1"/>
                  </a:moveTo>
                  <a:lnTo>
                    <a:pt x="3100" y="1413"/>
                  </a:lnTo>
                  <a:lnTo>
                    <a:pt x="37801" y="1413"/>
                  </a:lnTo>
                  <a:lnTo>
                    <a:pt x="409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9"/>
            <p:cNvSpPr/>
            <p:nvPr/>
          </p:nvSpPr>
          <p:spPr>
            <a:xfrm>
              <a:off x="3135850" y="1651000"/>
              <a:ext cx="1022525" cy="35325"/>
            </a:xfrm>
            <a:custGeom>
              <a:rect b="b" l="l" r="r" t="t"/>
              <a:pathLst>
                <a:path extrusionOk="0" h="1413" w="40901">
                  <a:moveTo>
                    <a:pt x="40900" y="1"/>
                  </a:moveTo>
                  <a:lnTo>
                    <a:pt x="0" y="1"/>
                  </a:lnTo>
                  <a:lnTo>
                    <a:pt x="3100" y="1413"/>
                  </a:lnTo>
                  <a:lnTo>
                    <a:pt x="37801" y="1413"/>
                  </a:lnTo>
                  <a:close/>
                </a:path>
              </a:pathLst>
            </a:custGeom>
            <a:gradFill>
              <a:gsLst>
                <a:gs pos="0">
                  <a:schemeClr val="accent2"/>
                </a:gs>
                <a:gs pos="50000">
                  <a:schemeClr val="accent3"/>
                </a:gs>
                <a:gs pos="100000">
                  <a:schemeClr val="accent1"/>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9"/>
            <p:cNvSpPr/>
            <p:nvPr/>
          </p:nvSpPr>
          <p:spPr>
            <a:xfrm>
              <a:off x="3134550" y="1649850"/>
              <a:ext cx="1025500" cy="37775"/>
            </a:xfrm>
            <a:custGeom>
              <a:rect b="b" l="l" r="r" t="t"/>
              <a:pathLst>
                <a:path extrusionOk="0" h="1511" w="41020">
                  <a:moveTo>
                    <a:pt x="40729" y="99"/>
                  </a:moveTo>
                  <a:lnTo>
                    <a:pt x="37843" y="1412"/>
                  </a:lnTo>
                  <a:lnTo>
                    <a:pt x="3162" y="1412"/>
                  </a:lnTo>
                  <a:lnTo>
                    <a:pt x="276" y="99"/>
                  </a:lnTo>
                  <a:close/>
                  <a:moveTo>
                    <a:pt x="52" y="0"/>
                  </a:moveTo>
                  <a:cubicBezTo>
                    <a:pt x="32" y="0"/>
                    <a:pt x="11" y="16"/>
                    <a:pt x="6" y="36"/>
                  </a:cubicBezTo>
                  <a:cubicBezTo>
                    <a:pt x="1" y="57"/>
                    <a:pt x="11" y="83"/>
                    <a:pt x="32" y="94"/>
                  </a:cubicBezTo>
                  <a:lnTo>
                    <a:pt x="3131" y="1506"/>
                  </a:lnTo>
                  <a:cubicBezTo>
                    <a:pt x="3136" y="1506"/>
                    <a:pt x="3147" y="1511"/>
                    <a:pt x="3152" y="1511"/>
                  </a:cubicBezTo>
                  <a:lnTo>
                    <a:pt x="37853" y="1511"/>
                  </a:lnTo>
                  <a:cubicBezTo>
                    <a:pt x="37858" y="1511"/>
                    <a:pt x="37863" y="1506"/>
                    <a:pt x="37874" y="1506"/>
                  </a:cubicBezTo>
                  <a:lnTo>
                    <a:pt x="40973" y="94"/>
                  </a:lnTo>
                  <a:cubicBezTo>
                    <a:pt x="41020" y="73"/>
                    <a:pt x="41004" y="0"/>
                    <a:pt x="409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9"/>
            <p:cNvSpPr/>
            <p:nvPr/>
          </p:nvSpPr>
          <p:spPr>
            <a:xfrm>
              <a:off x="3284200" y="1686300"/>
              <a:ext cx="55825" cy="84150"/>
            </a:xfrm>
            <a:custGeom>
              <a:rect b="b" l="l" r="r" t="t"/>
              <a:pathLst>
                <a:path extrusionOk="0" h="3366" w="2233">
                  <a:moveTo>
                    <a:pt x="1" y="1"/>
                  </a:moveTo>
                  <a:lnTo>
                    <a:pt x="1" y="3365"/>
                  </a:lnTo>
                  <a:lnTo>
                    <a:pt x="2233" y="3365"/>
                  </a:lnTo>
                  <a:lnTo>
                    <a:pt x="223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9"/>
            <p:cNvSpPr/>
            <p:nvPr/>
          </p:nvSpPr>
          <p:spPr>
            <a:xfrm>
              <a:off x="3282900" y="1685275"/>
              <a:ext cx="58300" cy="86325"/>
            </a:xfrm>
            <a:custGeom>
              <a:rect b="b" l="l" r="r" t="t"/>
              <a:pathLst>
                <a:path extrusionOk="0" h="3453" w="2332">
                  <a:moveTo>
                    <a:pt x="2238" y="94"/>
                  </a:moveTo>
                  <a:lnTo>
                    <a:pt x="2238" y="3359"/>
                  </a:lnTo>
                  <a:lnTo>
                    <a:pt x="99" y="3359"/>
                  </a:lnTo>
                  <a:lnTo>
                    <a:pt x="99" y="94"/>
                  </a:lnTo>
                  <a:close/>
                  <a:moveTo>
                    <a:pt x="53" y="0"/>
                  </a:moveTo>
                  <a:cubicBezTo>
                    <a:pt x="21" y="0"/>
                    <a:pt x="1" y="21"/>
                    <a:pt x="1" y="47"/>
                  </a:cubicBezTo>
                  <a:lnTo>
                    <a:pt x="1" y="3406"/>
                  </a:lnTo>
                  <a:cubicBezTo>
                    <a:pt x="1" y="3432"/>
                    <a:pt x="21" y="3453"/>
                    <a:pt x="53" y="3453"/>
                  </a:cubicBezTo>
                  <a:lnTo>
                    <a:pt x="2285" y="3453"/>
                  </a:lnTo>
                  <a:cubicBezTo>
                    <a:pt x="2311" y="3453"/>
                    <a:pt x="2332" y="3432"/>
                    <a:pt x="2332" y="3411"/>
                  </a:cubicBezTo>
                  <a:lnTo>
                    <a:pt x="2332" y="47"/>
                  </a:lnTo>
                  <a:cubicBezTo>
                    <a:pt x="2332" y="21"/>
                    <a:pt x="2311" y="0"/>
                    <a:pt x="22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9"/>
            <p:cNvSpPr/>
            <p:nvPr/>
          </p:nvSpPr>
          <p:spPr>
            <a:xfrm>
              <a:off x="3245775" y="1665425"/>
              <a:ext cx="96075" cy="20900"/>
            </a:xfrm>
            <a:custGeom>
              <a:rect b="b" l="l" r="r" t="t"/>
              <a:pathLst>
                <a:path extrusionOk="0" h="836" w="3843">
                  <a:moveTo>
                    <a:pt x="1" y="0"/>
                  </a:moveTo>
                  <a:lnTo>
                    <a:pt x="1538" y="836"/>
                  </a:lnTo>
                  <a:lnTo>
                    <a:pt x="3843" y="836"/>
                  </a:lnTo>
                  <a:lnTo>
                    <a:pt x="23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9"/>
            <p:cNvSpPr/>
            <p:nvPr/>
          </p:nvSpPr>
          <p:spPr>
            <a:xfrm>
              <a:off x="3244475" y="1664250"/>
              <a:ext cx="99075" cy="23375"/>
            </a:xfrm>
            <a:custGeom>
              <a:rect b="b" l="l" r="r" t="t"/>
              <a:pathLst>
                <a:path extrusionOk="0" h="935" w="3963">
                  <a:moveTo>
                    <a:pt x="2342" y="99"/>
                  </a:moveTo>
                  <a:lnTo>
                    <a:pt x="3703" y="836"/>
                  </a:lnTo>
                  <a:lnTo>
                    <a:pt x="1600" y="836"/>
                  </a:lnTo>
                  <a:lnTo>
                    <a:pt x="245" y="99"/>
                  </a:lnTo>
                  <a:close/>
                  <a:moveTo>
                    <a:pt x="53" y="0"/>
                  </a:moveTo>
                  <a:cubicBezTo>
                    <a:pt x="32" y="0"/>
                    <a:pt x="11" y="16"/>
                    <a:pt x="6" y="37"/>
                  </a:cubicBezTo>
                  <a:cubicBezTo>
                    <a:pt x="1" y="57"/>
                    <a:pt x="11" y="78"/>
                    <a:pt x="32" y="89"/>
                  </a:cubicBezTo>
                  <a:lnTo>
                    <a:pt x="1564" y="930"/>
                  </a:lnTo>
                  <a:cubicBezTo>
                    <a:pt x="1574" y="930"/>
                    <a:pt x="1579" y="935"/>
                    <a:pt x="1590" y="935"/>
                  </a:cubicBezTo>
                  <a:lnTo>
                    <a:pt x="3895" y="935"/>
                  </a:lnTo>
                  <a:cubicBezTo>
                    <a:pt x="3941" y="935"/>
                    <a:pt x="3962" y="867"/>
                    <a:pt x="3915" y="841"/>
                  </a:cubicBezTo>
                  <a:lnTo>
                    <a:pt x="2379" y="6"/>
                  </a:lnTo>
                  <a:cubicBezTo>
                    <a:pt x="2373" y="0"/>
                    <a:pt x="2363" y="0"/>
                    <a:pt x="23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9"/>
            <p:cNvSpPr/>
            <p:nvPr/>
          </p:nvSpPr>
          <p:spPr>
            <a:xfrm>
              <a:off x="3277050" y="1672825"/>
              <a:ext cx="21200" cy="4825"/>
            </a:xfrm>
            <a:custGeom>
              <a:rect b="b" l="l" r="r" t="t"/>
              <a:pathLst>
                <a:path extrusionOk="0" h="193" w="848">
                  <a:moveTo>
                    <a:pt x="427" y="0"/>
                  </a:moveTo>
                  <a:cubicBezTo>
                    <a:pt x="193" y="0"/>
                    <a:pt x="1" y="42"/>
                    <a:pt x="1" y="93"/>
                  </a:cubicBezTo>
                  <a:cubicBezTo>
                    <a:pt x="1" y="145"/>
                    <a:pt x="193" y="192"/>
                    <a:pt x="427" y="192"/>
                  </a:cubicBezTo>
                  <a:cubicBezTo>
                    <a:pt x="660" y="192"/>
                    <a:pt x="847" y="145"/>
                    <a:pt x="847" y="93"/>
                  </a:cubicBezTo>
                  <a:cubicBezTo>
                    <a:pt x="847" y="42"/>
                    <a:pt x="660" y="0"/>
                    <a:pt x="4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9"/>
            <p:cNvSpPr/>
            <p:nvPr/>
          </p:nvSpPr>
          <p:spPr>
            <a:xfrm>
              <a:off x="3302100" y="1742000"/>
              <a:ext cx="14575" cy="12625"/>
            </a:xfrm>
            <a:custGeom>
              <a:rect b="b" l="l" r="r" t="t"/>
              <a:pathLst>
                <a:path extrusionOk="0" h="505" w="583">
                  <a:moveTo>
                    <a:pt x="333" y="0"/>
                  </a:moveTo>
                  <a:cubicBezTo>
                    <a:pt x="110" y="0"/>
                    <a:pt x="1" y="270"/>
                    <a:pt x="157" y="431"/>
                  </a:cubicBezTo>
                  <a:cubicBezTo>
                    <a:pt x="207" y="482"/>
                    <a:pt x="270" y="504"/>
                    <a:pt x="331" y="504"/>
                  </a:cubicBezTo>
                  <a:cubicBezTo>
                    <a:pt x="459" y="504"/>
                    <a:pt x="582" y="405"/>
                    <a:pt x="582" y="255"/>
                  </a:cubicBezTo>
                  <a:cubicBezTo>
                    <a:pt x="582" y="114"/>
                    <a:pt x="473"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9"/>
            <p:cNvSpPr/>
            <p:nvPr/>
          </p:nvSpPr>
          <p:spPr>
            <a:xfrm>
              <a:off x="3966525" y="1686300"/>
              <a:ext cx="55825" cy="84150"/>
            </a:xfrm>
            <a:custGeom>
              <a:rect b="b" l="l" r="r" t="t"/>
              <a:pathLst>
                <a:path extrusionOk="0" h="3366" w="2233">
                  <a:moveTo>
                    <a:pt x="0" y="1"/>
                  </a:moveTo>
                  <a:lnTo>
                    <a:pt x="0" y="3365"/>
                  </a:lnTo>
                  <a:lnTo>
                    <a:pt x="2233" y="3365"/>
                  </a:lnTo>
                  <a:lnTo>
                    <a:pt x="223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9"/>
            <p:cNvSpPr/>
            <p:nvPr/>
          </p:nvSpPr>
          <p:spPr>
            <a:xfrm>
              <a:off x="3965225" y="1685275"/>
              <a:ext cx="58300" cy="86325"/>
            </a:xfrm>
            <a:custGeom>
              <a:rect b="b" l="l" r="r" t="t"/>
              <a:pathLst>
                <a:path extrusionOk="0" h="3453" w="2332">
                  <a:moveTo>
                    <a:pt x="2238" y="94"/>
                  </a:moveTo>
                  <a:lnTo>
                    <a:pt x="2238" y="3359"/>
                  </a:lnTo>
                  <a:lnTo>
                    <a:pt x="99" y="3359"/>
                  </a:lnTo>
                  <a:lnTo>
                    <a:pt x="99" y="94"/>
                  </a:lnTo>
                  <a:close/>
                  <a:moveTo>
                    <a:pt x="52" y="0"/>
                  </a:moveTo>
                  <a:cubicBezTo>
                    <a:pt x="26" y="0"/>
                    <a:pt x="5" y="21"/>
                    <a:pt x="0" y="47"/>
                  </a:cubicBezTo>
                  <a:lnTo>
                    <a:pt x="0" y="3406"/>
                  </a:lnTo>
                  <a:cubicBezTo>
                    <a:pt x="0" y="3432"/>
                    <a:pt x="26" y="3453"/>
                    <a:pt x="52" y="3453"/>
                  </a:cubicBezTo>
                  <a:lnTo>
                    <a:pt x="2285" y="3453"/>
                  </a:lnTo>
                  <a:cubicBezTo>
                    <a:pt x="2311" y="3453"/>
                    <a:pt x="2331" y="3437"/>
                    <a:pt x="2331" y="3411"/>
                  </a:cubicBezTo>
                  <a:lnTo>
                    <a:pt x="2331" y="47"/>
                  </a:lnTo>
                  <a:cubicBezTo>
                    <a:pt x="2331" y="21"/>
                    <a:pt x="2311" y="0"/>
                    <a:pt x="22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9"/>
            <p:cNvSpPr/>
            <p:nvPr/>
          </p:nvSpPr>
          <p:spPr>
            <a:xfrm>
              <a:off x="3964700" y="1665425"/>
              <a:ext cx="96075" cy="20900"/>
            </a:xfrm>
            <a:custGeom>
              <a:rect b="b" l="l" r="r" t="t"/>
              <a:pathLst>
                <a:path extrusionOk="0" h="836" w="3843">
                  <a:moveTo>
                    <a:pt x="1537" y="0"/>
                  </a:moveTo>
                  <a:lnTo>
                    <a:pt x="0" y="836"/>
                  </a:lnTo>
                  <a:lnTo>
                    <a:pt x="2306" y="836"/>
                  </a:lnTo>
                  <a:lnTo>
                    <a:pt x="384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9"/>
            <p:cNvSpPr/>
            <p:nvPr/>
          </p:nvSpPr>
          <p:spPr>
            <a:xfrm>
              <a:off x="3963000" y="1664250"/>
              <a:ext cx="99075" cy="23375"/>
            </a:xfrm>
            <a:custGeom>
              <a:rect b="b" l="l" r="r" t="t"/>
              <a:pathLst>
                <a:path extrusionOk="0" h="935" w="3963">
                  <a:moveTo>
                    <a:pt x="3718" y="99"/>
                  </a:moveTo>
                  <a:lnTo>
                    <a:pt x="2363" y="836"/>
                  </a:lnTo>
                  <a:lnTo>
                    <a:pt x="261" y="836"/>
                  </a:lnTo>
                  <a:lnTo>
                    <a:pt x="1621" y="99"/>
                  </a:lnTo>
                  <a:close/>
                  <a:moveTo>
                    <a:pt x="1605" y="0"/>
                  </a:moveTo>
                  <a:cubicBezTo>
                    <a:pt x="1600" y="0"/>
                    <a:pt x="1590" y="0"/>
                    <a:pt x="1584" y="6"/>
                  </a:cubicBezTo>
                  <a:lnTo>
                    <a:pt x="48" y="841"/>
                  </a:lnTo>
                  <a:cubicBezTo>
                    <a:pt x="1" y="867"/>
                    <a:pt x="22" y="935"/>
                    <a:pt x="74" y="935"/>
                  </a:cubicBezTo>
                  <a:lnTo>
                    <a:pt x="2374" y="935"/>
                  </a:lnTo>
                  <a:cubicBezTo>
                    <a:pt x="2384" y="935"/>
                    <a:pt x="2389" y="930"/>
                    <a:pt x="2400" y="930"/>
                  </a:cubicBezTo>
                  <a:lnTo>
                    <a:pt x="3936" y="89"/>
                  </a:lnTo>
                  <a:cubicBezTo>
                    <a:pt x="3952" y="78"/>
                    <a:pt x="3962" y="57"/>
                    <a:pt x="3957" y="37"/>
                  </a:cubicBezTo>
                  <a:cubicBezTo>
                    <a:pt x="3952" y="16"/>
                    <a:pt x="3931" y="0"/>
                    <a:pt x="3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9"/>
            <p:cNvSpPr/>
            <p:nvPr/>
          </p:nvSpPr>
          <p:spPr>
            <a:xfrm>
              <a:off x="4008175" y="1672825"/>
              <a:ext cx="21175" cy="4825"/>
            </a:xfrm>
            <a:custGeom>
              <a:rect b="b" l="l" r="r" t="t"/>
              <a:pathLst>
                <a:path extrusionOk="0" h="193" w="847">
                  <a:moveTo>
                    <a:pt x="426" y="0"/>
                  </a:moveTo>
                  <a:cubicBezTo>
                    <a:pt x="193" y="0"/>
                    <a:pt x="1" y="42"/>
                    <a:pt x="1" y="93"/>
                  </a:cubicBezTo>
                  <a:cubicBezTo>
                    <a:pt x="1" y="145"/>
                    <a:pt x="193" y="192"/>
                    <a:pt x="426" y="192"/>
                  </a:cubicBezTo>
                  <a:cubicBezTo>
                    <a:pt x="660" y="192"/>
                    <a:pt x="847" y="145"/>
                    <a:pt x="847" y="93"/>
                  </a:cubicBezTo>
                  <a:cubicBezTo>
                    <a:pt x="847" y="42"/>
                    <a:pt x="660" y="0"/>
                    <a:pt x="4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9"/>
            <p:cNvSpPr/>
            <p:nvPr/>
          </p:nvSpPr>
          <p:spPr>
            <a:xfrm>
              <a:off x="3989750" y="1742000"/>
              <a:ext cx="14700" cy="12625"/>
            </a:xfrm>
            <a:custGeom>
              <a:rect b="b" l="l" r="r" t="t"/>
              <a:pathLst>
                <a:path extrusionOk="0" h="505" w="588">
                  <a:moveTo>
                    <a:pt x="255" y="0"/>
                  </a:moveTo>
                  <a:cubicBezTo>
                    <a:pt x="115" y="0"/>
                    <a:pt x="0" y="114"/>
                    <a:pt x="0" y="255"/>
                  </a:cubicBezTo>
                  <a:cubicBezTo>
                    <a:pt x="0" y="405"/>
                    <a:pt x="124" y="504"/>
                    <a:pt x="254" y="504"/>
                  </a:cubicBezTo>
                  <a:cubicBezTo>
                    <a:pt x="316" y="504"/>
                    <a:pt x="379" y="482"/>
                    <a:pt x="431" y="431"/>
                  </a:cubicBezTo>
                  <a:cubicBezTo>
                    <a:pt x="587" y="270"/>
                    <a:pt x="478"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9"/>
            <p:cNvSpPr/>
            <p:nvPr/>
          </p:nvSpPr>
          <p:spPr>
            <a:xfrm>
              <a:off x="3794425" y="1461775"/>
              <a:ext cx="139925" cy="127350"/>
            </a:xfrm>
            <a:custGeom>
              <a:rect b="b" l="l" r="r" t="t"/>
              <a:pathLst>
                <a:path extrusionOk="0" h="5094" w="5597">
                  <a:moveTo>
                    <a:pt x="4470" y="0"/>
                  </a:moveTo>
                  <a:lnTo>
                    <a:pt x="3556" y="836"/>
                  </a:lnTo>
                  <a:lnTo>
                    <a:pt x="3255" y="1501"/>
                  </a:lnTo>
                  <a:lnTo>
                    <a:pt x="3255" y="1989"/>
                  </a:lnTo>
                  <a:lnTo>
                    <a:pt x="2487" y="1989"/>
                  </a:lnTo>
                  <a:lnTo>
                    <a:pt x="2352" y="2150"/>
                  </a:lnTo>
                  <a:lnTo>
                    <a:pt x="2352" y="4143"/>
                  </a:lnTo>
                  <a:lnTo>
                    <a:pt x="1692" y="4143"/>
                  </a:lnTo>
                  <a:lnTo>
                    <a:pt x="1692" y="1553"/>
                  </a:lnTo>
                  <a:lnTo>
                    <a:pt x="1137" y="1553"/>
                  </a:lnTo>
                  <a:lnTo>
                    <a:pt x="1002" y="1714"/>
                  </a:lnTo>
                  <a:lnTo>
                    <a:pt x="1002" y="4143"/>
                  </a:lnTo>
                  <a:lnTo>
                    <a:pt x="919" y="4143"/>
                  </a:lnTo>
                  <a:lnTo>
                    <a:pt x="919" y="815"/>
                  </a:lnTo>
                  <a:lnTo>
                    <a:pt x="5" y="815"/>
                  </a:lnTo>
                  <a:lnTo>
                    <a:pt x="5" y="4143"/>
                  </a:lnTo>
                  <a:lnTo>
                    <a:pt x="0" y="4143"/>
                  </a:lnTo>
                  <a:lnTo>
                    <a:pt x="0" y="5093"/>
                  </a:lnTo>
                  <a:lnTo>
                    <a:pt x="5597" y="5093"/>
                  </a:lnTo>
                  <a:lnTo>
                    <a:pt x="5597" y="1008"/>
                  </a:lnTo>
                  <a:lnTo>
                    <a:pt x="5062" y="1008"/>
                  </a:lnTo>
                  <a:lnTo>
                    <a:pt x="4984" y="1246"/>
                  </a:lnTo>
                  <a:lnTo>
                    <a:pt x="4984" y="4143"/>
                  </a:lnTo>
                  <a:lnTo>
                    <a:pt x="4470" y="4143"/>
                  </a:lnTo>
                  <a:lnTo>
                    <a:pt x="447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9"/>
            <p:cNvSpPr/>
            <p:nvPr/>
          </p:nvSpPr>
          <p:spPr>
            <a:xfrm>
              <a:off x="3823475" y="1414275"/>
              <a:ext cx="46100" cy="43550"/>
            </a:xfrm>
            <a:custGeom>
              <a:rect b="b" l="l" r="r" t="t"/>
              <a:pathLst>
                <a:path extrusionOk="0" h="1742" w="1844">
                  <a:moveTo>
                    <a:pt x="759" y="0"/>
                  </a:moveTo>
                  <a:lnTo>
                    <a:pt x="759" y="0"/>
                  </a:lnTo>
                  <a:cubicBezTo>
                    <a:pt x="188" y="223"/>
                    <a:pt x="1" y="935"/>
                    <a:pt x="385" y="1407"/>
                  </a:cubicBezTo>
                  <a:cubicBezTo>
                    <a:pt x="569" y="1632"/>
                    <a:pt x="828" y="1742"/>
                    <a:pt x="1086" y="1742"/>
                  </a:cubicBezTo>
                  <a:cubicBezTo>
                    <a:pt x="1377" y="1742"/>
                    <a:pt x="1666" y="1604"/>
                    <a:pt x="1844" y="1334"/>
                  </a:cubicBezTo>
                  <a:lnTo>
                    <a:pt x="1844" y="1334"/>
                  </a:lnTo>
                  <a:cubicBezTo>
                    <a:pt x="1740" y="1376"/>
                    <a:pt x="1626" y="1397"/>
                    <a:pt x="1512" y="1397"/>
                  </a:cubicBezTo>
                  <a:cubicBezTo>
                    <a:pt x="795" y="1397"/>
                    <a:pt x="364" y="597"/>
                    <a:pt x="7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89"/>
          <p:cNvGrpSpPr/>
          <p:nvPr/>
        </p:nvGrpSpPr>
        <p:grpSpPr>
          <a:xfrm>
            <a:off x="7830073" y="2645583"/>
            <a:ext cx="1148607" cy="1675801"/>
            <a:chOff x="-291675" y="2634500"/>
            <a:chExt cx="1154843" cy="1684899"/>
          </a:xfrm>
        </p:grpSpPr>
        <p:sp>
          <p:nvSpPr>
            <p:cNvPr id="12945" name="Google Shape;12945;p89"/>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9"/>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9"/>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9"/>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9"/>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9"/>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9"/>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9"/>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9"/>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9"/>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9"/>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9"/>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9"/>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9"/>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9"/>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9"/>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9"/>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9"/>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9"/>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9"/>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9"/>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9"/>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9"/>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9"/>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9"/>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9"/>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9"/>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9"/>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9"/>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9"/>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9"/>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9"/>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9"/>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9"/>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9"/>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9"/>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9"/>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9"/>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9"/>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9"/>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9"/>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9"/>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9"/>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9"/>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9"/>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9"/>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9"/>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9"/>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9"/>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9"/>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9"/>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9"/>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9"/>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9"/>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9"/>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9"/>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89"/>
          <p:cNvGrpSpPr/>
          <p:nvPr/>
        </p:nvGrpSpPr>
        <p:grpSpPr>
          <a:xfrm>
            <a:off x="7267118" y="3018957"/>
            <a:ext cx="978994" cy="1886446"/>
            <a:chOff x="359850" y="2880925"/>
            <a:chExt cx="329450" cy="634825"/>
          </a:xfrm>
        </p:grpSpPr>
        <p:sp>
          <p:nvSpPr>
            <p:cNvPr id="13002" name="Google Shape;13002;p89"/>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9"/>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9"/>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9"/>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9"/>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9"/>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9"/>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9"/>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9"/>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9"/>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9"/>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9"/>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9"/>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9"/>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9"/>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9"/>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9"/>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9"/>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9"/>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9"/>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9"/>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9"/>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9"/>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9"/>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9"/>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9"/>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9"/>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9"/>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9"/>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9"/>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9"/>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89"/>
          <p:cNvGrpSpPr/>
          <p:nvPr/>
        </p:nvGrpSpPr>
        <p:grpSpPr>
          <a:xfrm>
            <a:off x="7939445" y="2218367"/>
            <a:ext cx="489452" cy="1556900"/>
            <a:chOff x="67908" y="2173717"/>
            <a:chExt cx="489452" cy="1556900"/>
          </a:xfrm>
        </p:grpSpPr>
        <p:sp>
          <p:nvSpPr>
            <p:cNvPr id="13034" name="Google Shape;13034;p89"/>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9"/>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9"/>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9"/>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9"/>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9"/>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9"/>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1" name="Google Shape;13041;p89"/>
          <p:cNvSpPr/>
          <p:nvPr/>
        </p:nvSpPr>
        <p:spPr>
          <a:xfrm>
            <a:off x="3033238" y="3022960"/>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2" name="Google Shape;13042;p89"/>
          <p:cNvGrpSpPr/>
          <p:nvPr/>
        </p:nvGrpSpPr>
        <p:grpSpPr>
          <a:xfrm>
            <a:off x="3943739" y="3023115"/>
            <a:ext cx="346056" cy="345674"/>
            <a:chOff x="3303268" y="3817349"/>
            <a:chExt cx="346056" cy="345674"/>
          </a:xfrm>
        </p:grpSpPr>
        <p:sp>
          <p:nvSpPr>
            <p:cNvPr id="13043" name="Google Shape;13043;p8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89"/>
          <p:cNvGrpSpPr/>
          <p:nvPr/>
        </p:nvGrpSpPr>
        <p:grpSpPr>
          <a:xfrm>
            <a:off x="4854404" y="3023115"/>
            <a:ext cx="346056" cy="345674"/>
            <a:chOff x="3752358" y="3817349"/>
            <a:chExt cx="346056" cy="345674"/>
          </a:xfrm>
        </p:grpSpPr>
        <p:sp>
          <p:nvSpPr>
            <p:cNvPr id="13048" name="Google Shape;13048;p8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89"/>
          <p:cNvGrpSpPr/>
          <p:nvPr/>
        </p:nvGrpSpPr>
        <p:grpSpPr>
          <a:xfrm>
            <a:off x="5765118" y="3023127"/>
            <a:ext cx="346024" cy="345674"/>
            <a:chOff x="4201447" y="3817349"/>
            <a:chExt cx="346024" cy="345674"/>
          </a:xfrm>
        </p:grpSpPr>
        <p:sp>
          <p:nvSpPr>
            <p:cNvPr id="13053" name="Google Shape;13053;p8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8" name="Shape 13058"/>
        <p:cNvGrpSpPr/>
        <p:nvPr/>
      </p:nvGrpSpPr>
      <p:grpSpPr>
        <a:xfrm>
          <a:off x="0" y="0"/>
          <a:ext cx="0" cy="0"/>
          <a:chOff x="0" y="0"/>
          <a:chExt cx="0" cy="0"/>
        </a:xfrm>
      </p:grpSpPr>
      <p:sp>
        <p:nvSpPr>
          <p:cNvPr id="13059" name="Google Shape;13059;p90"/>
          <p:cNvSpPr/>
          <p:nvPr/>
        </p:nvSpPr>
        <p:spPr>
          <a:xfrm>
            <a:off x="3424650" y="600550"/>
            <a:ext cx="4956300" cy="33057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0"/>
          <p:cNvSpPr txBox="1"/>
          <p:nvPr>
            <p:ph type="title"/>
          </p:nvPr>
        </p:nvSpPr>
        <p:spPr>
          <a:xfrm>
            <a:off x="3532050" y="1876050"/>
            <a:ext cx="4834200" cy="2019000"/>
          </a:xfrm>
          <a:prstGeom prst="rect">
            <a:avLst/>
          </a:prstGeom>
        </p:spPr>
        <p:txBody>
          <a:bodyPr anchorCtr="0" anchor="b" bIns="91425" lIns="91425" spcFirstLastPara="1" rIns="91425" wrap="square" tIns="91425">
            <a:noAutofit/>
          </a:bodyPr>
          <a:lstStyle/>
          <a:p>
            <a:pPr indent="0" lvl="0" marL="0" rtl="0" algn="ctr">
              <a:lnSpc>
                <a:spcPct val="115000"/>
              </a:lnSpc>
              <a:spcBef>
                <a:spcPts val="1200"/>
              </a:spcBef>
              <a:spcAft>
                <a:spcPts val="0"/>
              </a:spcAft>
              <a:buNone/>
            </a:pPr>
            <a:r>
              <a:rPr b="1" lang="en" sz="2000">
                <a:solidFill>
                  <a:srgbClr val="191919"/>
                </a:solidFill>
                <a:latin typeface="Arial"/>
                <a:ea typeface="Arial"/>
                <a:cs typeface="Arial"/>
                <a:sym typeface="Arial"/>
              </a:rPr>
              <a:t>Reference:</a:t>
            </a:r>
            <a:r>
              <a:rPr lang="en" sz="2000">
                <a:solidFill>
                  <a:srgbClr val="191919"/>
                </a:solidFill>
                <a:latin typeface="Arial"/>
                <a:ea typeface="Arial"/>
                <a:cs typeface="Arial"/>
                <a:sym typeface="Arial"/>
              </a:rPr>
              <a:t> </a:t>
            </a:r>
            <a:endParaRPr sz="2000">
              <a:solidFill>
                <a:srgbClr val="191919"/>
              </a:solidFill>
              <a:latin typeface="Arial"/>
              <a:ea typeface="Arial"/>
              <a:cs typeface="Arial"/>
              <a:sym typeface="Arial"/>
            </a:endParaRPr>
          </a:p>
          <a:p>
            <a:pPr indent="0" lvl="0" marL="0" rtl="0" algn="ctr">
              <a:lnSpc>
                <a:spcPct val="115000"/>
              </a:lnSpc>
              <a:spcBef>
                <a:spcPts val="1200"/>
              </a:spcBef>
              <a:spcAft>
                <a:spcPts val="0"/>
              </a:spcAft>
              <a:buNone/>
            </a:pPr>
            <a:r>
              <a:rPr b="1" lang="en" sz="2000">
                <a:solidFill>
                  <a:srgbClr val="191919"/>
                </a:solidFill>
                <a:latin typeface="Arial"/>
                <a:ea typeface="Arial"/>
                <a:cs typeface="Arial"/>
                <a:sym typeface="Arial"/>
              </a:rPr>
              <a:t>Entrepreneurial Mind, Ferdinand C. Paurom and</a:t>
            </a:r>
            <a:endParaRPr b="1" sz="2000">
              <a:solidFill>
                <a:srgbClr val="191919"/>
              </a:solidFill>
              <a:latin typeface="Arial"/>
              <a:ea typeface="Arial"/>
              <a:cs typeface="Arial"/>
              <a:sym typeface="Arial"/>
            </a:endParaRPr>
          </a:p>
          <a:p>
            <a:pPr indent="0" lvl="0" marL="0" rtl="0" algn="ctr">
              <a:lnSpc>
                <a:spcPct val="115000"/>
              </a:lnSpc>
              <a:spcBef>
                <a:spcPts val="1200"/>
              </a:spcBef>
              <a:spcAft>
                <a:spcPts val="0"/>
              </a:spcAft>
              <a:buNone/>
            </a:pPr>
            <a:r>
              <a:rPr b="1" lang="en" sz="2000">
                <a:solidFill>
                  <a:srgbClr val="191919"/>
                </a:solidFill>
                <a:latin typeface="Arial"/>
                <a:ea typeface="Arial"/>
                <a:cs typeface="Arial"/>
                <a:sym typeface="Arial"/>
              </a:rPr>
              <a:t>Frederick U. Ibanez, Mindshapers Co., Inc. 2021</a:t>
            </a:r>
            <a:endParaRPr sz="1400">
              <a:solidFill>
                <a:srgbClr val="191919"/>
              </a:solidFill>
              <a:latin typeface="Poppins"/>
              <a:ea typeface="Poppins"/>
              <a:cs typeface="Poppins"/>
              <a:sym typeface="Poppins"/>
            </a:endParaRPr>
          </a:p>
          <a:p>
            <a:pPr indent="0" lvl="0" marL="0" rtl="0" algn="l">
              <a:spcBef>
                <a:spcPts val="0"/>
              </a:spcBef>
              <a:spcAft>
                <a:spcPts val="0"/>
              </a:spcAft>
              <a:buNone/>
            </a:pPr>
            <a:r>
              <a:t/>
            </a:r>
            <a:endParaRPr/>
          </a:p>
        </p:txBody>
      </p:sp>
      <p:grpSp>
        <p:nvGrpSpPr>
          <p:cNvPr id="13061" name="Google Shape;13061;p90"/>
          <p:cNvGrpSpPr/>
          <p:nvPr/>
        </p:nvGrpSpPr>
        <p:grpSpPr>
          <a:xfrm>
            <a:off x="1241021" y="1027797"/>
            <a:ext cx="1710591" cy="3305762"/>
            <a:chOff x="5795925" y="535000"/>
            <a:chExt cx="1734000" cy="3351000"/>
          </a:xfrm>
        </p:grpSpPr>
        <p:sp>
          <p:nvSpPr>
            <p:cNvPr id="13062" name="Google Shape;13062;p90"/>
            <p:cNvSpPr/>
            <p:nvPr/>
          </p:nvSpPr>
          <p:spPr>
            <a:xfrm>
              <a:off x="5795925" y="535000"/>
              <a:ext cx="1734000" cy="3351000"/>
            </a:xfrm>
            <a:prstGeom prst="roundRect">
              <a:avLst>
                <a:gd fmla="val 9686" name="adj"/>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0"/>
            <p:cNvSpPr/>
            <p:nvPr/>
          </p:nvSpPr>
          <p:spPr>
            <a:xfrm>
              <a:off x="6547068" y="3595733"/>
              <a:ext cx="231600" cy="231600"/>
            </a:xfrm>
            <a:prstGeom prst="ellipse">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90"/>
          <p:cNvGrpSpPr/>
          <p:nvPr/>
        </p:nvGrpSpPr>
        <p:grpSpPr>
          <a:xfrm>
            <a:off x="7796647" y="3683515"/>
            <a:ext cx="660379" cy="1234261"/>
            <a:chOff x="1512200" y="3155175"/>
            <a:chExt cx="858303" cy="1604187"/>
          </a:xfrm>
        </p:grpSpPr>
        <p:sp>
          <p:nvSpPr>
            <p:cNvPr id="13065" name="Google Shape;13065;p90"/>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0"/>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9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0"/>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0"/>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0"/>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0"/>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0"/>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0"/>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0"/>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0"/>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90"/>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0"/>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0"/>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0"/>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0"/>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0"/>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0"/>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0"/>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0"/>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0"/>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0"/>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0"/>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0"/>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0"/>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0"/>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0"/>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0"/>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0"/>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0"/>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0"/>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0"/>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0"/>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0"/>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0"/>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0"/>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0"/>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0"/>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0"/>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0"/>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0"/>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0"/>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0"/>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0"/>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0"/>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0"/>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0"/>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0"/>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0"/>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0"/>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0"/>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0"/>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0"/>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0"/>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0"/>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0"/>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0"/>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0"/>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0"/>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0"/>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0"/>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0"/>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0"/>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0"/>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0"/>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0"/>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0"/>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0"/>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0"/>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0"/>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0"/>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0"/>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0"/>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0"/>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0"/>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0"/>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90"/>
          <p:cNvGrpSpPr/>
          <p:nvPr/>
        </p:nvGrpSpPr>
        <p:grpSpPr>
          <a:xfrm>
            <a:off x="8220195" y="2501392"/>
            <a:ext cx="489452" cy="1556900"/>
            <a:chOff x="67908" y="2173717"/>
            <a:chExt cx="489452" cy="1556900"/>
          </a:xfrm>
        </p:grpSpPr>
        <p:sp>
          <p:nvSpPr>
            <p:cNvPr id="13143" name="Google Shape;13143;p90"/>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0"/>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0"/>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0"/>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0"/>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0"/>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0"/>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90"/>
          <p:cNvGrpSpPr/>
          <p:nvPr/>
        </p:nvGrpSpPr>
        <p:grpSpPr>
          <a:xfrm flipH="1">
            <a:off x="7179210" y="371947"/>
            <a:ext cx="902526" cy="2219353"/>
            <a:chOff x="4511300" y="4003475"/>
            <a:chExt cx="351000" cy="863125"/>
          </a:xfrm>
        </p:grpSpPr>
        <p:sp>
          <p:nvSpPr>
            <p:cNvPr id="13151" name="Google Shape;13151;p90"/>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0"/>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0"/>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0"/>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0"/>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90"/>
          <p:cNvGrpSpPr/>
          <p:nvPr/>
        </p:nvGrpSpPr>
        <p:grpSpPr>
          <a:xfrm>
            <a:off x="446841" y="4647828"/>
            <a:ext cx="1260939" cy="409494"/>
            <a:chOff x="3099775" y="2031950"/>
            <a:chExt cx="513600" cy="166800"/>
          </a:xfrm>
        </p:grpSpPr>
        <p:sp>
          <p:nvSpPr>
            <p:cNvPr id="13157" name="Google Shape;13157;p90"/>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0"/>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0"/>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0"/>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0"/>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0"/>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0"/>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0"/>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0"/>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0"/>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0"/>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0"/>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0"/>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0"/>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0"/>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0"/>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0"/>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0"/>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0"/>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0"/>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0"/>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0"/>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0"/>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0"/>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0"/>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0"/>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0"/>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0"/>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0"/>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y Favorite Playlists Lo-fi Style by Slidesgo">
  <a:themeElements>
    <a:clrScheme name="Simple Light">
      <a:dk1>
        <a:srgbClr val="0B0A33"/>
      </a:dk1>
      <a:lt1>
        <a:srgbClr val="FFFFFF"/>
      </a:lt1>
      <a:dk2>
        <a:srgbClr val="3C4173"/>
      </a:dk2>
      <a:lt2>
        <a:srgbClr val="464978"/>
      </a:lt2>
      <a:accent1>
        <a:srgbClr val="545791"/>
      </a:accent1>
      <a:accent2>
        <a:srgbClr val="F5A65A"/>
      </a:accent2>
      <a:accent3>
        <a:srgbClr val="D88794"/>
      </a:accent3>
      <a:accent4>
        <a:srgbClr val="F59A93"/>
      </a:accent4>
      <a:accent5>
        <a:srgbClr val="F5A076"/>
      </a:accent5>
      <a:accent6>
        <a:srgbClr val="6669A3"/>
      </a:accent6>
      <a:hlink>
        <a:srgbClr val="0B0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