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Lst>
  <p:sldSz cy="6858000" cx="9144000"/>
  <p:notesSz cx="6858000" cy="9144000"/>
  <p:embeddedFontLst>
    <p:embeddedFont>
      <p:font typeface="Libre Franklin"/>
      <p:regular r:id="rId56"/>
      <p:bold r:id="rId57"/>
      <p:italic r:id="rId58"/>
      <p:boldItalic r:id="rId59"/>
    </p:embeddedFont>
    <p:embeddedFont>
      <p:font typeface="Libre Franklin Medium"/>
      <p:regular r:id="rId60"/>
      <p:bold r:id="rId61"/>
      <p:italic r:id="rId62"/>
      <p:boldItalic r:id="rId6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GoogleSlidesCustomDataVersion2">
      <go:slidesCustomData xmlns:go="http://customooxmlschemas.google.com/" r:id="rId64" roundtripDataSignature="AMtx7miyELJBhPX/QYElKPq2uR3SOiB/b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62" Type="http://schemas.openxmlformats.org/officeDocument/2006/relationships/font" Target="fonts/LibreFranklinMedium-italic.fntdata"/><Relationship Id="rId61" Type="http://schemas.openxmlformats.org/officeDocument/2006/relationships/font" Target="fonts/LibreFranklinMedium-bold.fntdata"/><Relationship Id="rId20" Type="http://schemas.openxmlformats.org/officeDocument/2006/relationships/slide" Target="slides/slide15.xml"/><Relationship Id="rId64" Type="http://customschemas.google.com/relationships/presentationmetadata" Target="metadata"/><Relationship Id="rId63" Type="http://schemas.openxmlformats.org/officeDocument/2006/relationships/font" Target="fonts/LibreFranklinMedium-boldItalic.fntdata"/><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60" Type="http://schemas.openxmlformats.org/officeDocument/2006/relationships/font" Target="fonts/LibreFranklinMedium-regular.fntdata"/><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slide" Target="slides/slide46.xml"/><Relationship Id="rId50" Type="http://schemas.openxmlformats.org/officeDocument/2006/relationships/slide" Target="slides/slide45.xml"/><Relationship Id="rId53" Type="http://schemas.openxmlformats.org/officeDocument/2006/relationships/slide" Target="slides/slide48.xml"/><Relationship Id="rId52" Type="http://schemas.openxmlformats.org/officeDocument/2006/relationships/slide" Target="slides/slide47.xml"/><Relationship Id="rId11" Type="http://schemas.openxmlformats.org/officeDocument/2006/relationships/slide" Target="slides/slide6.xml"/><Relationship Id="rId55" Type="http://schemas.openxmlformats.org/officeDocument/2006/relationships/slide" Target="slides/slide50.xml"/><Relationship Id="rId10" Type="http://schemas.openxmlformats.org/officeDocument/2006/relationships/slide" Target="slides/slide5.xml"/><Relationship Id="rId54" Type="http://schemas.openxmlformats.org/officeDocument/2006/relationships/slide" Target="slides/slide49.xml"/><Relationship Id="rId13" Type="http://schemas.openxmlformats.org/officeDocument/2006/relationships/slide" Target="slides/slide8.xml"/><Relationship Id="rId57" Type="http://schemas.openxmlformats.org/officeDocument/2006/relationships/font" Target="fonts/LibreFranklin-bold.fntdata"/><Relationship Id="rId12" Type="http://schemas.openxmlformats.org/officeDocument/2006/relationships/slide" Target="slides/slide7.xml"/><Relationship Id="rId56" Type="http://schemas.openxmlformats.org/officeDocument/2006/relationships/font" Target="fonts/LibreFranklin-regular.fntdata"/><Relationship Id="rId15" Type="http://schemas.openxmlformats.org/officeDocument/2006/relationships/slide" Target="slides/slide10.xml"/><Relationship Id="rId59" Type="http://schemas.openxmlformats.org/officeDocument/2006/relationships/font" Target="fonts/LibreFranklin-boldItalic.fntdata"/><Relationship Id="rId14" Type="http://schemas.openxmlformats.org/officeDocument/2006/relationships/slide" Target="slides/slide9.xml"/><Relationship Id="rId58" Type="http://schemas.openxmlformats.org/officeDocument/2006/relationships/font" Target="fonts/LibreFranklin-italic.fntdata"/><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9" name="Google Shape;89;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8" name="Google Shape;98;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2" name="Google Shape;142;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5" name="Shape 145"/>
        <p:cNvGrpSpPr/>
        <p:nvPr/>
      </p:nvGrpSpPr>
      <p:grpSpPr>
        <a:xfrm>
          <a:off x="0" y="0"/>
          <a:ext cx="0" cy="0"/>
          <a:chOff x="0" y="0"/>
          <a:chExt cx="0" cy="0"/>
        </a:xfrm>
      </p:grpSpPr>
      <p:sp>
        <p:nvSpPr>
          <p:cNvPr id="146" name="Google Shape;146;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2" name="Google Shape;152;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2" name="Google Shape;232;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9" name="Google Shape;259;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5" name="Google Shape;265;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9" name="Shape 269"/>
        <p:cNvGrpSpPr/>
        <p:nvPr/>
      </p:nvGrpSpPr>
      <p:grpSpPr>
        <a:xfrm>
          <a:off x="0" y="0"/>
          <a:ext cx="0" cy="0"/>
          <a:chOff x="0" y="0"/>
          <a:chExt cx="0" cy="0"/>
        </a:xfrm>
      </p:grpSpPr>
      <p:sp>
        <p:nvSpPr>
          <p:cNvPr id="270" name="Google Shape;270;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1" name="Google Shape;271;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5" name="Shape 275"/>
        <p:cNvGrpSpPr/>
        <p:nvPr/>
      </p:nvGrpSpPr>
      <p:grpSpPr>
        <a:xfrm>
          <a:off x="0" y="0"/>
          <a:ext cx="0" cy="0"/>
          <a:chOff x="0" y="0"/>
          <a:chExt cx="0" cy="0"/>
        </a:xfrm>
      </p:grpSpPr>
      <p:sp>
        <p:nvSpPr>
          <p:cNvPr id="276" name="Google Shape;276;p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7" name="Google Shape;277;p4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p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4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4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 name="Shape 293"/>
        <p:cNvGrpSpPr/>
        <p:nvPr/>
      </p:nvGrpSpPr>
      <p:grpSpPr>
        <a:xfrm>
          <a:off x="0" y="0"/>
          <a:ext cx="0" cy="0"/>
          <a:chOff x="0" y="0"/>
          <a:chExt cx="0" cy="0"/>
        </a:xfrm>
      </p:grpSpPr>
      <p:sp>
        <p:nvSpPr>
          <p:cNvPr id="294" name="Google Shape;294;p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p4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p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1" name="Google Shape;301;p4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p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7" name="Google Shape;307;p4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1" name="Shape 311"/>
        <p:cNvGrpSpPr/>
        <p:nvPr/>
      </p:nvGrpSpPr>
      <p:grpSpPr>
        <a:xfrm>
          <a:off x="0" y="0"/>
          <a:ext cx="0" cy="0"/>
          <a:chOff x="0" y="0"/>
          <a:chExt cx="0" cy="0"/>
        </a:xfrm>
      </p:grpSpPr>
      <p:sp>
        <p:nvSpPr>
          <p:cNvPr id="312" name="Google Shape;312;p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3" name="Google Shape;313;p4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7" name="Shape 317"/>
        <p:cNvGrpSpPr/>
        <p:nvPr/>
      </p:nvGrpSpPr>
      <p:grpSpPr>
        <a:xfrm>
          <a:off x="0" y="0"/>
          <a:ext cx="0" cy="0"/>
          <a:chOff x="0" y="0"/>
          <a:chExt cx="0" cy="0"/>
        </a:xfrm>
      </p:grpSpPr>
      <p:sp>
        <p:nvSpPr>
          <p:cNvPr id="318" name="Google Shape;318;p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9" name="Google Shape;319;p4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3" name="Shape 323"/>
        <p:cNvGrpSpPr/>
        <p:nvPr/>
      </p:nvGrpSpPr>
      <p:grpSpPr>
        <a:xfrm>
          <a:off x="0" y="0"/>
          <a:ext cx="0" cy="0"/>
          <a:chOff x="0" y="0"/>
          <a:chExt cx="0" cy="0"/>
        </a:xfrm>
      </p:grpSpPr>
      <p:sp>
        <p:nvSpPr>
          <p:cNvPr id="324" name="Google Shape;324;p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5" name="Google Shape;325;p4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p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1" name="Google Shape;331;p4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5" name="Shape 335"/>
        <p:cNvGrpSpPr/>
        <p:nvPr/>
      </p:nvGrpSpPr>
      <p:grpSpPr>
        <a:xfrm>
          <a:off x="0" y="0"/>
          <a:ext cx="0" cy="0"/>
          <a:chOff x="0" y="0"/>
          <a:chExt cx="0" cy="0"/>
        </a:xfrm>
      </p:grpSpPr>
      <p:sp>
        <p:nvSpPr>
          <p:cNvPr id="336" name="Google Shape;336;p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7" name="Google Shape;337;p5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1" name="Shape 341"/>
        <p:cNvGrpSpPr/>
        <p:nvPr/>
      </p:nvGrpSpPr>
      <p:grpSpPr>
        <a:xfrm>
          <a:off x="0" y="0"/>
          <a:ext cx="0" cy="0"/>
          <a:chOff x="0" y="0"/>
          <a:chExt cx="0" cy="0"/>
        </a:xfrm>
      </p:grpSpPr>
      <p:sp>
        <p:nvSpPr>
          <p:cNvPr id="342" name="Google Shape;342;p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3" name="Google Shape;343;p5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 name="Shape 347"/>
        <p:cNvGrpSpPr/>
        <p:nvPr/>
      </p:nvGrpSpPr>
      <p:grpSpPr>
        <a:xfrm>
          <a:off x="0" y="0"/>
          <a:ext cx="0" cy="0"/>
          <a:chOff x="0" y="0"/>
          <a:chExt cx="0" cy="0"/>
        </a:xfrm>
      </p:grpSpPr>
      <p:sp>
        <p:nvSpPr>
          <p:cNvPr id="348" name="Google Shape;348;p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p5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p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5" name="Google Shape;355;p5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 name="Shape 359"/>
        <p:cNvGrpSpPr/>
        <p:nvPr/>
      </p:nvGrpSpPr>
      <p:grpSpPr>
        <a:xfrm>
          <a:off x="0" y="0"/>
          <a:ext cx="0" cy="0"/>
          <a:chOff x="0" y="0"/>
          <a:chExt cx="0" cy="0"/>
        </a:xfrm>
      </p:grpSpPr>
      <p:sp>
        <p:nvSpPr>
          <p:cNvPr id="360" name="Google Shape;360;p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1" name="Google Shape;361;p5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showMasterSp="0" type="title">
  <p:cSld name="TITLE">
    <p:spTree>
      <p:nvGrpSpPr>
        <p:cNvPr id="14" name="Shape 14"/>
        <p:cNvGrpSpPr/>
        <p:nvPr/>
      </p:nvGrpSpPr>
      <p:grpSpPr>
        <a:xfrm>
          <a:off x="0" y="0"/>
          <a:ext cx="0" cy="0"/>
          <a:chOff x="0" y="0"/>
          <a:chExt cx="0" cy="0"/>
        </a:xfrm>
      </p:grpSpPr>
      <p:cxnSp>
        <p:nvCxnSpPr>
          <p:cNvPr id="15" name="Google Shape;15;p59"/>
          <p:cNvCxnSpPr/>
          <p:nvPr/>
        </p:nvCxnSpPr>
        <p:spPr>
          <a:xfrm>
            <a:off x="514350" y="5349902"/>
            <a:ext cx="8629650" cy="2381"/>
          </a:xfrm>
          <a:prstGeom prst="straightConnector1">
            <a:avLst/>
          </a:prstGeom>
          <a:noFill/>
          <a:ln cap="flat" cmpd="sng" w="9525">
            <a:solidFill>
              <a:schemeClr val="accent1"/>
            </a:solidFill>
            <a:prstDash val="solid"/>
            <a:round/>
            <a:headEnd len="sm" w="sm" type="none"/>
            <a:tailEnd len="sm" w="sm" type="none"/>
          </a:ln>
        </p:spPr>
      </p:cxnSp>
      <p:sp>
        <p:nvSpPr>
          <p:cNvPr id="16" name="Google Shape;16;p59"/>
          <p:cNvSpPr txBox="1"/>
          <p:nvPr>
            <p:ph type="ctrTitle"/>
          </p:nvPr>
        </p:nvSpPr>
        <p:spPr>
          <a:xfrm>
            <a:off x="381000" y="4853411"/>
            <a:ext cx="8458200" cy="1222375"/>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59"/>
          <p:cNvSpPr txBox="1"/>
          <p:nvPr>
            <p:ph idx="1" type="subTitle"/>
          </p:nvPr>
        </p:nvSpPr>
        <p:spPr>
          <a:xfrm>
            <a:off x="381000" y="3886200"/>
            <a:ext cx="8458200" cy="914400"/>
          </a:xfrm>
          <a:prstGeom prst="rect">
            <a:avLst/>
          </a:prstGeom>
          <a:noFill/>
          <a:ln>
            <a:noFill/>
          </a:ln>
        </p:spPr>
        <p:txBody>
          <a:bodyPr anchorCtr="0" anchor="b" bIns="45700" lIns="91425" spcFirstLastPara="1" rIns="91425" wrap="square" tIns="45700">
            <a:normAutofit/>
          </a:bodyPr>
          <a:lstStyle>
            <a:lvl1pPr lvl="0" algn="l">
              <a:spcBef>
                <a:spcPts val="480"/>
              </a:spcBef>
              <a:spcAft>
                <a:spcPts val="0"/>
              </a:spcAft>
              <a:buSzPts val="1680"/>
              <a:buNone/>
              <a:defRPr sz="2400">
                <a:solidFill>
                  <a:srgbClr val="44332A"/>
                </a:solidFill>
              </a:defRPr>
            </a:lvl1pPr>
            <a:lvl2pPr lvl="1" algn="ctr">
              <a:spcBef>
                <a:spcPts val="360"/>
              </a:spcBef>
              <a:spcAft>
                <a:spcPts val="0"/>
              </a:spcAft>
              <a:buSzPts val="1260"/>
              <a:buNone/>
              <a:defRPr/>
            </a:lvl2pPr>
            <a:lvl3pPr lvl="2" algn="ctr">
              <a:spcBef>
                <a:spcPts val="360"/>
              </a:spcBef>
              <a:spcAft>
                <a:spcPts val="0"/>
              </a:spcAft>
              <a:buSzPts val="1260"/>
              <a:buNone/>
              <a:defRPr/>
            </a:lvl3pPr>
            <a:lvl4pPr lvl="3" algn="ctr">
              <a:spcBef>
                <a:spcPts val="360"/>
              </a:spcBef>
              <a:spcAft>
                <a:spcPts val="0"/>
              </a:spcAft>
              <a:buSzPts val="1260"/>
              <a:buNone/>
              <a:defRPr/>
            </a:lvl4pPr>
            <a:lvl5pPr lvl="4" algn="ctr">
              <a:spcBef>
                <a:spcPts val="360"/>
              </a:spcBef>
              <a:spcAft>
                <a:spcPts val="0"/>
              </a:spcAft>
              <a:buSzPts val="1080"/>
              <a:buNone/>
              <a:defRPr/>
            </a:lvl5pPr>
            <a:lvl6pPr lvl="5" algn="ctr">
              <a:spcBef>
                <a:spcPts val="360"/>
              </a:spcBef>
              <a:spcAft>
                <a:spcPts val="0"/>
              </a:spcAft>
              <a:buSzPts val="1080"/>
              <a:buNone/>
              <a:defRPr/>
            </a:lvl6pPr>
            <a:lvl7pPr lvl="6" algn="ctr">
              <a:spcBef>
                <a:spcPts val="360"/>
              </a:spcBef>
              <a:spcAft>
                <a:spcPts val="0"/>
              </a:spcAft>
              <a:buSzPts val="1080"/>
              <a:buNone/>
              <a:defRPr/>
            </a:lvl7pPr>
            <a:lvl8pPr lvl="7" algn="ctr">
              <a:spcBef>
                <a:spcPts val="360"/>
              </a:spcBef>
              <a:spcAft>
                <a:spcPts val="0"/>
              </a:spcAft>
              <a:buSzPts val="1080"/>
              <a:buNone/>
              <a:defRPr/>
            </a:lvl8pPr>
            <a:lvl9pPr lvl="8" algn="ctr">
              <a:spcBef>
                <a:spcPts val="360"/>
              </a:spcBef>
              <a:spcAft>
                <a:spcPts val="0"/>
              </a:spcAft>
              <a:buSzPts val="1080"/>
              <a:buNone/>
              <a:defRPr/>
            </a:lvl9pPr>
          </a:lstStyle>
          <a:p/>
        </p:txBody>
      </p:sp>
      <p:sp>
        <p:nvSpPr>
          <p:cNvPr id="18" name="Google Shape;18;p59"/>
          <p:cNvSpPr txBox="1"/>
          <p:nvPr>
            <p:ph idx="10" type="dt"/>
          </p:nvPr>
        </p:nvSpPr>
        <p:spPr>
          <a:xfrm>
            <a:off x="6477000" y="76200"/>
            <a:ext cx="2514600" cy="2889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59"/>
          <p:cNvSpPr txBox="1"/>
          <p:nvPr>
            <p:ph idx="11" type="ftr"/>
          </p:nvPr>
        </p:nvSpPr>
        <p:spPr>
          <a:xfrm>
            <a:off x="3124200" y="76200"/>
            <a:ext cx="3352800" cy="2889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59"/>
          <p:cNvSpPr txBox="1"/>
          <p:nvPr>
            <p:ph idx="12" type="sldNum"/>
          </p:nvPr>
        </p:nvSpPr>
        <p:spPr>
          <a:xfrm>
            <a:off x="8229600" y="6473952"/>
            <a:ext cx="758952" cy="24688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21" name="Shape 21"/>
        <p:cNvGrpSpPr/>
        <p:nvPr/>
      </p:nvGrpSpPr>
      <p:grpSpPr>
        <a:xfrm>
          <a:off x="0" y="0"/>
          <a:ext cx="0" cy="0"/>
          <a:chOff x="0" y="0"/>
          <a:chExt cx="0" cy="0"/>
        </a:xfrm>
      </p:grpSpPr>
      <p:sp>
        <p:nvSpPr>
          <p:cNvPr id="22" name="Google Shape;22;p60"/>
          <p:cNvSpPr txBox="1"/>
          <p:nvPr>
            <p:ph type="title"/>
          </p:nvPr>
        </p:nvSpPr>
        <p:spPr>
          <a:xfrm>
            <a:off x="304800" y="457200"/>
            <a:ext cx="8686800" cy="8382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60"/>
          <p:cNvSpPr txBox="1"/>
          <p:nvPr>
            <p:ph idx="1" type="body"/>
          </p:nvPr>
        </p:nvSpPr>
        <p:spPr>
          <a:xfrm>
            <a:off x="304800" y="1554162"/>
            <a:ext cx="8686800" cy="4525963"/>
          </a:xfrm>
          <a:prstGeom prst="rect">
            <a:avLst/>
          </a:prstGeom>
          <a:noFill/>
          <a:ln>
            <a:noFill/>
          </a:ln>
        </p:spPr>
        <p:txBody>
          <a:bodyPr anchorCtr="0" anchor="t" bIns="45700" lIns="91425" spcFirstLastPara="1" rIns="91425" wrap="square" tIns="45700">
            <a:normAutofit/>
          </a:bodyPr>
          <a:lstStyle>
            <a:lvl1pPr indent="-308610" lvl="0" marL="457200" algn="l">
              <a:spcBef>
                <a:spcPts val="360"/>
              </a:spcBef>
              <a:spcAft>
                <a:spcPts val="0"/>
              </a:spcAft>
              <a:buSzPts val="1260"/>
              <a:buChar char="🞭"/>
              <a:defRPr/>
            </a:lvl1pPr>
            <a:lvl2pPr indent="-308610" lvl="1" marL="914400" algn="l">
              <a:spcBef>
                <a:spcPts val="360"/>
              </a:spcBef>
              <a:spcAft>
                <a:spcPts val="0"/>
              </a:spcAft>
              <a:buSzPts val="1260"/>
              <a:buChar char="🞤"/>
              <a:defRPr/>
            </a:lvl2pPr>
            <a:lvl3pPr indent="-308610" lvl="2" marL="1371600" algn="l">
              <a:spcBef>
                <a:spcPts val="360"/>
              </a:spcBef>
              <a:spcAft>
                <a:spcPts val="0"/>
              </a:spcAft>
              <a:buSzPts val="1260"/>
              <a:buChar char="🞫"/>
              <a:defRPr/>
            </a:lvl3pPr>
            <a:lvl4pPr indent="-308610" lvl="3" marL="1828800" algn="l">
              <a:spcBef>
                <a:spcPts val="360"/>
              </a:spcBef>
              <a:spcAft>
                <a:spcPts val="0"/>
              </a:spcAft>
              <a:buSzPts val="1260"/>
              <a:buChar char="🞲"/>
              <a:defRPr/>
            </a:lvl4pPr>
            <a:lvl5pPr indent="-297179" lvl="4" marL="2286000" algn="l">
              <a:spcBef>
                <a:spcPts val="360"/>
              </a:spcBef>
              <a:spcAft>
                <a:spcPts val="0"/>
              </a:spcAft>
              <a:buSzPts val="1080"/>
              <a:buChar char="🞩"/>
              <a:defRPr/>
            </a:lvl5pPr>
            <a:lvl6pPr indent="-297179" lvl="5" marL="2743200" algn="l">
              <a:spcBef>
                <a:spcPts val="360"/>
              </a:spcBef>
              <a:spcAft>
                <a:spcPts val="0"/>
              </a:spcAft>
              <a:buSzPts val="1080"/>
              <a:buChar char="🞤"/>
              <a:defRPr/>
            </a:lvl6pPr>
            <a:lvl7pPr indent="-297179" lvl="6" marL="3200400" algn="l">
              <a:spcBef>
                <a:spcPts val="360"/>
              </a:spcBef>
              <a:spcAft>
                <a:spcPts val="0"/>
              </a:spcAft>
              <a:buSzPts val="1080"/>
              <a:buChar char="🞲"/>
              <a:defRPr/>
            </a:lvl7pPr>
            <a:lvl8pPr indent="-297179" lvl="7" marL="3657600" algn="l">
              <a:spcBef>
                <a:spcPts val="360"/>
              </a:spcBef>
              <a:spcAft>
                <a:spcPts val="0"/>
              </a:spcAft>
              <a:buSzPts val="1080"/>
              <a:buChar char="◆"/>
              <a:defRPr/>
            </a:lvl8pPr>
            <a:lvl9pPr indent="-297179" lvl="8" marL="4114800" algn="l">
              <a:spcBef>
                <a:spcPts val="360"/>
              </a:spcBef>
              <a:spcAft>
                <a:spcPts val="0"/>
              </a:spcAft>
              <a:buSzPts val="1080"/>
              <a:buChar char="◼"/>
              <a:defRPr/>
            </a:lvl9pPr>
          </a:lstStyle>
          <a:p/>
        </p:txBody>
      </p:sp>
      <p:sp>
        <p:nvSpPr>
          <p:cNvPr id="24" name="Google Shape;24;p60"/>
          <p:cNvSpPr txBox="1"/>
          <p:nvPr>
            <p:ph idx="10" type="dt"/>
          </p:nvPr>
        </p:nvSpPr>
        <p:spPr>
          <a:xfrm>
            <a:off x="6477000" y="76200"/>
            <a:ext cx="2514600" cy="2889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60"/>
          <p:cNvSpPr txBox="1"/>
          <p:nvPr>
            <p:ph idx="11" type="ftr"/>
          </p:nvPr>
        </p:nvSpPr>
        <p:spPr>
          <a:xfrm>
            <a:off x="3581400" y="76200"/>
            <a:ext cx="2895600" cy="2889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60"/>
          <p:cNvSpPr txBox="1"/>
          <p:nvPr>
            <p:ph idx="12" type="sldNum"/>
          </p:nvPr>
        </p:nvSpPr>
        <p:spPr>
          <a:xfrm>
            <a:off x="8229600" y="6473952"/>
            <a:ext cx="758952" cy="24688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showMasterSp="0" type="secHead">
  <p:cSld name="SECTION_HEADER">
    <p:bg>
      <p:bgPr>
        <a:blipFill>
          <a:blip r:embed="rId2">
            <a:alphaModFix/>
          </a:blip>
          <a:stretch>
            <a:fillRect/>
          </a:stretch>
        </a:blipFill>
      </p:bgPr>
    </p:bg>
    <p:spTree>
      <p:nvGrpSpPr>
        <p:cNvPr id="27" name="Shape 27"/>
        <p:cNvGrpSpPr/>
        <p:nvPr/>
      </p:nvGrpSpPr>
      <p:grpSpPr>
        <a:xfrm>
          <a:off x="0" y="0"/>
          <a:ext cx="0" cy="0"/>
          <a:chOff x="0" y="0"/>
          <a:chExt cx="0" cy="0"/>
        </a:xfrm>
      </p:grpSpPr>
      <p:cxnSp>
        <p:nvCxnSpPr>
          <p:cNvPr id="28" name="Google Shape;28;p61"/>
          <p:cNvCxnSpPr/>
          <p:nvPr/>
        </p:nvCxnSpPr>
        <p:spPr>
          <a:xfrm>
            <a:off x="514350" y="3444902"/>
            <a:ext cx="8629650" cy="2381"/>
          </a:xfrm>
          <a:prstGeom prst="straightConnector1">
            <a:avLst/>
          </a:prstGeom>
          <a:noFill/>
          <a:ln cap="flat" cmpd="sng" w="9525">
            <a:solidFill>
              <a:schemeClr val="accent1"/>
            </a:solidFill>
            <a:prstDash val="solid"/>
            <a:round/>
            <a:headEnd len="sm" w="sm" type="none"/>
            <a:tailEnd len="sm" w="sm" type="none"/>
          </a:ln>
        </p:spPr>
      </p:cxnSp>
      <p:sp>
        <p:nvSpPr>
          <p:cNvPr id="29" name="Google Shape;29;p61"/>
          <p:cNvSpPr txBox="1"/>
          <p:nvPr>
            <p:ph idx="1" type="body"/>
          </p:nvPr>
        </p:nvSpPr>
        <p:spPr>
          <a:xfrm>
            <a:off x="381000" y="1676400"/>
            <a:ext cx="8458200" cy="1219200"/>
          </a:xfrm>
          <a:prstGeom prst="rect">
            <a:avLst/>
          </a:prstGeom>
          <a:noFill/>
          <a:ln>
            <a:noFill/>
          </a:ln>
        </p:spPr>
        <p:txBody>
          <a:bodyPr anchorCtr="0" anchor="b" bIns="45700" lIns="91425" spcFirstLastPara="1" rIns="91425" wrap="square" tIns="45700">
            <a:normAutofit/>
          </a:bodyPr>
          <a:lstStyle>
            <a:lvl1pPr indent="-228600" lvl="0" marL="457200" algn="r">
              <a:spcBef>
                <a:spcPts val="400"/>
              </a:spcBef>
              <a:spcAft>
                <a:spcPts val="0"/>
              </a:spcAft>
              <a:buSzPts val="1400"/>
              <a:buNone/>
              <a:defRPr sz="2000">
                <a:solidFill>
                  <a:srgbClr val="DCD0B0"/>
                </a:solidFill>
              </a:defRPr>
            </a:lvl1pPr>
            <a:lvl2pPr indent="-228600" lvl="1" marL="914400" algn="l">
              <a:spcBef>
                <a:spcPts val="360"/>
              </a:spcBef>
              <a:spcAft>
                <a:spcPts val="0"/>
              </a:spcAft>
              <a:buSzPts val="1260"/>
              <a:buNone/>
              <a:defRPr sz="1800">
                <a:solidFill>
                  <a:schemeClr val="lt1"/>
                </a:solidFill>
              </a:defRPr>
            </a:lvl2pPr>
            <a:lvl3pPr indent="-228600" lvl="2" marL="1371600" algn="l">
              <a:spcBef>
                <a:spcPts val="320"/>
              </a:spcBef>
              <a:spcAft>
                <a:spcPts val="0"/>
              </a:spcAft>
              <a:buSzPts val="1120"/>
              <a:buNone/>
              <a:defRPr sz="1600">
                <a:solidFill>
                  <a:schemeClr val="lt1"/>
                </a:solidFill>
              </a:defRPr>
            </a:lvl3pPr>
            <a:lvl4pPr indent="-228600" lvl="3" marL="1828800" algn="l">
              <a:spcBef>
                <a:spcPts val="280"/>
              </a:spcBef>
              <a:spcAft>
                <a:spcPts val="0"/>
              </a:spcAft>
              <a:buSzPts val="980"/>
              <a:buNone/>
              <a:defRPr sz="1400">
                <a:solidFill>
                  <a:schemeClr val="lt1"/>
                </a:solidFill>
              </a:defRPr>
            </a:lvl4pPr>
            <a:lvl5pPr indent="-228600" lvl="4" marL="2286000" algn="l">
              <a:spcBef>
                <a:spcPts val="280"/>
              </a:spcBef>
              <a:spcAft>
                <a:spcPts val="0"/>
              </a:spcAft>
              <a:buSzPts val="840"/>
              <a:buNone/>
              <a:defRPr sz="1400">
                <a:solidFill>
                  <a:schemeClr val="lt1"/>
                </a:solidFill>
              </a:defRPr>
            </a:lvl5pPr>
            <a:lvl6pPr indent="-297179" lvl="5" marL="2743200" algn="l">
              <a:spcBef>
                <a:spcPts val="360"/>
              </a:spcBef>
              <a:spcAft>
                <a:spcPts val="0"/>
              </a:spcAft>
              <a:buSzPts val="1080"/>
              <a:buChar char="🞤"/>
              <a:defRPr/>
            </a:lvl6pPr>
            <a:lvl7pPr indent="-297179" lvl="6" marL="3200400" algn="l">
              <a:spcBef>
                <a:spcPts val="360"/>
              </a:spcBef>
              <a:spcAft>
                <a:spcPts val="0"/>
              </a:spcAft>
              <a:buSzPts val="1080"/>
              <a:buChar char="🞲"/>
              <a:defRPr/>
            </a:lvl7pPr>
            <a:lvl8pPr indent="-297179" lvl="7" marL="3657600" algn="l">
              <a:spcBef>
                <a:spcPts val="360"/>
              </a:spcBef>
              <a:spcAft>
                <a:spcPts val="0"/>
              </a:spcAft>
              <a:buSzPts val="1080"/>
              <a:buChar char="◆"/>
              <a:defRPr/>
            </a:lvl8pPr>
            <a:lvl9pPr indent="-297179" lvl="8" marL="4114800" algn="l">
              <a:spcBef>
                <a:spcPts val="360"/>
              </a:spcBef>
              <a:spcAft>
                <a:spcPts val="0"/>
              </a:spcAft>
              <a:buSzPts val="1080"/>
              <a:buChar char="◼"/>
              <a:defRPr/>
            </a:lvl9pPr>
          </a:lstStyle>
          <a:p/>
        </p:txBody>
      </p:sp>
      <p:sp>
        <p:nvSpPr>
          <p:cNvPr id="30" name="Google Shape;30;p61"/>
          <p:cNvSpPr txBox="1"/>
          <p:nvPr>
            <p:ph idx="10" type="dt"/>
          </p:nvPr>
        </p:nvSpPr>
        <p:spPr>
          <a:xfrm>
            <a:off x="6477000" y="76200"/>
            <a:ext cx="2514600" cy="2889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61"/>
          <p:cNvSpPr txBox="1"/>
          <p:nvPr>
            <p:ph idx="11" type="ftr"/>
          </p:nvPr>
        </p:nvSpPr>
        <p:spPr>
          <a:xfrm>
            <a:off x="3124200" y="76200"/>
            <a:ext cx="3352800" cy="2889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61"/>
          <p:cNvSpPr txBox="1"/>
          <p:nvPr>
            <p:ph idx="12" type="sldNum"/>
          </p:nvPr>
        </p:nvSpPr>
        <p:spPr>
          <a:xfrm>
            <a:off x="8229600" y="6477000"/>
            <a:ext cx="762000" cy="244475"/>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
        <p:nvSpPr>
          <p:cNvPr id="33" name="Google Shape;33;p61"/>
          <p:cNvSpPr txBox="1"/>
          <p:nvPr>
            <p:ph type="title"/>
          </p:nvPr>
        </p:nvSpPr>
        <p:spPr>
          <a:xfrm>
            <a:off x="180475" y="2947085"/>
            <a:ext cx="8686800" cy="1184825"/>
          </a:xfrm>
          <a:prstGeom prst="rect">
            <a:avLst/>
          </a:prstGeom>
          <a:noFill/>
          <a:ln>
            <a:noFill/>
          </a:ln>
        </p:spPr>
        <p:txBody>
          <a:bodyPr anchorCtr="0" anchor="t" bIns="45700" lIns="91425" spcFirstLastPara="1" rIns="91425" wrap="square" tIns="45700">
            <a:normAutofit/>
          </a:bodyPr>
          <a:lstStyle>
            <a:lvl1pPr lvl="0" algn="r">
              <a:spcBef>
                <a:spcPts val="0"/>
              </a:spcBef>
              <a:spcAft>
                <a:spcPts val="0"/>
              </a:spcAft>
              <a:buClr>
                <a:schemeClr val="lt2"/>
              </a:buClr>
              <a:buSzPts val="3600"/>
              <a:buFont typeface="Libre Franklin Medium"/>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34" name="Shape 34"/>
        <p:cNvGrpSpPr/>
        <p:nvPr/>
      </p:nvGrpSpPr>
      <p:grpSpPr>
        <a:xfrm>
          <a:off x="0" y="0"/>
          <a:ext cx="0" cy="0"/>
          <a:chOff x="0" y="0"/>
          <a:chExt cx="0" cy="0"/>
        </a:xfrm>
      </p:grpSpPr>
      <p:sp>
        <p:nvSpPr>
          <p:cNvPr id="35" name="Google Shape;35;p62"/>
          <p:cNvSpPr txBox="1"/>
          <p:nvPr>
            <p:ph type="title"/>
          </p:nvPr>
        </p:nvSpPr>
        <p:spPr>
          <a:xfrm>
            <a:off x="301752" y="457200"/>
            <a:ext cx="8686800" cy="841248"/>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6" name="Google Shape;36;p62"/>
          <p:cNvSpPr txBox="1"/>
          <p:nvPr>
            <p:ph idx="1" type="body"/>
          </p:nvPr>
        </p:nvSpPr>
        <p:spPr>
          <a:xfrm>
            <a:off x="304800" y="1600200"/>
            <a:ext cx="4191000" cy="4724400"/>
          </a:xfrm>
          <a:prstGeom prst="rect">
            <a:avLst/>
          </a:prstGeom>
          <a:noFill/>
          <a:ln>
            <a:noFill/>
          </a:ln>
        </p:spPr>
        <p:txBody>
          <a:bodyPr anchorCtr="0" anchor="t" bIns="45700" lIns="91425" spcFirstLastPara="1" rIns="91425" wrap="square" tIns="45700">
            <a:normAutofit/>
          </a:bodyPr>
          <a:lstStyle>
            <a:lvl1pPr indent="-353060" lvl="0" marL="457200" algn="l">
              <a:spcBef>
                <a:spcPts val="560"/>
              </a:spcBef>
              <a:spcAft>
                <a:spcPts val="0"/>
              </a:spcAft>
              <a:buSzPts val="1960"/>
              <a:buChar char="🞭"/>
              <a:defRPr sz="2800"/>
            </a:lvl1pPr>
            <a:lvl2pPr indent="-335280" lvl="1" marL="914400" algn="l">
              <a:spcBef>
                <a:spcPts val="480"/>
              </a:spcBef>
              <a:spcAft>
                <a:spcPts val="0"/>
              </a:spcAft>
              <a:buSzPts val="1680"/>
              <a:buChar char="🞤"/>
              <a:defRPr sz="2400"/>
            </a:lvl2pPr>
            <a:lvl3pPr indent="-317500" lvl="2" marL="1371600" algn="l">
              <a:spcBef>
                <a:spcPts val="400"/>
              </a:spcBef>
              <a:spcAft>
                <a:spcPts val="0"/>
              </a:spcAft>
              <a:buSzPts val="1400"/>
              <a:buChar char="🞫"/>
              <a:defRPr sz="2000"/>
            </a:lvl3pPr>
            <a:lvl4pPr indent="-308610" lvl="3" marL="1828800" algn="l">
              <a:spcBef>
                <a:spcPts val="360"/>
              </a:spcBef>
              <a:spcAft>
                <a:spcPts val="0"/>
              </a:spcAft>
              <a:buSzPts val="1260"/>
              <a:buChar char="🞲"/>
              <a:defRPr sz="1800"/>
            </a:lvl4pPr>
            <a:lvl5pPr indent="-297179" lvl="4" marL="2286000" algn="l">
              <a:spcBef>
                <a:spcPts val="360"/>
              </a:spcBef>
              <a:spcAft>
                <a:spcPts val="0"/>
              </a:spcAft>
              <a:buSzPts val="1080"/>
              <a:buChar char="🞩"/>
              <a:defRPr sz="1800"/>
            </a:lvl5pPr>
            <a:lvl6pPr indent="-297179" lvl="5" marL="2743200" algn="l">
              <a:spcBef>
                <a:spcPts val="360"/>
              </a:spcBef>
              <a:spcAft>
                <a:spcPts val="0"/>
              </a:spcAft>
              <a:buSzPts val="1080"/>
              <a:buChar char="🞤"/>
              <a:defRPr/>
            </a:lvl6pPr>
            <a:lvl7pPr indent="-297179" lvl="6" marL="3200400" algn="l">
              <a:spcBef>
                <a:spcPts val="360"/>
              </a:spcBef>
              <a:spcAft>
                <a:spcPts val="0"/>
              </a:spcAft>
              <a:buSzPts val="1080"/>
              <a:buChar char="🞲"/>
              <a:defRPr/>
            </a:lvl7pPr>
            <a:lvl8pPr indent="-297179" lvl="7" marL="3657600" algn="l">
              <a:spcBef>
                <a:spcPts val="360"/>
              </a:spcBef>
              <a:spcAft>
                <a:spcPts val="0"/>
              </a:spcAft>
              <a:buSzPts val="1080"/>
              <a:buChar char="◆"/>
              <a:defRPr/>
            </a:lvl8pPr>
            <a:lvl9pPr indent="-297179" lvl="8" marL="4114800" algn="l">
              <a:spcBef>
                <a:spcPts val="360"/>
              </a:spcBef>
              <a:spcAft>
                <a:spcPts val="0"/>
              </a:spcAft>
              <a:buSzPts val="1080"/>
              <a:buChar char="◼"/>
              <a:defRPr/>
            </a:lvl9pPr>
          </a:lstStyle>
          <a:p/>
        </p:txBody>
      </p:sp>
      <p:sp>
        <p:nvSpPr>
          <p:cNvPr id="37" name="Google Shape;37;p62"/>
          <p:cNvSpPr txBox="1"/>
          <p:nvPr>
            <p:ph idx="2" type="body"/>
          </p:nvPr>
        </p:nvSpPr>
        <p:spPr>
          <a:xfrm>
            <a:off x="4648200" y="1600200"/>
            <a:ext cx="4343400" cy="4724400"/>
          </a:xfrm>
          <a:prstGeom prst="rect">
            <a:avLst/>
          </a:prstGeom>
          <a:noFill/>
          <a:ln>
            <a:noFill/>
          </a:ln>
        </p:spPr>
        <p:txBody>
          <a:bodyPr anchorCtr="0" anchor="t" bIns="45700" lIns="91425" spcFirstLastPara="1" rIns="91425" wrap="square" tIns="45700">
            <a:normAutofit/>
          </a:bodyPr>
          <a:lstStyle>
            <a:lvl1pPr indent="-353060" lvl="0" marL="457200" algn="l">
              <a:spcBef>
                <a:spcPts val="560"/>
              </a:spcBef>
              <a:spcAft>
                <a:spcPts val="0"/>
              </a:spcAft>
              <a:buSzPts val="1960"/>
              <a:buChar char="🞭"/>
              <a:defRPr sz="2800"/>
            </a:lvl1pPr>
            <a:lvl2pPr indent="-335280" lvl="1" marL="914400" algn="l">
              <a:spcBef>
                <a:spcPts val="480"/>
              </a:spcBef>
              <a:spcAft>
                <a:spcPts val="0"/>
              </a:spcAft>
              <a:buSzPts val="1680"/>
              <a:buChar char="🞤"/>
              <a:defRPr sz="2400"/>
            </a:lvl2pPr>
            <a:lvl3pPr indent="-317500" lvl="2" marL="1371600" algn="l">
              <a:spcBef>
                <a:spcPts val="400"/>
              </a:spcBef>
              <a:spcAft>
                <a:spcPts val="0"/>
              </a:spcAft>
              <a:buSzPts val="1400"/>
              <a:buChar char="🞫"/>
              <a:defRPr sz="2000"/>
            </a:lvl3pPr>
            <a:lvl4pPr indent="-308610" lvl="3" marL="1828800" algn="l">
              <a:spcBef>
                <a:spcPts val="360"/>
              </a:spcBef>
              <a:spcAft>
                <a:spcPts val="0"/>
              </a:spcAft>
              <a:buSzPts val="1260"/>
              <a:buChar char="🞲"/>
              <a:defRPr sz="1800"/>
            </a:lvl4pPr>
            <a:lvl5pPr indent="-297179" lvl="4" marL="2286000" algn="l">
              <a:spcBef>
                <a:spcPts val="360"/>
              </a:spcBef>
              <a:spcAft>
                <a:spcPts val="0"/>
              </a:spcAft>
              <a:buSzPts val="1080"/>
              <a:buChar char="🞩"/>
              <a:defRPr sz="1800"/>
            </a:lvl5pPr>
            <a:lvl6pPr indent="-297179" lvl="5" marL="2743200" algn="l">
              <a:spcBef>
                <a:spcPts val="360"/>
              </a:spcBef>
              <a:spcAft>
                <a:spcPts val="0"/>
              </a:spcAft>
              <a:buSzPts val="1080"/>
              <a:buChar char="🞤"/>
              <a:defRPr/>
            </a:lvl6pPr>
            <a:lvl7pPr indent="-297179" lvl="6" marL="3200400" algn="l">
              <a:spcBef>
                <a:spcPts val="360"/>
              </a:spcBef>
              <a:spcAft>
                <a:spcPts val="0"/>
              </a:spcAft>
              <a:buSzPts val="1080"/>
              <a:buChar char="🞲"/>
              <a:defRPr/>
            </a:lvl7pPr>
            <a:lvl8pPr indent="-297179" lvl="7" marL="3657600" algn="l">
              <a:spcBef>
                <a:spcPts val="360"/>
              </a:spcBef>
              <a:spcAft>
                <a:spcPts val="0"/>
              </a:spcAft>
              <a:buSzPts val="1080"/>
              <a:buChar char="◆"/>
              <a:defRPr/>
            </a:lvl8pPr>
            <a:lvl9pPr indent="-297179" lvl="8" marL="4114800" algn="l">
              <a:spcBef>
                <a:spcPts val="360"/>
              </a:spcBef>
              <a:spcAft>
                <a:spcPts val="0"/>
              </a:spcAft>
              <a:buSzPts val="1080"/>
              <a:buChar char="◼"/>
              <a:defRPr/>
            </a:lvl9pPr>
          </a:lstStyle>
          <a:p/>
        </p:txBody>
      </p:sp>
      <p:sp>
        <p:nvSpPr>
          <p:cNvPr id="38" name="Google Shape;38;p62"/>
          <p:cNvSpPr txBox="1"/>
          <p:nvPr>
            <p:ph idx="10" type="dt"/>
          </p:nvPr>
        </p:nvSpPr>
        <p:spPr>
          <a:xfrm>
            <a:off x="6477000" y="76200"/>
            <a:ext cx="2514600" cy="2889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62"/>
          <p:cNvSpPr txBox="1"/>
          <p:nvPr>
            <p:ph idx="11" type="ftr"/>
          </p:nvPr>
        </p:nvSpPr>
        <p:spPr>
          <a:xfrm>
            <a:off x="3124200" y="76200"/>
            <a:ext cx="3352800" cy="2889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62"/>
          <p:cNvSpPr txBox="1"/>
          <p:nvPr>
            <p:ph idx="12" type="sldNum"/>
          </p:nvPr>
        </p:nvSpPr>
        <p:spPr>
          <a:xfrm>
            <a:off x="8229600" y="6477000"/>
            <a:ext cx="762000" cy="244475"/>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showMasterSp="0" type="twoTxTwoObj">
  <p:cSld name="TWO_OBJECTS_WITH_TEXT">
    <p:spTree>
      <p:nvGrpSpPr>
        <p:cNvPr id="41" name="Shape 41"/>
        <p:cNvGrpSpPr/>
        <p:nvPr/>
      </p:nvGrpSpPr>
      <p:grpSpPr>
        <a:xfrm>
          <a:off x="0" y="0"/>
          <a:ext cx="0" cy="0"/>
          <a:chOff x="0" y="0"/>
          <a:chExt cx="0" cy="0"/>
        </a:xfrm>
      </p:grpSpPr>
      <p:sp>
        <p:nvSpPr>
          <p:cNvPr id="42" name="Google Shape;42;p63"/>
          <p:cNvSpPr txBox="1"/>
          <p:nvPr>
            <p:ph type="title"/>
          </p:nvPr>
        </p:nvSpPr>
        <p:spPr>
          <a:xfrm>
            <a:off x="304800" y="5410200"/>
            <a:ext cx="8610600" cy="88265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3600"/>
              <a:buFont typeface="Libre Franklin Medium"/>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3" name="Google Shape;43;p63"/>
          <p:cNvSpPr txBox="1"/>
          <p:nvPr>
            <p:ph idx="1" type="body"/>
          </p:nvPr>
        </p:nvSpPr>
        <p:spPr>
          <a:xfrm>
            <a:off x="281444" y="666750"/>
            <a:ext cx="4290556" cy="639762"/>
          </a:xfrm>
          <a:prstGeom prst="rect">
            <a:avLst/>
          </a:prstGeom>
          <a:noFill/>
          <a:ln>
            <a:noFill/>
          </a:ln>
        </p:spPr>
        <p:txBody>
          <a:bodyPr anchorCtr="0" anchor="ctr" bIns="45700" lIns="91425" spcFirstLastPara="1" rIns="91425" wrap="square" tIns="45700">
            <a:normAutofit/>
          </a:bodyPr>
          <a:lstStyle>
            <a:lvl1pPr indent="-228600" lvl="0" marL="457200" algn="l">
              <a:spcBef>
                <a:spcPts val="360"/>
              </a:spcBef>
              <a:spcAft>
                <a:spcPts val="0"/>
              </a:spcAft>
              <a:buSzPts val="1260"/>
              <a:buNone/>
              <a:defRPr b="0" sz="1800" cap="none">
                <a:solidFill>
                  <a:srgbClr val="AF7621"/>
                </a:solidFill>
                <a:latin typeface="Libre Franklin Medium"/>
                <a:ea typeface="Libre Franklin Medium"/>
                <a:cs typeface="Libre Franklin Medium"/>
                <a:sym typeface="Libre Franklin Medium"/>
              </a:defRPr>
            </a:lvl1pPr>
            <a:lvl2pPr indent="-228600" lvl="1" marL="914400" algn="l">
              <a:spcBef>
                <a:spcPts val="400"/>
              </a:spcBef>
              <a:spcAft>
                <a:spcPts val="0"/>
              </a:spcAft>
              <a:buSzPts val="1400"/>
              <a:buNone/>
              <a:defRPr b="1" sz="2000"/>
            </a:lvl2pPr>
            <a:lvl3pPr indent="-228600" lvl="2" marL="1371600" algn="l">
              <a:spcBef>
                <a:spcPts val="360"/>
              </a:spcBef>
              <a:spcAft>
                <a:spcPts val="0"/>
              </a:spcAft>
              <a:buSzPts val="1260"/>
              <a:buNone/>
              <a:defRPr b="1" sz="1800"/>
            </a:lvl3pPr>
            <a:lvl4pPr indent="-228600" lvl="3" marL="1828800" algn="l">
              <a:spcBef>
                <a:spcPts val="320"/>
              </a:spcBef>
              <a:spcAft>
                <a:spcPts val="0"/>
              </a:spcAft>
              <a:buSzPts val="1120"/>
              <a:buNone/>
              <a:defRPr b="1" sz="1600"/>
            </a:lvl4pPr>
            <a:lvl5pPr indent="-228600" lvl="4" marL="2286000" algn="l">
              <a:spcBef>
                <a:spcPts val="320"/>
              </a:spcBef>
              <a:spcAft>
                <a:spcPts val="0"/>
              </a:spcAft>
              <a:buSzPts val="960"/>
              <a:buNone/>
              <a:defRPr b="1" sz="1600"/>
            </a:lvl5pPr>
            <a:lvl6pPr indent="-297179" lvl="5" marL="2743200" algn="l">
              <a:spcBef>
                <a:spcPts val="360"/>
              </a:spcBef>
              <a:spcAft>
                <a:spcPts val="0"/>
              </a:spcAft>
              <a:buSzPts val="1080"/>
              <a:buChar char="🞤"/>
              <a:defRPr/>
            </a:lvl6pPr>
            <a:lvl7pPr indent="-297179" lvl="6" marL="3200400" algn="l">
              <a:spcBef>
                <a:spcPts val="360"/>
              </a:spcBef>
              <a:spcAft>
                <a:spcPts val="0"/>
              </a:spcAft>
              <a:buSzPts val="1080"/>
              <a:buChar char="🞲"/>
              <a:defRPr/>
            </a:lvl7pPr>
            <a:lvl8pPr indent="-297179" lvl="7" marL="3657600" algn="l">
              <a:spcBef>
                <a:spcPts val="360"/>
              </a:spcBef>
              <a:spcAft>
                <a:spcPts val="0"/>
              </a:spcAft>
              <a:buSzPts val="1080"/>
              <a:buChar char="◆"/>
              <a:defRPr/>
            </a:lvl8pPr>
            <a:lvl9pPr indent="-297179" lvl="8" marL="4114800" algn="l">
              <a:spcBef>
                <a:spcPts val="360"/>
              </a:spcBef>
              <a:spcAft>
                <a:spcPts val="0"/>
              </a:spcAft>
              <a:buSzPts val="1080"/>
              <a:buChar char="◼"/>
              <a:defRPr/>
            </a:lvl9pPr>
          </a:lstStyle>
          <a:p/>
        </p:txBody>
      </p:sp>
      <p:sp>
        <p:nvSpPr>
          <p:cNvPr id="44" name="Google Shape;44;p63"/>
          <p:cNvSpPr txBox="1"/>
          <p:nvPr>
            <p:ph idx="2" type="body"/>
          </p:nvPr>
        </p:nvSpPr>
        <p:spPr>
          <a:xfrm>
            <a:off x="4645025" y="666750"/>
            <a:ext cx="4292241" cy="639762"/>
          </a:xfrm>
          <a:prstGeom prst="rect">
            <a:avLst/>
          </a:prstGeom>
          <a:noFill/>
          <a:ln>
            <a:noFill/>
          </a:ln>
        </p:spPr>
        <p:txBody>
          <a:bodyPr anchorCtr="0" anchor="ctr" bIns="45700" lIns="91425" spcFirstLastPara="1" rIns="91425" wrap="square" tIns="45700">
            <a:normAutofit/>
          </a:bodyPr>
          <a:lstStyle>
            <a:lvl1pPr indent="-228600" lvl="0" marL="457200" algn="l">
              <a:spcBef>
                <a:spcPts val="360"/>
              </a:spcBef>
              <a:spcAft>
                <a:spcPts val="0"/>
              </a:spcAft>
              <a:buSzPts val="1260"/>
              <a:buNone/>
              <a:defRPr b="0" sz="1800" cap="none">
                <a:solidFill>
                  <a:srgbClr val="AF7621"/>
                </a:solidFill>
                <a:latin typeface="Libre Franklin Medium"/>
                <a:ea typeface="Libre Franklin Medium"/>
                <a:cs typeface="Libre Franklin Medium"/>
                <a:sym typeface="Libre Franklin Medium"/>
              </a:defRPr>
            </a:lvl1pPr>
            <a:lvl2pPr indent="-228600" lvl="1" marL="914400" algn="l">
              <a:spcBef>
                <a:spcPts val="400"/>
              </a:spcBef>
              <a:spcAft>
                <a:spcPts val="0"/>
              </a:spcAft>
              <a:buSzPts val="1400"/>
              <a:buNone/>
              <a:defRPr b="1" sz="2000"/>
            </a:lvl2pPr>
            <a:lvl3pPr indent="-228600" lvl="2" marL="1371600" algn="l">
              <a:spcBef>
                <a:spcPts val="360"/>
              </a:spcBef>
              <a:spcAft>
                <a:spcPts val="0"/>
              </a:spcAft>
              <a:buSzPts val="1260"/>
              <a:buNone/>
              <a:defRPr b="1" sz="1800"/>
            </a:lvl3pPr>
            <a:lvl4pPr indent="-228600" lvl="3" marL="1828800" algn="l">
              <a:spcBef>
                <a:spcPts val="320"/>
              </a:spcBef>
              <a:spcAft>
                <a:spcPts val="0"/>
              </a:spcAft>
              <a:buSzPts val="1120"/>
              <a:buNone/>
              <a:defRPr b="1" sz="1600"/>
            </a:lvl4pPr>
            <a:lvl5pPr indent="-228600" lvl="4" marL="2286000" algn="l">
              <a:spcBef>
                <a:spcPts val="320"/>
              </a:spcBef>
              <a:spcAft>
                <a:spcPts val="0"/>
              </a:spcAft>
              <a:buSzPts val="960"/>
              <a:buNone/>
              <a:defRPr b="1" sz="1600"/>
            </a:lvl5pPr>
            <a:lvl6pPr indent="-297179" lvl="5" marL="2743200" algn="l">
              <a:spcBef>
                <a:spcPts val="360"/>
              </a:spcBef>
              <a:spcAft>
                <a:spcPts val="0"/>
              </a:spcAft>
              <a:buSzPts val="1080"/>
              <a:buChar char="🞤"/>
              <a:defRPr/>
            </a:lvl6pPr>
            <a:lvl7pPr indent="-297179" lvl="6" marL="3200400" algn="l">
              <a:spcBef>
                <a:spcPts val="360"/>
              </a:spcBef>
              <a:spcAft>
                <a:spcPts val="0"/>
              </a:spcAft>
              <a:buSzPts val="1080"/>
              <a:buChar char="🞲"/>
              <a:defRPr/>
            </a:lvl7pPr>
            <a:lvl8pPr indent="-297179" lvl="7" marL="3657600" algn="l">
              <a:spcBef>
                <a:spcPts val="360"/>
              </a:spcBef>
              <a:spcAft>
                <a:spcPts val="0"/>
              </a:spcAft>
              <a:buSzPts val="1080"/>
              <a:buChar char="◆"/>
              <a:defRPr/>
            </a:lvl8pPr>
            <a:lvl9pPr indent="-297179" lvl="8" marL="4114800" algn="l">
              <a:spcBef>
                <a:spcPts val="360"/>
              </a:spcBef>
              <a:spcAft>
                <a:spcPts val="0"/>
              </a:spcAft>
              <a:buSzPts val="1080"/>
              <a:buChar char="◼"/>
              <a:defRPr/>
            </a:lvl9pPr>
          </a:lstStyle>
          <a:p/>
        </p:txBody>
      </p:sp>
      <p:sp>
        <p:nvSpPr>
          <p:cNvPr id="45" name="Google Shape;45;p63"/>
          <p:cNvSpPr txBox="1"/>
          <p:nvPr>
            <p:ph idx="3" type="body"/>
          </p:nvPr>
        </p:nvSpPr>
        <p:spPr>
          <a:xfrm>
            <a:off x="281444" y="1316037"/>
            <a:ext cx="4290556" cy="3941763"/>
          </a:xfrm>
          <a:prstGeom prst="rect">
            <a:avLst/>
          </a:prstGeom>
          <a:noFill/>
          <a:ln>
            <a:noFill/>
          </a:ln>
        </p:spPr>
        <p:txBody>
          <a:bodyPr anchorCtr="0" anchor="t" bIns="45700" lIns="91425" spcFirstLastPara="1" rIns="91425" wrap="square" tIns="45700">
            <a:normAutofit/>
          </a:bodyPr>
          <a:lstStyle>
            <a:lvl1pPr indent="-335280" lvl="0" marL="457200" algn="l">
              <a:spcBef>
                <a:spcPts val="480"/>
              </a:spcBef>
              <a:spcAft>
                <a:spcPts val="0"/>
              </a:spcAft>
              <a:buSzPts val="1680"/>
              <a:buChar char="🞭"/>
              <a:defRPr sz="2400"/>
            </a:lvl1pPr>
            <a:lvl2pPr indent="-317500" lvl="1" marL="914400" algn="l">
              <a:spcBef>
                <a:spcPts val="400"/>
              </a:spcBef>
              <a:spcAft>
                <a:spcPts val="0"/>
              </a:spcAft>
              <a:buSzPts val="1400"/>
              <a:buChar char="🞤"/>
              <a:defRPr sz="2000"/>
            </a:lvl2pPr>
            <a:lvl3pPr indent="-308610" lvl="2" marL="1371600" algn="l">
              <a:spcBef>
                <a:spcPts val="360"/>
              </a:spcBef>
              <a:spcAft>
                <a:spcPts val="0"/>
              </a:spcAft>
              <a:buSzPts val="1260"/>
              <a:buChar char="🞫"/>
              <a:defRPr sz="1800"/>
            </a:lvl3pPr>
            <a:lvl4pPr indent="-299719" lvl="3" marL="1828800" algn="l">
              <a:spcBef>
                <a:spcPts val="320"/>
              </a:spcBef>
              <a:spcAft>
                <a:spcPts val="0"/>
              </a:spcAft>
              <a:buSzPts val="1120"/>
              <a:buChar char="🞲"/>
              <a:defRPr sz="1600"/>
            </a:lvl4pPr>
            <a:lvl5pPr indent="-289560" lvl="4" marL="2286000" algn="l">
              <a:spcBef>
                <a:spcPts val="320"/>
              </a:spcBef>
              <a:spcAft>
                <a:spcPts val="0"/>
              </a:spcAft>
              <a:buSzPts val="960"/>
              <a:buChar char="🞩"/>
              <a:defRPr sz="1600"/>
            </a:lvl5pPr>
            <a:lvl6pPr indent="-297179" lvl="5" marL="2743200" algn="l">
              <a:spcBef>
                <a:spcPts val="360"/>
              </a:spcBef>
              <a:spcAft>
                <a:spcPts val="0"/>
              </a:spcAft>
              <a:buSzPts val="1080"/>
              <a:buChar char="🞤"/>
              <a:defRPr/>
            </a:lvl6pPr>
            <a:lvl7pPr indent="-297179" lvl="6" marL="3200400" algn="l">
              <a:spcBef>
                <a:spcPts val="360"/>
              </a:spcBef>
              <a:spcAft>
                <a:spcPts val="0"/>
              </a:spcAft>
              <a:buSzPts val="1080"/>
              <a:buChar char="🞲"/>
              <a:defRPr/>
            </a:lvl7pPr>
            <a:lvl8pPr indent="-297179" lvl="7" marL="3657600" algn="l">
              <a:spcBef>
                <a:spcPts val="360"/>
              </a:spcBef>
              <a:spcAft>
                <a:spcPts val="0"/>
              </a:spcAft>
              <a:buSzPts val="1080"/>
              <a:buChar char="◆"/>
              <a:defRPr/>
            </a:lvl8pPr>
            <a:lvl9pPr indent="-297179" lvl="8" marL="4114800" algn="l">
              <a:spcBef>
                <a:spcPts val="360"/>
              </a:spcBef>
              <a:spcAft>
                <a:spcPts val="0"/>
              </a:spcAft>
              <a:buSzPts val="1080"/>
              <a:buChar char="◼"/>
              <a:defRPr/>
            </a:lvl9pPr>
          </a:lstStyle>
          <a:p/>
        </p:txBody>
      </p:sp>
      <p:sp>
        <p:nvSpPr>
          <p:cNvPr id="46" name="Google Shape;46;p63"/>
          <p:cNvSpPr txBox="1"/>
          <p:nvPr>
            <p:ph idx="4" type="body"/>
          </p:nvPr>
        </p:nvSpPr>
        <p:spPr>
          <a:xfrm>
            <a:off x="4648730" y="1316037"/>
            <a:ext cx="4288536" cy="3941763"/>
          </a:xfrm>
          <a:prstGeom prst="rect">
            <a:avLst/>
          </a:prstGeom>
          <a:noFill/>
          <a:ln>
            <a:noFill/>
          </a:ln>
        </p:spPr>
        <p:txBody>
          <a:bodyPr anchorCtr="0" anchor="t" bIns="45700" lIns="91425" spcFirstLastPara="1" rIns="91425" wrap="square" tIns="45700">
            <a:normAutofit/>
          </a:bodyPr>
          <a:lstStyle>
            <a:lvl1pPr indent="-335280" lvl="0" marL="457200" algn="l">
              <a:spcBef>
                <a:spcPts val="480"/>
              </a:spcBef>
              <a:spcAft>
                <a:spcPts val="0"/>
              </a:spcAft>
              <a:buSzPts val="1680"/>
              <a:buChar char="🞭"/>
              <a:defRPr sz="2400"/>
            </a:lvl1pPr>
            <a:lvl2pPr indent="-317500" lvl="1" marL="914400" algn="l">
              <a:spcBef>
                <a:spcPts val="400"/>
              </a:spcBef>
              <a:spcAft>
                <a:spcPts val="0"/>
              </a:spcAft>
              <a:buSzPts val="1400"/>
              <a:buChar char="🞤"/>
              <a:defRPr sz="2000"/>
            </a:lvl2pPr>
            <a:lvl3pPr indent="-308610" lvl="2" marL="1371600" algn="l">
              <a:spcBef>
                <a:spcPts val="360"/>
              </a:spcBef>
              <a:spcAft>
                <a:spcPts val="0"/>
              </a:spcAft>
              <a:buSzPts val="1260"/>
              <a:buChar char="🞫"/>
              <a:defRPr sz="1800"/>
            </a:lvl3pPr>
            <a:lvl4pPr indent="-299719" lvl="3" marL="1828800" algn="l">
              <a:spcBef>
                <a:spcPts val="320"/>
              </a:spcBef>
              <a:spcAft>
                <a:spcPts val="0"/>
              </a:spcAft>
              <a:buSzPts val="1120"/>
              <a:buChar char="🞲"/>
              <a:defRPr sz="1600"/>
            </a:lvl4pPr>
            <a:lvl5pPr indent="-289560" lvl="4" marL="2286000" algn="l">
              <a:spcBef>
                <a:spcPts val="320"/>
              </a:spcBef>
              <a:spcAft>
                <a:spcPts val="0"/>
              </a:spcAft>
              <a:buSzPts val="960"/>
              <a:buChar char="🞩"/>
              <a:defRPr sz="1600"/>
            </a:lvl5pPr>
            <a:lvl6pPr indent="-297179" lvl="5" marL="2743200" algn="l">
              <a:spcBef>
                <a:spcPts val="360"/>
              </a:spcBef>
              <a:spcAft>
                <a:spcPts val="0"/>
              </a:spcAft>
              <a:buSzPts val="1080"/>
              <a:buChar char="🞤"/>
              <a:defRPr/>
            </a:lvl6pPr>
            <a:lvl7pPr indent="-297179" lvl="6" marL="3200400" algn="l">
              <a:spcBef>
                <a:spcPts val="360"/>
              </a:spcBef>
              <a:spcAft>
                <a:spcPts val="0"/>
              </a:spcAft>
              <a:buSzPts val="1080"/>
              <a:buChar char="🞲"/>
              <a:defRPr/>
            </a:lvl7pPr>
            <a:lvl8pPr indent="-297179" lvl="7" marL="3657600" algn="l">
              <a:spcBef>
                <a:spcPts val="360"/>
              </a:spcBef>
              <a:spcAft>
                <a:spcPts val="0"/>
              </a:spcAft>
              <a:buSzPts val="1080"/>
              <a:buChar char="◆"/>
              <a:defRPr/>
            </a:lvl8pPr>
            <a:lvl9pPr indent="-297179" lvl="8" marL="4114800" algn="l">
              <a:spcBef>
                <a:spcPts val="360"/>
              </a:spcBef>
              <a:spcAft>
                <a:spcPts val="0"/>
              </a:spcAft>
              <a:buSzPts val="1080"/>
              <a:buChar char="◼"/>
              <a:defRPr/>
            </a:lvl9pPr>
          </a:lstStyle>
          <a:p/>
        </p:txBody>
      </p:sp>
      <p:sp>
        <p:nvSpPr>
          <p:cNvPr id="47" name="Google Shape;47;p63"/>
          <p:cNvSpPr txBox="1"/>
          <p:nvPr>
            <p:ph idx="10" type="dt"/>
          </p:nvPr>
        </p:nvSpPr>
        <p:spPr>
          <a:xfrm>
            <a:off x="6477000" y="76200"/>
            <a:ext cx="2514600" cy="2889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63"/>
          <p:cNvSpPr txBox="1"/>
          <p:nvPr>
            <p:ph idx="11" type="ftr"/>
          </p:nvPr>
        </p:nvSpPr>
        <p:spPr>
          <a:xfrm>
            <a:off x="3124200" y="76200"/>
            <a:ext cx="3352800" cy="2889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63"/>
          <p:cNvSpPr txBox="1"/>
          <p:nvPr>
            <p:ph idx="12" type="sldNum"/>
          </p:nvPr>
        </p:nvSpPr>
        <p:spPr>
          <a:xfrm>
            <a:off x="8229600" y="6477000"/>
            <a:ext cx="762000" cy="246888"/>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cxnSp>
        <p:nvCxnSpPr>
          <p:cNvPr id="50" name="Google Shape;50;p63"/>
          <p:cNvCxnSpPr/>
          <p:nvPr/>
        </p:nvCxnSpPr>
        <p:spPr>
          <a:xfrm>
            <a:off x="514350" y="6019800"/>
            <a:ext cx="8629650" cy="2381"/>
          </a:xfrm>
          <a:prstGeom prst="straightConnector1">
            <a:avLst/>
          </a:prstGeom>
          <a:noFill/>
          <a:ln cap="flat" cmpd="sng" w="9525">
            <a:solidFill>
              <a:schemeClr val="accent1"/>
            </a:solidFill>
            <a:prstDash val="solid"/>
            <a:round/>
            <a:headEnd len="sm" w="sm" type="none"/>
            <a:tailEnd len="sm" w="sm" type="none"/>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51" name="Shape 51"/>
        <p:cNvGrpSpPr/>
        <p:nvPr/>
      </p:nvGrpSpPr>
      <p:grpSpPr>
        <a:xfrm>
          <a:off x="0" y="0"/>
          <a:ext cx="0" cy="0"/>
          <a:chOff x="0" y="0"/>
          <a:chExt cx="0" cy="0"/>
        </a:xfrm>
      </p:grpSpPr>
      <p:sp>
        <p:nvSpPr>
          <p:cNvPr id="52" name="Google Shape;52;p64"/>
          <p:cNvSpPr txBox="1"/>
          <p:nvPr>
            <p:ph type="title"/>
          </p:nvPr>
        </p:nvSpPr>
        <p:spPr>
          <a:xfrm>
            <a:off x="301752" y="457200"/>
            <a:ext cx="8686800" cy="841248"/>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3" name="Google Shape;53;p64"/>
          <p:cNvSpPr txBox="1"/>
          <p:nvPr>
            <p:ph idx="10" type="dt"/>
          </p:nvPr>
        </p:nvSpPr>
        <p:spPr>
          <a:xfrm>
            <a:off x="6477000" y="76200"/>
            <a:ext cx="2514600" cy="2889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64"/>
          <p:cNvSpPr txBox="1"/>
          <p:nvPr>
            <p:ph idx="11" type="ftr"/>
          </p:nvPr>
        </p:nvSpPr>
        <p:spPr>
          <a:xfrm>
            <a:off x="3124200" y="76200"/>
            <a:ext cx="3352800" cy="2889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64"/>
          <p:cNvSpPr txBox="1"/>
          <p:nvPr>
            <p:ph idx="12" type="sldNum"/>
          </p:nvPr>
        </p:nvSpPr>
        <p:spPr>
          <a:xfrm>
            <a:off x="8229600" y="6477000"/>
            <a:ext cx="762000" cy="244475"/>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showMasterSp="0" type="blank">
  <p:cSld name="BLANK">
    <p:spTree>
      <p:nvGrpSpPr>
        <p:cNvPr id="56" name="Shape 56"/>
        <p:cNvGrpSpPr/>
        <p:nvPr/>
      </p:nvGrpSpPr>
      <p:grpSpPr>
        <a:xfrm>
          <a:off x="0" y="0"/>
          <a:ext cx="0" cy="0"/>
          <a:chOff x="0" y="0"/>
          <a:chExt cx="0" cy="0"/>
        </a:xfrm>
      </p:grpSpPr>
      <p:sp>
        <p:nvSpPr>
          <p:cNvPr id="57" name="Google Shape;57;p65"/>
          <p:cNvSpPr txBox="1"/>
          <p:nvPr>
            <p:ph idx="10" type="dt"/>
          </p:nvPr>
        </p:nvSpPr>
        <p:spPr>
          <a:xfrm>
            <a:off x="6477000" y="76200"/>
            <a:ext cx="2514600" cy="2889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65"/>
          <p:cNvSpPr txBox="1"/>
          <p:nvPr>
            <p:ph idx="11" type="ftr"/>
          </p:nvPr>
        </p:nvSpPr>
        <p:spPr>
          <a:xfrm>
            <a:off x="3124200" y="76200"/>
            <a:ext cx="3352800" cy="2889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65"/>
          <p:cNvSpPr txBox="1"/>
          <p:nvPr>
            <p:ph idx="12" type="sldNum"/>
          </p:nvPr>
        </p:nvSpPr>
        <p:spPr>
          <a:xfrm>
            <a:off x="8229600" y="6477000"/>
            <a:ext cx="762000" cy="244475"/>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showMasterSp="0" type="objTx">
  <p:cSld name="OBJECT_WITH_CAPTION_TEXT">
    <p:spTree>
      <p:nvGrpSpPr>
        <p:cNvPr id="60" name="Shape 60"/>
        <p:cNvGrpSpPr/>
        <p:nvPr/>
      </p:nvGrpSpPr>
      <p:grpSpPr>
        <a:xfrm>
          <a:off x="0" y="0"/>
          <a:ext cx="0" cy="0"/>
          <a:chOff x="0" y="0"/>
          <a:chExt cx="0" cy="0"/>
        </a:xfrm>
      </p:grpSpPr>
      <p:cxnSp>
        <p:nvCxnSpPr>
          <p:cNvPr id="61" name="Google Shape;61;p66"/>
          <p:cNvCxnSpPr/>
          <p:nvPr/>
        </p:nvCxnSpPr>
        <p:spPr>
          <a:xfrm>
            <a:off x="514350" y="5849117"/>
            <a:ext cx="8629650" cy="2381"/>
          </a:xfrm>
          <a:prstGeom prst="straightConnector1">
            <a:avLst/>
          </a:prstGeom>
          <a:noFill/>
          <a:ln cap="flat" cmpd="sng" w="9525">
            <a:solidFill>
              <a:schemeClr val="accent1"/>
            </a:solidFill>
            <a:prstDash val="solid"/>
            <a:round/>
            <a:headEnd len="sm" w="sm" type="none"/>
            <a:tailEnd len="sm" w="sm" type="none"/>
          </a:ln>
        </p:spPr>
      </p:cxnSp>
      <p:sp>
        <p:nvSpPr>
          <p:cNvPr id="62" name="Google Shape;62;p66"/>
          <p:cNvSpPr txBox="1"/>
          <p:nvPr>
            <p:ph type="title"/>
          </p:nvPr>
        </p:nvSpPr>
        <p:spPr>
          <a:xfrm>
            <a:off x="457200" y="5486400"/>
            <a:ext cx="8458200" cy="5207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2000"/>
              <a:buFont typeface="Libre Franklin Medium"/>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66"/>
          <p:cNvSpPr txBox="1"/>
          <p:nvPr>
            <p:ph idx="1" type="body"/>
          </p:nvPr>
        </p:nvSpPr>
        <p:spPr>
          <a:xfrm>
            <a:off x="457200" y="609600"/>
            <a:ext cx="3008313" cy="4800600"/>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SzPts val="980"/>
              <a:buNone/>
              <a:defRPr sz="1400"/>
            </a:lvl1pPr>
            <a:lvl2pPr indent="-228600" lvl="1" marL="914400" algn="l">
              <a:spcBef>
                <a:spcPts val="240"/>
              </a:spcBef>
              <a:spcAft>
                <a:spcPts val="0"/>
              </a:spcAft>
              <a:buSzPts val="840"/>
              <a:buNone/>
              <a:defRPr sz="1200"/>
            </a:lvl2pPr>
            <a:lvl3pPr indent="-228600" lvl="2" marL="1371600" algn="l">
              <a:spcBef>
                <a:spcPts val="200"/>
              </a:spcBef>
              <a:spcAft>
                <a:spcPts val="0"/>
              </a:spcAft>
              <a:buSzPts val="700"/>
              <a:buNone/>
              <a:defRPr sz="1000"/>
            </a:lvl3pPr>
            <a:lvl4pPr indent="-228600" lvl="3" marL="1828800" algn="l">
              <a:spcBef>
                <a:spcPts val="180"/>
              </a:spcBef>
              <a:spcAft>
                <a:spcPts val="0"/>
              </a:spcAft>
              <a:buSzPts val="630"/>
              <a:buNone/>
              <a:defRPr sz="900"/>
            </a:lvl4pPr>
            <a:lvl5pPr indent="-228600" lvl="4" marL="2286000" algn="l">
              <a:spcBef>
                <a:spcPts val="180"/>
              </a:spcBef>
              <a:spcAft>
                <a:spcPts val="0"/>
              </a:spcAft>
              <a:buSzPts val="540"/>
              <a:buNone/>
              <a:defRPr sz="900"/>
            </a:lvl5pPr>
            <a:lvl6pPr indent="-297179" lvl="5" marL="2743200" algn="l">
              <a:spcBef>
                <a:spcPts val="360"/>
              </a:spcBef>
              <a:spcAft>
                <a:spcPts val="0"/>
              </a:spcAft>
              <a:buSzPts val="1080"/>
              <a:buChar char="🞤"/>
              <a:defRPr/>
            </a:lvl6pPr>
            <a:lvl7pPr indent="-297179" lvl="6" marL="3200400" algn="l">
              <a:spcBef>
                <a:spcPts val="360"/>
              </a:spcBef>
              <a:spcAft>
                <a:spcPts val="0"/>
              </a:spcAft>
              <a:buSzPts val="1080"/>
              <a:buChar char="🞲"/>
              <a:defRPr/>
            </a:lvl7pPr>
            <a:lvl8pPr indent="-297179" lvl="7" marL="3657600" algn="l">
              <a:spcBef>
                <a:spcPts val="360"/>
              </a:spcBef>
              <a:spcAft>
                <a:spcPts val="0"/>
              </a:spcAft>
              <a:buSzPts val="1080"/>
              <a:buChar char="◆"/>
              <a:defRPr/>
            </a:lvl8pPr>
            <a:lvl9pPr indent="-297179" lvl="8" marL="4114800" algn="l">
              <a:spcBef>
                <a:spcPts val="360"/>
              </a:spcBef>
              <a:spcAft>
                <a:spcPts val="0"/>
              </a:spcAft>
              <a:buSzPts val="1080"/>
              <a:buChar char="◼"/>
              <a:defRPr/>
            </a:lvl9pPr>
          </a:lstStyle>
          <a:p/>
        </p:txBody>
      </p:sp>
      <p:sp>
        <p:nvSpPr>
          <p:cNvPr id="64" name="Google Shape;64;p66"/>
          <p:cNvSpPr txBox="1"/>
          <p:nvPr>
            <p:ph idx="2" type="body"/>
          </p:nvPr>
        </p:nvSpPr>
        <p:spPr>
          <a:xfrm>
            <a:off x="3575050" y="609600"/>
            <a:ext cx="5340350" cy="4800600"/>
          </a:xfrm>
          <a:prstGeom prst="rect">
            <a:avLst/>
          </a:prstGeom>
          <a:noFill/>
          <a:ln>
            <a:noFill/>
          </a:ln>
        </p:spPr>
        <p:txBody>
          <a:bodyPr anchorCtr="0" anchor="t" bIns="45700" lIns="91425" spcFirstLastPara="1" rIns="91425" wrap="square" tIns="45700">
            <a:normAutofit/>
          </a:bodyPr>
          <a:lstStyle>
            <a:lvl1pPr indent="-370840" lvl="0" marL="457200" algn="l">
              <a:spcBef>
                <a:spcPts val="640"/>
              </a:spcBef>
              <a:spcAft>
                <a:spcPts val="0"/>
              </a:spcAft>
              <a:buSzPts val="2240"/>
              <a:buChar char="🞭"/>
              <a:defRPr sz="3200"/>
            </a:lvl1pPr>
            <a:lvl2pPr indent="-353060" lvl="1" marL="914400" algn="l">
              <a:spcBef>
                <a:spcPts val="560"/>
              </a:spcBef>
              <a:spcAft>
                <a:spcPts val="0"/>
              </a:spcAft>
              <a:buSzPts val="1960"/>
              <a:buChar char="🞤"/>
              <a:defRPr sz="2800"/>
            </a:lvl2pPr>
            <a:lvl3pPr indent="-335280" lvl="2" marL="1371600" algn="l">
              <a:spcBef>
                <a:spcPts val="480"/>
              </a:spcBef>
              <a:spcAft>
                <a:spcPts val="0"/>
              </a:spcAft>
              <a:buSzPts val="1680"/>
              <a:buChar char="🞫"/>
              <a:defRPr sz="2400"/>
            </a:lvl3pPr>
            <a:lvl4pPr indent="-317500" lvl="3" marL="1828800" algn="l">
              <a:spcBef>
                <a:spcPts val="400"/>
              </a:spcBef>
              <a:spcAft>
                <a:spcPts val="0"/>
              </a:spcAft>
              <a:buSzPts val="1400"/>
              <a:buChar char="🞲"/>
              <a:defRPr sz="2000"/>
            </a:lvl4pPr>
            <a:lvl5pPr indent="-304800" lvl="4" marL="2286000" algn="l">
              <a:spcBef>
                <a:spcPts val="400"/>
              </a:spcBef>
              <a:spcAft>
                <a:spcPts val="0"/>
              </a:spcAft>
              <a:buSzPts val="1200"/>
              <a:buChar char="🞩"/>
              <a:defRPr sz="2000"/>
            </a:lvl5pPr>
            <a:lvl6pPr indent="-297179" lvl="5" marL="2743200" algn="l">
              <a:spcBef>
                <a:spcPts val="360"/>
              </a:spcBef>
              <a:spcAft>
                <a:spcPts val="0"/>
              </a:spcAft>
              <a:buSzPts val="1080"/>
              <a:buChar char="🞤"/>
              <a:defRPr/>
            </a:lvl6pPr>
            <a:lvl7pPr indent="-297179" lvl="6" marL="3200400" algn="l">
              <a:spcBef>
                <a:spcPts val="360"/>
              </a:spcBef>
              <a:spcAft>
                <a:spcPts val="0"/>
              </a:spcAft>
              <a:buSzPts val="1080"/>
              <a:buChar char="🞲"/>
              <a:defRPr/>
            </a:lvl7pPr>
            <a:lvl8pPr indent="-297179" lvl="7" marL="3657600" algn="l">
              <a:spcBef>
                <a:spcPts val="360"/>
              </a:spcBef>
              <a:spcAft>
                <a:spcPts val="0"/>
              </a:spcAft>
              <a:buSzPts val="1080"/>
              <a:buChar char="◆"/>
              <a:defRPr/>
            </a:lvl8pPr>
            <a:lvl9pPr indent="-297179" lvl="8" marL="4114800" algn="l">
              <a:spcBef>
                <a:spcPts val="360"/>
              </a:spcBef>
              <a:spcAft>
                <a:spcPts val="0"/>
              </a:spcAft>
              <a:buSzPts val="1080"/>
              <a:buChar char="◼"/>
              <a:defRPr/>
            </a:lvl9pPr>
          </a:lstStyle>
          <a:p/>
        </p:txBody>
      </p:sp>
      <p:sp>
        <p:nvSpPr>
          <p:cNvPr id="65" name="Google Shape;65;p66"/>
          <p:cNvSpPr txBox="1"/>
          <p:nvPr>
            <p:ph idx="10" type="dt"/>
          </p:nvPr>
        </p:nvSpPr>
        <p:spPr>
          <a:xfrm>
            <a:off x="6477000" y="76200"/>
            <a:ext cx="2514600" cy="2889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66"/>
          <p:cNvSpPr txBox="1"/>
          <p:nvPr>
            <p:ph idx="11" type="ftr"/>
          </p:nvPr>
        </p:nvSpPr>
        <p:spPr>
          <a:xfrm>
            <a:off x="3124200" y="76200"/>
            <a:ext cx="3352800" cy="2889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66"/>
          <p:cNvSpPr txBox="1"/>
          <p:nvPr>
            <p:ph idx="12" type="sldNum"/>
          </p:nvPr>
        </p:nvSpPr>
        <p:spPr>
          <a:xfrm>
            <a:off x="8229600" y="6477000"/>
            <a:ext cx="762000" cy="244475"/>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showMasterSp="0" type="picTx">
  <p:cSld name="PICTURE_WITH_CAPTION_TEXT">
    <p:spTree>
      <p:nvGrpSpPr>
        <p:cNvPr id="68" name="Shape 68"/>
        <p:cNvGrpSpPr/>
        <p:nvPr/>
      </p:nvGrpSpPr>
      <p:grpSpPr>
        <a:xfrm>
          <a:off x="0" y="0"/>
          <a:ext cx="0" cy="0"/>
          <a:chOff x="0" y="0"/>
          <a:chExt cx="0" cy="0"/>
        </a:xfrm>
      </p:grpSpPr>
      <p:sp>
        <p:nvSpPr>
          <p:cNvPr id="69" name="Google Shape;69;p67"/>
          <p:cNvSpPr/>
          <p:nvPr>
            <p:ph idx="2" type="pic"/>
          </p:nvPr>
        </p:nvSpPr>
        <p:spPr>
          <a:xfrm>
            <a:off x="3505200" y="616634"/>
            <a:ext cx="5029200" cy="3657600"/>
          </a:xfrm>
          <a:prstGeom prst="rect">
            <a:avLst/>
          </a:prstGeom>
          <a:solidFill>
            <a:schemeClr val="lt1"/>
          </a:solidFill>
          <a:ln cap="flat" cmpd="sng" w="9525">
            <a:solidFill>
              <a:schemeClr val="accent1"/>
            </a:solidFill>
            <a:prstDash val="solid"/>
            <a:round/>
            <a:headEnd len="sm" w="sm" type="none"/>
            <a:tailEnd len="sm" w="sm" type="none"/>
          </a:ln>
          <a:effectLst>
            <a:reflection blurRad="0" dir="5400000" dist="900" endA="500" endPos="10000" kx="0" rotWithShape="0" algn="bl" stA="49000" stPos="0" sy="-90000" ky="0"/>
          </a:effectLst>
        </p:spPr>
      </p:sp>
      <p:sp>
        <p:nvSpPr>
          <p:cNvPr id="70" name="Google Shape;70;p67"/>
          <p:cNvSpPr txBox="1"/>
          <p:nvPr>
            <p:ph idx="10" type="dt"/>
          </p:nvPr>
        </p:nvSpPr>
        <p:spPr>
          <a:xfrm>
            <a:off x="6477000" y="76200"/>
            <a:ext cx="2514600" cy="2889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67"/>
          <p:cNvSpPr txBox="1"/>
          <p:nvPr>
            <p:ph idx="11" type="ftr"/>
          </p:nvPr>
        </p:nvSpPr>
        <p:spPr>
          <a:xfrm>
            <a:off x="3124200" y="76200"/>
            <a:ext cx="3352800" cy="2889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67"/>
          <p:cNvSpPr txBox="1"/>
          <p:nvPr>
            <p:ph idx="12" type="sldNum"/>
          </p:nvPr>
        </p:nvSpPr>
        <p:spPr>
          <a:xfrm>
            <a:off x="8229600" y="6477000"/>
            <a:ext cx="762000" cy="244475"/>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
        <p:nvSpPr>
          <p:cNvPr id="73" name="Google Shape;73;p67"/>
          <p:cNvSpPr txBox="1"/>
          <p:nvPr>
            <p:ph type="title"/>
          </p:nvPr>
        </p:nvSpPr>
        <p:spPr>
          <a:xfrm>
            <a:off x="381000" y="4993760"/>
            <a:ext cx="5867400" cy="522288"/>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2000"/>
              <a:buFont typeface="Libre Franklin Medium"/>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67"/>
          <p:cNvSpPr txBox="1"/>
          <p:nvPr>
            <p:ph idx="1" type="body"/>
          </p:nvPr>
        </p:nvSpPr>
        <p:spPr>
          <a:xfrm>
            <a:off x="381000" y="5533218"/>
            <a:ext cx="5867400" cy="768350"/>
          </a:xfrm>
          <a:prstGeom prst="rect">
            <a:avLst/>
          </a:prstGeom>
          <a:noFill/>
          <a:ln>
            <a:noFill/>
          </a:ln>
        </p:spPr>
        <p:txBody>
          <a:bodyPr anchorCtr="0" anchor="t" bIns="45700" lIns="109725" spcFirstLastPara="1" rIns="91425" wrap="square" tIns="0">
            <a:normAutofit/>
          </a:bodyPr>
          <a:lstStyle>
            <a:lvl1pPr indent="-228600" lvl="0" marL="457200" algn="l">
              <a:spcBef>
                <a:spcPts val="280"/>
              </a:spcBef>
              <a:spcAft>
                <a:spcPts val="0"/>
              </a:spcAft>
              <a:buSzPts val="980"/>
              <a:buNone/>
              <a:defRPr sz="1400"/>
            </a:lvl1pPr>
            <a:lvl2pPr indent="-281940" lvl="1" marL="914400" algn="l">
              <a:spcBef>
                <a:spcPts val="240"/>
              </a:spcBef>
              <a:spcAft>
                <a:spcPts val="0"/>
              </a:spcAft>
              <a:buSzPts val="840"/>
              <a:buChar char="🞤"/>
              <a:defRPr sz="1200"/>
            </a:lvl2pPr>
            <a:lvl3pPr indent="-273050" lvl="2" marL="1371600" algn="l">
              <a:spcBef>
                <a:spcPts val="200"/>
              </a:spcBef>
              <a:spcAft>
                <a:spcPts val="0"/>
              </a:spcAft>
              <a:buSzPts val="700"/>
              <a:buChar char="🞫"/>
              <a:defRPr sz="1000"/>
            </a:lvl3pPr>
            <a:lvl4pPr indent="-268605" lvl="3" marL="1828800" algn="l">
              <a:spcBef>
                <a:spcPts val="180"/>
              </a:spcBef>
              <a:spcAft>
                <a:spcPts val="0"/>
              </a:spcAft>
              <a:buSzPts val="630"/>
              <a:buChar char="🞲"/>
              <a:defRPr sz="900"/>
            </a:lvl4pPr>
            <a:lvl5pPr indent="-262889" lvl="4" marL="2286000" algn="l">
              <a:spcBef>
                <a:spcPts val="180"/>
              </a:spcBef>
              <a:spcAft>
                <a:spcPts val="0"/>
              </a:spcAft>
              <a:buSzPts val="540"/>
              <a:buChar char="🞩"/>
              <a:defRPr sz="900"/>
            </a:lvl5pPr>
            <a:lvl6pPr indent="-297179" lvl="5" marL="2743200" algn="l">
              <a:spcBef>
                <a:spcPts val="360"/>
              </a:spcBef>
              <a:spcAft>
                <a:spcPts val="0"/>
              </a:spcAft>
              <a:buSzPts val="1080"/>
              <a:buChar char="🞤"/>
              <a:defRPr/>
            </a:lvl6pPr>
            <a:lvl7pPr indent="-297179" lvl="6" marL="3200400" algn="l">
              <a:spcBef>
                <a:spcPts val="360"/>
              </a:spcBef>
              <a:spcAft>
                <a:spcPts val="0"/>
              </a:spcAft>
              <a:buSzPts val="1080"/>
              <a:buChar char="🞲"/>
              <a:defRPr/>
            </a:lvl7pPr>
            <a:lvl8pPr indent="-297179" lvl="7" marL="3657600" algn="l">
              <a:spcBef>
                <a:spcPts val="360"/>
              </a:spcBef>
              <a:spcAft>
                <a:spcPts val="0"/>
              </a:spcAft>
              <a:buSzPts val="1080"/>
              <a:buChar char="◆"/>
              <a:defRPr/>
            </a:lvl8pPr>
            <a:lvl9pPr indent="-297179" lvl="8" marL="4114800" algn="l">
              <a:spcBef>
                <a:spcPts val="360"/>
              </a:spcBef>
              <a:spcAft>
                <a:spcPts val="0"/>
              </a:spcAft>
              <a:buSzPts val="1080"/>
              <a:buChar char="◼"/>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75" name="Shape 75"/>
        <p:cNvGrpSpPr/>
        <p:nvPr/>
      </p:nvGrpSpPr>
      <p:grpSpPr>
        <a:xfrm>
          <a:off x="0" y="0"/>
          <a:ext cx="0" cy="0"/>
          <a:chOff x="0" y="0"/>
          <a:chExt cx="0" cy="0"/>
        </a:xfrm>
      </p:grpSpPr>
      <p:sp>
        <p:nvSpPr>
          <p:cNvPr id="76" name="Google Shape;76;p68"/>
          <p:cNvSpPr txBox="1"/>
          <p:nvPr>
            <p:ph type="title"/>
          </p:nvPr>
        </p:nvSpPr>
        <p:spPr>
          <a:xfrm>
            <a:off x="304800" y="457200"/>
            <a:ext cx="8686800" cy="8382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7" name="Google Shape;77;p68"/>
          <p:cNvSpPr txBox="1"/>
          <p:nvPr>
            <p:ph idx="1" type="body"/>
          </p:nvPr>
        </p:nvSpPr>
        <p:spPr>
          <a:xfrm rot="5400000">
            <a:off x="2385219" y="-526257"/>
            <a:ext cx="4525963" cy="8686800"/>
          </a:xfrm>
          <a:prstGeom prst="rect">
            <a:avLst/>
          </a:prstGeom>
          <a:noFill/>
          <a:ln>
            <a:noFill/>
          </a:ln>
        </p:spPr>
        <p:txBody>
          <a:bodyPr anchorCtr="0" anchor="t" bIns="45700" lIns="91425" spcFirstLastPara="1" rIns="91425" wrap="square" tIns="45700">
            <a:normAutofit/>
          </a:bodyPr>
          <a:lstStyle>
            <a:lvl1pPr indent="-308610" lvl="0" marL="457200" algn="l">
              <a:spcBef>
                <a:spcPts val="360"/>
              </a:spcBef>
              <a:spcAft>
                <a:spcPts val="0"/>
              </a:spcAft>
              <a:buSzPts val="1260"/>
              <a:buChar char="🞭"/>
              <a:defRPr/>
            </a:lvl1pPr>
            <a:lvl2pPr indent="-308610" lvl="1" marL="914400" algn="l">
              <a:spcBef>
                <a:spcPts val="360"/>
              </a:spcBef>
              <a:spcAft>
                <a:spcPts val="0"/>
              </a:spcAft>
              <a:buSzPts val="1260"/>
              <a:buChar char="🞤"/>
              <a:defRPr/>
            </a:lvl2pPr>
            <a:lvl3pPr indent="-308610" lvl="2" marL="1371600" algn="l">
              <a:spcBef>
                <a:spcPts val="360"/>
              </a:spcBef>
              <a:spcAft>
                <a:spcPts val="0"/>
              </a:spcAft>
              <a:buSzPts val="1260"/>
              <a:buChar char="🞫"/>
              <a:defRPr/>
            </a:lvl3pPr>
            <a:lvl4pPr indent="-308610" lvl="3" marL="1828800" algn="l">
              <a:spcBef>
                <a:spcPts val="360"/>
              </a:spcBef>
              <a:spcAft>
                <a:spcPts val="0"/>
              </a:spcAft>
              <a:buSzPts val="1260"/>
              <a:buChar char="🞲"/>
              <a:defRPr/>
            </a:lvl4pPr>
            <a:lvl5pPr indent="-297179" lvl="4" marL="2286000" algn="l">
              <a:spcBef>
                <a:spcPts val="360"/>
              </a:spcBef>
              <a:spcAft>
                <a:spcPts val="0"/>
              </a:spcAft>
              <a:buSzPts val="1080"/>
              <a:buChar char="🞩"/>
              <a:defRPr/>
            </a:lvl5pPr>
            <a:lvl6pPr indent="-297179" lvl="5" marL="2743200" algn="l">
              <a:spcBef>
                <a:spcPts val="360"/>
              </a:spcBef>
              <a:spcAft>
                <a:spcPts val="0"/>
              </a:spcAft>
              <a:buSzPts val="1080"/>
              <a:buChar char="🞤"/>
              <a:defRPr/>
            </a:lvl6pPr>
            <a:lvl7pPr indent="-297179" lvl="6" marL="3200400" algn="l">
              <a:spcBef>
                <a:spcPts val="360"/>
              </a:spcBef>
              <a:spcAft>
                <a:spcPts val="0"/>
              </a:spcAft>
              <a:buSzPts val="1080"/>
              <a:buChar char="🞲"/>
              <a:defRPr/>
            </a:lvl7pPr>
            <a:lvl8pPr indent="-297179" lvl="7" marL="3657600" algn="l">
              <a:spcBef>
                <a:spcPts val="360"/>
              </a:spcBef>
              <a:spcAft>
                <a:spcPts val="0"/>
              </a:spcAft>
              <a:buSzPts val="1080"/>
              <a:buChar char="◆"/>
              <a:defRPr/>
            </a:lvl8pPr>
            <a:lvl9pPr indent="-297179" lvl="8" marL="4114800" algn="l">
              <a:spcBef>
                <a:spcPts val="360"/>
              </a:spcBef>
              <a:spcAft>
                <a:spcPts val="0"/>
              </a:spcAft>
              <a:buSzPts val="1080"/>
              <a:buChar char="◼"/>
              <a:defRPr/>
            </a:lvl9pPr>
          </a:lstStyle>
          <a:p/>
        </p:txBody>
      </p:sp>
      <p:sp>
        <p:nvSpPr>
          <p:cNvPr id="78" name="Google Shape;78;p68"/>
          <p:cNvSpPr txBox="1"/>
          <p:nvPr>
            <p:ph idx="10" type="dt"/>
          </p:nvPr>
        </p:nvSpPr>
        <p:spPr>
          <a:xfrm>
            <a:off x="6477000" y="76200"/>
            <a:ext cx="2514600" cy="2889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68"/>
          <p:cNvSpPr txBox="1"/>
          <p:nvPr>
            <p:ph idx="11" type="ftr"/>
          </p:nvPr>
        </p:nvSpPr>
        <p:spPr>
          <a:xfrm>
            <a:off x="3124200" y="76200"/>
            <a:ext cx="3352800" cy="2889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68"/>
          <p:cNvSpPr txBox="1"/>
          <p:nvPr>
            <p:ph idx="12" type="sldNum"/>
          </p:nvPr>
        </p:nvSpPr>
        <p:spPr>
          <a:xfrm>
            <a:off x="8229600" y="6477000"/>
            <a:ext cx="762000" cy="244475"/>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showMasterSp="0" type="vertTitleAndTx">
  <p:cSld name="VERTICAL_TITLE_AND_VERTICAL_TEXT">
    <p:spTree>
      <p:nvGrpSpPr>
        <p:cNvPr id="81" name="Shape 81"/>
        <p:cNvGrpSpPr/>
        <p:nvPr/>
      </p:nvGrpSpPr>
      <p:grpSpPr>
        <a:xfrm>
          <a:off x="0" y="0"/>
          <a:ext cx="0" cy="0"/>
          <a:chOff x="0" y="0"/>
          <a:chExt cx="0" cy="0"/>
        </a:xfrm>
      </p:grpSpPr>
      <p:sp>
        <p:nvSpPr>
          <p:cNvPr id="82" name="Google Shape;82;p69"/>
          <p:cNvSpPr txBox="1"/>
          <p:nvPr>
            <p:ph type="title"/>
          </p:nvPr>
        </p:nvSpPr>
        <p:spPr>
          <a:xfrm rot="5400000">
            <a:off x="4846638" y="2560639"/>
            <a:ext cx="5851525" cy="18288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3" name="Google Shape;83;p69"/>
          <p:cNvSpPr txBox="1"/>
          <p:nvPr>
            <p:ph idx="1" type="body"/>
          </p:nvPr>
        </p:nvSpPr>
        <p:spPr>
          <a:xfrm rot="5400000">
            <a:off x="655638" y="350838"/>
            <a:ext cx="5851525" cy="6248400"/>
          </a:xfrm>
          <a:prstGeom prst="rect">
            <a:avLst/>
          </a:prstGeom>
          <a:noFill/>
          <a:ln>
            <a:noFill/>
          </a:ln>
        </p:spPr>
        <p:txBody>
          <a:bodyPr anchorCtr="0" anchor="t" bIns="45700" lIns="91425" spcFirstLastPara="1" rIns="91425" wrap="square" tIns="45700">
            <a:normAutofit/>
          </a:bodyPr>
          <a:lstStyle>
            <a:lvl1pPr indent="-308610" lvl="0" marL="457200" algn="l">
              <a:spcBef>
                <a:spcPts val="360"/>
              </a:spcBef>
              <a:spcAft>
                <a:spcPts val="0"/>
              </a:spcAft>
              <a:buSzPts val="1260"/>
              <a:buChar char="🞭"/>
              <a:defRPr/>
            </a:lvl1pPr>
            <a:lvl2pPr indent="-308610" lvl="1" marL="914400" algn="l">
              <a:spcBef>
                <a:spcPts val="360"/>
              </a:spcBef>
              <a:spcAft>
                <a:spcPts val="0"/>
              </a:spcAft>
              <a:buSzPts val="1260"/>
              <a:buChar char="🞤"/>
              <a:defRPr/>
            </a:lvl2pPr>
            <a:lvl3pPr indent="-308610" lvl="2" marL="1371600" algn="l">
              <a:spcBef>
                <a:spcPts val="360"/>
              </a:spcBef>
              <a:spcAft>
                <a:spcPts val="0"/>
              </a:spcAft>
              <a:buSzPts val="1260"/>
              <a:buChar char="🞫"/>
              <a:defRPr/>
            </a:lvl3pPr>
            <a:lvl4pPr indent="-308610" lvl="3" marL="1828800" algn="l">
              <a:spcBef>
                <a:spcPts val="360"/>
              </a:spcBef>
              <a:spcAft>
                <a:spcPts val="0"/>
              </a:spcAft>
              <a:buSzPts val="1260"/>
              <a:buChar char="🞲"/>
              <a:defRPr/>
            </a:lvl4pPr>
            <a:lvl5pPr indent="-297179" lvl="4" marL="2286000" algn="l">
              <a:spcBef>
                <a:spcPts val="360"/>
              </a:spcBef>
              <a:spcAft>
                <a:spcPts val="0"/>
              </a:spcAft>
              <a:buSzPts val="1080"/>
              <a:buChar char="🞩"/>
              <a:defRPr/>
            </a:lvl5pPr>
            <a:lvl6pPr indent="-297179" lvl="5" marL="2743200" algn="l">
              <a:spcBef>
                <a:spcPts val="360"/>
              </a:spcBef>
              <a:spcAft>
                <a:spcPts val="0"/>
              </a:spcAft>
              <a:buSzPts val="1080"/>
              <a:buChar char="🞤"/>
              <a:defRPr/>
            </a:lvl6pPr>
            <a:lvl7pPr indent="-297179" lvl="6" marL="3200400" algn="l">
              <a:spcBef>
                <a:spcPts val="360"/>
              </a:spcBef>
              <a:spcAft>
                <a:spcPts val="0"/>
              </a:spcAft>
              <a:buSzPts val="1080"/>
              <a:buChar char="🞲"/>
              <a:defRPr/>
            </a:lvl7pPr>
            <a:lvl8pPr indent="-297179" lvl="7" marL="3657600" algn="l">
              <a:spcBef>
                <a:spcPts val="360"/>
              </a:spcBef>
              <a:spcAft>
                <a:spcPts val="0"/>
              </a:spcAft>
              <a:buSzPts val="1080"/>
              <a:buChar char="◆"/>
              <a:defRPr/>
            </a:lvl8pPr>
            <a:lvl9pPr indent="-297179" lvl="8" marL="4114800" algn="l">
              <a:spcBef>
                <a:spcPts val="360"/>
              </a:spcBef>
              <a:spcAft>
                <a:spcPts val="0"/>
              </a:spcAft>
              <a:buSzPts val="1080"/>
              <a:buChar char="◼"/>
              <a:defRPr/>
            </a:lvl9pPr>
          </a:lstStyle>
          <a:p/>
        </p:txBody>
      </p:sp>
      <p:sp>
        <p:nvSpPr>
          <p:cNvPr id="84" name="Google Shape;84;p69"/>
          <p:cNvSpPr txBox="1"/>
          <p:nvPr>
            <p:ph idx="10" type="dt"/>
          </p:nvPr>
        </p:nvSpPr>
        <p:spPr>
          <a:xfrm>
            <a:off x="6477000" y="76200"/>
            <a:ext cx="2514600" cy="28892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69"/>
          <p:cNvSpPr txBox="1"/>
          <p:nvPr>
            <p:ph idx="11" type="ftr"/>
          </p:nvPr>
        </p:nvSpPr>
        <p:spPr>
          <a:xfrm>
            <a:off x="3124200" y="76200"/>
            <a:ext cx="3352800" cy="288925"/>
          </a:xfrm>
          <a:prstGeom prst="rect">
            <a:avLst/>
          </a:prstGeom>
          <a:noFill/>
          <a:ln>
            <a:noFill/>
          </a:ln>
        </p:spPr>
        <p:txBody>
          <a:bodyPr anchorCtr="0" anchor="t"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69"/>
          <p:cNvSpPr txBox="1"/>
          <p:nvPr>
            <p:ph idx="12" type="sldNum"/>
          </p:nvPr>
        </p:nvSpPr>
        <p:spPr>
          <a:xfrm>
            <a:off x="8229600" y="6477000"/>
            <a:ext cx="762000" cy="244475"/>
          </a:xfrm>
          <a:prstGeom prst="rect">
            <a:avLst/>
          </a:prstGeom>
          <a:noFill/>
          <a:ln>
            <a:noFill/>
          </a:ln>
        </p:spPr>
        <p:txBody>
          <a:bodyPr anchorCtr="0" anchor="t"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ru-RU"/>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2.xml"/><Relationship Id="rId12" Type="http://schemas.openxmlformats.org/officeDocument/2006/relationships/slideLayout" Target="../slideLayouts/slideLayout11.xml"/><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5" name="Shape 5"/>
        <p:cNvGrpSpPr/>
        <p:nvPr/>
      </p:nvGrpSpPr>
      <p:grpSpPr>
        <a:xfrm>
          <a:off x="0" y="0"/>
          <a:ext cx="0" cy="0"/>
          <a:chOff x="0" y="0"/>
          <a:chExt cx="0" cy="0"/>
        </a:xfrm>
      </p:grpSpPr>
      <p:cxnSp>
        <p:nvCxnSpPr>
          <p:cNvPr id="6" name="Google Shape;6;p58"/>
          <p:cNvCxnSpPr/>
          <p:nvPr/>
        </p:nvCxnSpPr>
        <p:spPr>
          <a:xfrm>
            <a:off x="514350" y="1050898"/>
            <a:ext cx="8629650" cy="2381"/>
          </a:xfrm>
          <a:prstGeom prst="straightConnector1">
            <a:avLst/>
          </a:prstGeom>
          <a:noFill/>
          <a:ln cap="flat" cmpd="sng" w="9525">
            <a:solidFill>
              <a:schemeClr val="accent1"/>
            </a:solidFill>
            <a:prstDash val="solid"/>
            <a:round/>
            <a:headEnd len="sm" w="sm" type="none"/>
            <a:tailEnd len="sm" w="sm" type="none"/>
          </a:ln>
        </p:spPr>
      </p:cxnSp>
      <p:sp>
        <p:nvSpPr>
          <p:cNvPr id="7" name="Google Shape;7;p58"/>
          <p:cNvSpPr txBox="1"/>
          <p:nvPr>
            <p:ph idx="1" type="body"/>
          </p:nvPr>
        </p:nvSpPr>
        <p:spPr>
          <a:xfrm>
            <a:off x="304800" y="1554162"/>
            <a:ext cx="8686800" cy="4525963"/>
          </a:xfrm>
          <a:prstGeom prst="rect">
            <a:avLst/>
          </a:prstGeom>
          <a:noFill/>
          <a:ln>
            <a:noFill/>
          </a:ln>
        </p:spPr>
        <p:txBody>
          <a:bodyPr anchorCtr="0" anchor="t" bIns="45700" lIns="91425" spcFirstLastPara="1" rIns="91425" wrap="square" tIns="45700">
            <a:normAutofit/>
          </a:bodyPr>
          <a:lstStyle>
            <a:lvl1pPr indent="-370840" lvl="0" marL="457200" marR="0" rtl="0" algn="l">
              <a:spcBef>
                <a:spcPts val="640"/>
              </a:spcBef>
              <a:spcAft>
                <a:spcPts val="0"/>
              </a:spcAft>
              <a:buClr>
                <a:schemeClr val="accent1"/>
              </a:buClr>
              <a:buSzPts val="2240"/>
              <a:buFont typeface="Noto Sans Symbols"/>
              <a:buChar char="🞭"/>
              <a:defRPr b="0" i="0" sz="3200" u="none" cap="none" strike="noStrike">
                <a:solidFill>
                  <a:schemeClr val="dk2"/>
                </a:solidFill>
                <a:latin typeface="Libre Franklin"/>
                <a:ea typeface="Libre Franklin"/>
                <a:cs typeface="Libre Franklin"/>
                <a:sym typeface="Libre Franklin"/>
              </a:defRPr>
            </a:lvl1pPr>
            <a:lvl2pPr indent="-353060" lvl="1" marL="914400" marR="0" rtl="0" algn="l">
              <a:spcBef>
                <a:spcPts val="560"/>
              </a:spcBef>
              <a:spcAft>
                <a:spcPts val="0"/>
              </a:spcAft>
              <a:buClr>
                <a:schemeClr val="accent1"/>
              </a:buClr>
              <a:buSzPts val="1960"/>
              <a:buFont typeface="Noto Sans Symbols"/>
              <a:buChar char="🞤"/>
              <a:defRPr b="0" i="0" sz="2800" u="none" cap="none" strike="noStrike">
                <a:solidFill>
                  <a:schemeClr val="dk2"/>
                </a:solidFill>
                <a:latin typeface="Libre Franklin"/>
                <a:ea typeface="Libre Franklin"/>
                <a:cs typeface="Libre Franklin"/>
                <a:sym typeface="Libre Franklin"/>
              </a:defRPr>
            </a:lvl2pPr>
            <a:lvl3pPr indent="-335280" lvl="2" marL="1371600" marR="0" rtl="0" algn="l">
              <a:spcBef>
                <a:spcPts val="480"/>
              </a:spcBef>
              <a:spcAft>
                <a:spcPts val="0"/>
              </a:spcAft>
              <a:buClr>
                <a:schemeClr val="accent1"/>
              </a:buClr>
              <a:buSzPts val="1680"/>
              <a:buFont typeface="Noto Sans Symbols"/>
              <a:buChar char="🞫"/>
              <a:defRPr b="0" i="0" sz="2400" u="none" cap="none" strike="noStrike">
                <a:solidFill>
                  <a:schemeClr val="dk2"/>
                </a:solidFill>
                <a:latin typeface="Libre Franklin"/>
                <a:ea typeface="Libre Franklin"/>
                <a:cs typeface="Libre Franklin"/>
                <a:sym typeface="Libre Franklin"/>
              </a:defRPr>
            </a:lvl3pPr>
            <a:lvl4pPr indent="-317500" lvl="3" marL="1828800" marR="0" rtl="0" algn="l">
              <a:spcBef>
                <a:spcPts val="400"/>
              </a:spcBef>
              <a:spcAft>
                <a:spcPts val="0"/>
              </a:spcAft>
              <a:buClr>
                <a:schemeClr val="accent1"/>
              </a:buClr>
              <a:buSzPts val="1400"/>
              <a:buFont typeface="Noto Sans Symbols"/>
              <a:buChar char="🞲"/>
              <a:defRPr b="0" i="0" sz="2000" u="none" cap="none" strike="noStrike">
                <a:solidFill>
                  <a:schemeClr val="dk2"/>
                </a:solidFill>
                <a:latin typeface="Libre Franklin"/>
                <a:ea typeface="Libre Franklin"/>
                <a:cs typeface="Libre Franklin"/>
                <a:sym typeface="Libre Franklin"/>
              </a:defRPr>
            </a:lvl4pPr>
            <a:lvl5pPr indent="-297179" lvl="4" marL="2286000" marR="0" rtl="0" algn="l">
              <a:spcBef>
                <a:spcPts val="360"/>
              </a:spcBef>
              <a:spcAft>
                <a:spcPts val="0"/>
              </a:spcAft>
              <a:buClr>
                <a:schemeClr val="accent1"/>
              </a:buClr>
              <a:buSzPts val="1080"/>
              <a:buFont typeface="Noto Sans Symbols"/>
              <a:buChar char="🞩"/>
              <a:defRPr b="0" i="0" sz="1800" u="none" cap="none" strike="noStrike">
                <a:solidFill>
                  <a:schemeClr val="dk2"/>
                </a:solidFill>
                <a:latin typeface="Libre Franklin"/>
                <a:ea typeface="Libre Franklin"/>
                <a:cs typeface="Libre Franklin"/>
                <a:sym typeface="Libre Franklin"/>
              </a:defRPr>
            </a:lvl5pPr>
            <a:lvl6pPr indent="-297179" lvl="5" marL="2743200" marR="0" rtl="0" algn="l">
              <a:spcBef>
                <a:spcPts val="360"/>
              </a:spcBef>
              <a:spcAft>
                <a:spcPts val="0"/>
              </a:spcAft>
              <a:buClr>
                <a:schemeClr val="accent1"/>
              </a:buClr>
              <a:buSzPts val="1080"/>
              <a:buFont typeface="Noto Sans Symbols"/>
              <a:buChar char="🞤"/>
              <a:defRPr b="0" i="0" sz="1800" u="none" cap="none" strike="noStrike">
                <a:solidFill>
                  <a:schemeClr val="dk2"/>
                </a:solidFill>
                <a:latin typeface="Libre Franklin"/>
                <a:ea typeface="Libre Franklin"/>
                <a:cs typeface="Libre Franklin"/>
                <a:sym typeface="Libre Franklin"/>
              </a:defRPr>
            </a:lvl6pPr>
            <a:lvl7pPr indent="-289560" lvl="6" marL="3200400" marR="0" rtl="0" algn="l">
              <a:spcBef>
                <a:spcPts val="320"/>
              </a:spcBef>
              <a:spcAft>
                <a:spcPts val="0"/>
              </a:spcAft>
              <a:buClr>
                <a:schemeClr val="accent1"/>
              </a:buClr>
              <a:buSzPts val="960"/>
              <a:buFont typeface="Noto Sans Symbols"/>
              <a:buChar char="🞲"/>
              <a:defRPr b="0" i="0" sz="1600" u="none" cap="none" strike="noStrike">
                <a:solidFill>
                  <a:schemeClr val="dk2"/>
                </a:solidFill>
                <a:latin typeface="Libre Franklin"/>
                <a:ea typeface="Libre Franklin"/>
                <a:cs typeface="Libre Franklin"/>
                <a:sym typeface="Libre Franklin"/>
              </a:defRPr>
            </a:lvl7pPr>
            <a:lvl8pPr indent="-289559" lvl="7" marL="3657600" marR="0" rtl="0" algn="l">
              <a:spcBef>
                <a:spcPts val="320"/>
              </a:spcBef>
              <a:spcAft>
                <a:spcPts val="0"/>
              </a:spcAft>
              <a:buClr>
                <a:schemeClr val="accent1"/>
              </a:buClr>
              <a:buSzPts val="960"/>
              <a:buFont typeface="Noto Sans Symbols"/>
              <a:buChar char="◆"/>
              <a:defRPr b="0" i="0" sz="1600" u="none" cap="none" strike="noStrike">
                <a:solidFill>
                  <a:schemeClr val="dk2"/>
                </a:solidFill>
                <a:latin typeface="Libre Franklin"/>
                <a:ea typeface="Libre Franklin"/>
                <a:cs typeface="Libre Franklin"/>
                <a:sym typeface="Libre Franklin"/>
              </a:defRPr>
            </a:lvl8pPr>
            <a:lvl9pPr indent="-281940" lvl="8" marL="4114800" marR="0" rtl="0" algn="l">
              <a:spcBef>
                <a:spcPts val="280"/>
              </a:spcBef>
              <a:spcAft>
                <a:spcPts val="0"/>
              </a:spcAft>
              <a:buClr>
                <a:schemeClr val="accent1"/>
              </a:buClr>
              <a:buSzPts val="840"/>
              <a:buFont typeface="Noto Sans Symbols"/>
              <a:buChar char="◼"/>
              <a:defRPr b="0" i="0" sz="1400" u="none" cap="none" strike="noStrike">
                <a:solidFill>
                  <a:schemeClr val="dk2"/>
                </a:solidFill>
                <a:latin typeface="Libre Franklin"/>
                <a:ea typeface="Libre Franklin"/>
                <a:cs typeface="Libre Franklin"/>
                <a:sym typeface="Libre Franklin"/>
              </a:defRPr>
            </a:lvl9pPr>
          </a:lstStyle>
          <a:p/>
        </p:txBody>
      </p:sp>
      <p:sp>
        <p:nvSpPr>
          <p:cNvPr id="8" name="Google Shape;8;p58"/>
          <p:cNvSpPr txBox="1"/>
          <p:nvPr>
            <p:ph idx="10" type="dt"/>
          </p:nvPr>
        </p:nvSpPr>
        <p:spPr>
          <a:xfrm>
            <a:off x="6477000" y="76200"/>
            <a:ext cx="2514600" cy="2889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D28E28"/>
                </a:solidFill>
                <a:latin typeface="Libre Franklin"/>
                <a:ea typeface="Libre Franklin"/>
                <a:cs typeface="Libre Franklin"/>
                <a:sym typeface="Libre Franklin"/>
              </a:defRPr>
            </a:lvl1pPr>
            <a:lvl2pPr lvl="1"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2pPr>
            <a:lvl3pPr lvl="2"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3pPr>
            <a:lvl4pPr lvl="3"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4pPr>
            <a:lvl5pPr lvl="4"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5pPr>
            <a:lvl6pPr lvl="5"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6pPr>
            <a:lvl7pPr lvl="6"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7pPr>
            <a:lvl8pPr lvl="7"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8pPr>
            <a:lvl9pPr lvl="8"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9pPr>
          </a:lstStyle>
          <a:p/>
        </p:txBody>
      </p:sp>
      <p:sp>
        <p:nvSpPr>
          <p:cNvPr id="9" name="Google Shape;9;p58"/>
          <p:cNvSpPr txBox="1"/>
          <p:nvPr>
            <p:ph idx="11" type="ftr"/>
          </p:nvPr>
        </p:nvSpPr>
        <p:spPr>
          <a:xfrm>
            <a:off x="3124200" y="76200"/>
            <a:ext cx="3352800" cy="288925"/>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rgbClr val="D28E28"/>
                </a:solidFill>
                <a:latin typeface="Libre Franklin"/>
                <a:ea typeface="Libre Franklin"/>
                <a:cs typeface="Libre Franklin"/>
                <a:sym typeface="Libre Franklin"/>
              </a:defRPr>
            </a:lvl1pPr>
            <a:lvl2pPr lvl="1"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2pPr>
            <a:lvl3pPr lvl="2"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3pPr>
            <a:lvl4pPr lvl="3"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4pPr>
            <a:lvl5pPr lvl="4"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5pPr>
            <a:lvl6pPr lvl="5"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6pPr>
            <a:lvl7pPr lvl="6"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7pPr>
            <a:lvl8pPr lvl="7"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8pPr>
            <a:lvl9pPr lvl="8"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9pPr>
          </a:lstStyle>
          <a:p/>
        </p:txBody>
      </p:sp>
      <p:sp>
        <p:nvSpPr>
          <p:cNvPr id="10" name="Google Shape;10;p58"/>
          <p:cNvSpPr txBox="1"/>
          <p:nvPr>
            <p:ph idx="12" type="sldNum"/>
          </p:nvPr>
        </p:nvSpPr>
        <p:spPr>
          <a:xfrm>
            <a:off x="8229600" y="6477000"/>
            <a:ext cx="762000" cy="244475"/>
          </a:xfrm>
          <a:prstGeom prst="rect">
            <a:avLst/>
          </a:prstGeom>
          <a:noFill/>
          <a:ln>
            <a:noFill/>
          </a:ln>
        </p:spPr>
        <p:txBody>
          <a:bodyPr anchorCtr="0" anchor="t" bIns="45700" lIns="91425" spcFirstLastPara="1" rIns="91425" wrap="square" tIns="45700">
            <a:noAutofit/>
          </a:bodyPr>
          <a:lstStyle>
            <a:lvl1pPr indent="0" lvl="0" marL="0" marR="0" rtl="0" algn="r">
              <a:spcBef>
                <a:spcPts val="0"/>
              </a:spcBef>
              <a:buNone/>
              <a:defRPr b="0" i="0" sz="1200" u="none" cap="none" strike="noStrike">
                <a:solidFill>
                  <a:srgbClr val="D28E28"/>
                </a:solidFill>
                <a:latin typeface="Libre Franklin"/>
                <a:ea typeface="Libre Franklin"/>
                <a:cs typeface="Libre Franklin"/>
                <a:sym typeface="Libre Franklin"/>
              </a:defRPr>
            </a:lvl1pPr>
            <a:lvl2pPr indent="0" lvl="1" marL="0" marR="0" rtl="0" algn="r">
              <a:spcBef>
                <a:spcPts val="0"/>
              </a:spcBef>
              <a:buNone/>
              <a:defRPr b="0" i="0" sz="1200" u="none" cap="none" strike="noStrike">
                <a:solidFill>
                  <a:srgbClr val="D28E28"/>
                </a:solidFill>
                <a:latin typeface="Libre Franklin"/>
                <a:ea typeface="Libre Franklin"/>
                <a:cs typeface="Libre Franklin"/>
                <a:sym typeface="Libre Franklin"/>
              </a:defRPr>
            </a:lvl2pPr>
            <a:lvl3pPr indent="0" lvl="2" marL="0" marR="0" rtl="0" algn="r">
              <a:spcBef>
                <a:spcPts val="0"/>
              </a:spcBef>
              <a:buNone/>
              <a:defRPr b="0" i="0" sz="1200" u="none" cap="none" strike="noStrike">
                <a:solidFill>
                  <a:srgbClr val="D28E28"/>
                </a:solidFill>
                <a:latin typeface="Libre Franklin"/>
                <a:ea typeface="Libre Franklin"/>
                <a:cs typeface="Libre Franklin"/>
                <a:sym typeface="Libre Franklin"/>
              </a:defRPr>
            </a:lvl3pPr>
            <a:lvl4pPr indent="0" lvl="3" marL="0" marR="0" rtl="0" algn="r">
              <a:spcBef>
                <a:spcPts val="0"/>
              </a:spcBef>
              <a:buNone/>
              <a:defRPr b="0" i="0" sz="1200" u="none" cap="none" strike="noStrike">
                <a:solidFill>
                  <a:srgbClr val="D28E28"/>
                </a:solidFill>
                <a:latin typeface="Libre Franklin"/>
                <a:ea typeface="Libre Franklin"/>
                <a:cs typeface="Libre Franklin"/>
                <a:sym typeface="Libre Franklin"/>
              </a:defRPr>
            </a:lvl4pPr>
            <a:lvl5pPr indent="0" lvl="4" marL="0" marR="0" rtl="0" algn="r">
              <a:spcBef>
                <a:spcPts val="0"/>
              </a:spcBef>
              <a:buNone/>
              <a:defRPr b="0" i="0" sz="1200" u="none" cap="none" strike="noStrike">
                <a:solidFill>
                  <a:srgbClr val="D28E28"/>
                </a:solidFill>
                <a:latin typeface="Libre Franklin"/>
                <a:ea typeface="Libre Franklin"/>
                <a:cs typeface="Libre Franklin"/>
                <a:sym typeface="Libre Franklin"/>
              </a:defRPr>
            </a:lvl5pPr>
            <a:lvl6pPr indent="0" lvl="5" marL="0" marR="0" rtl="0" algn="r">
              <a:spcBef>
                <a:spcPts val="0"/>
              </a:spcBef>
              <a:buNone/>
              <a:defRPr b="0" i="0" sz="1200" u="none" cap="none" strike="noStrike">
                <a:solidFill>
                  <a:srgbClr val="D28E28"/>
                </a:solidFill>
                <a:latin typeface="Libre Franklin"/>
                <a:ea typeface="Libre Franklin"/>
                <a:cs typeface="Libre Franklin"/>
                <a:sym typeface="Libre Franklin"/>
              </a:defRPr>
            </a:lvl6pPr>
            <a:lvl7pPr indent="0" lvl="6" marL="0" marR="0" rtl="0" algn="r">
              <a:spcBef>
                <a:spcPts val="0"/>
              </a:spcBef>
              <a:buNone/>
              <a:defRPr b="0" i="0" sz="1200" u="none" cap="none" strike="noStrike">
                <a:solidFill>
                  <a:srgbClr val="D28E28"/>
                </a:solidFill>
                <a:latin typeface="Libre Franklin"/>
                <a:ea typeface="Libre Franklin"/>
                <a:cs typeface="Libre Franklin"/>
                <a:sym typeface="Libre Franklin"/>
              </a:defRPr>
            </a:lvl7pPr>
            <a:lvl8pPr indent="0" lvl="7" marL="0" marR="0" rtl="0" algn="r">
              <a:spcBef>
                <a:spcPts val="0"/>
              </a:spcBef>
              <a:buNone/>
              <a:defRPr b="0" i="0" sz="1200" u="none" cap="none" strike="noStrike">
                <a:solidFill>
                  <a:srgbClr val="D28E28"/>
                </a:solidFill>
                <a:latin typeface="Libre Franklin"/>
                <a:ea typeface="Libre Franklin"/>
                <a:cs typeface="Libre Franklin"/>
                <a:sym typeface="Libre Franklin"/>
              </a:defRPr>
            </a:lvl8pPr>
            <a:lvl9pPr indent="0" lvl="8" marL="0" marR="0" rtl="0" algn="r">
              <a:spcBef>
                <a:spcPts val="0"/>
              </a:spcBef>
              <a:buNone/>
              <a:defRPr b="0" i="0" sz="1200" u="none" cap="none" strike="noStrike">
                <a:solidFill>
                  <a:srgbClr val="D28E28"/>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ru-RU"/>
              <a:t>‹#›</a:t>
            </a:fld>
            <a:endParaRPr/>
          </a:p>
        </p:txBody>
      </p:sp>
      <p:sp>
        <p:nvSpPr>
          <p:cNvPr id="11" name="Google Shape;11;p58"/>
          <p:cNvSpPr txBox="1"/>
          <p:nvPr>
            <p:ph type="title"/>
          </p:nvPr>
        </p:nvSpPr>
        <p:spPr>
          <a:xfrm>
            <a:off x="304800" y="457200"/>
            <a:ext cx="8686800" cy="838200"/>
          </a:xfrm>
          <a:prstGeom prst="rect">
            <a:avLst/>
          </a:prstGeom>
          <a:noFill/>
          <a:ln>
            <a:noFill/>
          </a:ln>
        </p:spPr>
        <p:txBody>
          <a:bodyPr anchorCtr="0" anchor="ctr" bIns="45700" lIns="91425" spcFirstLastPara="1" rIns="91425" wrap="square" tIns="45700">
            <a:normAutofit/>
          </a:bodyPr>
          <a:lstStyle>
            <a:lvl1pPr lvl="0" marR="0" rtl="0" algn="l">
              <a:spcBef>
                <a:spcPts val="0"/>
              </a:spcBef>
              <a:spcAft>
                <a:spcPts val="0"/>
              </a:spcAft>
              <a:buClr>
                <a:schemeClr val="dk2"/>
              </a:buClr>
              <a:buSzPts val="3600"/>
              <a:buFont typeface="Libre Franklin Medium"/>
              <a:buNone/>
              <a:defRPr b="0" i="0" sz="3600" u="none" cap="none" strike="noStrike">
                <a:solidFill>
                  <a:schemeClr val="dk2"/>
                </a:solidFill>
                <a:latin typeface="Libre Franklin Medium"/>
                <a:ea typeface="Libre Franklin Medium"/>
                <a:cs typeface="Libre Franklin Medium"/>
                <a:sym typeface="Libre Franklin Medium"/>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cxnSp>
        <p:nvCxnSpPr>
          <p:cNvPr id="12" name="Google Shape;12;p58"/>
          <p:cNvCxnSpPr/>
          <p:nvPr/>
        </p:nvCxnSpPr>
        <p:spPr>
          <a:xfrm>
            <a:off x="514350" y="1050898"/>
            <a:ext cx="8629650" cy="2381"/>
          </a:xfrm>
          <a:prstGeom prst="straightConnector1">
            <a:avLst/>
          </a:prstGeom>
          <a:noFill/>
          <a:ln cap="flat" cmpd="sng" w="9525">
            <a:solidFill>
              <a:schemeClr val="accent1"/>
            </a:solidFill>
            <a:prstDash val="solid"/>
            <a:round/>
            <a:headEnd len="sm" w="sm" type="none"/>
            <a:tailEnd len="sm" w="sm" type="none"/>
          </a:ln>
        </p:spPr>
      </p:cxnSp>
      <p:cxnSp>
        <p:nvCxnSpPr>
          <p:cNvPr id="13" name="Google Shape;13;p58"/>
          <p:cNvCxnSpPr/>
          <p:nvPr/>
        </p:nvCxnSpPr>
        <p:spPr>
          <a:xfrm>
            <a:off x="514350" y="1057986"/>
            <a:ext cx="8629650" cy="2381"/>
          </a:xfrm>
          <a:prstGeom prst="straightConnector1">
            <a:avLst/>
          </a:prstGeom>
          <a:noFill/>
          <a:ln cap="flat" cmpd="sng" w="9525">
            <a:solidFill>
              <a:schemeClr val="accent1"/>
            </a:solidFill>
            <a:prstDash val="solid"/>
            <a:round/>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4.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3.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0.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 name="Shape 90"/>
        <p:cNvGrpSpPr/>
        <p:nvPr/>
      </p:nvGrpSpPr>
      <p:grpSpPr>
        <a:xfrm>
          <a:off x="0" y="0"/>
          <a:ext cx="0" cy="0"/>
          <a:chOff x="0" y="0"/>
          <a:chExt cx="0" cy="0"/>
        </a:xfrm>
      </p:grpSpPr>
      <p:sp>
        <p:nvSpPr>
          <p:cNvPr id="91" name="Google Shape;91;p1"/>
          <p:cNvSpPr txBox="1"/>
          <p:nvPr>
            <p:ph type="ctrTitle"/>
          </p:nvPr>
        </p:nvSpPr>
        <p:spPr>
          <a:xfrm>
            <a:off x="251520" y="260649"/>
            <a:ext cx="8784976" cy="1728191"/>
          </a:xfrm>
          <a:prstGeom prst="rect">
            <a:avLst/>
          </a:prstGeom>
          <a:noFill/>
          <a:ln>
            <a:noFill/>
          </a:ln>
        </p:spPr>
        <p:txBody>
          <a:bodyPr anchorCtr="0" anchor="t" bIns="45700" lIns="91425" spcFirstLastPara="1" rIns="91425" wrap="square" tIns="45700">
            <a:noAutofit/>
          </a:bodyPr>
          <a:lstStyle/>
          <a:p>
            <a:pPr indent="0" lvl="0" marL="0" rtl="0" algn="ctr">
              <a:spcBef>
                <a:spcPts val="0"/>
              </a:spcBef>
              <a:spcAft>
                <a:spcPts val="0"/>
              </a:spcAft>
              <a:buClr>
                <a:schemeClr val="dk1"/>
              </a:buClr>
              <a:buSzPts val="3200"/>
              <a:buFont typeface="Times New Roman"/>
              <a:buNone/>
            </a:pPr>
            <a:r>
              <a:rPr b="1" lang="ru-RU" sz="3200" cap="none">
                <a:solidFill>
                  <a:schemeClr val="dk1"/>
                </a:solidFill>
                <a:latin typeface="Times New Roman"/>
                <a:ea typeface="Times New Roman"/>
                <a:cs typeface="Times New Roman"/>
                <a:sym typeface="Times New Roman"/>
              </a:rPr>
              <a:t>“Tajik state university of commerce”  </a:t>
            </a:r>
            <a:br>
              <a:rPr b="1" lang="ru-RU" sz="3200" cap="none">
                <a:solidFill>
                  <a:schemeClr val="dk1"/>
                </a:solidFill>
                <a:latin typeface="Times New Roman"/>
                <a:ea typeface="Times New Roman"/>
                <a:cs typeface="Times New Roman"/>
                <a:sym typeface="Times New Roman"/>
              </a:rPr>
            </a:br>
            <a:r>
              <a:rPr b="1" lang="ru-RU" sz="3200" cap="none">
                <a:solidFill>
                  <a:schemeClr val="dk1"/>
                </a:solidFill>
                <a:latin typeface="Times New Roman"/>
                <a:ea typeface="Times New Roman"/>
                <a:cs typeface="Times New Roman"/>
                <a:sym typeface="Times New Roman"/>
              </a:rPr>
              <a:t>Course: </a:t>
            </a:r>
            <a:r>
              <a:rPr i="1" lang="ru-RU" sz="3200">
                <a:solidFill>
                  <a:schemeClr val="dk1"/>
                </a:solidFill>
              </a:rPr>
              <a:t>F</a:t>
            </a:r>
            <a:r>
              <a:rPr i="1" lang="ru-RU" sz="3200" cap="none">
                <a:solidFill>
                  <a:schemeClr val="dk1"/>
                </a:solidFill>
              </a:rPr>
              <a:t>oreign economic activity of enterprises in the </a:t>
            </a:r>
            <a:r>
              <a:rPr i="1" lang="ru-RU" sz="3200">
                <a:solidFill>
                  <a:schemeClr val="dk1"/>
                </a:solidFill>
              </a:rPr>
              <a:t>R</a:t>
            </a:r>
            <a:r>
              <a:rPr i="1" lang="ru-RU" sz="3200" cap="none">
                <a:solidFill>
                  <a:schemeClr val="dk1"/>
                </a:solidFill>
              </a:rPr>
              <a:t>epublic</a:t>
            </a:r>
            <a:r>
              <a:rPr i="1" lang="ru-RU" sz="3200">
                <a:solidFill>
                  <a:schemeClr val="dk1"/>
                </a:solidFill>
              </a:rPr>
              <a:t> </a:t>
            </a:r>
            <a:r>
              <a:rPr i="1" lang="ru-RU" sz="3200" cap="none">
                <a:solidFill>
                  <a:schemeClr val="dk1"/>
                </a:solidFill>
              </a:rPr>
              <a:t>of</a:t>
            </a:r>
            <a:r>
              <a:rPr i="1" lang="ru-RU" sz="3200">
                <a:solidFill>
                  <a:schemeClr val="dk1"/>
                </a:solidFill>
              </a:rPr>
              <a:t> T</a:t>
            </a:r>
            <a:r>
              <a:rPr i="1" lang="ru-RU" sz="3200" cap="none">
                <a:solidFill>
                  <a:schemeClr val="dk1"/>
                </a:solidFill>
              </a:rPr>
              <a:t>ajikistan</a:t>
            </a:r>
            <a:br>
              <a:rPr b="1" lang="ru-RU" sz="3200" cap="none">
                <a:solidFill>
                  <a:schemeClr val="dk1"/>
                </a:solidFill>
                <a:latin typeface="Times New Roman"/>
                <a:ea typeface="Times New Roman"/>
                <a:cs typeface="Times New Roman"/>
                <a:sym typeface="Times New Roman"/>
              </a:rPr>
            </a:br>
            <a:endParaRPr b="1" sz="3200" cap="none">
              <a:solidFill>
                <a:schemeClr val="dk1"/>
              </a:solidFill>
              <a:latin typeface="Times New Roman"/>
              <a:ea typeface="Times New Roman"/>
              <a:cs typeface="Times New Roman"/>
              <a:sym typeface="Times New Roman"/>
            </a:endParaRPr>
          </a:p>
        </p:txBody>
      </p:sp>
      <p:sp>
        <p:nvSpPr>
          <p:cNvPr id="92" name="Google Shape;92;p1"/>
          <p:cNvSpPr/>
          <p:nvPr>
            <p:ph idx="1" type="subTitle"/>
          </p:nvPr>
        </p:nvSpPr>
        <p:spPr>
          <a:xfrm>
            <a:off x="4139953" y="2276872"/>
            <a:ext cx="4752528" cy="2509450"/>
          </a:xfrm>
          <a:prstGeom prst="roundRect">
            <a:avLst>
              <a:gd fmla="val 6141" name="adj"/>
            </a:avLst>
          </a:prstGeom>
          <a:gradFill>
            <a:gsLst>
              <a:gs pos="0">
                <a:srgbClr val="EEE6D9"/>
              </a:gs>
              <a:gs pos="72000">
                <a:srgbClr val="CBBD97"/>
              </a:gs>
              <a:gs pos="100000">
                <a:srgbClr val="C4B182"/>
              </a:gs>
            </a:gsLst>
            <a:lin ang="5400000" scaled="0"/>
          </a:gradFill>
          <a:ln cap="flat" cmpd="sng" w="10000">
            <a:solidFill>
              <a:schemeClr val="accent5"/>
            </a:solidFill>
            <a:prstDash val="solid"/>
            <a:round/>
            <a:headEnd len="sm" w="sm" type="none"/>
            <a:tailEnd len="sm" w="sm" type="none"/>
          </a:ln>
          <a:effectLst>
            <a:outerShdw blurRad="76200" rotWithShape="0" dir="5400000" dist="50800">
              <a:srgbClr val="4E3B30">
                <a:alpha val="60000"/>
              </a:srgbClr>
            </a:outerShdw>
          </a:effectLst>
        </p:spPr>
        <p:txBody>
          <a:bodyPr anchorCtr="0" anchor="ctr" bIns="45700" lIns="91425" spcFirstLastPara="1" rIns="91425" wrap="square" tIns="45700">
            <a:normAutofit/>
          </a:bodyPr>
          <a:lstStyle/>
          <a:p>
            <a:pPr indent="0" lvl="0" marL="0" marR="0" rtl="0" algn="ctr">
              <a:spcBef>
                <a:spcPts val="0"/>
              </a:spcBef>
              <a:spcAft>
                <a:spcPts val="0"/>
              </a:spcAft>
              <a:buSzPts val="1960"/>
              <a:buNone/>
            </a:pPr>
            <a:r>
              <a:t/>
            </a:r>
            <a:endParaRPr b="1" i="0" sz="2800" u="none" cap="none" strike="noStrike">
              <a:solidFill>
                <a:srgbClr val="FF0000"/>
              </a:solidFill>
              <a:latin typeface="Times New Roman"/>
              <a:ea typeface="Times New Roman"/>
              <a:cs typeface="Times New Roman"/>
              <a:sym typeface="Times New Roman"/>
            </a:endParaRPr>
          </a:p>
          <a:p>
            <a:pPr indent="0" lvl="0" marL="0" rtl="0" algn="ctr">
              <a:spcBef>
                <a:spcPts val="0"/>
              </a:spcBef>
              <a:spcAft>
                <a:spcPts val="0"/>
              </a:spcAft>
              <a:buSzPts val="1960"/>
              <a:buNone/>
            </a:pPr>
            <a:r>
              <a:rPr b="1" lang="ru-RU" sz="2800">
                <a:solidFill>
                  <a:srgbClr val="FF0000"/>
                </a:solidFill>
                <a:latin typeface="Times New Roman"/>
                <a:ea typeface="Times New Roman"/>
                <a:cs typeface="Times New Roman"/>
                <a:sym typeface="Times New Roman"/>
              </a:rPr>
              <a:t>Week 2:</a:t>
            </a:r>
            <a:endParaRPr b="1" sz="2800">
              <a:solidFill>
                <a:srgbClr val="FF0000"/>
              </a:solidFill>
              <a:latin typeface="Times New Roman"/>
              <a:ea typeface="Times New Roman"/>
              <a:cs typeface="Times New Roman"/>
              <a:sym typeface="Times New Roman"/>
            </a:endParaRPr>
          </a:p>
          <a:p>
            <a:pPr indent="0" lvl="0" marL="0" rtl="0" algn="ctr">
              <a:spcBef>
                <a:spcPts val="0"/>
              </a:spcBef>
              <a:spcAft>
                <a:spcPts val="0"/>
              </a:spcAft>
              <a:buSzPts val="2240"/>
              <a:buNone/>
            </a:pPr>
            <a:r>
              <a:rPr lang="ru-RU" sz="3200">
                <a:solidFill>
                  <a:schemeClr val="dk1"/>
                </a:solidFill>
                <a:latin typeface="Times New Roman"/>
                <a:ea typeface="Times New Roman"/>
                <a:cs typeface="Times New Roman"/>
                <a:sym typeface="Times New Roman"/>
              </a:rPr>
              <a:t>Types of external economic relations of enterprises in the Republic of Tajikistan</a:t>
            </a:r>
            <a:r>
              <a:rPr b="1" i="0" lang="ru-RU" sz="2800" u="none" cap="none" strike="noStrike">
                <a:solidFill>
                  <a:srgbClr val="FF0000"/>
                </a:solidFill>
                <a:latin typeface="Times New Roman"/>
                <a:ea typeface="Times New Roman"/>
                <a:cs typeface="Times New Roman"/>
                <a:sym typeface="Times New Roman"/>
              </a:rPr>
              <a:t>	</a:t>
            </a:r>
            <a:endParaRPr b="1" i="0" sz="2800" u="none" cap="none" strike="noStrike">
              <a:solidFill>
                <a:srgbClr val="FF0000"/>
              </a:solidFill>
              <a:latin typeface="Times New Roman"/>
              <a:ea typeface="Times New Roman"/>
              <a:cs typeface="Times New Roman"/>
              <a:sym typeface="Times New Roman"/>
            </a:endParaRPr>
          </a:p>
          <a:p>
            <a:pPr indent="0" lvl="0" marL="0" marR="0" rtl="0" algn="ctr">
              <a:spcBef>
                <a:spcPts val="0"/>
              </a:spcBef>
              <a:spcAft>
                <a:spcPts val="0"/>
              </a:spcAft>
              <a:buSzPts val="1960"/>
              <a:buNone/>
            </a:pPr>
            <a:r>
              <a:t/>
            </a:r>
            <a:endParaRPr b="1" i="0" sz="2800" u="none" cap="none" strike="noStrike">
              <a:solidFill>
                <a:srgbClr val="FF0000"/>
              </a:solidFill>
              <a:latin typeface="Times New Roman"/>
              <a:ea typeface="Times New Roman"/>
              <a:cs typeface="Times New Roman"/>
              <a:sym typeface="Times New Roman"/>
            </a:endParaRPr>
          </a:p>
        </p:txBody>
      </p:sp>
      <p:sp>
        <p:nvSpPr>
          <p:cNvPr id="93" name="Google Shape;93;p1"/>
          <p:cNvSpPr/>
          <p:nvPr/>
        </p:nvSpPr>
        <p:spPr>
          <a:xfrm>
            <a:off x="3000364" y="5357826"/>
            <a:ext cx="3143272" cy="120028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1" lang="ru-RU" sz="1800" u="none" cap="none" strike="noStrike">
                <a:solidFill>
                  <a:schemeClr val="dk1"/>
                </a:solidFill>
                <a:latin typeface="Times New Roman"/>
                <a:ea typeface="Times New Roman"/>
                <a:cs typeface="Times New Roman"/>
                <a:sym typeface="Times New Roman"/>
              </a:rPr>
              <a:t>Lecturer of: </a:t>
            </a:r>
            <a:r>
              <a:rPr b="1" i="0" lang="ru-RU" sz="1800" u="none" cap="none" strike="noStrike">
                <a:solidFill>
                  <a:schemeClr val="dk1"/>
                </a:solidFill>
                <a:latin typeface="Times New Roman"/>
                <a:ea typeface="Times New Roman"/>
                <a:cs typeface="Times New Roman"/>
                <a:sym typeface="Times New Roman"/>
              </a:rPr>
              <a:t>Types of external economic relations of enterprises in the Republic of Tajikistan</a:t>
            </a:r>
            <a:endParaRPr b="1" i="1" sz="1800" u="none" cap="none" strike="noStrike">
              <a:solidFill>
                <a:schemeClr val="dk1"/>
              </a:solidFill>
              <a:latin typeface="Times New Roman"/>
              <a:ea typeface="Times New Roman"/>
              <a:cs typeface="Times New Roman"/>
              <a:sym typeface="Times New Roman"/>
            </a:endParaRPr>
          </a:p>
        </p:txBody>
      </p:sp>
      <p:sp>
        <p:nvSpPr>
          <p:cNvPr id="94" name="Google Shape;94;p1"/>
          <p:cNvSpPr/>
          <p:nvPr/>
        </p:nvSpPr>
        <p:spPr>
          <a:xfrm>
            <a:off x="285720" y="5357826"/>
            <a:ext cx="2845105" cy="83095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ru-RU" sz="2400" u="none" cap="none" strike="noStrike">
                <a:solidFill>
                  <a:schemeClr val="dk1"/>
                </a:solidFill>
                <a:latin typeface="Times New Roman"/>
                <a:ea typeface="Times New Roman"/>
                <a:cs typeface="Times New Roman"/>
                <a:sym typeface="Times New Roman"/>
              </a:rPr>
              <a:t>Rustamzoda Fitrat Muzafar</a:t>
            </a:r>
            <a:endParaRPr b="1" i="0" sz="2400" u="none" cap="none" strike="noStrike">
              <a:solidFill>
                <a:schemeClr val="dk1"/>
              </a:solidFill>
              <a:latin typeface="Times New Roman"/>
              <a:ea typeface="Times New Roman"/>
              <a:cs typeface="Times New Roman"/>
              <a:sym typeface="Times New Roman"/>
            </a:endParaRPr>
          </a:p>
        </p:txBody>
      </p:sp>
      <p:pic>
        <p:nvPicPr>
          <p:cNvPr descr="Picture background" id="95" name="Google Shape;95;p1"/>
          <p:cNvPicPr preferRelativeResize="0"/>
          <p:nvPr/>
        </p:nvPicPr>
        <p:blipFill rotWithShape="1">
          <a:blip r:embed="rId3">
            <a:alphaModFix/>
          </a:blip>
          <a:srcRect b="0" l="0" r="0" t="0"/>
          <a:stretch/>
        </p:blipFill>
        <p:spPr>
          <a:xfrm>
            <a:off x="683568" y="2132856"/>
            <a:ext cx="3171900" cy="2939218"/>
          </a:xfrm>
          <a:prstGeom prst="ellipse">
            <a:avLst/>
          </a:prstGeom>
          <a:noFill/>
          <a:ln cap="rnd" cmpd="sng" w="63500">
            <a:solidFill>
              <a:srgbClr val="333333"/>
            </a:solidFill>
            <a:prstDash val="solid"/>
            <a:round/>
            <a:headEnd len="sm" w="sm" type="none"/>
            <a:tailEnd len="sm" w="sm" type="none"/>
          </a:ln>
          <a:effectLst>
            <a:outerShdw blurRad="381000" sx="-80000" rotWithShape="0" dir="5400000" dist="292100" sy="-18000">
              <a:srgbClr val="000000">
                <a:alpha val="21960"/>
              </a:srgbClr>
            </a:outerShdw>
          </a:effectLst>
        </p:spPr>
      </p:pic>
    </p:spTree>
  </p:cSld>
  <p:clrMapOvr>
    <a:masterClrMapping/>
  </p:clrMapOvr>
  <p:transition>
    <p:zoom dir="in"/>
  </p:transition>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p2"/>
          <p:cNvSpPr txBox="1"/>
          <p:nvPr>
            <p:ph type="ctrTitle"/>
          </p:nvPr>
        </p:nvSpPr>
        <p:spPr>
          <a:xfrm>
            <a:off x="251520" y="260649"/>
            <a:ext cx="8712968" cy="1728191"/>
          </a:xfrm>
          <a:prstGeom prst="rect">
            <a:avLst/>
          </a:prstGeom>
          <a:noFill/>
          <a:ln>
            <a:noFill/>
          </a:ln>
        </p:spPr>
        <p:txBody>
          <a:bodyPr anchorCtr="0" anchor="t" bIns="45700" lIns="91425" spcFirstLastPara="1" rIns="91425" wrap="square" tIns="45700">
            <a:normAutofit fontScale="90000"/>
          </a:bodyPr>
          <a:lstStyle/>
          <a:p>
            <a:pPr indent="0" lvl="0" marL="0" rtl="0" algn="ctr">
              <a:spcBef>
                <a:spcPts val="0"/>
              </a:spcBef>
              <a:spcAft>
                <a:spcPts val="0"/>
              </a:spcAft>
              <a:buClr>
                <a:schemeClr val="dk2"/>
              </a:buClr>
              <a:buSzPct val="100000"/>
              <a:buFont typeface="Times"/>
              <a:buNone/>
            </a:pPr>
            <a:br>
              <a:rPr b="1" lang="ru-RU" sz="2700">
                <a:latin typeface="Times"/>
                <a:ea typeface="Times"/>
                <a:cs typeface="Times"/>
                <a:sym typeface="Times"/>
              </a:rPr>
            </a:br>
            <a:r>
              <a:rPr b="1" lang="ru-RU" cap="none">
                <a:latin typeface="Times"/>
                <a:ea typeface="Times"/>
                <a:cs typeface="Times"/>
                <a:sym typeface="Times"/>
              </a:rPr>
              <a:t> Донишгоҳи давлатии тиҷорати Тоҷикистон </a:t>
            </a:r>
            <a:br>
              <a:rPr b="1" lang="ru-RU" sz="2700">
                <a:latin typeface="Times"/>
                <a:ea typeface="Times"/>
                <a:cs typeface="Times"/>
                <a:sym typeface="Times"/>
              </a:rPr>
            </a:br>
            <a:r>
              <a:rPr b="1" lang="ru-RU" sz="2000" cap="none">
                <a:latin typeface="Times"/>
                <a:ea typeface="Times"/>
                <a:cs typeface="Times"/>
                <a:sym typeface="Times"/>
              </a:rPr>
              <a:t>НОМИ ФАН</a:t>
            </a:r>
            <a:r>
              <a:rPr b="1" lang="ru-RU" sz="2700" cap="none">
                <a:latin typeface="Times"/>
                <a:ea typeface="Times"/>
                <a:cs typeface="Times"/>
                <a:sym typeface="Times"/>
              </a:rPr>
              <a:t>: </a:t>
            </a:r>
            <a:r>
              <a:rPr b="1" lang="ru-RU" sz="2000">
                <a:latin typeface="Times New Roman"/>
                <a:ea typeface="Times New Roman"/>
                <a:cs typeface="Times New Roman"/>
                <a:sym typeface="Times New Roman"/>
              </a:rPr>
              <a:t>ФАЪОЛИЯТИ ИҚТИСОДИ БЕРУНАИ КОРХОНАҲО ДАР ҶУМҲУРИИ ТОҶИКИСТОН</a:t>
            </a:r>
            <a:br>
              <a:rPr b="1" lang="ru-RU" sz="2700" cap="none">
                <a:latin typeface="Times"/>
                <a:ea typeface="Times"/>
                <a:cs typeface="Times"/>
                <a:sym typeface="Times"/>
              </a:rPr>
            </a:br>
            <a:br>
              <a:rPr b="1" lang="ru-RU" sz="2700" cap="none">
                <a:latin typeface="Times"/>
                <a:ea typeface="Times"/>
                <a:cs typeface="Times"/>
                <a:sym typeface="Times"/>
              </a:rPr>
            </a:br>
            <a:br>
              <a:rPr lang="ru-RU"/>
            </a:br>
            <a:endParaRPr>
              <a:latin typeface="Times"/>
              <a:ea typeface="Times"/>
              <a:cs typeface="Times"/>
              <a:sym typeface="Times"/>
            </a:endParaRPr>
          </a:p>
        </p:txBody>
      </p:sp>
      <p:sp>
        <p:nvSpPr>
          <p:cNvPr id="101" name="Google Shape;101;p2"/>
          <p:cNvSpPr/>
          <p:nvPr/>
        </p:nvSpPr>
        <p:spPr>
          <a:xfrm>
            <a:off x="4572000" y="2060848"/>
            <a:ext cx="4392488" cy="2952328"/>
          </a:xfrm>
          <a:prstGeom prst="roundRect">
            <a:avLst>
              <a:gd fmla="val 6141" name="adj"/>
            </a:avLst>
          </a:prstGeom>
          <a:gradFill>
            <a:gsLst>
              <a:gs pos="0">
                <a:srgbClr val="EEE6D9"/>
              </a:gs>
              <a:gs pos="72000">
                <a:srgbClr val="CBBD97"/>
              </a:gs>
              <a:gs pos="100000">
                <a:srgbClr val="C4B182"/>
              </a:gs>
            </a:gsLst>
            <a:lin ang="5400000" scaled="0"/>
          </a:gradFill>
          <a:ln cap="flat" cmpd="sng" w="10000">
            <a:solidFill>
              <a:schemeClr val="accent5"/>
            </a:solidFill>
            <a:prstDash val="solid"/>
            <a:round/>
            <a:headEnd len="sm" w="sm" type="none"/>
            <a:tailEnd len="sm" w="sm" type="none"/>
          </a:ln>
          <a:effectLst>
            <a:outerShdw blurRad="76200" rotWithShape="0" dir="5400000" dist="50800">
              <a:srgbClr val="4E3B30">
                <a:alpha val="6000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accent1"/>
              </a:buClr>
              <a:buSzPts val="2100"/>
              <a:buFont typeface="Noto Sans Symbols"/>
              <a:buNone/>
            </a:pPr>
            <a:r>
              <a:rPr b="1" i="0" lang="ru-RU" sz="3000" u="none" cap="none" strike="noStrike">
                <a:solidFill>
                  <a:srgbClr val="FF0000"/>
                </a:solidFill>
                <a:latin typeface="Times New Roman"/>
                <a:ea typeface="Times New Roman"/>
                <a:cs typeface="Times New Roman"/>
                <a:sym typeface="Times New Roman"/>
              </a:rPr>
              <a:t>Ҳафтаи 2.</a:t>
            </a:r>
            <a:endParaRPr/>
          </a:p>
          <a:p>
            <a:pPr indent="0" lvl="0" marL="0" marR="0" rtl="0" algn="ctr">
              <a:spcBef>
                <a:spcPts val="0"/>
              </a:spcBef>
              <a:spcAft>
                <a:spcPts val="0"/>
              </a:spcAft>
              <a:buNone/>
            </a:pPr>
            <a:r>
              <a:rPr b="1" i="0" lang="ru-RU" sz="2800" u="none" cap="none" strike="noStrike">
                <a:solidFill>
                  <a:srgbClr val="FF0000"/>
                </a:solidFill>
                <a:latin typeface="Times New Roman"/>
                <a:ea typeface="Times New Roman"/>
                <a:cs typeface="Times New Roman"/>
                <a:sym typeface="Times New Roman"/>
              </a:rPr>
              <a:t>Намудҳои алоқаи иқтисодии беруна дар Ҷумҳурии Тоҷикистон</a:t>
            </a:r>
            <a:endParaRPr b="1" i="0" sz="3600" u="none" cap="none" strike="noStrike">
              <a:solidFill>
                <a:srgbClr val="FF0000"/>
              </a:solidFill>
              <a:latin typeface="Times New Roman"/>
              <a:ea typeface="Times New Roman"/>
              <a:cs typeface="Times New Roman"/>
              <a:sym typeface="Times New Roman"/>
            </a:endParaRPr>
          </a:p>
        </p:txBody>
      </p:sp>
      <p:sp>
        <p:nvSpPr>
          <p:cNvPr id="102" name="Google Shape;102;p2"/>
          <p:cNvSpPr/>
          <p:nvPr/>
        </p:nvSpPr>
        <p:spPr>
          <a:xfrm>
            <a:off x="683568" y="5661248"/>
            <a:ext cx="3528392" cy="36929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1" lang="ru-RU" sz="1800" u="none" cap="none" strike="noStrike">
                <a:solidFill>
                  <a:schemeClr val="dk1"/>
                </a:solidFill>
                <a:latin typeface="Times New Roman"/>
                <a:ea typeface="Times New Roman"/>
                <a:cs typeface="Times New Roman"/>
                <a:sym typeface="Times New Roman"/>
              </a:rPr>
              <a:t>Рустамзода Фитрат Музафар </a:t>
            </a:r>
            <a:endParaRPr b="1" i="1" sz="1800" u="none" cap="none" strike="noStrike">
              <a:solidFill>
                <a:schemeClr val="dk1"/>
              </a:solidFill>
              <a:latin typeface="Times New Roman"/>
              <a:ea typeface="Times New Roman"/>
              <a:cs typeface="Times New Roman"/>
              <a:sym typeface="Times New Roman"/>
            </a:endParaRPr>
          </a:p>
        </p:txBody>
      </p:sp>
      <p:pic>
        <p:nvPicPr>
          <p:cNvPr descr="Picture background" id="103" name="Google Shape;103;p2"/>
          <p:cNvPicPr preferRelativeResize="0"/>
          <p:nvPr/>
        </p:nvPicPr>
        <p:blipFill rotWithShape="1">
          <a:blip r:embed="rId3">
            <a:alphaModFix/>
          </a:blip>
          <a:srcRect b="0" l="0" r="0" t="0"/>
          <a:stretch/>
        </p:blipFill>
        <p:spPr>
          <a:xfrm>
            <a:off x="395536" y="2060848"/>
            <a:ext cx="4030467" cy="3032256"/>
          </a:xfrm>
          <a:prstGeom prst="roundRect">
            <a:avLst>
              <a:gd fmla="val 8594" name="adj"/>
            </a:avLst>
          </a:prstGeom>
          <a:solidFill>
            <a:srgbClr val="ECECEC"/>
          </a:solidFill>
          <a:ln>
            <a:noFill/>
          </a:ln>
          <a:effectLst>
            <a:reflection blurRad="0" dir="5400000" dist="5000" endA="0" endPos="28000" kx="0" rotWithShape="0" algn="bl" stA="38000" stPos="0" sy="-100000" ky="0"/>
          </a:effectLst>
        </p:spPr>
      </p:pic>
    </p:spTree>
  </p:cSld>
  <p:clrMapOvr>
    <a:masterClrMapping/>
  </p:clrMapOvr>
  <p:transition>
    <p:wipe dir="r"/>
  </p:transition>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sp>
        <p:nvSpPr>
          <p:cNvPr id="108" name="Google Shape;108;p3"/>
          <p:cNvSpPr txBox="1"/>
          <p:nvPr>
            <p:ph type="ctrTitle"/>
          </p:nvPr>
        </p:nvSpPr>
        <p:spPr>
          <a:xfrm>
            <a:off x="251520" y="260649"/>
            <a:ext cx="8640960" cy="648071"/>
          </a:xfrm>
          <a:prstGeom prst="rect">
            <a:avLst/>
          </a:prstGeom>
          <a:noFill/>
          <a:ln>
            <a:noFill/>
          </a:ln>
        </p:spPr>
        <p:txBody>
          <a:bodyPr anchorCtr="0" anchor="t" bIns="45700" lIns="91425" spcFirstLastPara="1" rIns="91425" wrap="square" tIns="45700">
            <a:normAutofit fontScale="90000"/>
          </a:bodyPr>
          <a:lstStyle/>
          <a:p>
            <a:pPr indent="0" lvl="0" marL="0" rtl="0" algn="ctr">
              <a:spcBef>
                <a:spcPts val="0"/>
              </a:spcBef>
              <a:spcAft>
                <a:spcPts val="0"/>
              </a:spcAft>
              <a:buClr>
                <a:schemeClr val="dk2"/>
              </a:buClr>
              <a:buSzPct val="100000"/>
              <a:buFont typeface="Times New Roman"/>
              <a:buNone/>
            </a:pPr>
            <a:r>
              <a:rPr b="1" lang="ru-RU">
                <a:latin typeface="Times New Roman"/>
                <a:ea typeface="Times New Roman"/>
                <a:cs typeface="Times New Roman"/>
                <a:sym typeface="Times New Roman"/>
              </a:rPr>
              <a:t>НАҚШАИ ЛЕКСИЯ</a:t>
            </a:r>
            <a:br>
              <a:rPr lang="ru-RU"/>
            </a:br>
            <a:endParaRPr>
              <a:latin typeface="Times"/>
              <a:ea typeface="Times"/>
              <a:cs typeface="Times"/>
              <a:sym typeface="Times"/>
            </a:endParaRPr>
          </a:p>
        </p:txBody>
      </p:sp>
      <p:sp>
        <p:nvSpPr>
          <p:cNvPr id="109" name="Google Shape;109;p3"/>
          <p:cNvSpPr/>
          <p:nvPr/>
        </p:nvSpPr>
        <p:spPr>
          <a:xfrm>
            <a:off x="539552" y="1196752"/>
            <a:ext cx="8280920" cy="3960440"/>
          </a:xfrm>
          <a:prstGeom prst="rect">
            <a:avLst/>
          </a:prstGeom>
          <a:solidFill>
            <a:schemeClr val="accent1"/>
          </a:solidFill>
          <a:ln cap="flat" cmpd="sng" w="25400">
            <a:solidFill>
              <a:srgbClr val="AF762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rPr b="1" i="0" lang="ru-RU" sz="2400" u="none" cap="none" strike="noStrike">
                <a:solidFill>
                  <a:schemeClr val="dk1"/>
                </a:solidFill>
                <a:latin typeface="Times New Roman"/>
                <a:ea typeface="Times New Roman"/>
                <a:cs typeface="Times New Roman"/>
                <a:sym typeface="Times New Roman"/>
              </a:rPr>
              <a:t>1</a:t>
            </a:r>
            <a:r>
              <a:rPr b="1" i="0" lang="ru-RU" sz="1800" u="none" cap="none" strike="noStrike">
                <a:solidFill>
                  <a:schemeClr val="dk1"/>
                </a:solidFill>
                <a:latin typeface="Times New Roman"/>
                <a:ea typeface="Times New Roman"/>
                <a:cs typeface="Times New Roman"/>
                <a:sym typeface="Times New Roman"/>
              </a:rPr>
              <a:t>.</a:t>
            </a:r>
            <a:r>
              <a:rPr b="1" i="0" lang="ru-RU" sz="2400" u="none" cap="none" strike="noStrike">
                <a:solidFill>
                  <a:schemeClr val="dk1"/>
                </a:solidFill>
                <a:latin typeface="Times New Roman"/>
                <a:ea typeface="Times New Roman"/>
                <a:cs typeface="Times New Roman"/>
                <a:sym typeface="Times New Roman"/>
              </a:rPr>
              <a:t>Муқаддима</a:t>
            </a:r>
            <a:endParaRPr b="1" i="0" sz="2400" u="none" cap="none" strike="noStrike">
              <a:solidFill>
                <a:schemeClr val="dk1"/>
              </a:solidFill>
              <a:latin typeface="Times New Roman"/>
              <a:ea typeface="Times New Roman"/>
              <a:cs typeface="Times New Roman"/>
              <a:sym typeface="Times New Roman"/>
            </a:endParaRPr>
          </a:p>
          <a:p>
            <a:pPr indent="-114300" lvl="1" marL="457200" marR="0" rtl="0" algn="l">
              <a:lnSpc>
                <a:spcPct val="150000"/>
              </a:lnSpc>
              <a:spcBef>
                <a:spcPts val="0"/>
              </a:spcBef>
              <a:spcAft>
                <a:spcPts val="0"/>
              </a:spcAft>
              <a:buClr>
                <a:schemeClr val="dk1"/>
              </a:buClr>
              <a:buSzPts val="1800"/>
              <a:buFont typeface="Arial"/>
              <a:buChar char="•"/>
            </a:pPr>
            <a:r>
              <a:rPr b="0" i="0" lang="ru-RU" sz="1800" u="none" cap="none" strike="noStrike">
                <a:solidFill>
                  <a:schemeClr val="dk1"/>
                </a:solidFill>
                <a:latin typeface="Times New Roman"/>
                <a:ea typeface="Times New Roman"/>
                <a:cs typeface="Times New Roman"/>
                <a:sym typeface="Times New Roman"/>
              </a:rPr>
              <a:t> Марҳалаҳои амалисозии ислоҳоти иқтисодӣ дар Ҷумҳурии Тоҷикистон </a:t>
            </a:r>
            <a:endParaRPr b="0" i="0" sz="1800" u="none" cap="none" strike="noStrike">
              <a:solidFill>
                <a:schemeClr val="dk1"/>
              </a:solidFill>
              <a:latin typeface="Times New Roman"/>
              <a:ea typeface="Times New Roman"/>
              <a:cs typeface="Times New Roman"/>
              <a:sym typeface="Times New Roman"/>
            </a:endParaRPr>
          </a:p>
          <a:p>
            <a:pPr indent="-114300" lvl="1" marL="457200" marR="0" rtl="0" algn="l">
              <a:lnSpc>
                <a:spcPct val="150000"/>
              </a:lnSpc>
              <a:spcBef>
                <a:spcPts val="0"/>
              </a:spcBef>
              <a:spcAft>
                <a:spcPts val="0"/>
              </a:spcAft>
              <a:buClr>
                <a:schemeClr val="dk1"/>
              </a:buClr>
              <a:buSzPts val="1800"/>
              <a:buFont typeface="Arial"/>
              <a:buChar char="•"/>
            </a:pPr>
            <a:r>
              <a:rPr b="0" i="0" lang="ru-RU" sz="1800" u="none" cap="none" strike="noStrike">
                <a:solidFill>
                  <a:schemeClr val="dk1"/>
                </a:solidFill>
                <a:latin typeface="Times New Roman"/>
                <a:ea typeface="Times New Roman"/>
                <a:cs typeface="Times New Roman"/>
                <a:sym typeface="Times New Roman"/>
              </a:rPr>
              <a:t> Мафҳумҳои асосии фаъолияти савдои хориҷӣ </a:t>
            </a:r>
            <a:endParaRPr b="0" i="0" sz="1800" u="none" cap="none" strike="noStrike">
              <a:solidFill>
                <a:schemeClr val="dk1"/>
              </a:solidFill>
              <a:latin typeface="Times New Roman"/>
              <a:ea typeface="Times New Roman"/>
              <a:cs typeface="Times New Roman"/>
              <a:sym typeface="Times New Roman"/>
            </a:endParaRPr>
          </a:p>
          <a:p>
            <a:pPr indent="-114300" lvl="1" marL="457200" marR="0" rtl="0" algn="l">
              <a:lnSpc>
                <a:spcPct val="150000"/>
              </a:lnSpc>
              <a:spcBef>
                <a:spcPts val="0"/>
              </a:spcBef>
              <a:spcAft>
                <a:spcPts val="0"/>
              </a:spcAft>
              <a:buClr>
                <a:schemeClr val="dk1"/>
              </a:buClr>
              <a:buSzPts val="1800"/>
              <a:buFont typeface="Arial"/>
              <a:buChar char="•"/>
            </a:pPr>
            <a:r>
              <a:rPr b="0" i="0" lang="ru-RU" sz="1800" u="none" cap="none" strike="noStrike">
                <a:solidFill>
                  <a:schemeClr val="dk1"/>
                </a:solidFill>
                <a:latin typeface="Times New Roman"/>
                <a:ea typeface="Times New Roman"/>
                <a:cs typeface="Times New Roman"/>
                <a:sym typeface="Times New Roman"/>
              </a:rPr>
              <a:t> Санадҳои асосии меъёрию ҳуқуқии таъмини фаъолияти савдои хориҷӣ дар Ҷумҳурии Тоҷикистон</a:t>
            </a:r>
            <a:endParaRPr b="0" i="0" sz="1800" u="none" cap="none" strike="noStrike">
              <a:solidFill>
                <a:schemeClr val="dk1"/>
              </a:solidFill>
              <a:latin typeface="Times New Roman"/>
              <a:ea typeface="Times New Roman"/>
              <a:cs typeface="Times New Roman"/>
              <a:sym typeface="Times New Roman"/>
            </a:endParaRPr>
          </a:p>
          <a:p>
            <a:pPr indent="-114300" lvl="1" marL="457200" marR="0" rtl="0" algn="l">
              <a:lnSpc>
                <a:spcPct val="150000"/>
              </a:lnSpc>
              <a:spcBef>
                <a:spcPts val="0"/>
              </a:spcBef>
              <a:spcAft>
                <a:spcPts val="0"/>
              </a:spcAft>
              <a:buClr>
                <a:schemeClr val="dk1"/>
              </a:buClr>
              <a:buSzPts val="1800"/>
              <a:buFont typeface="Arial"/>
              <a:buChar char="•"/>
            </a:pPr>
            <a:r>
              <a:rPr b="0" i="0" lang="ru-RU" sz="1800" u="none" cap="none" strike="noStrike">
                <a:solidFill>
                  <a:schemeClr val="dk1"/>
                </a:solidFill>
                <a:latin typeface="Times New Roman"/>
                <a:ea typeface="Times New Roman"/>
                <a:cs typeface="Times New Roman"/>
                <a:sym typeface="Times New Roman"/>
              </a:rPr>
              <a:t> Марҳалаҳои ташаккулёбии фаъолияти иқтисодии хориҷии Ҷумҳурии Тоҷикистон</a:t>
            </a:r>
            <a:endParaRPr b="0" i="0" sz="1800" u="none" cap="none" strike="noStrike">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rPr b="1" i="0" lang="ru-RU" sz="2400" u="none" cap="none" strike="noStrike">
                <a:solidFill>
                  <a:schemeClr val="dk1"/>
                </a:solidFill>
                <a:latin typeface="Times New Roman"/>
                <a:ea typeface="Times New Roman"/>
                <a:cs typeface="Times New Roman"/>
                <a:sym typeface="Times New Roman"/>
              </a:rPr>
              <a:t>2.Хулоса</a:t>
            </a:r>
            <a:endParaRPr b="0" i="0" sz="2400" u="none" cap="none" strike="noStrike">
              <a:solidFill>
                <a:schemeClr val="dk1"/>
              </a:solidFill>
              <a:latin typeface="Times New Roman"/>
              <a:ea typeface="Times New Roman"/>
              <a:cs typeface="Times New Roman"/>
              <a:sym typeface="Times New Roman"/>
            </a:endParaRPr>
          </a:p>
          <a:p>
            <a:pPr indent="-114300" lvl="1" marL="457200" marR="0" rtl="0" algn="l">
              <a:spcBef>
                <a:spcPts val="0"/>
              </a:spcBef>
              <a:spcAft>
                <a:spcPts val="0"/>
              </a:spcAft>
              <a:buClr>
                <a:schemeClr val="dk1"/>
              </a:buClr>
              <a:buSzPts val="1800"/>
              <a:buFont typeface="Times New Roman"/>
              <a:buChar char="•"/>
            </a:pPr>
            <a:r>
              <a:rPr b="0" i="0" lang="ru-RU" sz="1800" u="none" cap="none" strike="noStrike">
                <a:solidFill>
                  <a:schemeClr val="dk1"/>
                </a:solidFill>
                <a:latin typeface="Times New Roman"/>
                <a:ea typeface="Times New Roman"/>
                <a:cs typeface="Times New Roman"/>
                <a:sym typeface="Times New Roman"/>
              </a:rPr>
              <a:t> Ҷамъбасти мавзуъ. </a:t>
            </a:r>
            <a:endParaRPr/>
          </a:p>
        </p:txBody>
      </p:sp>
    </p:spTree>
  </p:cSld>
  <p:clrMapOvr>
    <a:masterClrMapping/>
  </p:clrMapOvr>
  <p:transition>
    <p:wipe dir="l"/>
  </p:transition>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4"/>
          <p:cNvSpPr txBox="1"/>
          <p:nvPr>
            <p:ph idx="1" type="body"/>
          </p:nvPr>
        </p:nvSpPr>
        <p:spPr>
          <a:xfrm>
            <a:off x="323528" y="332656"/>
            <a:ext cx="8568952" cy="6336704"/>
          </a:xfrm>
          <a:prstGeom prst="rect">
            <a:avLst/>
          </a:prstGeom>
          <a:noFill/>
          <a:ln>
            <a:noFill/>
          </a:ln>
        </p:spPr>
        <p:txBody>
          <a:bodyPr anchorCtr="0" anchor="t" bIns="45700" lIns="91425" spcFirstLastPara="1" rIns="91425" wrap="square" tIns="45700">
            <a:normAutofit/>
          </a:bodyPr>
          <a:lstStyle/>
          <a:p>
            <a:pPr indent="342900" lvl="0" marL="0" rtl="0" algn="ctr">
              <a:spcBef>
                <a:spcPts val="0"/>
              </a:spcBef>
              <a:spcAft>
                <a:spcPts val="0"/>
              </a:spcAft>
              <a:buSzPts val="2240"/>
              <a:buNone/>
            </a:pPr>
            <a:r>
              <a:rPr b="1" lang="ru-RU">
                <a:latin typeface="Times New Roman"/>
                <a:ea typeface="Times New Roman"/>
                <a:cs typeface="Times New Roman"/>
                <a:sym typeface="Times New Roman"/>
              </a:rPr>
              <a:t>Мақсади лексия:</a:t>
            </a:r>
            <a:r>
              <a:rPr lang="ru-RU">
                <a:latin typeface="Times New Roman"/>
                <a:ea typeface="Times New Roman"/>
                <a:cs typeface="Times New Roman"/>
                <a:sym typeface="Times New Roman"/>
              </a:rPr>
              <a:t> </a:t>
            </a:r>
            <a:endParaRPr/>
          </a:p>
          <a:p>
            <a:pPr indent="342900" lvl="0" marL="0" rtl="0" algn="just">
              <a:spcBef>
                <a:spcPts val="0"/>
              </a:spcBef>
              <a:spcAft>
                <a:spcPts val="0"/>
              </a:spcAft>
              <a:buNone/>
            </a:pPr>
            <a:r>
              <a:t/>
            </a:r>
            <a:endParaRPr sz="100">
              <a:latin typeface="Times New Roman"/>
              <a:ea typeface="Times New Roman"/>
              <a:cs typeface="Times New Roman"/>
              <a:sym typeface="Times New Roman"/>
            </a:endParaRPr>
          </a:p>
          <a:p>
            <a:pPr indent="342900" lvl="0" marL="0" rtl="0" algn="just">
              <a:lnSpc>
                <a:spcPct val="150000"/>
              </a:lnSpc>
              <a:spcBef>
                <a:spcPts val="0"/>
              </a:spcBef>
              <a:spcAft>
                <a:spcPts val="0"/>
              </a:spcAft>
              <a:buSzPts val="1960"/>
              <a:buNone/>
            </a:pPr>
            <a:r>
              <a:rPr lang="ru-RU" sz="2800">
                <a:solidFill>
                  <a:schemeClr val="dk1"/>
                </a:solidFill>
                <a:latin typeface="Times New Roman"/>
                <a:ea typeface="Times New Roman"/>
                <a:cs typeface="Times New Roman"/>
                <a:sym typeface="Times New Roman"/>
              </a:rPr>
              <a:t>Омӯзиши мафҳум ва марҳалаҳои амалисозии ислоҳоти иқтисодӣ, мафҳумҳои асосии фаъолияти савдои хориҷӣ, инчунин Санадҳои асосии меъёрию ҳуқуқии таъмини фаъолияти савдои хориҷӣ дар Ҷумҳурии Тоҷикистон  ва марҳалаҳои ташаккулёбии фаъолияти иқтисодии хориҷии Ҷумҳурии Тоҷикистон</a:t>
            </a:r>
            <a:r>
              <a:rPr lang="ru-RU" sz="2800">
                <a:latin typeface="Times New Roman"/>
                <a:ea typeface="Times New Roman"/>
                <a:cs typeface="Times New Roman"/>
                <a:sym typeface="Times New Roman"/>
              </a:rPr>
              <a:t>.</a:t>
            </a:r>
            <a:r>
              <a:rPr lang="ru-RU">
                <a:latin typeface="Times New Roman"/>
                <a:ea typeface="Times New Roman"/>
                <a:cs typeface="Times New Roman"/>
                <a:sym typeface="Times New Roman"/>
              </a:rPr>
              <a:t> </a:t>
            </a:r>
            <a:endParaRPr sz="2800">
              <a:latin typeface="Times New Roman"/>
              <a:ea typeface="Times New Roman"/>
              <a:cs typeface="Times New Roman"/>
              <a:sym typeface="Times New Roman"/>
            </a:endParaRPr>
          </a:p>
        </p:txBody>
      </p:sp>
    </p:spTree>
  </p:cSld>
  <p:clrMapOvr>
    <a:masterClrMapping/>
  </p:clrMapOvr>
  <p:transition>
    <p:wipe dir="u"/>
  </p:transition>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sp>
        <p:nvSpPr>
          <p:cNvPr id="119" name="Google Shape;119;p5"/>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240"/>
              <a:buNone/>
            </a:pPr>
            <a:r>
              <a:rPr b="1" i="1" lang="ru-RU">
                <a:solidFill>
                  <a:srgbClr val="FF0000"/>
                </a:solidFill>
                <a:latin typeface="Times New Roman"/>
                <a:ea typeface="Times New Roman"/>
                <a:cs typeface="Times New Roman"/>
                <a:sym typeface="Times New Roman"/>
              </a:rPr>
              <a:t>Марҳалаҳои амалисозии ислоҳоти иқтисодӣ дар Ҷумҳурии Тоҷикистон</a:t>
            </a:r>
            <a:endParaRPr/>
          </a:p>
          <a:p>
            <a:pPr indent="457200" lvl="0" marL="0" rtl="0" algn="just">
              <a:lnSpc>
                <a:spcPct val="150000"/>
              </a:lnSpc>
              <a:spcBef>
                <a:spcPts val="0"/>
              </a:spcBef>
              <a:spcAft>
                <a:spcPts val="0"/>
              </a:spcAft>
              <a:buSzPts val="1960"/>
              <a:buNone/>
            </a:pPr>
            <a:r>
              <a:rPr lang="ru-RU" sz="2800">
                <a:solidFill>
                  <a:schemeClr val="dk1"/>
                </a:solidFill>
                <a:latin typeface="Times New Roman"/>
                <a:ea typeface="Times New Roman"/>
                <a:cs typeface="Times New Roman"/>
                <a:sym typeface="Times New Roman"/>
              </a:rPr>
              <a:t>Таҳлили ҷараёни рушди фаъолияти иқтисоди берунии Ҷумҳурии Тоҷикистон нишон медиҳад, ки ҳанӯз дар ибтидои ба даст овардани истиқлолияти давлатӣ дар самти танзими ҳуқуқии муносбатҳои иқтисодии хориҷи як қатор чораҳо амалӣ карда шудаанд.</a:t>
            </a:r>
            <a:endParaRPr b="1" i="1" sz="2800">
              <a:solidFill>
                <a:schemeClr val="dk1"/>
              </a:solidFill>
              <a:latin typeface="Times New Roman"/>
              <a:ea typeface="Times New Roman"/>
              <a:cs typeface="Times New Roman"/>
              <a:sym typeface="Times New Roman"/>
            </a:endParaRPr>
          </a:p>
          <a:p>
            <a:pPr indent="-342900" lvl="0" marL="342900" rtl="0" algn="just">
              <a:spcBef>
                <a:spcPts val="640"/>
              </a:spcBef>
              <a:spcAft>
                <a:spcPts val="0"/>
              </a:spcAft>
              <a:buSzPts val="2240"/>
              <a:buNone/>
            </a:pPr>
            <a:r>
              <a:rPr lang="ru-RU">
                <a:latin typeface="Times New Roman"/>
                <a:ea typeface="Times New Roman"/>
                <a:cs typeface="Times New Roman"/>
                <a:sym typeface="Times New Roman"/>
              </a:rPr>
              <a:t>	</a:t>
            </a:r>
            <a:endParaRPr>
              <a:solidFill>
                <a:srgbClr val="FF0000"/>
              </a:solidFill>
              <a:latin typeface="Times New Roman"/>
              <a:ea typeface="Times New Roman"/>
              <a:cs typeface="Times New Roman"/>
              <a:sym typeface="Times New Roman"/>
            </a:endParaRPr>
          </a:p>
        </p:txBody>
      </p:sp>
    </p:spTree>
  </p:cSld>
  <p:clrMapOvr>
    <a:masterClrMapping/>
  </p:clrMapOvr>
  <p:transition>
    <p:push/>
  </p:transition>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6"/>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240"/>
              <a:buNone/>
            </a:pPr>
            <a:r>
              <a:rPr b="1" i="1" lang="ru-RU">
                <a:solidFill>
                  <a:srgbClr val="FF0000"/>
                </a:solidFill>
                <a:latin typeface="Times New Roman"/>
                <a:ea typeface="Times New Roman"/>
                <a:cs typeface="Times New Roman"/>
                <a:sym typeface="Times New Roman"/>
              </a:rPr>
              <a:t>Марҳалаҳои амалисозии ислоҳоти иқтисодӣ дар Ҷумҳурии Тоҷикистон</a:t>
            </a:r>
            <a:endParaRPr/>
          </a:p>
          <a:p>
            <a:pPr indent="457200" lvl="0" marL="0" rtl="0" algn="just">
              <a:lnSpc>
                <a:spcPct val="150000"/>
              </a:lnSpc>
              <a:spcBef>
                <a:spcPts val="0"/>
              </a:spcBef>
              <a:spcAft>
                <a:spcPts val="0"/>
              </a:spcAft>
              <a:buSzPts val="1960"/>
              <a:buNone/>
            </a:pPr>
            <a:r>
              <a:rPr lang="ru-RU" sz="2800"/>
              <a:t> </a:t>
            </a:r>
            <a:r>
              <a:rPr lang="ru-RU" sz="2000">
                <a:solidFill>
                  <a:schemeClr val="dk1"/>
                </a:solidFill>
                <a:latin typeface="Times New Roman"/>
                <a:ea typeface="Times New Roman"/>
                <a:cs typeface="Times New Roman"/>
                <a:sym typeface="Times New Roman"/>
              </a:rPr>
              <a:t>Ҳамин тавр, 27 декабри соли 1993 Қонуни Ҷумҳурии Тоҷикистон “Дар бораи асосҳои фаъолияти иқтисодии хориҷии Ҷумҳурии Тоҷикистон” қабул карда шудааст. Фаъолияти савдои хориҷӣ ин ҳама намуди фаъолияти марбут ба интиқоли мол, дигар молу мулки моддӣ, ҳуқуқҳо ё хизматрасонӣ, ки байни Ҷумҳурии Тоҷикистон ва кишварҳои дигар ё дар қаламрави берун аз ҳудуди Ҷумҳурии Тоҷикистон сурат мегирад, ин соҳибкори дар соҳаи мубодилаи байналмилалии молҳо, кор ва хизматрасониҳо, иттилоот ва натиҷаҳои фаъолияти зеҳни (интелектуали) мебошад.</a:t>
            </a:r>
            <a:endParaRPr>
              <a:solidFill>
                <a:schemeClr val="dk1"/>
              </a:solidFill>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push/>
  </p:transition>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7"/>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240"/>
              <a:buNone/>
            </a:pPr>
            <a:r>
              <a:rPr b="1" i="1" lang="ru-RU">
                <a:solidFill>
                  <a:srgbClr val="FF0000"/>
                </a:solidFill>
                <a:latin typeface="Times New Roman"/>
                <a:ea typeface="Times New Roman"/>
                <a:cs typeface="Times New Roman"/>
                <a:sym typeface="Times New Roman"/>
              </a:rPr>
              <a:t>Марҳалаҳои амалисозии ислоҳоти иқтисодӣ дар Ҷумҳурии Тоҷикистон</a:t>
            </a:r>
            <a:endParaRPr/>
          </a:p>
          <a:p>
            <a:pPr indent="457200" lvl="0" marL="0" rtl="0" algn="just">
              <a:lnSpc>
                <a:spcPct val="150000"/>
              </a:lnSpc>
              <a:spcBef>
                <a:spcPts val="0"/>
              </a:spcBef>
              <a:spcAft>
                <a:spcPts val="0"/>
              </a:spcAft>
              <a:buSzPts val="1960"/>
              <a:buNone/>
            </a:pPr>
            <a:r>
              <a:rPr lang="ru-RU" sz="2800"/>
              <a:t> </a:t>
            </a:r>
            <a:r>
              <a:rPr lang="ru-RU" sz="2000">
                <a:solidFill>
                  <a:schemeClr val="dk1"/>
                </a:solidFill>
                <a:latin typeface="Times New Roman"/>
                <a:ea typeface="Times New Roman"/>
                <a:cs typeface="Times New Roman"/>
                <a:sym typeface="Times New Roman"/>
              </a:rPr>
              <a:t>Қонуни Ҷумҳурии Тоҷикистон “Дар бораи фаъолияти иқтисодии хориҷии Ҷумҳурии Тоҷикистон” муносибатҳои иқтисодии хориҷии Тоҷикистонро муайян карда, тибқи меъёрҳои ҳуқуқи байналмилалӣ ҳимояи ҳуқуқҳо, манфиату амволи иштирокчиёни робитаҳои иқтисодии хориҷиро, сарфи назар аз шакли моликияташон, таъмин менамояд</a:t>
            </a:r>
            <a:r>
              <a:rPr b="1" lang="ru-RU" sz="2000">
                <a:solidFill>
                  <a:schemeClr val="dk1"/>
                </a:solidFill>
                <a:latin typeface="Times New Roman"/>
                <a:ea typeface="Times New Roman"/>
                <a:cs typeface="Times New Roman"/>
                <a:sym typeface="Times New Roman"/>
              </a:rPr>
              <a:t>, </a:t>
            </a:r>
            <a:r>
              <a:rPr lang="ru-RU" sz="2000">
                <a:solidFill>
                  <a:schemeClr val="dk1"/>
                </a:solidFill>
                <a:latin typeface="Times New Roman"/>
                <a:ea typeface="Times New Roman"/>
                <a:cs typeface="Times New Roman"/>
                <a:sym typeface="Times New Roman"/>
              </a:rPr>
              <a:t>барои якҷояшавии (интегратсияи) иқтисодиёти ҷумҳури бо низоми ҷаҳонии иқтисоди заминаи ҳуқуқи фароҳам меорад. </a:t>
            </a:r>
            <a:endParaRPr sz="2800">
              <a:solidFill>
                <a:schemeClr val="dk1"/>
              </a:solidFill>
              <a:latin typeface="Times New Roman"/>
              <a:ea typeface="Times New Roman"/>
              <a:cs typeface="Times New Roman"/>
              <a:sym typeface="Times New Roman"/>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push dir="r"/>
  </p:transition>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8"/>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240"/>
              <a:buNone/>
            </a:pPr>
            <a:r>
              <a:rPr b="1" i="1" lang="ru-RU">
                <a:solidFill>
                  <a:srgbClr val="FF0000"/>
                </a:solidFill>
                <a:latin typeface="Times New Roman"/>
                <a:ea typeface="Times New Roman"/>
                <a:cs typeface="Times New Roman"/>
                <a:sym typeface="Times New Roman"/>
              </a:rPr>
              <a:t>Марҳалаҳои амалисозии ислоҳоти иқтисодӣ дар Ҷумҳурии Тоҷикистон</a:t>
            </a:r>
            <a:endParaRPr/>
          </a:p>
          <a:p>
            <a:pPr indent="457200" lvl="0" marL="0" rtl="0" algn="just">
              <a:lnSpc>
                <a:spcPct val="150000"/>
              </a:lnSpc>
              <a:spcBef>
                <a:spcPts val="0"/>
              </a:spcBef>
              <a:spcAft>
                <a:spcPts val="0"/>
              </a:spcAft>
              <a:buSzPts val="1960"/>
              <a:buNone/>
            </a:pPr>
            <a:r>
              <a:rPr lang="ru-RU" sz="2800">
                <a:latin typeface="Times New Roman"/>
                <a:ea typeface="Times New Roman"/>
                <a:cs typeface="Times New Roman"/>
                <a:sym typeface="Times New Roman"/>
              </a:rPr>
              <a:t> </a:t>
            </a:r>
            <a:r>
              <a:rPr lang="ru-RU" sz="2600">
                <a:solidFill>
                  <a:schemeClr val="dk1"/>
                </a:solidFill>
                <a:latin typeface="Times New Roman"/>
                <a:ea typeface="Times New Roman"/>
                <a:cs typeface="Times New Roman"/>
                <a:sym typeface="Times New Roman"/>
              </a:rPr>
              <a:t>Қонунгузории Ҷумҳурии Тоҷикистон “Дар бораи фаъолияти иқтисодии хориҷии Ҷумҳурии Тоҷикистон” ба Конститутсияи Ҷумҳурии Тоҷикистон асос ёфта, аз санадҳои дахлдори меъёрии ҳуқуқии Ҷумҳурии Тоҷикистон ва инчунин санадҳои ҳуқуқии байналмилалие, ки Ҷумҳурии Тоҷикистон эътироф кардааст, иборат мебошад.</a:t>
            </a:r>
            <a:endParaRPr sz="2600">
              <a:solidFill>
                <a:schemeClr val="dk1"/>
              </a:solidFill>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push dir="r"/>
  </p:transition>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 name="Shape 138"/>
        <p:cNvGrpSpPr/>
        <p:nvPr/>
      </p:nvGrpSpPr>
      <p:grpSpPr>
        <a:xfrm>
          <a:off x="0" y="0"/>
          <a:ext cx="0" cy="0"/>
          <a:chOff x="0" y="0"/>
          <a:chExt cx="0" cy="0"/>
        </a:xfrm>
      </p:grpSpPr>
      <p:sp>
        <p:nvSpPr>
          <p:cNvPr id="139" name="Google Shape;139;p9"/>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240"/>
              <a:buNone/>
            </a:pPr>
            <a:r>
              <a:rPr b="1" i="1" lang="ru-RU">
                <a:solidFill>
                  <a:srgbClr val="FF0000"/>
                </a:solidFill>
                <a:latin typeface="Times New Roman"/>
                <a:ea typeface="Times New Roman"/>
                <a:cs typeface="Times New Roman"/>
                <a:sym typeface="Times New Roman"/>
              </a:rPr>
              <a:t>Марҳалаҳои амалисозии ислоҳоти иқтисодӣ дар Ҷумҳурии Тоҷикистон</a:t>
            </a:r>
            <a:endParaRPr/>
          </a:p>
          <a:p>
            <a:pPr indent="450000" lvl="0" marL="0" rtl="0" algn="just">
              <a:lnSpc>
                <a:spcPct val="150000"/>
              </a:lnSpc>
              <a:spcBef>
                <a:spcPts val="0"/>
              </a:spcBef>
              <a:spcAft>
                <a:spcPts val="0"/>
              </a:spcAft>
              <a:buSzPts val="1680"/>
              <a:buNone/>
            </a:pPr>
            <a:r>
              <a:rPr lang="ru-RU" sz="2400">
                <a:latin typeface="Times New Roman"/>
                <a:ea typeface="Times New Roman"/>
                <a:cs typeface="Times New Roman"/>
                <a:sym typeface="Times New Roman"/>
              </a:rPr>
              <a:t> </a:t>
            </a:r>
            <a:r>
              <a:rPr lang="ru-RU" sz="2200">
                <a:solidFill>
                  <a:schemeClr val="dk1"/>
                </a:solidFill>
                <a:latin typeface="Times New Roman"/>
                <a:ea typeface="Times New Roman"/>
                <a:cs typeface="Times New Roman"/>
                <a:sym typeface="Times New Roman"/>
              </a:rPr>
              <a:t>Фаъолияти иқтисодии хориҷӣ маҷмӯи амалҳои воқеии мақомоти давлатӣ, ташкилотҳои ҷамъиятӣ, фирмаю корхонаҳо, ассотсиатсияҳо, ҷамъиятҳои саҳҳомӣ, консерну корхонаҳои муштарак, соҳибкоронро, ки минбаъд шахсони ҳуқуқию воқеи номида мешаванд дар бар мегирад ва мақсад аз ин амалҳо барпо намудан</a:t>
            </a:r>
            <a:r>
              <a:rPr i="1" lang="ru-RU" sz="2200">
                <a:solidFill>
                  <a:schemeClr val="dk1"/>
                </a:solidFill>
                <a:latin typeface="Times New Roman"/>
                <a:ea typeface="Times New Roman"/>
                <a:cs typeface="Times New Roman"/>
                <a:sym typeface="Times New Roman"/>
              </a:rPr>
              <a:t>, </a:t>
            </a:r>
            <a:r>
              <a:rPr lang="ru-RU" sz="2200">
                <a:solidFill>
                  <a:schemeClr val="dk1"/>
                </a:solidFill>
                <a:latin typeface="Times New Roman"/>
                <a:ea typeface="Times New Roman"/>
                <a:cs typeface="Times New Roman"/>
                <a:sym typeface="Times New Roman"/>
              </a:rPr>
              <a:t>ва рушди ҳамкории муфид бо давлатҳои хориҷӣ, шахсони ҳуқуқию воқеии онҳо ва ташкилотҳои байналмилалӣ мебошад.</a:t>
            </a:r>
            <a:endParaRPr sz="2200">
              <a:solidFill>
                <a:schemeClr val="dk1"/>
              </a:solidFill>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zoom dir="in"/>
  </p:transition>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p10"/>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240"/>
              <a:buNone/>
            </a:pPr>
            <a:r>
              <a:rPr b="1" i="1" lang="ru-RU">
                <a:solidFill>
                  <a:srgbClr val="FF0000"/>
                </a:solidFill>
                <a:latin typeface="Times New Roman"/>
                <a:ea typeface="Times New Roman"/>
                <a:cs typeface="Times New Roman"/>
                <a:sym typeface="Times New Roman"/>
              </a:rPr>
              <a:t>Марҳалаҳои амалисозии ислоҳоти иқтисодӣ дар Ҷумҳурии Тоҷикистон</a:t>
            </a:r>
            <a:endParaRPr/>
          </a:p>
          <a:p>
            <a:pPr indent="450000" lvl="0" marL="0" rtl="0" algn="just">
              <a:lnSpc>
                <a:spcPct val="150000"/>
              </a:lnSpc>
              <a:spcBef>
                <a:spcPts val="0"/>
              </a:spcBef>
              <a:spcAft>
                <a:spcPts val="0"/>
              </a:spcAft>
              <a:buSzPts val="1680"/>
              <a:buNone/>
            </a:pPr>
            <a:r>
              <a:rPr lang="ru-RU" sz="2400">
                <a:latin typeface="Times New Roman"/>
                <a:ea typeface="Times New Roman"/>
                <a:cs typeface="Times New Roman"/>
                <a:sym typeface="Times New Roman"/>
              </a:rPr>
              <a:t> </a:t>
            </a:r>
            <a:r>
              <a:rPr lang="ru-RU" sz="2400">
                <a:solidFill>
                  <a:schemeClr val="dk1"/>
                </a:solidFill>
                <a:latin typeface="Times New Roman"/>
                <a:ea typeface="Times New Roman"/>
                <a:cs typeface="Times New Roman"/>
                <a:sym typeface="Times New Roman"/>
              </a:rPr>
              <a:t>Мутобиқи қонунгузории Ҷумҳурии Тоҷикистон зери мафҳуми фаъолияти иқтисоди хориҷӣ фаъолияти тиҷорати берунӣ, сармоягузорӣ ва дигар намуди фаъолият, аз ҷумла кооператсияи истеҳсолӣ дар соҳаи мубодилаи байналмилалии молҳо, иттилоот, кору хизматрасонӣ, натиҷаҳои фаъолияти интеллектуаллӣ (ҳуқуқҳо ба онҳо) фаҳмида мешавад.</a:t>
            </a:r>
            <a:endParaRPr sz="2400">
              <a:solidFill>
                <a:schemeClr val="dk1"/>
              </a:solidFill>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wedge/>
  </p:transition>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sp>
        <p:nvSpPr>
          <p:cNvPr id="149" name="Google Shape;149;p11"/>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fontScale="40000" lnSpcReduction="20000"/>
          </a:bodyPr>
          <a:lstStyle/>
          <a:p>
            <a:pPr indent="-342900" lvl="0" marL="342900" rtl="0" algn="ctr">
              <a:spcBef>
                <a:spcPts val="0"/>
              </a:spcBef>
              <a:spcAft>
                <a:spcPts val="0"/>
              </a:spcAft>
              <a:buSzPct val="70000"/>
              <a:buNone/>
            </a:pPr>
            <a:r>
              <a:rPr b="1" i="1" lang="ru-RU" sz="5000">
                <a:solidFill>
                  <a:srgbClr val="FF0000"/>
                </a:solidFill>
                <a:latin typeface="Times New Roman"/>
                <a:ea typeface="Times New Roman"/>
                <a:cs typeface="Times New Roman"/>
                <a:sym typeface="Times New Roman"/>
              </a:rPr>
              <a:t>Марҳалаҳои амалисозии ислоҳоти иқтисодӣ дар Ҷумҳурии Тоҷикистон</a:t>
            </a:r>
            <a:endParaRPr/>
          </a:p>
          <a:p>
            <a:pPr indent="-342900" lvl="0" marL="342900" rtl="0" algn="ctr">
              <a:spcBef>
                <a:spcPts val="256"/>
              </a:spcBef>
              <a:spcAft>
                <a:spcPts val="0"/>
              </a:spcAft>
              <a:buSzPct val="70000"/>
              <a:buNone/>
            </a:pPr>
            <a:r>
              <a:rPr b="1" i="1" lang="ru-RU">
                <a:solidFill>
                  <a:srgbClr val="FF0000"/>
                </a:solidFill>
                <a:latin typeface="Times New Roman"/>
                <a:ea typeface="Times New Roman"/>
                <a:cs typeface="Times New Roman"/>
                <a:sym typeface="Times New Roman"/>
              </a:rPr>
              <a:t> </a:t>
            </a:r>
            <a:endParaRPr/>
          </a:p>
          <a:p>
            <a:pPr indent="-342900" lvl="0" marL="342900" rtl="0" algn="ctr">
              <a:spcBef>
                <a:spcPts val="360"/>
              </a:spcBef>
              <a:spcAft>
                <a:spcPts val="0"/>
              </a:spcAft>
              <a:buSzPct val="70000"/>
              <a:buNone/>
            </a:pPr>
            <a:r>
              <a:rPr b="1" lang="ru-RU" sz="4500">
                <a:latin typeface="Times New Roman"/>
                <a:ea typeface="Times New Roman"/>
                <a:cs typeface="Times New Roman"/>
                <a:sym typeface="Times New Roman"/>
              </a:rPr>
              <a:t>Ҷумҳурии Тоҷикистон ҳамчун субъекти муносибатҳои иқтисодии хориҷӣ:</a:t>
            </a:r>
            <a:endParaRPr b="1" sz="4500">
              <a:latin typeface="Times New Roman"/>
              <a:ea typeface="Times New Roman"/>
              <a:cs typeface="Times New Roman"/>
              <a:sym typeface="Times New Roman"/>
            </a:endParaRPr>
          </a:p>
          <a:p>
            <a:pPr indent="-342900" lvl="0" marL="342900" rtl="0" algn="just">
              <a:lnSpc>
                <a:spcPct val="170000"/>
              </a:lnSpc>
              <a:spcBef>
                <a:spcPts val="304"/>
              </a:spcBef>
              <a:spcAft>
                <a:spcPts val="0"/>
              </a:spcAft>
              <a:buSzPct val="70000"/>
              <a:buFont typeface="Arial"/>
              <a:buChar char="•"/>
            </a:pPr>
            <a:r>
              <a:rPr lang="ru-RU" sz="3800">
                <a:solidFill>
                  <a:schemeClr val="dk1"/>
                </a:solidFill>
                <a:latin typeface="Times New Roman"/>
                <a:ea typeface="Times New Roman"/>
                <a:cs typeface="Times New Roman"/>
                <a:sym typeface="Times New Roman"/>
              </a:rPr>
              <a:t>фаъолияти хоҷагиро дар соҳаи иқтисодиёти хориҷӣ, қонунан танзим мекунад;</a:t>
            </a:r>
            <a:endParaRPr sz="3800">
              <a:solidFill>
                <a:schemeClr val="dk1"/>
              </a:solidFill>
              <a:latin typeface="Times New Roman"/>
              <a:ea typeface="Times New Roman"/>
              <a:cs typeface="Times New Roman"/>
              <a:sym typeface="Times New Roman"/>
            </a:endParaRPr>
          </a:p>
          <a:p>
            <a:pPr indent="-342900" lvl="0" marL="342900" rtl="0" algn="just">
              <a:lnSpc>
                <a:spcPct val="170000"/>
              </a:lnSpc>
              <a:spcBef>
                <a:spcPts val="304"/>
              </a:spcBef>
              <a:spcAft>
                <a:spcPts val="0"/>
              </a:spcAft>
              <a:buSzPct val="70000"/>
              <a:buFont typeface="Arial"/>
              <a:buChar char="•"/>
            </a:pPr>
            <a:r>
              <a:rPr lang="ru-RU" sz="3800">
                <a:solidFill>
                  <a:schemeClr val="dk1"/>
                </a:solidFill>
                <a:latin typeface="Times New Roman"/>
                <a:ea typeface="Times New Roman"/>
                <a:cs typeface="Times New Roman"/>
                <a:sym typeface="Times New Roman"/>
              </a:rPr>
              <a:t>сиёсати иқтисодии хориҷӣ, аз ҷумла қарзию кредитӣ, тартиби квотаю литсензиякунонӣ, инчунин дигар муомилоти иrтисодии хориҷиро таҳия ва татбиқ менамояд;</a:t>
            </a:r>
            <a:endParaRPr sz="3800">
              <a:solidFill>
                <a:schemeClr val="dk1"/>
              </a:solidFill>
              <a:latin typeface="Times New Roman"/>
              <a:ea typeface="Times New Roman"/>
              <a:cs typeface="Times New Roman"/>
              <a:sym typeface="Times New Roman"/>
            </a:endParaRPr>
          </a:p>
          <a:p>
            <a:pPr indent="-342900" lvl="0" marL="342900" rtl="0" algn="just">
              <a:lnSpc>
                <a:spcPct val="170000"/>
              </a:lnSpc>
              <a:spcBef>
                <a:spcPts val="304"/>
              </a:spcBef>
              <a:spcAft>
                <a:spcPts val="0"/>
              </a:spcAft>
              <a:buSzPct val="70000"/>
              <a:buFont typeface="Arial"/>
              <a:buChar char="•"/>
            </a:pPr>
            <a:r>
              <a:rPr lang="ru-RU" sz="3800">
                <a:solidFill>
                  <a:schemeClr val="dk1"/>
                </a:solidFill>
                <a:latin typeface="Times New Roman"/>
                <a:ea typeface="Times New Roman"/>
                <a:cs typeface="Times New Roman"/>
                <a:sym typeface="Times New Roman"/>
              </a:rPr>
              <a:t>созишномаҳои байнидавлатӣ ва аҳдномаҳои байналмилалиро дар соҳаи фаъолияти иrтисодии хориҷӣ ва тиҷорати хориҷӣ имзо ва иҷро мекунад;</a:t>
            </a:r>
            <a:endParaRPr sz="3800">
              <a:solidFill>
                <a:schemeClr val="dk1"/>
              </a:solidFill>
              <a:latin typeface="Times New Roman"/>
              <a:ea typeface="Times New Roman"/>
              <a:cs typeface="Times New Roman"/>
              <a:sym typeface="Times New Roman"/>
            </a:endParaRPr>
          </a:p>
          <a:p>
            <a:pPr indent="-342900" lvl="0" marL="342900" rtl="0" algn="just">
              <a:lnSpc>
                <a:spcPct val="170000"/>
              </a:lnSpc>
              <a:spcBef>
                <a:spcPts val="304"/>
              </a:spcBef>
              <a:spcAft>
                <a:spcPts val="0"/>
              </a:spcAft>
              <a:buSzPct val="70000"/>
              <a:buFont typeface="Arial"/>
              <a:buChar char="•"/>
            </a:pPr>
            <a:r>
              <a:rPr lang="ru-RU" sz="3800">
                <a:solidFill>
                  <a:schemeClr val="dk1"/>
                </a:solidFill>
                <a:latin typeface="Times New Roman"/>
                <a:ea typeface="Times New Roman"/>
                <a:cs typeface="Times New Roman"/>
                <a:sym typeface="Times New Roman"/>
              </a:rPr>
              <a:t>манфиатҳои иқтисодии Ҷумҳурии Тоҷикистон, шахсони ҳуқуқию воқеии Ҷумҳурии Тоҷикистонро берун аз марзи он ҳимоя менамояд;</a:t>
            </a:r>
            <a:endParaRPr sz="3800">
              <a:solidFill>
                <a:schemeClr val="dk1"/>
              </a:solidFill>
              <a:latin typeface="Times New Roman"/>
              <a:ea typeface="Times New Roman"/>
              <a:cs typeface="Times New Roman"/>
              <a:sym typeface="Times New Roman"/>
            </a:endParaRPr>
          </a:p>
          <a:p>
            <a:pPr indent="-342900" lvl="0" marL="342900" rtl="0" algn="just">
              <a:lnSpc>
                <a:spcPct val="170000"/>
              </a:lnSpc>
              <a:spcBef>
                <a:spcPts val="304"/>
              </a:spcBef>
              <a:spcAft>
                <a:spcPts val="0"/>
              </a:spcAft>
              <a:buSzPct val="70000"/>
              <a:buFont typeface="Arial"/>
              <a:buChar char="•"/>
            </a:pPr>
            <a:r>
              <a:rPr lang="ru-RU" sz="3800">
                <a:solidFill>
                  <a:schemeClr val="dk1"/>
                </a:solidFill>
                <a:latin typeface="Times New Roman"/>
                <a:ea typeface="Times New Roman"/>
                <a:cs typeface="Times New Roman"/>
                <a:sym typeface="Times New Roman"/>
              </a:rPr>
              <a:t>кафолатҳои ҳуқуқиро барои фаъолияти инвесторони (маблағ гузорони) хориҷӣ дар қаламрави ҷумҳурӣ муқаррар мекунад ва дар ташкилоту иттиҳодияҳои байналмилалии иқтисодӣ намояндагӣ мекунад;</a:t>
            </a:r>
            <a:endParaRPr sz="3800">
              <a:solidFill>
                <a:schemeClr val="dk1"/>
              </a:solidFill>
              <a:latin typeface="Times New Roman"/>
              <a:ea typeface="Times New Roman"/>
              <a:cs typeface="Times New Roman"/>
              <a:sym typeface="Times New Roman"/>
            </a:endParaRPr>
          </a:p>
          <a:p>
            <a:pPr indent="-342900" lvl="0" marL="342900" rtl="0" algn="just">
              <a:lnSpc>
                <a:spcPct val="170000"/>
              </a:lnSpc>
              <a:spcBef>
                <a:spcPts val="304"/>
              </a:spcBef>
              <a:spcAft>
                <a:spcPts val="0"/>
              </a:spcAft>
              <a:buSzPct val="70000"/>
              <a:buFont typeface="Arial"/>
              <a:buChar char="•"/>
            </a:pPr>
            <a:r>
              <a:rPr lang="ru-RU" sz="3800">
                <a:solidFill>
                  <a:schemeClr val="dk1"/>
                </a:solidFill>
                <a:latin typeface="Times New Roman"/>
                <a:ea typeface="Times New Roman"/>
                <a:cs typeface="Times New Roman"/>
                <a:sym typeface="Times New Roman"/>
              </a:rPr>
              <a:t>дигар ваколатҳоеро, ки аз Конститутсия ва дигар санадҳои қонунгузории Ҷумҳурии Тоҷикистон бармеоянд, амалӣ мегардонад.</a:t>
            </a:r>
            <a:endParaRPr sz="3800">
              <a:solidFill>
                <a:schemeClr val="dk1"/>
              </a:solidFill>
              <a:latin typeface="Times New Roman"/>
              <a:ea typeface="Times New Roman"/>
              <a:cs typeface="Times New Roman"/>
              <a:sym typeface="Times New Roman"/>
            </a:endParaRPr>
          </a:p>
          <a:p>
            <a:pPr indent="-342900" lvl="0" marL="342900" rtl="0" algn="just">
              <a:spcBef>
                <a:spcPts val="256"/>
              </a:spcBef>
              <a:spcAft>
                <a:spcPts val="0"/>
              </a:spcAft>
              <a:buSzPct val="7000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strips dir="ld"/>
  </p:transition>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12"/>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240"/>
              <a:buNone/>
            </a:pPr>
            <a:r>
              <a:rPr b="1" i="1" lang="ru-RU">
                <a:solidFill>
                  <a:srgbClr val="FF0000"/>
                </a:solidFill>
                <a:latin typeface="Times New Roman"/>
                <a:ea typeface="Times New Roman"/>
                <a:cs typeface="Times New Roman"/>
                <a:sym typeface="Times New Roman"/>
              </a:rPr>
              <a:t>Марҳалаҳои амалисозии ислоҳоти иқтисодӣ дар Ҷумҳурии Тоҷикистон </a:t>
            </a:r>
            <a:endParaRPr/>
          </a:p>
          <a:p>
            <a:pPr indent="450000" lvl="0" marL="0" rtl="0" algn="just">
              <a:lnSpc>
                <a:spcPct val="160000"/>
              </a:lnSpc>
              <a:spcBef>
                <a:spcPts val="0"/>
              </a:spcBef>
              <a:spcAft>
                <a:spcPts val="0"/>
              </a:spcAft>
              <a:buSzPts val="1960"/>
              <a:buNone/>
            </a:pPr>
            <a:r>
              <a:rPr lang="ru-RU" sz="2800">
                <a:latin typeface="Times"/>
                <a:ea typeface="Times"/>
                <a:cs typeface="Times"/>
                <a:sym typeface="Times"/>
              </a:rPr>
              <a:t>	</a:t>
            </a:r>
            <a:r>
              <a:rPr lang="ru-RU" sz="2000">
                <a:solidFill>
                  <a:schemeClr val="dk1"/>
                </a:solidFill>
                <a:latin typeface="Times New Roman"/>
                <a:ea typeface="Times New Roman"/>
                <a:cs typeface="Times New Roman"/>
                <a:sym typeface="Times New Roman"/>
              </a:rPr>
              <a:t>Субъектҳои фаъолияти иқтисодии хориҷӣ, сарфи назар аз шакли моликият ва намуди фаъолияти иқтисодии хориҷиашон, дар амалӣ гардонидани ин фаъолият ҳуқуқҳои</a:t>
            </a:r>
            <a:r>
              <a:rPr lang="ru-RU" sz="2000" cap="small">
                <a:solidFill>
                  <a:schemeClr val="dk1"/>
                </a:solidFill>
                <a:latin typeface="Times New Roman"/>
                <a:ea typeface="Times New Roman"/>
                <a:cs typeface="Times New Roman"/>
                <a:sym typeface="Times New Roman"/>
              </a:rPr>
              <a:t> </a:t>
            </a:r>
            <a:r>
              <a:rPr lang="ru-RU" sz="2000">
                <a:solidFill>
                  <a:schemeClr val="dk1"/>
                </a:solidFill>
                <a:latin typeface="Times New Roman"/>
                <a:ea typeface="Times New Roman"/>
                <a:cs typeface="Times New Roman"/>
                <a:sym typeface="Times New Roman"/>
              </a:rPr>
              <a:t>баробар доранд. Инчунин, дар доираи қонунгузории ҷорӣ метавонад намуд, шакл ва самти иштироки худро дар робитаҳои иқтисодии хориҷӣ мустақилона муайян намояд, бо тартиби муқарраргардида бо салоҳдиди худ дар асоси шартнома ё ба музд ё худ ба таври ройгон шахсони ҳуқуқӣ ва воқеиро, ки барои фаъолияти иқтисодии хориҷии он заруранд, ҷалб намояд.</a:t>
            </a:r>
            <a:endParaRPr sz="2800">
              <a:solidFill>
                <a:schemeClr val="dk1"/>
              </a:solidFill>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split/>
  </p:transition>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13"/>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240"/>
              <a:buNone/>
            </a:pPr>
            <a:r>
              <a:rPr b="1" i="1" lang="ru-RU">
                <a:solidFill>
                  <a:srgbClr val="FF0000"/>
                </a:solidFill>
                <a:latin typeface="Times New Roman"/>
                <a:ea typeface="Times New Roman"/>
                <a:cs typeface="Times New Roman"/>
                <a:sym typeface="Times New Roman"/>
              </a:rPr>
              <a:t>Марҳалаҳои амалисозии ислоҳоти иқтисодӣ дар Ҷумҳурии Тоҷикистон </a:t>
            </a:r>
            <a:endParaRPr sz="2800">
              <a:latin typeface="Times"/>
              <a:ea typeface="Times"/>
              <a:cs typeface="Times"/>
              <a:sym typeface="Times"/>
            </a:endParaRPr>
          </a:p>
          <a:p>
            <a:pPr indent="450000" lvl="0" marL="0" rtl="0" algn="just">
              <a:lnSpc>
                <a:spcPct val="150000"/>
              </a:lnSpc>
              <a:spcBef>
                <a:spcPts val="0"/>
              </a:spcBef>
              <a:spcAft>
                <a:spcPts val="0"/>
              </a:spcAft>
              <a:buSzPts val="1960"/>
              <a:buNone/>
            </a:pPr>
            <a:r>
              <a:rPr lang="ru-RU" sz="2800">
                <a:latin typeface="Times"/>
                <a:ea typeface="Times"/>
                <a:cs typeface="Times"/>
                <a:sym typeface="Times"/>
              </a:rPr>
              <a:t>   </a:t>
            </a:r>
            <a:r>
              <a:rPr lang="ru-RU">
                <a:solidFill>
                  <a:schemeClr val="dk1"/>
                </a:solidFill>
                <a:latin typeface="Times New Roman"/>
                <a:ea typeface="Times New Roman"/>
                <a:cs typeface="Times New Roman"/>
                <a:sym typeface="Times New Roman"/>
              </a:rPr>
              <a:t>Субъекти фаъолияти иқтисодии хориҷӣ ҳуқуқ дорад, ки натиҷаҳои фаъолияти иқтисодии хориҷии худ, аз ҷумла даромади худро ба пули хориҷӣ, мувофиқи санадҳои қонунгузории Тоҷикистон соҳибӣ, истифода ва ихтиёрдорӣ намояд. </a:t>
            </a:r>
            <a:endParaRPr sz="2800">
              <a:solidFill>
                <a:schemeClr val="dk1"/>
              </a:solidFill>
              <a:latin typeface="Times New Roman"/>
              <a:ea typeface="Times New Roman"/>
              <a:cs typeface="Times New Roman"/>
              <a:sym typeface="Times New Roman"/>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push/>
  </p:transition>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14"/>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240"/>
              <a:buNone/>
            </a:pPr>
            <a:r>
              <a:rPr b="1" i="1" lang="ru-RU">
                <a:solidFill>
                  <a:srgbClr val="FF0000"/>
                </a:solidFill>
                <a:latin typeface="Times New Roman"/>
                <a:ea typeface="Times New Roman"/>
                <a:cs typeface="Times New Roman"/>
                <a:sym typeface="Times New Roman"/>
              </a:rPr>
              <a:t>Марҳалаҳои амалисозии ислоҳоти иқтисодӣ дар Ҷумҳурии Тоҷикистон  </a:t>
            </a:r>
            <a:endParaRPr/>
          </a:p>
          <a:p>
            <a:pPr indent="450000" lvl="0" marL="0" rtl="0" algn="just">
              <a:lnSpc>
                <a:spcPct val="150000"/>
              </a:lnSpc>
              <a:spcBef>
                <a:spcPts val="0"/>
              </a:spcBef>
              <a:spcAft>
                <a:spcPts val="0"/>
              </a:spcAft>
              <a:buSzPts val="1960"/>
              <a:buNone/>
            </a:pPr>
            <a:r>
              <a:rPr lang="ru-RU" sz="2800">
                <a:latin typeface="Times"/>
                <a:ea typeface="Times"/>
                <a:cs typeface="Times"/>
                <a:sym typeface="Times"/>
              </a:rPr>
              <a:t>	</a:t>
            </a:r>
            <a:r>
              <a:rPr lang="ru-RU" sz="2400">
                <a:solidFill>
                  <a:schemeClr val="dk1"/>
                </a:solidFill>
                <a:latin typeface="Times New Roman"/>
                <a:ea typeface="Times New Roman"/>
                <a:cs typeface="Times New Roman"/>
                <a:sym typeface="Times New Roman"/>
              </a:rPr>
              <a:t>Бо қарори субъект ҳуқуқи</a:t>
            </a:r>
            <a:r>
              <a:rPr lang="ru-RU" sz="2400" cap="small">
                <a:solidFill>
                  <a:schemeClr val="dk1"/>
                </a:solidFill>
                <a:latin typeface="Times New Roman"/>
                <a:ea typeface="Times New Roman"/>
                <a:cs typeface="Times New Roman"/>
                <a:sym typeface="Times New Roman"/>
              </a:rPr>
              <a:t> </a:t>
            </a:r>
            <a:r>
              <a:rPr lang="ru-RU" sz="2400">
                <a:solidFill>
                  <a:schemeClr val="dk1"/>
                </a:solidFill>
                <a:latin typeface="Times New Roman"/>
                <a:ea typeface="Times New Roman"/>
                <a:cs typeface="Times New Roman"/>
                <a:sym typeface="Times New Roman"/>
              </a:rPr>
              <a:t>соҳибият, истифода ва ихтиёрдорӣ намудани натиҷаҳои фаъолияти иқтисодии хориҷӣ метавонад мувофиқи тартиби муқаррар намудаи қонун ба дигар шахсони ҳуқуқиву воқеӣ дода ё боварӣ карда шаванд. Муносибати тарафҳо ҳангоми ба тариқи ёдшуда додани ҳуқуқҳо дар асоси қарордодҳо (созишномаҳо) танзим мегардад.</a:t>
            </a:r>
            <a:endParaRPr sz="2800">
              <a:solidFill>
                <a:schemeClr val="dk1"/>
              </a:solidFill>
              <a:latin typeface="Times New Roman"/>
              <a:ea typeface="Times New Roman"/>
              <a:cs typeface="Times New Roman"/>
              <a:sym typeface="Times New Roman"/>
            </a:endParaRPr>
          </a:p>
          <a:p>
            <a:pPr indent="-218440" lvl="0" marL="342900" rtl="0" algn="just">
              <a:spcBef>
                <a:spcPts val="560"/>
              </a:spcBef>
              <a:spcAft>
                <a:spcPts val="0"/>
              </a:spcAft>
              <a:buSzPts val="1960"/>
              <a:buFont typeface="Noto Sans Symbols"/>
              <a:buNone/>
            </a:pPr>
            <a:r>
              <a:t/>
            </a:r>
            <a:endParaRPr sz="2800">
              <a:latin typeface="Times"/>
              <a:ea typeface="Times"/>
              <a:cs typeface="Times"/>
              <a:sym typeface="Times"/>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push/>
  </p:transition>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p15"/>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240"/>
              <a:buNone/>
            </a:pPr>
            <a:r>
              <a:rPr b="1" i="1" lang="ru-RU">
                <a:solidFill>
                  <a:srgbClr val="FF0000"/>
                </a:solidFill>
                <a:latin typeface="Times New Roman"/>
                <a:ea typeface="Times New Roman"/>
                <a:cs typeface="Times New Roman"/>
                <a:sym typeface="Times New Roman"/>
              </a:rPr>
              <a:t>Марҳалаҳои амалисозии ислоҳоти иқтисодӣ дар Ҷумҳурии Тоҷикистон   </a:t>
            </a:r>
            <a:endParaRPr/>
          </a:p>
          <a:p>
            <a:pPr indent="457200" lvl="0" marL="0" rtl="0" algn="just">
              <a:lnSpc>
                <a:spcPct val="120000"/>
              </a:lnSpc>
              <a:spcBef>
                <a:spcPts val="0"/>
              </a:spcBef>
              <a:spcAft>
                <a:spcPts val="0"/>
              </a:spcAft>
              <a:buSzPts val="1470"/>
              <a:buNone/>
            </a:pPr>
            <a:r>
              <a:rPr lang="ru-RU" sz="2100">
                <a:solidFill>
                  <a:schemeClr val="dk1"/>
                </a:solidFill>
                <a:latin typeface="Times New Roman"/>
                <a:ea typeface="Times New Roman"/>
                <a:cs typeface="Times New Roman"/>
                <a:sym typeface="Times New Roman"/>
              </a:rPr>
              <a:t>Таҳлилҳо нишон медиҳанд, ки дар Тоҷикистон аз ҷониби давлат танзим кардани фаъолияти иқтисодии хориҷӣ дар шакли зайл сурат мегирад:</a:t>
            </a:r>
            <a:endParaRPr sz="2100">
              <a:solidFill>
                <a:schemeClr val="dk1"/>
              </a:solidFill>
              <a:latin typeface="Times New Roman"/>
              <a:ea typeface="Times New Roman"/>
              <a:cs typeface="Times New Roman"/>
              <a:sym typeface="Times New Roman"/>
            </a:endParaRPr>
          </a:p>
          <a:p>
            <a:pPr indent="-457200" lvl="1" marL="457200" rtl="0" algn="just">
              <a:lnSpc>
                <a:spcPct val="120000"/>
              </a:lnSpc>
              <a:spcBef>
                <a:spcPts val="0"/>
              </a:spcBef>
              <a:spcAft>
                <a:spcPts val="0"/>
              </a:spcAft>
              <a:buSzPts val="1470"/>
              <a:buFont typeface="Arial"/>
              <a:buChar char="•"/>
            </a:pPr>
            <a:r>
              <a:rPr lang="ru-RU" sz="2100">
                <a:solidFill>
                  <a:schemeClr val="dk1"/>
                </a:solidFill>
                <a:latin typeface="Times New Roman"/>
                <a:ea typeface="Times New Roman"/>
                <a:cs typeface="Times New Roman"/>
                <a:sym typeface="Times New Roman"/>
              </a:rPr>
              <a:t>муқаррар намудани системаи андозу имтиёзҳои тафриқанок, аз ҷумла арзӣ;</a:t>
            </a:r>
            <a:endParaRPr sz="2100">
              <a:solidFill>
                <a:schemeClr val="dk1"/>
              </a:solidFill>
              <a:latin typeface="Times New Roman"/>
              <a:ea typeface="Times New Roman"/>
              <a:cs typeface="Times New Roman"/>
              <a:sym typeface="Times New Roman"/>
            </a:endParaRPr>
          </a:p>
          <a:p>
            <a:pPr indent="-457200" lvl="1" marL="457200" rtl="0" algn="just">
              <a:lnSpc>
                <a:spcPct val="120000"/>
              </a:lnSpc>
              <a:spcBef>
                <a:spcPts val="0"/>
              </a:spcBef>
              <a:spcAft>
                <a:spcPts val="0"/>
              </a:spcAft>
              <a:buSzPts val="1470"/>
              <a:buFont typeface="Arial"/>
              <a:buChar char="•"/>
            </a:pPr>
            <a:r>
              <a:rPr lang="ru-RU" sz="2100">
                <a:solidFill>
                  <a:schemeClr val="dk1"/>
                </a:solidFill>
                <a:latin typeface="Times New Roman"/>
                <a:ea typeface="Times New Roman"/>
                <a:cs typeface="Times New Roman"/>
                <a:sym typeface="Times New Roman"/>
              </a:rPr>
              <a:t>бунёд кардани системаи давлатии таъминоти иттилоотии фаъолияти иқтисодии хориҷӣ;</a:t>
            </a:r>
            <a:endParaRPr/>
          </a:p>
          <a:p>
            <a:pPr indent="-457200" lvl="0" marL="457200" rtl="0" algn="just">
              <a:lnSpc>
                <a:spcPct val="120000"/>
              </a:lnSpc>
              <a:spcBef>
                <a:spcPts val="0"/>
              </a:spcBef>
              <a:spcAft>
                <a:spcPts val="0"/>
              </a:spcAft>
              <a:buSzPts val="1470"/>
              <a:buFont typeface="Arial"/>
              <a:buChar char="•"/>
            </a:pPr>
            <a:r>
              <a:rPr lang="ru-RU" sz="2100">
                <a:solidFill>
                  <a:schemeClr val="dk1"/>
                </a:solidFill>
                <a:latin typeface="Times New Roman"/>
                <a:ea typeface="Times New Roman"/>
                <a:cs typeface="Times New Roman"/>
                <a:sym typeface="Times New Roman"/>
              </a:rPr>
              <a:t>расонидани кӯмаки молиявӣ дар шакли субсидияҳо, субвенсияҳо, қарзҳои буҷетӣ, кредитҳои бонк, ки ба амалӣ гардонидану равнақ додани фаъолиятии иқтисодии хориҷии минтақа, соҳаю корхонаҳои алоҳида ва шаҳрвандони ҷудогона вобаста мебошанд;</a:t>
            </a:r>
            <a:endParaRPr sz="2100">
              <a:solidFill>
                <a:schemeClr val="dk1"/>
              </a:solidFill>
              <a:latin typeface="Times New Roman"/>
              <a:ea typeface="Times New Roman"/>
              <a:cs typeface="Times New Roman"/>
              <a:sym typeface="Times New Roman"/>
            </a:endParaRPr>
          </a:p>
          <a:p>
            <a:pPr indent="-218440" lvl="0" marL="342900" rtl="0" algn="just">
              <a:spcBef>
                <a:spcPts val="560"/>
              </a:spcBef>
              <a:spcAft>
                <a:spcPts val="0"/>
              </a:spcAft>
              <a:buSzPts val="1960"/>
              <a:buFont typeface="Noto Sans Symbols"/>
              <a:buNone/>
            </a:pPr>
            <a:r>
              <a:t/>
            </a:r>
            <a:endParaRPr sz="2800">
              <a:latin typeface="Times"/>
              <a:ea typeface="Times"/>
              <a:cs typeface="Times"/>
              <a:sym typeface="Times"/>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strips dir="ru"/>
  </p:transition>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sp>
        <p:nvSpPr>
          <p:cNvPr id="174" name="Google Shape;174;p16"/>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240"/>
              <a:buNone/>
            </a:pPr>
            <a:r>
              <a:rPr b="1" i="1" lang="ru-RU">
                <a:solidFill>
                  <a:srgbClr val="FF0000"/>
                </a:solidFill>
                <a:latin typeface="Times New Roman"/>
                <a:ea typeface="Times New Roman"/>
                <a:cs typeface="Times New Roman"/>
                <a:sym typeface="Times New Roman"/>
              </a:rPr>
              <a:t> </a:t>
            </a:r>
            <a:r>
              <a:rPr b="1" i="1" lang="ru-RU" sz="2800">
                <a:solidFill>
                  <a:srgbClr val="FF0000"/>
                </a:solidFill>
                <a:latin typeface="Times New Roman"/>
                <a:ea typeface="Times New Roman"/>
                <a:cs typeface="Times New Roman"/>
                <a:sym typeface="Times New Roman"/>
              </a:rPr>
              <a:t>Марҳалаҳои амалисозии ислоҳоти иқтисодӣ дар Ҷумҳурии Тоҷикистон  </a:t>
            </a:r>
            <a:endParaRPr/>
          </a:p>
          <a:p>
            <a:pPr indent="-285750" lvl="1" marL="742950" rtl="0" algn="just">
              <a:lnSpc>
                <a:spcPct val="150000"/>
              </a:lnSpc>
              <a:spcBef>
                <a:spcPts val="360"/>
              </a:spcBef>
              <a:spcAft>
                <a:spcPts val="0"/>
              </a:spcAft>
              <a:buSzPts val="1260"/>
              <a:buFont typeface="Arial"/>
              <a:buChar char="•"/>
            </a:pPr>
            <a:r>
              <a:rPr lang="ru-RU" sz="1800">
                <a:solidFill>
                  <a:schemeClr val="dk1"/>
                </a:solidFill>
                <a:latin typeface="Times New Roman"/>
                <a:ea typeface="Times New Roman"/>
                <a:cs typeface="Times New Roman"/>
                <a:sym typeface="Times New Roman"/>
              </a:rPr>
              <a:t>таҳия, бо пул таъмин кардан ва таҳқиқ намудани барномаҳои соҳавии комплексии инкишофи шаклҳои равобити иқтисодии хориҷии ҷумҳурӣ;</a:t>
            </a:r>
            <a:endParaRPr sz="1400">
              <a:solidFill>
                <a:schemeClr val="dk1"/>
              </a:solidFill>
              <a:latin typeface="Times New Roman"/>
              <a:ea typeface="Times New Roman"/>
              <a:cs typeface="Times New Roman"/>
              <a:sym typeface="Times New Roman"/>
            </a:endParaRPr>
          </a:p>
          <a:p>
            <a:pPr indent="-285750" lvl="1" marL="742950" rtl="0" algn="just">
              <a:lnSpc>
                <a:spcPct val="150000"/>
              </a:lnSpc>
              <a:spcBef>
                <a:spcPts val="360"/>
              </a:spcBef>
              <a:spcAft>
                <a:spcPts val="0"/>
              </a:spcAft>
              <a:buSzPts val="1260"/>
              <a:buFont typeface="Arial"/>
              <a:buChar char="•"/>
            </a:pPr>
            <a:r>
              <a:rPr lang="ru-RU" sz="1800">
                <a:solidFill>
                  <a:schemeClr val="dk1"/>
                </a:solidFill>
                <a:latin typeface="Times New Roman"/>
                <a:ea typeface="Times New Roman"/>
                <a:cs typeface="Times New Roman"/>
                <a:sym typeface="Times New Roman"/>
              </a:rPr>
              <a:t>таҳқиқ кардани қарордод, аҳднома, созишнома ва дигар асноди ҳуқуқии ба имзорасидае, ки ба манфиати иқтисодии Ҷумҳурии Тоҷикистон мебошанд;</a:t>
            </a:r>
            <a:endParaRPr sz="1400">
              <a:solidFill>
                <a:schemeClr val="dk1"/>
              </a:solidFill>
              <a:latin typeface="Times New Roman"/>
              <a:ea typeface="Times New Roman"/>
              <a:cs typeface="Times New Roman"/>
              <a:sym typeface="Times New Roman"/>
            </a:endParaRPr>
          </a:p>
          <a:p>
            <a:pPr indent="-285750" lvl="1" marL="742950" rtl="0" algn="just">
              <a:lnSpc>
                <a:spcPct val="150000"/>
              </a:lnSpc>
              <a:spcBef>
                <a:spcPts val="360"/>
              </a:spcBef>
              <a:spcAft>
                <a:spcPts val="0"/>
              </a:spcAft>
              <a:buSzPts val="1260"/>
              <a:buFont typeface="Arial"/>
              <a:buChar char="•"/>
            </a:pPr>
            <a:r>
              <a:rPr lang="ru-RU" sz="1800">
                <a:solidFill>
                  <a:schemeClr val="dk1"/>
                </a:solidFill>
                <a:latin typeface="Times New Roman"/>
                <a:ea typeface="Times New Roman"/>
                <a:cs typeface="Times New Roman"/>
                <a:sym typeface="Times New Roman"/>
              </a:rPr>
              <a:t>декларатсия кардани молҳо ва амволи дигаре, ки ба Ҷумҳурии Тоҷикистон ворид ва аз Ҷумҳурии Тоҷикистон содир мегарданд;</a:t>
            </a:r>
            <a:endParaRPr sz="1400">
              <a:solidFill>
                <a:schemeClr val="dk1"/>
              </a:solidFill>
              <a:latin typeface="Times New Roman"/>
              <a:ea typeface="Times New Roman"/>
              <a:cs typeface="Times New Roman"/>
              <a:sym typeface="Times New Roman"/>
            </a:endParaRPr>
          </a:p>
          <a:p>
            <a:pPr indent="-285750" lvl="1" marL="742950" rtl="0" algn="just">
              <a:lnSpc>
                <a:spcPct val="150000"/>
              </a:lnSpc>
              <a:spcBef>
                <a:spcPts val="360"/>
              </a:spcBef>
              <a:spcAft>
                <a:spcPts val="0"/>
              </a:spcAft>
              <a:buSzPts val="1260"/>
              <a:buFont typeface="Arial"/>
              <a:buChar char="•"/>
            </a:pPr>
            <a:r>
              <a:rPr lang="ru-RU" sz="1800">
                <a:solidFill>
                  <a:schemeClr val="dk1"/>
                </a:solidFill>
                <a:latin typeface="Times New Roman"/>
                <a:ea typeface="Times New Roman"/>
                <a:cs typeface="Times New Roman"/>
                <a:sym typeface="Times New Roman"/>
              </a:rPr>
              <a:t>муқаррар намудани тартиби содироту воридоти маҳсулот (кору хизматрасонӣ);</a:t>
            </a:r>
            <a:endParaRPr sz="1400">
              <a:solidFill>
                <a:schemeClr val="dk1"/>
              </a:solidFill>
              <a:latin typeface="Times New Roman"/>
              <a:ea typeface="Times New Roman"/>
              <a:cs typeface="Times New Roman"/>
              <a:sym typeface="Times New Roman"/>
            </a:endParaRPr>
          </a:p>
          <a:p>
            <a:pPr indent="-285750" lvl="1" marL="742950" rtl="0" algn="just">
              <a:lnSpc>
                <a:spcPct val="150000"/>
              </a:lnSpc>
              <a:spcBef>
                <a:spcPts val="360"/>
              </a:spcBef>
              <a:spcAft>
                <a:spcPts val="0"/>
              </a:spcAft>
              <a:buSzPts val="1260"/>
              <a:buFont typeface="Arial"/>
              <a:buChar char="•"/>
            </a:pPr>
            <a:r>
              <a:rPr lang="ru-RU" sz="1800">
                <a:solidFill>
                  <a:schemeClr val="dk1"/>
                </a:solidFill>
                <a:latin typeface="Times New Roman"/>
                <a:ea typeface="Times New Roman"/>
                <a:cs typeface="Times New Roman"/>
                <a:sym typeface="Times New Roman"/>
              </a:rPr>
              <a:t>ташаккул додан ва истифода намудани фондҳои арзи ва фондҳои дигар.</a:t>
            </a:r>
            <a:endParaRPr sz="4000">
              <a:solidFill>
                <a:schemeClr val="dk1"/>
              </a:solidFill>
              <a:latin typeface="Times New Roman"/>
              <a:ea typeface="Times New Roman"/>
              <a:cs typeface="Times New Roman"/>
              <a:sym typeface="Times New Roman"/>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blinds dir="vert"/>
  </p:transition>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17"/>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240"/>
              <a:buNone/>
            </a:pPr>
            <a:r>
              <a:rPr b="1" i="1" lang="ru-RU">
                <a:solidFill>
                  <a:srgbClr val="FF0000"/>
                </a:solidFill>
                <a:latin typeface="Times New Roman"/>
                <a:ea typeface="Times New Roman"/>
                <a:cs typeface="Times New Roman"/>
                <a:sym typeface="Times New Roman"/>
              </a:rPr>
              <a:t> </a:t>
            </a:r>
            <a:r>
              <a:rPr b="1" i="1" lang="ru-RU" sz="3400">
                <a:solidFill>
                  <a:srgbClr val="FF0000"/>
                </a:solidFill>
                <a:latin typeface="Times New Roman"/>
                <a:ea typeface="Times New Roman"/>
                <a:cs typeface="Times New Roman"/>
                <a:sym typeface="Times New Roman"/>
              </a:rPr>
              <a:t>Марҳалаҳои амалисозии ислоҳоти иқтисодӣ дар Ҷумҳурии Тоҷикистон  </a:t>
            </a:r>
            <a:endParaRPr b="1" i="1" sz="2800">
              <a:solidFill>
                <a:srgbClr val="FF0000"/>
              </a:solidFill>
              <a:latin typeface="Times New Roman"/>
              <a:ea typeface="Times New Roman"/>
              <a:cs typeface="Times New Roman"/>
              <a:sym typeface="Times New Roman"/>
            </a:endParaRPr>
          </a:p>
          <a:p>
            <a:pPr indent="450000" lvl="0" marL="0" rtl="0" algn="just">
              <a:lnSpc>
                <a:spcPct val="120000"/>
              </a:lnSpc>
              <a:spcBef>
                <a:spcPts val="0"/>
              </a:spcBef>
              <a:spcAft>
                <a:spcPts val="0"/>
              </a:spcAft>
              <a:buSzPts val="1470"/>
              <a:buNone/>
            </a:pPr>
            <a:r>
              <a:rPr lang="ru-RU" sz="2100">
                <a:solidFill>
                  <a:schemeClr val="dk1"/>
                </a:solidFill>
                <a:latin typeface="Times New Roman"/>
                <a:ea typeface="Times New Roman"/>
                <a:cs typeface="Times New Roman"/>
                <a:sym typeface="Times New Roman"/>
              </a:rPr>
              <a:t>Инчунин, таҳлилҳо нишон медиҳад, ки Ҳукумати Тоҷикистон ҷиҳати танзими фаъолияти савдои берунӣ Қонуни Ҷумҳурии Тоҷикистон «Дар бораи фаъолияти савдои хориҷӣ» қабул ва мавриди амал қарор дод.</a:t>
            </a:r>
            <a:endParaRPr sz="2100">
              <a:solidFill>
                <a:schemeClr val="dk1"/>
              </a:solidFill>
              <a:latin typeface="Times New Roman"/>
              <a:ea typeface="Times New Roman"/>
              <a:cs typeface="Times New Roman"/>
              <a:sym typeface="Times New Roman"/>
            </a:endParaRPr>
          </a:p>
          <a:p>
            <a:pPr indent="450000" lvl="0" marL="0" rtl="0" algn="just">
              <a:lnSpc>
                <a:spcPct val="120000"/>
              </a:lnSpc>
              <a:spcBef>
                <a:spcPts val="0"/>
              </a:spcBef>
              <a:spcAft>
                <a:spcPts val="0"/>
              </a:spcAft>
              <a:buSzPts val="1470"/>
              <a:buNone/>
            </a:pPr>
            <a:r>
              <a:rPr lang="ru-RU" sz="2100">
                <a:solidFill>
                  <a:schemeClr val="dk1"/>
                </a:solidFill>
                <a:latin typeface="Times New Roman"/>
                <a:ea typeface="Times New Roman"/>
                <a:cs typeface="Times New Roman"/>
                <a:sym typeface="Times New Roman"/>
              </a:rPr>
              <a:t>Қонуни Ҷумҳурии Тоҷикистон «Дар бораи фаъолияти савдои хориҷӣ»  асосҳои ҳуқуқӣ, ташкили ва иқтисодии фаъолияти савдои хориҷӣ, принсипҳои асосии фаъолияти савдои хориҷӣ, ҳуқуқу ӯҳдадориҳои субъектҳои фаъолияти савдои хориҷиро танзим намуда, барои фароҳам овардани шароити мусоид ба фаъолияти савдои хориҷӣ ва ҳамгироии самараноки он ба иқтисодиёти ҷаҳонӣ равона гардидааст. </a:t>
            </a:r>
            <a:endParaRPr/>
          </a:p>
          <a:p>
            <a:pPr indent="-218440" lvl="0" marL="342900" rtl="0" algn="just">
              <a:spcBef>
                <a:spcPts val="560"/>
              </a:spcBef>
              <a:spcAft>
                <a:spcPts val="0"/>
              </a:spcAft>
              <a:buSzPts val="1960"/>
              <a:buFont typeface="Noto Sans Symbols"/>
              <a:buNone/>
            </a:pPr>
            <a:r>
              <a:t/>
            </a:r>
            <a:endParaRPr sz="2800">
              <a:latin typeface="Times"/>
              <a:ea typeface="Times"/>
              <a:cs typeface="Times"/>
              <a:sym typeface="Times"/>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strips dir="ld"/>
  </p:transition>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18"/>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240"/>
              <a:buNone/>
            </a:pPr>
            <a:r>
              <a:rPr b="1" i="1" lang="ru-RU">
                <a:solidFill>
                  <a:srgbClr val="FF0000"/>
                </a:solidFill>
                <a:latin typeface="Times New Roman"/>
                <a:ea typeface="Times New Roman"/>
                <a:cs typeface="Times New Roman"/>
                <a:sym typeface="Times New Roman"/>
              </a:rPr>
              <a:t> </a:t>
            </a:r>
            <a:r>
              <a:rPr b="1" i="1" lang="ru-RU" sz="2800">
                <a:solidFill>
                  <a:srgbClr val="FF0000"/>
                </a:solidFill>
                <a:latin typeface="Times New Roman"/>
                <a:ea typeface="Times New Roman"/>
                <a:cs typeface="Times New Roman"/>
                <a:sym typeface="Times New Roman"/>
              </a:rPr>
              <a:t>Марҳалаҳои амалисозии ислоҳоти иқтисодӣ дар Ҷумҳурии Тоҷикистон</a:t>
            </a:r>
            <a:endParaRPr/>
          </a:p>
          <a:p>
            <a:pPr indent="630555" lvl="0" marL="342900" rtl="0" algn="just">
              <a:lnSpc>
                <a:spcPct val="150000"/>
              </a:lnSpc>
              <a:spcBef>
                <a:spcPts val="480"/>
              </a:spcBef>
              <a:spcAft>
                <a:spcPts val="0"/>
              </a:spcAft>
              <a:buSzPts val="1680"/>
              <a:buNone/>
            </a:pPr>
            <a:r>
              <a:rPr lang="ru-RU" sz="2400">
                <a:solidFill>
                  <a:schemeClr val="dk1"/>
                </a:solidFill>
                <a:latin typeface="Times New Roman"/>
                <a:ea typeface="Times New Roman"/>
                <a:cs typeface="Times New Roman"/>
                <a:sym typeface="Times New Roman"/>
              </a:rPr>
              <a:t>Қонуни мазкур  дар соҳаи танзими давлатии фаъолияти савдои хориҷӣ, инчунин ба муносибатҳое, ки бевосита бо чунин фаъолият алоқаманданд, татбиқ мегардад. Муқаррароти Қонуни мазкур, ки ба хизматрасониҳои савдои хориҷии танзими давлатӣ дахл доранд, ба хизматҳои ба мақомоти давлатии Ҷумҳурии Тоҷикистон расонидашаванда татбиқ карда намешаванд.</a:t>
            </a:r>
            <a:endParaRPr sz="2400">
              <a:solidFill>
                <a:schemeClr val="dk1"/>
              </a:solidFill>
              <a:latin typeface="Times New Roman"/>
              <a:ea typeface="Times New Roman"/>
              <a:cs typeface="Times New Roman"/>
              <a:sym typeface="Times New Roman"/>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wheel spokes="2"/>
  </p:transition>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p19"/>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240"/>
              <a:buNone/>
            </a:pPr>
            <a:r>
              <a:rPr b="1" i="1" lang="ru-RU">
                <a:solidFill>
                  <a:srgbClr val="FF0000"/>
                </a:solidFill>
                <a:latin typeface="Times New Roman"/>
                <a:ea typeface="Times New Roman"/>
                <a:cs typeface="Times New Roman"/>
                <a:sym typeface="Times New Roman"/>
              </a:rPr>
              <a:t> </a:t>
            </a:r>
            <a:r>
              <a:rPr b="1" lang="ru-RU" sz="3600">
                <a:solidFill>
                  <a:srgbClr val="FF0000"/>
                </a:solidFill>
                <a:latin typeface="Times New Roman"/>
                <a:ea typeface="Times New Roman"/>
                <a:cs typeface="Times New Roman"/>
                <a:sym typeface="Times New Roman"/>
              </a:rPr>
              <a:t>Мафҳумҳои асосии фаъолияти савдои хориҷӣ</a:t>
            </a:r>
            <a:endParaRPr b="1" i="1" sz="2800">
              <a:solidFill>
                <a:srgbClr val="FF0000"/>
              </a:solidFill>
              <a:latin typeface="Times New Roman"/>
              <a:ea typeface="Times New Roman"/>
              <a:cs typeface="Times New Roman"/>
              <a:sym typeface="Times New Roman"/>
            </a:endParaRPr>
          </a:p>
          <a:p>
            <a:pPr indent="-342900" lvl="0" marL="342900" rtl="0" algn="just">
              <a:lnSpc>
                <a:spcPct val="150000"/>
              </a:lnSpc>
              <a:spcBef>
                <a:spcPts val="560"/>
              </a:spcBef>
              <a:spcAft>
                <a:spcPts val="0"/>
              </a:spcAft>
              <a:buSzPts val="1960"/>
              <a:buFont typeface="Arial"/>
              <a:buChar char="•"/>
            </a:pPr>
            <a:r>
              <a:rPr lang="ru-RU" sz="2800">
                <a:solidFill>
                  <a:schemeClr val="dk1"/>
                </a:solidFill>
                <a:latin typeface="Times New Roman"/>
                <a:ea typeface="Times New Roman"/>
                <a:cs typeface="Times New Roman"/>
                <a:sym typeface="Times New Roman"/>
              </a:rPr>
              <a:t>фаъолияти савдои хориҷӣ</a:t>
            </a:r>
            <a:r>
              <a:rPr b="1" lang="ru-RU" sz="2800">
                <a:solidFill>
                  <a:schemeClr val="dk1"/>
                </a:solidFill>
                <a:latin typeface="Times New Roman"/>
                <a:ea typeface="Times New Roman"/>
                <a:cs typeface="Times New Roman"/>
                <a:sym typeface="Times New Roman"/>
              </a:rPr>
              <a:t> – </a:t>
            </a:r>
            <a:r>
              <a:rPr lang="ru-RU" sz="2800">
                <a:solidFill>
                  <a:schemeClr val="dk1"/>
                </a:solidFill>
                <a:latin typeface="Times New Roman"/>
                <a:ea typeface="Times New Roman"/>
                <a:cs typeface="Times New Roman"/>
                <a:sym typeface="Times New Roman"/>
              </a:rPr>
              <a:t>ҳама намуди фаъолияти марбут ба интиқоли мол, дигар молу мулки моддӣ, ҳуқуқҳо ё хизматрасонӣ, ки байни Ҷумҳурии Тоҷикистон ва кишварҳои дигар ё дар қаламрави берун аз ҳудуди Ҷумҳурии Тоҷикистон сурат мегирад;</a:t>
            </a:r>
            <a:endParaRPr sz="2800">
              <a:solidFill>
                <a:schemeClr val="dk1"/>
              </a:solidFill>
              <a:latin typeface="Times New Roman"/>
              <a:ea typeface="Times New Roman"/>
              <a:cs typeface="Times New Roman"/>
              <a:sym typeface="Times New Roman"/>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wheel spokes="3"/>
  </p:transition>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20"/>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2240"/>
              <a:buNone/>
            </a:pPr>
            <a:r>
              <a:rPr b="1" i="1" lang="ru-RU">
                <a:solidFill>
                  <a:srgbClr val="FF0000"/>
                </a:solidFill>
                <a:latin typeface="Times New Roman"/>
                <a:ea typeface="Times New Roman"/>
                <a:cs typeface="Times New Roman"/>
                <a:sym typeface="Times New Roman"/>
              </a:rPr>
              <a:t> </a:t>
            </a:r>
            <a:r>
              <a:rPr b="1" lang="ru-RU" sz="3600">
                <a:solidFill>
                  <a:srgbClr val="FF0000"/>
                </a:solidFill>
                <a:latin typeface="Times New Roman"/>
                <a:ea typeface="Times New Roman"/>
                <a:cs typeface="Times New Roman"/>
                <a:sym typeface="Times New Roman"/>
              </a:rPr>
              <a:t>Мафҳумҳои асосии фаъолияти савдои хориҷӣ</a:t>
            </a:r>
            <a:endParaRPr b="1" i="1" sz="2800">
              <a:solidFill>
                <a:srgbClr val="FF0000"/>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1680"/>
              <a:buFont typeface="Arial"/>
              <a:buChar char="•"/>
            </a:pPr>
            <a:r>
              <a:rPr lang="ru-RU" sz="2400">
                <a:solidFill>
                  <a:schemeClr val="dk1"/>
                </a:solidFill>
                <a:latin typeface="Times New Roman"/>
                <a:ea typeface="Times New Roman"/>
                <a:cs typeface="Times New Roman"/>
                <a:sym typeface="Times New Roman"/>
              </a:rPr>
              <a:t>субъектҳои фаъолияти савдои хориҷӣ</a:t>
            </a:r>
            <a:r>
              <a:rPr b="1" lang="ru-RU" sz="2400">
                <a:solidFill>
                  <a:schemeClr val="dk1"/>
                </a:solidFill>
                <a:latin typeface="Times New Roman"/>
                <a:ea typeface="Times New Roman"/>
                <a:cs typeface="Times New Roman"/>
                <a:sym typeface="Times New Roman"/>
              </a:rPr>
              <a:t> –</a:t>
            </a:r>
            <a:r>
              <a:rPr lang="ru-RU" sz="2400">
                <a:solidFill>
                  <a:schemeClr val="dk1"/>
                </a:solidFill>
                <a:latin typeface="Times New Roman"/>
                <a:ea typeface="Times New Roman"/>
                <a:cs typeface="Times New Roman"/>
                <a:sym typeface="Times New Roman"/>
              </a:rPr>
              <a:t> шахсони воқеӣ ва ҳуқуқӣ, аз ҷумла шахсони воқеӣ ва ҳуқуқии хориҷӣ, ки мутобиқи муқаррароти Қонуни мазкур бо фаъолияти савдои хориҷӣ машғуланд;</a:t>
            </a:r>
            <a:endParaRPr sz="1600">
              <a:solidFill>
                <a:schemeClr val="dk1"/>
              </a:solidFill>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1680"/>
              <a:buFont typeface="Arial"/>
              <a:buChar char="•"/>
            </a:pPr>
            <a:r>
              <a:rPr lang="ru-RU" sz="2400">
                <a:solidFill>
                  <a:schemeClr val="dk1"/>
                </a:solidFill>
                <a:latin typeface="Times New Roman"/>
                <a:ea typeface="Times New Roman"/>
                <a:cs typeface="Times New Roman"/>
                <a:sym typeface="Times New Roman"/>
              </a:rPr>
              <a:t>шахс – ҳар шахси воқеӣ ё ҳуқуқӣ, аз ҷумла шахси воқеӣ ё ҳуқуқии хориҷии эътирофнамудаи қонунгузории Ҷумҳурии Тоҷикистон;</a:t>
            </a:r>
            <a:endParaRPr sz="4400">
              <a:solidFill>
                <a:schemeClr val="dk1"/>
              </a:solidFill>
              <a:latin typeface="Times New Roman"/>
              <a:ea typeface="Times New Roman"/>
              <a:cs typeface="Times New Roman"/>
              <a:sym typeface="Times New Roman"/>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split/>
  </p:transition>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sp>
        <p:nvSpPr>
          <p:cNvPr id="199" name="Google Shape;199;p21"/>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630555" lvl="0" marL="342900" rtl="0" algn="ctr">
              <a:spcBef>
                <a:spcPts val="0"/>
              </a:spcBef>
              <a:spcAft>
                <a:spcPts val="0"/>
              </a:spcAft>
              <a:buSzPts val="2240"/>
              <a:buNone/>
            </a:pPr>
            <a:r>
              <a:rPr b="1" lang="ru-RU">
                <a:solidFill>
                  <a:srgbClr val="FF0000"/>
                </a:solidFill>
                <a:latin typeface="Times New Roman"/>
                <a:ea typeface="Times New Roman"/>
                <a:cs typeface="Times New Roman"/>
                <a:sym typeface="Times New Roman"/>
              </a:rPr>
              <a:t>Мафҳумҳои асосии фаъолияти савдои хориҷӣ</a:t>
            </a:r>
            <a:endParaRPr b="1" i="1">
              <a:solidFill>
                <a:srgbClr val="FF0000"/>
              </a:solidFill>
              <a:latin typeface="Times New Roman"/>
              <a:ea typeface="Times New Roman"/>
              <a:cs typeface="Times New Roman"/>
              <a:sym typeface="Times New Roman"/>
            </a:endParaRPr>
          </a:p>
          <a:p>
            <a:pPr indent="-450000" lvl="1" marL="450000" rtl="0" algn="just">
              <a:lnSpc>
                <a:spcPct val="150000"/>
              </a:lnSpc>
              <a:spcBef>
                <a:spcPts val="0"/>
              </a:spcBef>
              <a:spcAft>
                <a:spcPts val="0"/>
              </a:spcAft>
              <a:buSzPts val="1400"/>
              <a:buFont typeface="Arial"/>
              <a:buChar char="•"/>
            </a:pPr>
            <a:r>
              <a:rPr lang="ru-RU" sz="2000">
                <a:solidFill>
                  <a:schemeClr val="dk1"/>
                </a:solidFill>
                <a:latin typeface="Times New Roman"/>
                <a:ea typeface="Times New Roman"/>
                <a:cs typeface="Times New Roman"/>
                <a:sym typeface="Times New Roman"/>
              </a:rPr>
              <a:t>мол – ҳар молу мулки моддӣ, ба истиснои коғазҳои қиматнок, ҳуҷҷатҳои тиҷоратӣ ё маблағҳои пулӣ, ки барои мубодила ва фурӯш пешбинӣ шудааст;</a:t>
            </a:r>
            <a:endParaRPr sz="1600">
              <a:solidFill>
                <a:schemeClr val="dk1"/>
              </a:solidFill>
              <a:latin typeface="Times New Roman"/>
              <a:ea typeface="Times New Roman"/>
              <a:cs typeface="Times New Roman"/>
              <a:sym typeface="Times New Roman"/>
            </a:endParaRPr>
          </a:p>
          <a:p>
            <a:pPr indent="-450000" lvl="1" marL="450000" rtl="0" algn="just">
              <a:lnSpc>
                <a:spcPct val="150000"/>
              </a:lnSpc>
              <a:spcBef>
                <a:spcPts val="0"/>
              </a:spcBef>
              <a:spcAft>
                <a:spcPts val="0"/>
              </a:spcAft>
              <a:buSzPts val="1400"/>
              <a:buFont typeface="Arial"/>
              <a:buChar char="•"/>
            </a:pPr>
            <a:r>
              <a:rPr lang="ru-RU" sz="2000">
                <a:solidFill>
                  <a:schemeClr val="dk1"/>
                </a:solidFill>
                <a:latin typeface="Times New Roman"/>
                <a:ea typeface="Times New Roman"/>
                <a:cs typeface="Times New Roman"/>
                <a:sym typeface="Times New Roman"/>
              </a:rPr>
              <a:t>содирот – баровардани мол аз қаламрави Ҷумҳурии Тоҷикистон ба қаламрави давлати дигар мутобиқи қонунгузории гумрукии Ҷумҳурии Тоҷикистон;</a:t>
            </a:r>
            <a:endParaRPr sz="1600">
              <a:solidFill>
                <a:schemeClr val="dk1"/>
              </a:solidFill>
              <a:latin typeface="Times New Roman"/>
              <a:ea typeface="Times New Roman"/>
              <a:cs typeface="Times New Roman"/>
              <a:sym typeface="Times New Roman"/>
            </a:endParaRPr>
          </a:p>
          <a:p>
            <a:pPr indent="-450000" lvl="1" marL="450000" rtl="0" algn="just">
              <a:lnSpc>
                <a:spcPct val="150000"/>
              </a:lnSpc>
              <a:spcBef>
                <a:spcPts val="0"/>
              </a:spcBef>
              <a:spcAft>
                <a:spcPts val="0"/>
              </a:spcAft>
              <a:buSzPts val="1400"/>
              <a:buFont typeface="Arial"/>
              <a:buChar char="•"/>
            </a:pPr>
            <a:r>
              <a:rPr lang="ru-RU" sz="2000">
                <a:solidFill>
                  <a:schemeClr val="dk1"/>
                </a:solidFill>
                <a:latin typeface="Times New Roman"/>
                <a:ea typeface="Times New Roman"/>
                <a:cs typeface="Times New Roman"/>
                <a:sym typeface="Times New Roman"/>
              </a:rPr>
              <a:t>воридот – ворид намудани мол аз қаламрави давлати дигар ба қаламрави Ҷумҳурии Тоҷикистон мутобиқи қонунгузории гумрукии Ҷумҳурии Тоҷикистон;</a:t>
            </a:r>
            <a:endParaRPr sz="4400">
              <a:solidFill>
                <a:schemeClr val="dk1"/>
              </a:solidFill>
              <a:latin typeface="Times New Roman"/>
              <a:ea typeface="Times New Roman"/>
              <a:cs typeface="Times New Roman"/>
              <a:sym typeface="Times New Roman"/>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strips dir="ru"/>
  </p:transition>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22"/>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630555" lvl="0" marL="342900" rtl="0" algn="ctr">
              <a:spcBef>
                <a:spcPts val="0"/>
              </a:spcBef>
              <a:spcAft>
                <a:spcPts val="0"/>
              </a:spcAft>
              <a:buSzPts val="2240"/>
              <a:buNone/>
            </a:pPr>
            <a:r>
              <a:rPr b="1" lang="ru-RU">
                <a:solidFill>
                  <a:srgbClr val="FF0000"/>
                </a:solidFill>
                <a:latin typeface="Times New Roman"/>
                <a:ea typeface="Times New Roman"/>
                <a:cs typeface="Times New Roman"/>
                <a:sym typeface="Times New Roman"/>
              </a:rPr>
              <a:t>Мафҳумҳои асосии фаъолияти савдои хориҷӣ</a:t>
            </a:r>
            <a:endParaRPr b="1" i="1" sz="2800">
              <a:solidFill>
                <a:srgbClr val="FF0000"/>
              </a:solidFill>
              <a:latin typeface="Times New Roman"/>
              <a:ea typeface="Times New Roman"/>
              <a:cs typeface="Times New Roman"/>
              <a:sym typeface="Times New Roman"/>
            </a:endParaRPr>
          </a:p>
          <a:p>
            <a:pPr indent="-457200" lvl="1" marL="457200" rtl="0" algn="just">
              <a:lnSpc>
                <a:spcPct val="160000"/>
              </a:lnSpc>
              <a:spcBef>
                <a:spcPts val="0"/>
              </a:spcBef>
              <a:spcAft>
                <a:spcPts val="0"/>
              </a:spcAft>
              <a:buSzPts val="1400"/>
              <a:buFont typeface="Arial"/>
              <a:buChar char="•"/>
            </a:pPr>
            <a:r>
              <a:rPr lang="ru-RU" sz="2000">
                <a:solidFill>
                  <a:schemeClr val="dk1"/>
                </a:solidFill>
                <a:latin typeface="Times New Roman"/>
                <a:ea typeface="Times New Roman"/>
                <a:cs typeface="Times New Roman"/>
                <a:sym typeface="Times New Roman"/>
              </a:rPr>
              <a:t>транзит – интиқоли мол ва воситаҳои нақлиёт тавассути қаламрави гумрукии Ҷумҳурии Тоҷикистон, агар чунин интиқол танҳо аз қисми роҳе амалӣ гардад, ки берун аз ҳудуди қаламрави гумрукии Ҷумҳурии Тоҷикистон оғоз ва анҷом меёбад;</a:t>
            </a:r>
            <a:endParaRPr sz="1800">
              <a:solidFill>
                <a:schemeClr val="dk1"/>
              </a:solidFill>
              <a:latin typeface="Times New Roman"/>
              <a:ea typeface="Times New Roman"/>
              <a:cs typeface="Times New Roman"/>
              <a:sym typeface="Times New Roman"/>
            </a:endParaRPr>
          </a:p>
          <a:p>
            <a:pPr indent="-457200" lvl="1" marL="457200" rtl="0" algn="just">
              <a:lnSpc>
                <a:spcPct val="160000"/>
              </a:lnSpc>
              <a:spcBef>
                <a:spcPts val="0"/>
              </a:spcBef>
              <a:spcAft>
                <a:spcPts val="0"/>
              </a:spcAft>
              <a:buSzPts val="1400"/>
              <a:buFont typeface="Arial"/>
              <a:buChar char="•"/>
            </a:pPr>
            <a:r>
              <a:rPr lang="ru-RU" sz="2000">
                <a:solidFill>
                  <a:schemeClr val="dk1"/>
                </a:solidFill>
                <a:latin typeface="Times New Roman"/>
                <a:ea typeface="Times New Roman"/>
                <a:cs typeface="Times New Roman"/>
                <a:sym typeface="Times New Roman"/>
              </a:rPr>
              <a:t>иҷозатдиӣ (ғайриавтоматӣ) – иҷозате, ки барои амалӣ намудани воридот ё содирот шарти пешакӣ буда, дар ҳолатҳои махсус дар асоси аризаи шахси манфиатдор аз мақомоти давлатӣ дар доираи расмиёти маъмурӣ гирифта мешавад;</a:t>
            </a:r>
            <a:endParaRPr sz="4400">
              <a:solidFill>
                <a:schemeClr val="dk1"/>
              </a:solidFill>
              <a:latin typeface="Times New Roman"/>
              <a:ea typeface="Times New Roman"/>
              <a:cs typeface="Times New Roman"/>
              <a:sym typeface="Times New Roman"/>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zoom dir="in"/>
  </p:transition>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sp>
        <p:nvSpPr>
          <p:cNvPr id="209" name="Google Shape;209;p25"/>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630555" lvl="0" marL="342900" rtl="0" algn="ctr">
              <a:spcBef>
                <a:spcPts val="0"/>
              </a:spcBef>
              <a:spcAft>
                <a:spcPts val="0"/>
              </a:spcAft>
              <a:buSzPts val="2240"/>
              <a:buNone/>
            </a:pPr>
            <a:r>
              <a:rPr b="1" lang="ru-RU">
                <a:solidFill>
                  <a:srgbClr val="FF0000"/>
                </a:solidFill>
                <a:latin typeface="Times New Roman"/>
                <a:ea typeface="Times New Roman"/>
                <a:cs typeface="Times New Roman"/>
                <a:sym typeface="Times New Roman"/>
              </a:rPr>
              <a:t>Мафҳумҳои асосии фаъолияти савдои хориҷӣ</a:t>
            </a:r>
            <a:endParaRPr b="1" i="1" sz="2800">
              <a:solidFill>
                <a:srgbClr val="FF0000"/>
              </a:solidFill>
              <a:latin typeface="Times New Roman"/>
              <a:ea typeface="Times New Roman"/>
              <a:cs typeface="Times New Roman"/>
              <a:sym typeface="Times New Roman"/>
            </a:endParaRPr>
          </a:p>
          <a:p>
            <a:pPr indent="-285750" lvl="1" marL="742950" rtl="0" algn="just">
              <a:lnSpc>
                <a:spcPct val="150000"/>
              </a:lnSpc>
              <a:spcBef>
                <a:spcPts val="400"/>
              </a:spcBef>
              <a:spcAft>
                <a:spcPts val="0"/>
              </a:spcAft>
              <a:buSzPts val="1400"/>
              <a:buFont typeface="Arial"/>
              <a:buChar char="•"/>
            </a:pPr>
            <a:r>
              <a:rPr lang="ru-RU" sz="2000">
                <a:solidFill>
                  <a:schemeClr val="dk1"/>
                </a:solidFill>
                <a:latin typeface="Times New Roman"/>
                <a:ea typeface="Times New Roman"/>
                <a:cs typeface="Times New Roman"/>
                <a:sym typeface="Times New Roman"/>
              </a:rPr>
              <a:t>квота – ҳисса дар арзиш ё миқдори умумии содирот ё воридоти ба шахс ё гурӯҳи шахсон (содиркунандагон ё воридкунандагон) тақсимшуда;</a:t>
            </a:r>
            <a:endParaRPr sz="1600">
              <a:solidFill>
                <a:schemeClr val="dk1"/>
              </a:solidFill>
              <a:latin typeface="Times New Roman"/>
              <a:ea typeface="Times New Roman"/>
              <a:cs typeface="Times New Roman"/>
              <a:sym typeface="Times New Roman"/>
            </a:endParaRPr>
          </a:p>
          <a:p>
            <a:pPr indent="-285750" lvl="1" marL="742950" rtl="0" algn="just">
              <a:lnSpc>
                <a:spcPct val="150000"/>
              </a:lnSpc>
              <a:spcBef>
                <a:spcPts val="400"/>
              </a:spcBef>
              <a:spcAft>
                <a:spcPts val="0"/>
              </a:spcAft>
              <a:buSzPts val="1400"/>
              <a:buFont typeface="Arial"/>
              <a:buChar char="•"/>
            </a:pPr>
            <a:r>
              <a:rPr lang="ru-RU" sz="2000">
                <a:solidFill>
                  <a:schemeClr val="dk1"/>
                </a:solidFill>
                <a:latin typeface="Times New Roman"/>
                <a:ea typeface="Times New Roman"/>
                <a:cs typeface="Times New Roman"/>
                <a:sym typeface="Times New Roman"/>
              </a:rPr>
              <a:t>боҷи зиддидемпингӣ – боҷи махсусе, ки ба воридоти мол ҷиҳати талофии оқибатҳои демпинг муқаррар карда мешавад;</a:t>
            </a:r>
            <a:endParaRPr sz="1600">
              <a:solidFill>
                <a:schemeClr val="dk1"/>
              </a:solidFill>
              <a:latin typeface="Times New Roman"/>
              <a:ea typeface="Times New Roman"/>
              <a:cs typeface="Times New Roman"/>
              <a:sym typeface="Times New Roman"/>
            </a:endParaRPr>
          </a:p>
          <a:p>
            <a:pPr indent="-285750" lvl="1" marL="742950" rtl="0" algn="just">
              <a:lnSpc>
                <a:spcPct val="150000"/>
              </a:lnSpc>
              <a:spcBef>
                <a:spcPts val="400"/>
              </a:spcBef>
              <a:spcAft>
                <a:spcPts val="0"/>
              </a:spcAft>
              <a:buSzPts val="1400"/>
              <a:buFont typeface="Arial"/>
              <a:buChar char="•"/>
            </a:pPr>
            <a:r>
              <a:rPr lang="ru-RU" sz="2000">
                <a:solidFill>
                  <a:schemeClr val="dk1"/>
                </a:solidFill>
                <a:latin typeface="Times New Roman"/>
                <a:ea typeface="Times New Roman"/>
                <a:cs typeface="Times New Roman"/>
                <a:sym typeface="Times New Roman"/>
              </a:rPr>
              <a:t>демпинг – воридоти молҳо ба Ҷумҳурии Тоҷикистон бо нархи пасттар аз арзиши аслии онҳо, ки боиси расонидани зарари моддӣ ба саноати дар Ҷумҳурии Тоҷикистон бунёдшуда мегардад ё хатари расонидани онро дорад ва ё бунёди саноатро дар Ҷумҳурии Тоҷикистон ба таври назаррас бозмедорад;</a:t>
            </a:r>
            <a:endParaRPr sz="4400">
              <a:solidFill>
                <a:schemeClr val="dk1"/>
              </a:solidFill>
              <a:latin typeface="Times New Roman"/>
              <a:ea typeface="Times New Roman"/>
              <a:cs typeface="Times New Roman"/>
              <a:sym typeface="Times New Roman"/>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split orient="vert" dir="in"/>
  </p:transition>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26"/>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630555" lvl="0" marL="342900" rtl="0" algn="ctr">
              <a:spcBef>
                <a:spcPts val="0"/>
              </a:spcBef>
              <a:spcAft>
                <a:spcPts val="0"/>
              </a:spcAft>
              <a:buSzPts val="2240"/>
              <a:buNone/>
            </a:pPr>
            <a:r>
              <a:rPr b="1" lang="ru-RU">
                <a:solidFill>
                  <a:srgbClr val="FF0000"/>
                </a:solidFill>
                <a:latin typeface="Times New Roman"/>
                <a:ea typeface="Times New Roman"/>
                <a:cs typeface="Times New Roman"/>
                <a:sym typeface="Times New Roman"/>
              </a:rPr>
              <a:t>Мафҳумҳои асосии фаъолияти савдои хориҷӣ</a:t>
            </a:r>
            <a:endParaRPr b="1" i="1" sz="2800">
              <a:solidFill>
                <a:srgbClr val="FF0000"/>
              </a:solidFill>
              <a:latin typeface="Times New Roman"/>
              <a:ea typeface="Times New Roman"/>
              <a:cs typeface="Times New Roman"/>
              <a:sym typeface="Times New Roman"/>
            </a:endParaRPr>
          </a:p>
          <a:p>
            <a:pPr indent="-630555" lvl="0" marL="973455" rtl="0" algn="just">
              <a:lnSpc>
                <a:spcPct val="110000"/>
              </a:lnSpc>
              <a:spcBef>
                <a:spcPts val="460"/>
              </a:spcBef>
              <a:spcAft>
                <a:spcPts val="0"/>
              </a:spcAft>
              <a:buSzPts val="1610"/>
              <a:buFont typeface="Arial"/>
              <a:buChar char="•"/>
            </a:pPr>
            <a:r>
              <a:rPr lang="ru-RU" sz="2300">
                <a:solidFill>
                  <a:schemeClr val="dk1"/>
                </a:solidFill>
                <a:latin typeface="Times New Roman"/>
                <a:ea typeface="Times New Roman"/>
                <a:cs typeface="Times New Roman"/>
                <a:sym typeface="Times New Roman"/>
              </a:rPr>
              <a:t>арзиши муқаррарӣ – нархи қиёсӣ барои моли шабеҳе, ки дар кишвари содиркунанда дар ҷараёни муқаррарии савдо пешбинӣ шудааст. Агар ин молҳо дар бозори кишвари содиркунанда фурӯхта нашаванд, пас нархи муқаррарӣ нархи болотарини қиёсии моли шабеҳе мебошад, ки барои содирот ба кишвари сеюм бо шароити бозори бо ҳамин шароит дар Тоҷикистон қиёсшаванда пешбинӣ шудааст, ба шарте ки ин нарх намунавӣ бошад ё арзиши истеҳсоли чунин молҳо дар кишвари истеҳсолкунанда ба маблағи қобили қабул барои хароҷоти маъмурӣ, савдо, хароҷоти умуми ва барои фоида зиёд карда шуда бошад;</a:t>
            </a:r>
            <a:endParaRPr sz="2300">
              <a:solidFill>
                <a:schemeClr val="dk1"/>
              </a:solidFill>
              <a:latin typeface="Times New Roman"/>
              <a:ea typeface="Times New Roman"/>
              <a:cs typeface="Times New Roman"/>
              <a:sym typeface="Times New Roman"/>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wipe dir="u"/>
  </p:transition>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27"/>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630555" lvl="0" marL="342900" rtl="0" algn="ctr">
              <a:spcBef>
                <a:spcPts val="0"/>
              </a:spcBef>
              <a:spcAft>
                <a:spcPts val="0"/>
              </a:spcAft>
              <a:buSzPts val="2240"/>
              <a:buNone/>
            </a:pPr>
            <a:r>
              <a:rPr b="1" lang="ru-RU">
                <a:solidFill>
                  <a:srgbClr val="FF0000"/>
                </a:solidFill>
                <a:latin typeface="Times New Roman"/>
                <a:ea typeface="Times New Roman"/>
                <a:cs typeface="Times New Roman"/>
                <a:sym typeface="Times New Roman"/>
              </a:rPr>
              <a:t>Мафҳумҳои асосии фаъолияти савдои хориҷӣ</a:t>
            </a:r>
            <a:endParaRPr b="1" i="1" sz="2800">
              <a:solidFill>
                <a:srgbClr val="FF0000"/>
              </a:solidFill>
              <a:latin typeface="Times New Roman"/>
              <a:ea typeface="Times New Roman"/>
              <a:cs typeface="Times New Roman"/>
              <a:sym typeface="Times New Roman"/>
            </a:endParaRPr>
          </a:p>
          <a:p>
            <a:pPr indent="-630555" lvl="0" marL="973455" rtl="0" algn="just">
              <a:lnSpc>
                <a:spcPct val="150000"/>
              </a:lnSpc>
              <a:spcBef>
                <a:spcPts val="560"/>
              </a:spcBef>
              <a:spcAft>
                <a:spcPts val="0"/>
              </a:spcAft>
              <a:buSzPts val="1960"/>
              <a:buFont typeface="Arial"/>
              <a:buChar char="•"/>
            </a:pPr>
            <a:r>
              <a:rPr lang="ru-RU" sz="2800">
                <a:solidFill>
                  <a:schemeClr val="dk1"/>
                </a:solidFill>
                <a:latin typeface="Times New Roman"/>
                <a:ea typeface="Times New Roman"/>
                <a:cs typeface="Times New Roman"/>
                <a:sym typeface="Times New Roman"/>
              </a:rPr>
              <a:t>боҷи ҷуброни – боҷи махсусе, ки ба воридоти молҳо бо мақсади рафъи оқибатҳои ҳар як субсидияи дар кишвари истеҳсолкунанда ё содиркунанда мустақиман ё ба таври ғайримустақим барои истеҳсол ё содироти чунин молҳо ба Ҷумҳурии Тоҷикистон пешниҳодшуда муқаррар карда мешавад;</a:t>
            </a:r>
            <a:endParaRPr sz="2800">
              <a:solidFill>
                <a:schemeClr val="dk1"/>
              </a:solidFill>
              <a:latin typeface="Times New Roman"/>
              <a:ea typeface="Times New Roman"/>
              <a:cs typeface="Times New Roman"/>
              <a:sym typeface="Times New Roman"/>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wheel spokes="2"/>
  </p:transition>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sp>
        <p:nvSpPr>
          <p:cNvPr id="224" name="Google Shape;224;p28"/>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630555" lvl="0" marL="342900" rtl="0" algn="ctr">
              <a:spcBef>
                <a:spcPts val="0"/>
              </a:spcBef>
              <a:spcAft>
                <a:spcPts val="0"/>
              </a:spcAft>
              <a:buSzPts val="1960"/>
              <a:buNone/>
            </a:pPr>
            <a:r>
              <a:rPr b="1" lang="ru-RU" sz="2800">
                <a:solidFill>
                  <a:srgbClr val="FF0000"/>
                </a:solidFill>
                <a:latin typeface="Times New Roman"/>
                <a:ea typeface="Times New Roman"/>
                <a:cs typeface="Times New Roman"/>
                <a:sym typeface="Times New Roman"/>
              </a:rPr>
              <a:t>Мафҳумҳои асосии фаъолияти савдои хориҷӣ</a:t>
            </a:r>
            <a:endParaRPr b="1" i="1" sz="2400">
              <a:solidFill>
                <a:srgbClr val="FF0000"/>
              </a:solidFill>
              <a:latin typeface="Times New Roman"/>
              <a:ea typeface="Times New Roman"/>
              <a:cs typeface="Times New Roman"/>
              <a:sym typeface="Times New Roman"/>
            </a:endParaRPr>
          </a:p>
          <a:p>
            <a:pPr indent="-449580" lvl="0" marL="792480" rtl="0" algn="just">
              <a:lnSpc>
                <a:spcPct val="150000"/>
              </a:lnSpc>
              <a:spcBef>
                <a:spcPts val="480"/>
              </a:spcBef>
              <a:spcAft>
                <a:spcPts val="0"/>
              </a:spcAft>
              <a:buSzPts val="1680"/>
              <a:buFont typeface="Arial"/>
              <a:buChar char="•"/>
            </a:pPr>
            <a:r>
              <a:rPr lang="ru-RU" sz="2400">
                <a:solidFill>
                  <a:schemeClr val="dk1"/>
                </a:solidFill>
                <a:latin typeface="Times New Roman"/>
                <a:ea typeface="Times New Roman"/>
                <a:cs typeface="Times New Roman"/>
                <a:sym typeface="Times New Roman"/>
              </a:rPr>
              <a:t>мусоидати молиявӣ (субсидия) – ҳар саҳми мустақим ё ғайрмустақими молиявӣ ё саҳми дигари ҳукумати кишвари истеҳсол ё содиркунанда ва ё мақомоти он, ки тавассути он ба истеҳсолкунанда ё содиркунанда бартарият дода мешавад, ба истиснои ҳолатҳое, ки саҳми молиявии мазкур субсидияе бошад, ки барои андешидани тадбирҳо мутобиқи муқаррароти созишномаҳои Созмони Умумиҷаҳонии Савдо асос нагардад;</a:t>
            </a:r>
            <a:endParaRPr sz="2400">
              <a:solidFill>
                <a:schemeClr val="dk1"/>
              </a:solidFill>
              <a:latin typeface="Times New Roman"/>
              <a:ea typeface="Times New Roman"/>
              <a:cs typeface="Times New Roman"/>
              <a:sym typeface="Times New Roman"/>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blinds dir="vert"/>
  </p:transition>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sp>
        <p:nvSpPr>
          <p:cNvPr id="229" name="Google Shape;229;p29"/>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285750" lvl="1" marL="742950" rtl="0" algn="ctr">
              <a:spcBef>
                <a:spcPts val="0"/>
              </a:spcBef>
              <a:spcAft>
                <a:spcPts val="0"/>
              </a:spcAft>
              <a:buSzPts val="2100"/>
              <a:buNone/>
            </a:pPr>
            <a:r>
              <a:rPr b="1" lang="ru-RU" sz="3000">
                <a:solidFill>
                  <a:srgbClr val="FF0000"/>
                </a:solidFill>
                <a:latin typeface="Times New Roman"/>
                <a:ea typeface="Times New Roman"/>
                <a:cs typeface="Times New Roman"/>
                <a:sym typeface="Times New Roman"/>
              </a:rPr>
              <a:t>Мафҳумҳои асосии фаъолияти савдои хориҷӣ </a:t>
            </a:r>
            <a:endParaRPr/>
          </a:p>
          <a:p>
            <a:pPr indent="-450000" lvl="1" marL="450000" rtl="0" algn="just">
              <a:lnSpc>
                <a:spcPct val="150000"/>
              </a:lnSpc>
              <a:spcBef>
                <a:spcPts val="0"/>
              </a:spcBef>
              <a:spcAft>
                <a:spcPts val="0"/>
              </a:spcAft>
              <a:buSzPts val="1540"/>
              <a:buFont typeface="Arial"/>
              <a:buChar char="•"/>
            </a:pPr>
            <a:r>
              <a:rPr lang="ru-RU" sz="2200">
                <a:solidFill>
                  <a:schemeClr val="dk1"/>
                </a:solidFill>
                <a:latin typeface="Times New Roman"/>
                <a:ea typeface="Times New Roman"/>
                <a:cs typeface="Times New Roman"/>
                <a:sym typeface="Times New Roman"/>
              </a:rPr>
              <a:t>саноати ватанӣ – истеҳсолкунандагони молҳои шабеҳи ватанӣ дар маҷмӯъ ё он истеҳсолкунандагоне, ки ҳаҷми умумии истеҳсоли молҳои мазкури онҳо қисми асосии ҳамаи ин молҳои истеҳсоли ватаниро ташкил медиҳад;</a:t>
            </a:r>
            <a:endParaRPr sz="2200">
              <a:solidFill>
                <a:schemeClr val="dk1"/>
              </a:solidFill>
              <a:latin typeface="Times New Roman"/>
              <a:ea typeface="Times New Roman"/>
              <a:cs typeface="Times New Roman"/>
              <a:sym typeface="Times New Roman"/>
            </a:endParaRPr>
          </a:p>
          <a:p>
            <a:pPr indent="-450000" lvl="1" marL="450000" rtl="0" algn="just">
              <a:lnSpc>
                <a:spcPct val="150000"/>
              </a:lnSpc>
              <a:spcBef>
                <a:spcPts val="0"/>
              </a:spcBef>
              <a:spcAft>
                <a:spcPts val="0"/>
              </a:spcAft>
              <a:buSzPts val="1540"/>
              <a:buFont typeface="Arial"/>
              <a:buChar char="•"/>
            </a:pPr>
            <a:r>
              <a:rPr lang="ru-RU" sz="2200">
                <a:solidFill>
                  <a:schemeClr val="dk1"/>
                </a:solidFill>
                <a:latin typeface="Times New Roman"/>
                <a:ea typeface="Times New Roman"/>
                <a:cs typeface="Times New Roman"/>
                <a:sym typeface="Times New Roman"/>
              </a:rPr>
              <a:t>молҳои шабеҳ – маҳсулоте, ки аз ҳар лиҳоз бо маҳсулоти баррасишаванда айнияти комил доранд, яъне шабеҳ мебошанд ва ё дар сурати набудани чунин маҳсулот, маҳсулоти дигар, гарчанде аз ҳар лиҳоз шабеҳ набошанд ҳам, хусусиятҳои хеле монанд ба хусусиятҳои маҳсулоти баррасишавандаро доранд;</a:t>
            </a:r>
            <a:endParaRPr sz="2200">
              <a:solidFill>
                <a:schemeClr val="dk1"/>
              </a:solidFill>
              <a:latin typeface="Times New Roman"/>
              <a:ea typeface="Times New Roman"/>
              <a:cs typeface="Times New Roman"/>
              <a:sym typeface="Times New Roman"/>
            </a:endParaRPr>
          </a:p>
          <a:p>
            <a:pPr indent="-218440" lvl="0" marL="342900" rtl="0" algn="just">
              <a:spcBef>
                <a:spcPts val="560"/>
              </a:spcBef>
              <a:spcAft>
                <a:spcPts val="0"/>
              </a:spcAft>
              <a:buSzPts val="1960"/>
              <a:buFont typeface="Noto Sans Symbols"/>
              <a:buNone/>
            </a:pPr>
            <a:r>
              <a:t/>
            </a:r>
            <a:endParaRPr sz="2800">
              <a:latin typeface="Times"/>
              <a:ea typeface="Times"/>
              <a:cs typeface="Times"/>
              <a:sym typeface="Times"/>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push/>
  </p:transition>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p30"/>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285750" lvl="1" marL="742950" rtl="0" algn="ctr">
              <a:spcBef>
                <a:spcPts val="0"/>
              </a:spcBef>
              <a:spcAft>
                <a:spcPts val="0"/>
              </a:spcAft>
              <a:buSzPts val="2100"/>
              <a:buNone/>
            </a:pPr>
            <a:r>
              <a:rPr b="1" lang="ru-RU" sz="3000">
                <a:solidFill>
                  <a:srgbClr val="FF0000"/>
                </a:solidFill>
                <a:latin typeface="Times New Roman"/>
                <a:ea typeface="Times New Roman"/>
                <a:cs typeface="Times New Roman"/>
                <a:sym typeface="Times New Roman"/>
              </a:rPr>
              <a:t>Мафҳумҳои асосии фаъолияти савдои хориҷӣ </a:t>
            </a:r>
            <a:endParaRPr/>
          </a:p>
          <a:p>
            <a:pPr indent="0" lvl="1" marL="0" rtl="0" algn="just">
              <a:lnSpc>
                <a:spcPct val="150000"/>
              </a:lnSpc>
              <a:spcBef>
                <a:spcPts val="0"/>
              </a:spcBef>
              <a:spcAft>
                <a:spcPts val="0"/>
              </a:spcAft>
              <a:buSzPts val="1960"/>
              <a:buFont typeface="Arial"/>
              <a:buChar char="•"/>
            </a:pPr>
            <a:r>
              <a:rPr lang="ru-RU">
                <a:solidFill>
                  <a:schemeClr val="dk1"/>
                </a:solidFill>
                <a:latin typeface="Times New Roman"/>
                <a:ea typeface="Times New Roman"/>
                <a:cs typeface="Times New Roman"/>
                <a:sym typeface="Times New Roman"/>
              </a:rPr>
              <a:t>истеҳсоли ватанӣ – истеҳсолкунандагони молҳои аёниятдошта, шабеҳ ё бевосита рақобаткунанда, ки маҳсулоти умумии онҳо ҳиссаи назарраси ҳаҷми умумии истеҳсоли ватании чунин маҳсулотро дар Ҷумҳурии Тоҷикистон ташкил мекунад;</a:t>
            </a:r>
            <a:endParaRPr sz="2000">
              <a:solidFill>
                <a:schemeClr val="dk1"/>
              </a:solidFill>
              <a:latin typeface="Times New Roman"/>
              <a:ea typeface="Times New Roman"/>
              <a:cs typeface="Times New Roman"/>
              <a:sym typeface="Times New Roman"/>
            </a:endParaRPr>
          </a:p>
          <a:p>
            <a:pPr indent="0" lvl="1" marL="0" rtl="0" algn="just">
              <a:lnSpc>
                <a:spcPct val="150000"/>
              </a:lnSpc>
              <a:spcBef>
                <a:spcPts val="0"/>
              </a:spcBef>
              <a:spcAft>
                <a:spcPts val="0"/>
              </a:spcAft>
              <a:buSzPts val="1960"/>
              <a:buFont typeface="Arial"/>
              <a:buChar char="•"/>
            </a:pPr>
            <a:r>
              <a:rPr lang="ru-RU">
                <a:solidFill>
                  <a:schemeClr val="dk1"/>
                </a:solidFill>
                <a:latin typeface="Times New Roman"/>
                <a:ea typeface="Times New Roman"/>
                <a:cs typeface="Times New Roman"/>
                <a:sym typeface="Times New Roman"/>
              </a:rPr>
              <a:t>зарари ҷиддӣ – бадшавии умумии назарраси вазъи истеҳсоли ватанӣ</a:t>
            </a:r>
            <a:r>
              <a:rPr lang="ru-RU">
                <a:latin typeface="Times New Roman"/>
                <a:ea typeface="Times New Roman"/>
                <a:cs typeface="Times New Roman"/>
                <a:sym typeface="Times New Roman"/>
              </a:rPr>
              <a:t>.</a:t>
            </a:r>
            <a:endParaRPr sz="5400">
              <a:latin typeface="Times New Roman"/>
              <a:ea typeface="Times New Roman"/>
              <a:cs typeface="Times New Roman"/>
              <a:sym typeface="Times New Roman"/>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zoom dir="out"/>
  </p:transition>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p31"/>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630555" lvl="0" marL="342900" rtl="0" algn="ctr">
              <a:spcBef>
                <a:spcPts val="0"/>
              </a:spcBef>
              <a:spcAft>
                <a:spcPts val="0"/>
              </a:spcAft>
              <a:buSzPts val="140"/>
              <a:buNone/>
            </a:pPr>
            <a:r>
              <a:t/>
            </a:r>
            <a:endParaRPr b="1" i="1" sz="200">
              <a:solidFill>
                <a:srgbClr val="FF0000"/>
              </a:solidFill>
              <a:latin typeface="Times New Roman"/>
              <a:ea typeface="Times New Roman"/>
              <a:cs typeface="Times New Roman"/>
              <a:sym typeface="Times New Roman"/>
            </a:endParaRPr>
          </a:p>
          <a:p>
            <a:pPr indent="630555" lvl="0" marL="342900" rtl="0" algn="ctr">
              <a:spcBef>
                <a:spcPts val="560"/>
              </a:spcBef>
              <a:spcAft>
                <a:spcPts val="0"/>
              </a:spcAft>
              <a:buSzPts val="1960"/>
              <a:buNone/>
            </a:pPr>
            <a:r>
              <a:rPr b="1" lang="ru-RU" sz="2800">
                <a:solidFill>
                  <a:srgbClr val="FF0000"/>
                </a:solidFill>
                <a:latin typeface="Times New Roman"/>
                <a:ea typeface="Times New Roman"/>
                <a:cs typeface="Times New Roman"/>
                <a:sym typeface="Times New Roman"/>
              </a:rPr>
              <a:t>Санадҳои  асосии меъёрию ҳуқуқии таъмини фаъолияти савдои хориҷӣ дар Тоҷикистон</a:t>
            </a:r>
            <a:endParaRPr/>
          </a:p>
          <a:p>
            <a:pPr indent="-457200" lvl="0" marL="457200" rtl="0" algn="just">
              <a:lnSpc>
                <a:spcPct val="150000"/>
              </a:lnSpc>
              <a:spcBef>
                <a:spcPts val="0"/>
              </a:spcBef>
              <a:spcAft>
                <a:spcPts val="0"/>
              </a:spcAft>
              <a:buSzPts val="1680"/>
              <a:buFont typeface="Arial"/>
              <a:buChar char="•"/>
            </a:pPr>
            <a:r>
              <a:rPr lang="ru-RU" sz="2400">
                <a:solidFill>
                  <a:schemeClr val="dk1"/>
                </a:solidFill>
                <a:latin typeface="Times New Roman"/>
                <a:ea typeface="Times New Roman"/>
                <a:cs typeface="Times New Roman"/>
                <a:sym typeface="Times New Roman"/>
              </a:rPr>
              <a:t>Қонуни Ҷумҳурии Тоҷикистон аз 23 декабри соли 1991, № 452  «Дар бораи биржаи моли ва савдои биржави»;</a:t>
            </a:r>
            <a:endParaRPr sz="2400">
              <a:solidFill>
                <a:schemeClr val="dk1"/>
              </a:solidFill>
              <a:latin typeface="Times New Roman"/>
              <a:ea typeface="Times New Roman"/>
              <a:cs typeface="Times New Roman"/>
              <a:sym typeface="Times New Roman"/>
            </a:endParaRPr>
          </a:p>
          <a:p>
            <a:pPr indent="-457200" lvl="0" marL="457200" rtl="0" algn="just">
              <a:lnSpc>
                <a:spcPct val="150000"/>
              </a:lnSpc>
              <a:spcBef>
                <a:spcPts val="0"/>
              </a:spcBef>
              <a:spcAft>
                <a:spcPts val="0"/>
              </a:spcAft>
              <a:buSzPts val="1680"/>
              <a:buFont typeface="Arial"/>
              <a:buChar char="•"/>
            </a:pPr>
            <a:r>
              <a:rPr lang="ru-RU" sz="2400">
                <a:solidFill>
                  <a:schemeClr val="dk1"/>
                </a:solidFill>
                <a:latin typeface="Times New Roman"/>
                <a:ea typeface="Times New Roman"/>
                <a:cs typeface="Times New Roman"/>
                <a:sym typeface="Times New Roman"/>
              </a:rPr>
              <a:t>Қонуни Ҷумҳурии Тоҷикистон аз 27 декабри соли 1993, № 869 «Дар бораи фаъолияти иқтисоди беруни»;</a:t>
            </a:r>
            <a:endParaRPr sz="2400">
              <a:solidFill>
                <a:schemeClr val="dk1"/>
              </a:solidFill>
              <a:latin typeface="Times New Roman"/>
              <a:ea typeface="Times New Roman"/>
              <a:cs typeface="Times New Roman"/>
              <a:sym typeface="Times New Roman"/>
            </a:endParaRPr>
          </a:p>
          <a:p>
            <a:pPr indent="-457200" lvl="0" marL="457200" rtl="0" algn="just">
              <a:lnSpc>
                <a:spcPct val="150000"/>
              </a:lnSpc>
              <a:spcBef>
                <a:spcPts val="0"/>
              </a:spcBef>
              <a:spcAft>
                <a:spcPts val="0"/>
              </a:spcAft>
              <a:buSzPts val="1680"/>
              <a:buFont typeface="Arial"/>
              <a:buChar char="•"/>
            </a:pPr>
            <a:r>
              <a:rPr lang="ru-RU" sz="2400">
                <a:solidFill>
                  <a:schemeClr val="dk1"/>
                </a:solidFill>
                <a:latin typeface="Times New Roman"/>
                <a:ea typeface="Times New Roman"/>
                <a:cs typeface="Times New Roman"/>
                <a:sym typeface="Times New Roman"/>
              </a:rPr>
              <a:t>Фармони Президенти Ҷумҳурии Тоҷикистон аз 27 июни соли 1995 № 261 «Дар бораи озодсозии савдои беруни дар Ҷумҳурии Тоҷикистон»;</a:t>
            </a:r>
            <a:endParaRPr sz="2400">
              <a:solidFill>
                <a:schemeClr val="dk1"/>
              </a:solidFill>
              <a:latin typeface="Times New Roman"/>
              <a:ea typeface="Times New Roman"/>
              <a:cs typeface="Times New Roman"/>
              <a:sym typeface="Times New Roman"/>
            </a:endParaRPr>
          </a:p>
          <a:p>
            <a:pPr indent="-342900" lvl="0" marL="342900" rtl="0" algn="just">
              <a:spcBef>
                <a:spcPts val="560"/>
              </a:spcBef>
              <a:spcAft>
                <a:spcPts val="0"/>
              </a:spcAft>
              <a:buSzPts val="1960"/>
              <a:buNone/>
            </a:pPr>
            <a:r>
              <a:t/>
            </a:r>
            <a:endParaRPr sz="2800">
              <a:latin typeface="Times New Roman"/>
              <a:ea typeface="Times New Roman"/>
              <a:cs typeface="Times New Roman"/>
              <a:sym typeface="Times New Roman"/>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cut thruBlk="1"/>
  </p:transition>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id="244" name="Google Shape;244;p34"/>
          <p:cNvSpPr txBox="1"/>
          <p:nvPr>
            <p:ph idx="1" type="body"/>
          </p:nvPr>
        </p:nvSpPr>
        <p:spPr>
          <a:xfrm>
            <a:off x="107504" y="0"/>
            <a:ext cx="8884220" cy="6597948"/>
          </a:xfrm>
          <a:prstGeom prst="rect">
            <a:avLst/>
          </a:prstGeom>
          <a:noFill/>
          <a:ln>
            <a:noFill/>
          </a:ln>
        </p:spPr>
        <p:txBody>
          <a:bodyPr anchorCtr="0" anchor="t" bIns="45700" lIns="91425" spcFirstLastPara="1" rIns="91425" wrap="square" tIns="45700">
            <a:normAutofit/>
          </a:bodyPr>
          <a:lstStyle/>
          <a:p>
            <a:pPr indent="630555" lvl="0" marL="342900" rtl="0" algn="l">
              <a:spcBef>
                <a:spcPts val="0"/>
              </a:spcBef>
              <a:spcAft>
                <a:spcPts val="0"/>
              </a:spcAft>
              <a:buNone/>
            </a:pPr>
            <a:r>
              <a:t/>
            </a:r>
            <a:endParaRPr b="1" i="1" sz="100">
              <a:solidFill>
                <a:srgbClr val="FF0000"/>
              </a:solidFill>
              <a:latin typeface="Times New Roman"/>
              <a:ea typeface="Times New Roman"/>
              <a:cs typeface="Times New Roman"/>
              <a:sym typeface="Times New Roman"/>
            </a:endParaRPr>
          </a:p>
          <a:p>
            <a:pPr indent="630555" lvl="0" marL="342900" rtl="0" algn="ctr">
              <a:spcBef>
                <a:spcPts val="560"/>
              </a:spcBef>
              <a:spcAft>
                <a:spcPts val="0"/>
              </a:spcAft>
              <a:buSzPts val="1960"/>
              <a:buNone/>
            </a:pPr>
            <a:r>
              <a:rPr b="1" lang="ru-RU" sz="2800">
                <a:solidFill>
                  <a:srgbClr val="FF0000"/>
                </a:solidFill>
                <a:latin typeface="Times New Roman"/>
                <a:ea typeface="Times New Roman"/>
                <a:cs typeface="Times New Roman"/>
                <a:sym typeface="Times New Roman"/>
              </a:rPr>
              <a:t>Санадҳои  асосии меъёрию ҳуқуқии таъмини фаъолияти савдои хориҷӣ дар Тоҷикистон</a:t>
            </a:r>
            <a:endParaRPr/>
          </a:p>
          <a:p>
            <a:pPr indent="-342900" lvl="0" marL="342900" rtl="0" algn="just">
              <a:lnSpc>
                <a:spcPct val="150000"/>
              </a:lnSpc>
              <a:spcBef>
                <a:spcPts val="400"/>
              </a:spcBef>
              <a:spcAft>
                <a:spcPts val="0"/>
              </a:spcAft>
              <a:buSzPts val="1400"/>
              <a:buFont typeface="Arial"/>
              <a:buChar char="•"/>
            </a:pPr>
            <a:r>
              <a:rPr lang="ru-RU" sz="2000">
                <a:solidFill>
                  <a:schemeClr val="dk1"/>
                </a:solidFill>
                <a:latin typeface="Times New Roman"/>
                <a:ea typeface="Times New Roman"/>
                <a:cs typeface="Times New Roman"/>
                <a:sym typeface="Times New Roman"/>
              </a:rPr>
              <a:t>Қарори Ҳукумати Ҷумҳурии Тоҷикистон аз 30 марти соли </a:t>
            </a:r>
            <a:br>
              <a:rPr lang="ru-RU" sz="2000">
                <a:solidFill>
                  <a:schemeClr val="dk1"/>
                </a:solidFill>
                <a:latin typeface="Times New Roman"/>
                <a:ea typeface="Times New Roman"/>
                <a:cs typeface="Times New Roman"/>
                <a:sym typeface="Times New Roman"/>
              </a:rPr>
            </a:br>
            <a:r>
              <a:rPr lang="ru-RU" sz="2000">
                <a:solidFill>
                  <a:schemeClr val="dk1"/>
                </a:solidFill>
                <a:latin typeface="Times New Roman"/>
                <a:ea typeface="Times New Roman"/>
                <a:cs typeface="Times New Roman"/>
                <a:sym typeface="Times New Roman"/>
              </a:rPr>
              <a:t>2002 №135 «Дар бораи чораҳои муваққатӣ оид ба ҳимояи бозори дохили»;</a:t>
            </a:r>
            <a:endParaRPr/>
          </a:p>
          <a:p>
            <a:pPr indent="-342900" lvl="0" marL="342900" rtl="0" algn="just">
              <a:lnSpc>
                <a:spcPct val="150000"/>
              </a:lnSpc>
              <a:spcBef>
                <a:spcPts val="400"/>
              </a:spcBef>
              <a:spcAft>
                <a:spcPts val="0"/>
              </a:spcAft>
              <a:buSzPts val="1400"/>
              <a:buFont typeface="Arial"/>
              <a:buChar char="•"/>
            </a:pPr>
            <a:r>
              <a:rPr lang="ru-RU" sz="2000">
                <a:solidFill>
                  <a:schemeClr val="dk1"/>
                </a:solidFill>
                <a:latin typeface="Times New Roman"/>
                <a:ea typeface="Times New Roman"/>
                <a:cs typeface="Times New Roman"/>
                <a:sym typeface="Times New Roman"/>
              </a:rPr>
              <a:t>Қонуни Ҷумҳурии Тоҷикистон аз 10 майи соли 2002 №46 «Дар бори ҳимоя ва дастгирии соҳибкорӣ»;  </a:t>
            </a:r>
            <a:endParaRPr/>
          </a:p>
          <a:p>
            <a:pPr indent="-342900" lvl="0" marL="342900" rtl="0" algn="just">
              <a:lnSpc>
                <a:spcPct val="150000"/>
              </a:lnSpc>
              <a:spcBef>
                <a:spcPts val="400"/>
              </a:spcBef>
              <a:spcAft>
                <a:spcPts val="0"/>
              </a:spcAft>
              <a:buSzPts val="1400"/>
              <a:buFont typeface="Arial"/>
              <a:buChar char="•"/>
            </a:pPr>
            <a:r>
              <a:rPr lang="ru-RU" sz="2000">
                <a:solidFill>
                  <a:schemeClr val="dk1"/>
                </a:solidFill>
                <a:latin typeface="Times New Roman"/>
                <a:ea typeface="Times New Roman"/>
                <a:cs typeface="Times New Roman"/>
                <a:sym typeface="Times New Roman"/>
              </a:rPr>
              <a:t>Қонуни Ҷумҳурии Тоҷикистон аз 22 апрели соли 2003 № 9 «Дар бораи иҷораи молиявӣ (лизинг)»; </a:t>
            </a:r>
            <a:endParaRPr/>
          </a:p>
          <a:p>
            <a:pPr indent="-342900" lvl="0" marL="342900" rtl="0" algn="just">
              <a:lnSpc>
                <a:spcPct val="150000"/>
              </a:lnSpc>
              <a:spcBef>
                <a:spcPts val="400"/>
              </a:spcBef>
              <a:spcAft>
                <a:spcPts val="0"/>
              </a:spcAft>
              <a:buSzPts val="1400"/>
              <a:buFont typeface="Arial"/>
              <a:buChar char="•"/>
            </a:pPr>
            <a:r>
              <a:rPr lang="ru-RU" sz="2000">
                <a:solidFill>
                  <a:schemeClr val="dk1"/>
                </a:solidFill>
                <a:latin typeface="Times New Roman"/>
                <a:ea typeface="Times New Roman"/>
                <a:cs typeface="Times New Roman"/>
                <a:sym typeface="Times New Roman"/>
              </a:rPr>
              <a:t>Қонуни Ҷумҳурии Тоҷикистон аз 28 феврали соли 2004 №19 </a:t>
            </a:r>
            <a:br>
              <a:rPr lang="ru-RU" sz="2000">
                <a:solidFill>
                  <a:schemeClr val="dk1"/>
                </a:solidFill>
                <a:latin typeface="Times New Roman"/>
                <a:ea typeface="Times New Roman"/>
                <a:cs typeface="Times New Roman"/>
                <a:sym typeface="Times New Roman"/>
              </a:rPr>
            </a:br>
            <a:r>
              <a:rPr lang="ru-RU" sz="2000">
                <a:solidFill>
                  <a:schemeClr val="dk1"/>
                </a:solidFill>
                <a:latin typeface="Times New Roman"/>
                <a:ea typeface="Times New Roman"/>
                <a:cs typeface="Times New Roman"/>
                <a:sym typeface="Times New Roman"/>
              </a:rPr>
              <a:t>«Дар бораи боҷи давлатӣ»;</a:t>
            </a:r>
            <a:endParaRPr/>
          </a:p>
          <a:p>
            <a:pPr indent="-342900" lvl="0" marL="342900" rtl="0" algn="just">
              <a:spcBef>
                <a:spcPts val="640"/>
              </a:spcBef>
              <a:spcAft>
                <a:spcPts val="0"/>
              </a:spcAft>
              <a:buSzPts val="2240"/>
              <a:buNone/>
            </a:pPr>
            <a:r>
              <a:t/>
            </a:r>
            <a:endParaRPr>
              <a:solidFill>
                <a:srgbClr val="FF0000"/>
              </a:solidFill>
              <a:latin typeface="Times New Roman"/>
              <a:ea typeface="Times New Roman"/>
              <a:cs typeface="Times New Roman"/>
              <a:sym typeface="Times New Roman"/>
            </a:endParaRPr>
          </a:p>
        </p:txBody>
      </p:sp>
    </p:spTree>
  </p:cSld>
  <p:clrMapOvr>
    <a:masterClrMapping/>
  </p:clrMapOvr>
  <p:transition>
    <p:wedge/>
  </p:transition>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35"/>
          <p:cNvSpPr txBox="1"/>
          <p:nvPr>
            <p:ph type="title"/>
          </p:nvPr>
        </p:nvSpPr>
        <p:spPr>
          <a:xfrm>
            <a:off x="323528" y="404664"/>
            <a:ext cx="8686800" cy="8382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2000"/>
              <a:buFont typeface="Times New Roman"/>
              <a:buNone/>
            </a:pPr>
            <a:r>
              <a:rPr b="1" lang="ru-RU" sz="2000">
                <a:solidFill>
                  <a:srgbClr val="FF0000"/>
                </a:solidFill>
                <a:latin typeface="Times New Roman"/>
                <a:ea typeface="Times New Roman"/>
                <a:cs typeface="Times New Roman"/>
                <a:sym typeface="Times New Roman"/>
              </a:rPr>
              <a:t>САНАДҲОИ  АСОСИИ МЕЪЁРИЮ ҲУҚУҚИИ ТАЪМИНИ ФАЪОЛИЯТИ САВДОИ ХОРИҶӢ ДАР ТОҶИКИСТОН</a:t>
            </a:r>
            <a:br>
              <a:rPr b="1" lang="ru-RU" sz="2800">
                <a:solidFill>
                  <a:srgbClr val="FF0000"/>
                </a:solidFill>
                <a:latin typeface="Times New Roman"/>
                <a:ea typeface="Times New Roman"/>
                <a:cs typeface="Times New Roman"/>
                <a:sym typeface="Times New Roman"/>
              </a:rPr>
            </a:br>
            <a:endParaRPr sz="2800"/>
          </a:p>
        </p:txBody>
      </p:sp>
      <p:sp>
        <p:nvSpPr>
          <p:cNvPr id="250" name="Google Shape;250;p35"/>
          <p:cNvSpPr txBox="1"/>
          <p:nvPr>
            <p:ph idx="1" type="body"/>
          </p:nvPr>
        </p:nvSpPr>
        <p:spPr>
          <a:xfrm>
            <a:off x="179512" y="1052736"/>
            <a:ext cx="8812088" cy="5616624"/>
          </a:xfrm>
          <a:prstGeom prst="rect">
            <a:avLst/>
          </a:prstGeom>
          <a:noFill/>
          <a:ln>
            <a:noFill/>
          </a:ln>
        </p:spPr>
        <p:txBody>
          <a:bodyPr anchorCtr="0" anchor="t" bIns="45700" lIns="91425" spcFirstLastPara="1" rIns="91425" wrap="square" tIns="45700">
            <a:normAutofit/>
          </a:bodyPr>
          <a:lstStyle/>
          <a:p>
            <a:pPr indent="-342900" lvl="0" marL="342900" rtl="0" algn="just">
              <a:lnSpc>
                <a:spcPct val="170000"/>
              </a:lnSpc>
              <a:spcBef>
                <a:spcPts val="0"/>
              </a:spcBef>
              <a:spcAft>
                <a:spcPts val="0"/>
              </a:spcAft>
              <a:buSzPts val="1400"/>
              <a:buFont typeface="Arial"/>
              <a:buChar char="•"/>
            </a:pPr>
            <a:r>
              <a:rPr lang="ru-RU" sz="2000">
                <a:solidFill>
                  <a:schemeClr val="dk1"/>
                </a:solidFill>
                <a:latin typeface="Times New Roman"/>
                <a:ea typeface="Times New Roman"/>
                <a:cs typeface="Times New Roman"/>
                <a:sym typeface="Times New Roman"/>
              </a:rPr>
              <a:t>Қонуни Ҷумҳурии Тоҷикистон аз 29 апрели соли 2004 №522 «Дар бораи минтақаҳои озоди иқтисодӣ»;</a:t>
            </a:r>
            <a:endParaRPr/>
          </a:p>
          <a:p>
            <a:pPr indent="-342900" lvl="0" marL="342900" rtl="0" algn="just">
              <a:lnSpc>
                <a:spcPct val="170000"/>
              </a:lnSpc>
              <a:spcBef>
                <a:spcPts val="400"/>
              </a:spcBef>
              <a:spcAft>
                <a:spcPts val="0"/>
              </a:spcAft>
              <a:buSzPts val="1400"/>
              <a:buFont typeface="Arial"/>
              <a:buChar char="•"/>
            </a:pPr>
            <a:r>
              <a:rPr lang="ru-RU" sz="2000">
                <a:solidFill>
                  <a:schemeClr val="dk1"/>
                </a:solidFill>
                <a:latin typeface="Times New Roman"/>
                <a:ea typeface="Times New Roman"/>
                <a:cs typeface="Times New Roman"/>
                <a:sym typeface="Times New Roman"/>
              </a:rPr>
              <a:t>Қонуни Ҷумҳурии Тоҷикистон аз 17 майи соли 2004 №38 «Дар бораи ташкилотҳои маблағгузории хурд»;</a:t>
            </a:r>
            <a:endParaRPr/>
          </a:p>
          <a:p>
            <a:pPr indent="-342900" lvl="0" marL="342900" rtl="0" algn="just">
              <a:lnSpc>
                <a:spcPct val="170000"/>
              </a:lnSpc>
              <a:spcBef>
                <a:spcPts val="400"/>
              </a:spcBef>
              <a:spcAft>
                <a:spcPts val="0"/>
              </a:spcAft>
              <a:buSzPts val="1400"/>
              <a:buFont typeface="Arial"/>
              <a:buChar char="•"/>
            </a:pPr>
            <a:r>
              <a:rPr lang="ru-RU" sz="2000">
                <a:solidFill>
                  <a:schemeClr val="dk1"/>
                </a:solidFill>
                <a:latin typeface="Times New Roman"/>
                <a:ea typeface="Times New Roman"/>
                <a:cs typeface="Times New Roman"/>
                <a:sym typeface="Times New Roman"/>
              </a:rPr>
              <a:t>Кодекси гумруки Ҷумҳурии Тоҷикистон аз 3 декабри соли 2004;</a:t>
            </a:r>
            <a:endParaRPr/>
          </a:p>
          <a:p>
            <a:pPr indent="-342900" lvl="0" marL="342900" rtl="0" algn="just">
              <a:lnSpc>
                <a:spcPct val="170000"/>
              </a:lnSpc>
              <a:spcBef>
                <a:spcPts val="400"/>
              </a:spcBef>
              <a:spcAft>
                <a:spcPts val="0"/>
              </a:spcAft>
              <a:buSzPts val="1400"/>
              <a:buFont typeface="Arial"/>
              <a:buChar char="•"/>
            </a:pPr>
            <a:r>
              <a:rPr lang="ru-RU" sz="2000">
                <a:solidFill>
                  <a:schemeClr val="dk1"/>
                </a:solidFill>
                <a:latin typeface="Times New Roman"/>
                <a:ea typeface="Times New Roman"/>
                <a:cs typeface="Times New Roman"/>
                <a:sym typeface="Times New Roman"/>
              </a:rPr>
              <a:t>Кодекси андози Ҷумҳурии Тоҷикистон аз 3 декабри соли 2004;</a:t>
            </a:r>
            <a:endParaRPr/>
          </a:p>
          <a:p>
            <a:pPr indent="-342900" lvl="0" marL="342900" rtl="0" algn="just">
              <a:lnSpc>
                <a:spcPct val="170000"/>
              </a:lnSpc>
              <a:spcBef>
                <a:spcPts val="400"/>
              </a:spcBef>
              <a:spcAft>
                <a:spcPts val="0"/>
              </a:spcAft>
              <a:buSzPts val="1400"/>
              <a:buFont typeface="Arial"/>
              <a:buChar char="•"/>
            </a:pPr>
            <a:r>
              <a:rPr lang="ru-RU" sz="2000">
                <a:solidFill>
                  <a:schemeClr val="dk1"/>
                </a:solidFill>
                <a:latin typeface="Times New Roman"/>
                <a:ea typeface="Times New Roman"/>
                <a:cs typeface="Times New Roman"/>
                <a:sym typeface="Times New Roman"/>
              </a:rPr>
              <a:t>Қонуни Ҷумҳурии Тоҷикистон аз 9 декабри соли 2004 №72 «Дар бораи ҳимояи ҳуқуқҳои истеъмолкунандагон»;</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id="255" name="Google Shape;255;p36"/>
          <p:cNvSpPr txBox="1"/>
          <p:nvPr>
            <p:ph type="title"/>
          </p:nvPr>
        </p:nvSpPr>
        <p:spPr>
          <a:xfrm>
            <a:off x="251520" y="260648"/>
            <a:ext cx="8686800" cy="8382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2400"/>
              <a:buFont typeface="Times New Roman"/>
              <a:buNone/>
            </a:pPr>
            <a:r>
              <a:rPr b="1" lang="ru-RU" sz="2400">
                <a:solidFill>
                  <a:srgbClr val="FF0000"/>
                </a:solidFill>
                <a:latin typeface="Times New Roman"/>
                <a:ea typeface="Times New Roman"/>
                <a:cs typeface="Times New Roman"/>
                <a:sym typeface="Times New Roman"/>
              </a:rPr>
              <a:t>САНАДҲОИ  АСОСИИ МЕЪЁРИЮ ҲУҚУҚИИ ТАЪМИНИ ФАЪОЛИЯТИ САВДОИ ХОРИҶӢ ДАР ТОҶИКИСТОН</a:t>
            </a:r>
            <a:endParaRPr sz="2400"/>
          </a:p>
        </p:txBody>
      </p:sp>
      <p:sp>
        <p:nvSpPr>
          <p:cNvPr id="256" name="Google Shape;256;p36"/>
          <p:cNvSpPr txBox="1"/>
          <p:nvPr>
            <p:ph idx="1" type="body"/>
          </p:nvPr>
        </p:nvSpPr>
        <p:spPr>
          <a:xfrm>
            <a:off x="304800" y="1268760"/>
            <a:ext cx="8686800" cy="5328592"/>
          </a:xfrm>
          <a:prstGeom prst="rect">
            <a:avLst/>
          </a:prstGeom>
          <a:noFill/>
          <a:ln>
            <a:noFill/>
          </a:ln>
        </p:spPr>
        <p:txBody>
          <a:bodyPr anchorCtr="0" anchor="t" bIns="45700" lIns="91425" spcFirstLastPara="1" rIns="91425" wrap="square" tIns="45700">
            <a:normAutofit/>
          </a:bodyPr>
          <a:lstStyle/>
          <a:p>
            <a:pPr indent="-342900" lvl="0" marL="342900" rtl="0" algn="just">
              <a:spcBef>
                <a:spcPts val="0"/>
              </a:spcBef>
              <a:spcAft>
                <a:spcPts val="0"/>
              </a:spcAft>
              <a:buSzPts val="1680"/>
              <a:buFont typeface="Arial"/>
              <a:buChar char="•"/>
            </a:pPr>
            <a:r>
              <a:rPr lang="ru-RU" sz="2400">
                <a:solidFill>
                  <a:schemeClr val="dk1"/>
                </a:solidFill>
                <a:latin typeface="Times New Roman"/>
                <a:ea typeface="Times New Roman"/>
                <a:cs typeface="Times New Roman"/>
                <a:sym typeface="Times New Roman"/>
              </a:rPr>
              <a:t>Қарори Ҳукумати Ҷумҳурии Тоҷикистон аз 2 апрели соли 2005 №126 «Дар бораи аксизҳо»;</a:t>
            </a:r>
            <a:endParaRPr sz="2400">
              <a:solidFill>
                <a:schemeClr val="dk1"/>
              </a:solidFill>
              <a:latin typeface="Times New Roman"/>
              <a:ea typeface="Times New Roman"/>
              <a:cs typeface="Times New Roman"/>
              <a:sym typeface="Times New Roman"/>
            </a:endParaRPr>
          </a:p>
          <a:p>
            <a:pPr indent="-342900" lvl="0" marL="342900" rtl="0" algn="just">
              <a:spcBef>
                <a:spcPts val="480"/>
              </a:spcBef>
              <a:spcAft>
                <a:spcPts val="0"/>
              </a:spcAft>
              <a:buSzPts val="1680"/>
              <a:buFont typeface="Arial"/>
              <a:buChar char="•"/>
            </a:pPr>
            <a:r>
              <a:rPr lang="ru-RU" sz="2400">
                <a:solidFill>
                  <a:schemeClr val="dk1"/>
                </a:solidFill>
                <a:latin typeface="Times New Roman"/>
                <a:ea typeface="Times New Roman"/>
                <a:cs typeface="Times New Roman"/>
                <a:sym typeface="Times New Roman"/>
              </a:rPr>
              <a:t>Қонуни Ҷумҳурии Тоҷикистон аз 3 марти соли 2006 «Дар бораи хариди давлатии мол, кор ва хизматрасонӣ»;</a:t>
            </a:r>
            <a:endParaRPr/>
          </a:p>
          <a:p>
            <a:pPr indent="-342900" lvl="0" marL="342900" rtl="0" algn="just">
              <a:spcBef>
                <a:spcPts val="480"/>
              </a:spcBef>
              <a:spcAft>
                <a:spcPts val="0"/>
              </a:spcAft>
              <a:buSzPts val="1680"/>
              <a:buFont typeface="Arial"/>
              <a:buChar char="•"/>
            </a:pPr>
            <a:r>
              <a:rPr lang="ru-RU" sz="2400">
                <a:solidFill>
                  <a:schemeClr val="dk1"/>
                </a:solidFill>
                <a:latin typeface="Times New Roman"/>
                <a:ea typeface="Times New Roman"/>
                <a:cs typeface="Times New Roman"/>
                <a:sym typeface="Times New Roman"/>
              </a:rPr>
              <a:t>Қонуни Ҷумҳурии Тоҷикистон аз 28 июли соли 2006 № 200 «Дар бораи гандум»; </a:t>
            </a:r>
            <a:endParaRPr/>
          </a:p>
          <a:p>
            <a:pPr indent="-342900" lvl="0" marL="342900" rtl="0" algn="just">
              <a:spcBef>
                <a:spcPts val="480"/>
              </a:spcBef>
              <a:spcAft>
                <a:spcPts val="0"/>
              </a:spcAft>
              <a:buSzPts val="1680"/>
              <a:buFont typeface="Arial"/>
              <a:buChar char="•"/>
            </a:pPr>
            <a:r>
              <a:rPr lang="ru-RU" sz="2400">
                <a:solidFill>
                  <a:schemeClr val="dk1"/>
                </a:solidFill>
                <a:latin typeface="Times New Roman"/>
                <a:ea typeface="Times New Roman"/>
                <a:cs typeface="Times New Roman"/>
                <a:sym typeface="Times New Roman"/>
              </a:rPr>
              <a:t>Кодекс граждании Ҷумҳурии Тоҷикистон аз 12 майи соли 2007; </a:t>
            </a:r>
            <a:endParaRPr/>
          </a:p>
          <a:p>
            <a:pPr indent="-342900" lvl="0" marL="342900" rtl="0" algn="just">
              <a:spcBef>
                <a:spcPts val="480"/>
              </a:spcBef>
              <a:spcAft>
                <a:spcPts val="0"/>
              </a:spcAft>
              <a:buSzPts val="1680"/>
              <a:buFont typeface="Arial"/>
              <a:buChar char="•"/>
            </a:pPr>
            <a:r>
              <a:rPr lang="ru-RU" sz="2400">
                <a:solidFill>
                  <a:schemeClr val="dk1"/>
                </a:solidFill>
                <a:latin typeface="Times New Roman"/>
                <a:ea typeface="Times New Roman"/>
                <a:cs typeface="Times New Roman"/>
                <a:sym typeface="Times New Roman"/>
              </a:rPr>
              <a:t>Қонуни Ҷумҳурии Тоҷикистон аз 12 майи соли 2007 № 260 «Дар бораи сармоягузориҳо»;</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p37"/>
          <p:cNvSpPr txBox="1"/>
          <p:nvPr>
            <p:ph type="title"/>
          </p:nvPr>
        </p:nvSpPr>
        <p:spPr>
          <a:xfrm>
            <a:off x="251520" y="188640"/>
            <a:ext cx="8686800" cy="8382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2400"/>
              <a:buFont typeface="Times New Roman"/>
              <a:buNone/>
            </a:pPr>
            <a:r>
              <a:rPr b="1" lang="ru-RU" sz="2400">
                <a:solidFill>
                  <a:srgbClr val="FF0000"/>
                </a:solidFill>
                <a:latin typeface="Times New Roman"/>
                <a:ea typeface="Times New Roman"/>
                <a:cs typeface="Times New Roman"/>
                <a:sym typeface="Times New Roman"/>
              </a:rPr>
              <a:t>САНАДҲОИ  АСОСИИ МЕЪЁРИЮ ҲУҚУҚИИ ТАЪМИНИ ФАЪОЛИЯТИ САВДОИ ХОРИҶӢ ДАР ТОҶИКИСТОН</a:t>
            </a:r>
            <a:endParaRPr sz="2400"/>
          </a:p>
        </p:txBody>
      </p:sp>
      <p:sp>
        <p:nvSpPr>
          <p:cNvPr id="262" name="Google Shape;262;p37"/>
          <p:cNvSpPr txBox="1"/>
          <p:nvPr>
            <p:ph idx="1" type="body"/>
          </p:nvPr>
        </p:nvSpPr>
        <p:spPr>
          <a:xfrm>
            <a:off x="179512" y="1052736"/>
            <a:ext cx="8812088" cy="5616624"/>
          </a:xfrm>
          <a:prstGeom prst="rect">
            <a:avLst/>
          </a:prstGeom>
          <a:noFill/>
          <a:ln>
            <a:noFill/>
          </a:ln>
        </p:spPr>
        <p:txBody>
          <a:bodyPr anchorCtr="0" anchor="t" bIns="45700" lIns="91425" spcFirstLastPara="1" rIns="91425" wrap="square" tIns="45700">
            <a:normAutofit/>
          </a:bodyPr>
          <a:lstStyle/>
          <a:p>
            <a:pPr indent="-342900" lvl="0" marL="342900" rtl="0" algn="just">
              <a:lnSpc>
                <a:spcPct val="150000"/>
              </a:lnSpc>
              <a:spcBef>
                <a:spcPts val="0"/>
              </a:spcBef>
              <a:spcAft>
                <a:spcPts val="0"/>
              </a:spcAft>
              <a:buSzPts val="1260"/>
              <a:buFont typeface="Arial"/>
              <a:buChar char="•"/>
            </a:pPr>
            <a:r>
              <a:rPr lang="ru-RU" sz="1800">
                <a:solidFill>
                  <a:schemeClr val="dk1"/>
                </a:solidFill>
                <a:latin typeface="Times New Roman"/>
                <a:ea typeface="Times New Roman"/>
                <a:cs typeface="Times New Roman"/>
                <a:sym typeface="Times New Roman"/>
              </a:rPr>
              <a:t>Қонуни Ҷумҳурии Тоҷикистон аз 30 июли соли 2007 № 315 «Дар бораи ҳифзи табиат»;</a:t>
            </a:r>
            <a:endParaRPr/>
          </a:p>
          <a:p>
            <a:pPr indent="-342900" lvl="0" marL="342900" rtl="0" algn="just">
              <a:lnSpc>
                <a:spcPct val="150000"/>
              </a:lnSpc>
              <a:spcBef>
                <a:spcPts val="360"/>
              </a:spcBef>
              <a:spcAft>
                <a:spcPts val="0"/>
              </a:spcAft>
              <a:buSzPts val="1260"/>
              <a:buFont typeface="Arial"/>
              <a:buChar char="•"/>
            </a:pPr>
            <a:r>
              <a:rPr lang="ru-RU" sz="1800">
                <a:solidFill>
                  <a:schemeClr val="dk1"/>
                </a:solidFill>
                <a:latin typeface="Times New Roman"/>
                <a:ea typeface="Times New Roman"/>
                <a:cs typeface="Times New Roman"/>
                <a:sym typeface="Times New Roman"/>
              </a:rPr>
              <a:t>Қонуни Ҷумҳурии Тоҷикистон аз 6 октябри соли 2008 №430 «Дар бораи рақобат ва маҳдудсозии фаъолияти инҳисорӣ дар бозорҳои молӣ»;</a:t>
            </a:r>
            <a:endParaRPr/>
          </a:p>
          <a:p>
            <a:pPr indent="-342900" lvl="0" marL="342900" rtl="0" algn="just">
              <a:lnSpc>
                <a:spcPct val="150000"/>
              </a:lnSpc>
              <a:spcBef>
                <a:spcPts val="360"/>
              </a:spcBef>
              <a:spcAft>
                <a:spcPts val="0"/>
              </a:spcAft>
              <a:buSzPts val="1260"/>
              <a:buFont typeface="Arial"/>
              <a:buChar char="•"/>
            </a:pPr>
            <a:r>
              <a:rPr lang="ru-RU" sz="1800">
                <a:solidFill>
                  <a:schemeClr val="dk1"/>
                </a:solidFill>
                <a:latin typeface="Times New Roman"/>
                <a:ea typeface="Times New Roman"/>
                <a:cs typeface="Times New Roman"/>
                <a:sym typeface="Times New Roman"/>
              </a:rPr>
              <a:t>Қонуни Ҷумҳурии Тоҷикистон аз 19 майи соли 2009 «Дар бораи танзими техникӣ»;</a:t>
            </a:r>
            <a:endParaRPr/>
          </a:p>
          <a:p>
            <a:pPr indent="-342900" lvl="0" marL="342900" rtl="0" algn="just">
              <a:lnSpc>
                <a:spcPct val="150000"/>
              </a:lnSpc>
              <a:spcBef>
                <a:spcPts val="360"/>
              </a:spcBef>
              <a:spcAft>
                <a:spcPts val="0"/>
              </a:spcAft>
              <a:buSzPts val="1260"/>
              <a:buFont typeface="Arial"/>
              <a:buChar char="•"/>
            </a:pPr>
            <a:r>
              <a:rPr lang="ru-RU" sz="1800">
                <a:solidFill>
                  <a:schemeClr val="dk1"/>
                </a:solidFill>
                <a:latin typeface="Times New Roman"/>
                <a:ea typeface="Times New Roman"/>
                <a:cs typeface="Times New Roman"/>
                <a:sym typeface="Times New Roman"/>
              </a:rPr>
              <a:t>Қонуни Ҷумҳурии Тоҷикистон аз 19 майи соли 2009 № 524 «Дар бораи фаъолияти бонкӣ»;</a:t>
            </a:r>
            <a:endParaRPr/>
          </a:p>
          <a:p>
            <a:pPr indent="-342900" lvl="0" marL="342900" rtl="0" algn="just">
              <a:lnSpc>
                <a:spcPct val="150000"/>
              </a:lnSpc>
              <a:spcBef>
                <a:spcPts val="360"/>
              </a:spcBef>
              <a:spcAft>
                <a:spcPts val="0"/>
              </a:spcAft>
              <a:buSzPts val="1260"/>
              <a:buFont typeface="Arial"/>
              <a:buChar char="•"/>
            </a:pPr>
            <a:r>
              <a:rPr lang="ru-RU" sz="1800">
                <a:solidFill>
                  <a:schemeClr val="dk1"/>
                </a:solidFill>
                <a:latin typeface="Times New Roman"/>
                <a:ea typeface="Times New Roman"/>
                <a:cs typeface="Times New Roman"/>
                <a:sym typeface="Times New Roman"/>
              </a:rPr>
              <a:t>Қонуни Ҷумҳурии Тоҷикистон аз 28 июли соли 2011 №722 «Дар бораи Бонки миллии Тоҷикистон»;</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6" name="Shape 266"/>
        <p:cNvGrpSpPr/>
        <p:nvPr/>
      </p:nvGrpSpPr>
      <p:grpSpPr>
        <a:xfrm>
          <a:off x="0" y="0"/>
          <a:ext cx="0" cy="0"/>
          <a:chOff x="0" y="0"/>
          <a:chExt cx="0" cy="0"/>
        </a:xfrm>
      </p:grpSpPr>
      <p:sp>
        <p:nvSpPr>
          <p:cNvPr id="267" name="Google Shape;267;p38"/>
          <p:cNvSpPr txBox="1"/>
          <p:nvPr>
            <p:ph type="title"/>
          </p:nvPr>
        </p:nvSpPr>
        <p:spPr>
          <a:xfrm>
            <a:off x="251520" y="188640"/>
            <a:ext cx="8686800" cy="8382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2400"/>
              <a:buFont typeface="Times New Roman"/>
              <a:buNone/>
            </a:pPr>
            <a:r>
              <a:rPr b="1" lang="ru-RU" sz="2400">
                <a:solidFill>
                  <a:srgbClr val="FF0000"/>
                </a:solidFill>
                <a:latin typeface="Times New Roman"/>
                <a:ea typeface="Times New Roman"/>
                <a:cs typeface="Times New Roman"/>
                <a:sym typeface="Times New Roman"/>
              </a:rPr>
              <a:t>САНАДҲОИ  АСОСИИ МЕЪЁРИЮ ҲУҚУҚИИ ТАЪМИНИ ФАЪОЛИЯТИ САВДОИ ХОРИҶӢ ДАР ТОҶИКИСТОН</a:t>
            </a:r>
            <a:endParaRPr sz="2400"/>
          </a:p>
        </p:txBody>
      </p:sp>
      <p:sp>
        <p:nvSpPr>
          <p:cNvPr id="268" name="Google Shape;268;p38"/>
          <p:cNvSpPr txBox="1"/>
          <p:nvPr>
            <p:ph idx="1" type="body"/>
          </p:nvPr>
        </p:nvSpPr>
        <p:spPr>
          <a:xfrm>
            <a:off x="179512" y="1052736"/>
            <a:ext cx="8812088" cy="5616624"/>
          </a:xfrm>
          <a:prstGeom prst="rect">
            <a:avLst/>
          </a:prstGeom>
          <a:noFill/>
          <a:ln>
            <a:noFill/>
          </a:ln>
        </p:spPr>
        <p:txBody>
          <a:bodyPr anchorCtr="0" anchor="t" bIns="45700" lIns="91425" spcFirstLastPara="1" rIns="91425" wrap="square" tIns="45700">
            <a:normAutofit/>
          </a:bodyPr>
          <a:lstStyle/>
          <a:p>
            <a:pPr indent="-342900" lvl="0" marL="342900" rtl="0" algn="just">
              <a:lnSpc>
                <a:spcPct val="150000"/>
              </a:lnSpc>
              <a:spcBef>
                <a:spcPts val="0"/>
              </a:spcBef>
              <a:spcAft>
                <a:spcPts val="0"/>
              </a:spcAft>
              <a:buSzPts val="1260"/>
              <a:buFont typeface="Arial"/>
              <a:buChar char="•"/>
            </a:pPr>
            <a:r>
              <a:rPr lang="ru-RU" sz="1800">
                <a:latin typeface="Times New Roman"/>
                <a:ea typeface="Times New Roman"/>
                <a:cs typeface="Times New Roman"/>
                <a:sym typeface="Times New Roman"/>
              </a:rPr>
              <a:t>Қонуни Ҷумҳурии Тоҷикистон аз 2 августи соли 2011 №758 «Дар бораи суғуртаи пасандозҳои шахсони воқеӣ».</a:t>
            </a:r>
            <a:endParaRPr/>
          </a:p>
          <a:p>
            <a:pPr indent="450000" lvl="0" marL="0" rtl="0" algn="just">
              <a:lnSpc>
                <a:spcPct val="150000"/>
              </a:lnSpc>
              <a:spcBef>
                <a:spcPts val="0"/>
              </a:spcBef>
              <a:spcAft>
                <a:spcPts val="0"/>
              </a:spcAft>
              <a:buSzPts val="1260"/>
              <a:buNone/>
            </a:pPr>
            <a:r>
              <a:rPr lang="ru-RU" sz="1800">
                <a:latin typeface="Times New Roman"/>
                <a:ea typeface="Times New Roman"/>
                <a:cs typeface="Times New Roman"/>
                <a:sym typeface="Times New Roman"/>
              </a:rPr>
              <a:t>Инчунин сиёсати савдои Ҷумҳурии Тоҷикистон, бо дарназардошти уҳдадориҳои байналмилалии қабулнамудаи мамлакат, бо қарордодҳои дуҷониба ва бисёрҷониба асос меёбад.</a:t>
            </a:r>
            <a:endParaRPr/>
          </a:p>
          <a:p>
            <a:pPr indent="450000" lvl="0" marL="0" rtl="0" algn="just">
              <a:lnSpc>
                <a:spcPct val="150000"/>
              </a:lnSpc>
              <a:spcBef>
                <a:spcPts val="0"/>
              </a:spcBef>
              <a:spcAft>
                <a:spcPts val="0"/>
              </a:spcAft>
              <a:buSzPts val="1260"/>
              <a:buNone/>
            </a:pPr>
            <a:r>
              <a:rPr lang="ru-RU" sz="1800">
                <a:latin typeface="Times New Roman"/>
                <a:ea typeface="Times New Roman"/>
                <a:cs typeface="Times New Roman"/>
                <a:sym typeface="Times New Roman"/>
              </a:rPr>
              <a:t>Дар натиҷаи амалисозии ислоҳоти иқтисодӣ ва фароҳамсозии шароити мусоид барои рушди соҳибкориву тиҷорат Ҷумҳурии Тоҷикистон ҳоло бо 109 давлати ҷаҳон, аз ҷумла бо мамлакати аъзои Иттиҳоди Давлатҳои Мустақил ва 99 мамлакати хориҷӣ дур муносибатҳои тиҷоратӣ дошт.</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2" name="Shape 272"/>
        <p:cNvGrpSpPr/>
        <p:nvPr/>
      </p:nvGrpSpPr>
      <p:grpSpPr>
        <a:xfrm>
          <a:off x="0" y="0"/>
          <a:ext cx="0" cy="0"/>
          <a:chOff x="0" y="0"/>
          <a:chExt cx="0" cy="0"/>
        </a:xfrm>
      </p:grpSpPr>
      <p:sp>
        <p:nvSpPr>
          <p:cNvPr id="273" name="Google Shape;273;p39"/>
          <p:cNvSpPr txBox="1"/>
          <p:nvPr>
            <p:ph type="title"/>
          </p:nvPr>
        </p:nvSpPr>
        <p:spPr>
          <a:xfrm>
            <a:off x="251520" y="188640"/>
            <a:ext cx="8686800" cy="8382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2400"/>
              <a:buFont typeface="Times New Roman"/>
              <a:buNone/>
            </a:pPr>
            <a:r>
              <a:rPr b="1" lang="ru-RU" sz="2400">
                <a:solidFill>
                  <a:srgbClr val="FF0000"/>
                </a:solidFill>
                <a:latin typeface="Times New Roman"/>
                <a:ea typeface="Times New Roman"/>
                <a:cs typeface="Times New Roman"/>
                <a:sym typeface="Times New Roman"/>
              </a:rPr>
              <a:t>САНАДҲОИ  АСОСИИ МЕЪЁРИЮ ҲУҚУҚИИ ТАЪМИНИ ФАЪОЛИЯТИ САВДОИ ХОРИҶӢ ДАР ТОҶИКИСТОН</a:t>
            </a:r>
            <a:endParaRPr sz="2400"/>
          </a:p>
        </p:txBody>
      </p:sp>
      <p:sp>
        <p:nvSpPr>
          <p:cNvPr id="274" name="Google Shape;274;p39"/>
          <p:cNvSpPr txBox="1"/>
          <p:nvPr>
            <p:ph idx="1" type="body"/>
          </p:nvPr>
        </p:nvSpPr>
        <p:spPr>
          <a:xfrm>
            <a:off x="179512" y="1052736"/>
            <a:ext cx="8812088" cy="5616624"/>
          </a:xfrm>
          <a:prstGeom prst="rect">
            <a:avLst/>
          </a:prstGeom>
          <a:noFill/>
          <a:ln>
            <a:noFill/>
          </a:ln>
        </p:spPr>
        <p:txBody>
          <a:bodyPr anchorCtr="0" anchor="t" bIns="45700" lIns="91425" spcFirstLastPara="1" rIns="91425" wrap="square" tIns="45700">
            <a:normAutofit/>
          </a:bodyPr>
          <a:lstStyle/>
          <a:p>
            <a:pPr indent="450000" lvl="0" marL="0" rtl="0" algn="just">
              <a:lnSpc>
                <a:spcPct val="150000"/>
              </a:lnSpc>
              <a:spcBef>
                <a:spcPts val="0"/>
              </a:spcBef>
              <a:spcAft>
                <a:spcPts val="0"/>
              </a:spcAft>
              <a:buSzPts val="1540"/>
              <a:buNone/>
            </a:pPr>
            <a:r>
              <a:rPr lang="ru-RU" sz="2200">
                <a:solidFill>
                  <a:schemeClr val="dk1"/>
                </a:solidFill>
                <a:latin typeface="Times New Roman"/>
                <a:ea typeface="Times New Roman"/>
                <a:cs typeface="Times New Roman"/>
                <a:sym typeface="Times New Roman"/>
              </a:rPr>
              <a:t>Умуман, дар зарфи солҳои истиқлолият дар Тоҷикистон ислоҳоти иқтисодии амалигардида, имкон дод, ки шароити созгори соҳибкориву сармоягузорӣ фароҳам оварда шавад. Инчунин, дар натиҷаи азму талошҳои пайваста имрӯз Тоҷикистон узви аксари созмонҳои бонуфузи байналмилалии ҷаҳонӣ мебошад. Ҳамин тавр, барои иштироки субъектҳои соҳибкории мамлакат дар савдои байналмилалӣ шароиту имкониятҳои зарурӣ омода карда шудааст.</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8" name="Shape 278"/>
        <p:cNvGrpSpPr/>
        <p:nvPr/>
      </p:nvGrpSpPr>
      <p:grpSpPr>
        <a:xfrm>
          <a:off x="0" y="0"/>
          <a:ext cx="0" cy="0"/>
          <a:chOff x="0" y="0"/>
          <a:chExt cx="0" cy="0"/>
        </a:xfrm>
      </p:grpSpPr>
      <p:sp>
        <p:nvSpPr>
          <p:cNvPr id="279" name="Google Shape;279;p40"/>
          <p:cNvSpPr txBox="1"/>
          <p:nvPr>
            <p:ph type="title"/>
          </p:nvPr>
        </p:nvSpPr>
        <p:spPr>
          <a:xfrm>
            <a:off x="251520" y="188640"/>
            <a:ext cx="8686800" cy="8382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2400"/>
              <a:buFont typeface="Times New Roman"/>
              <a:buNone/>
            </a:pPr>
            <a:r>
              <a:rPr b="1" lang="ru-RU" sz="2400">
                <a:solidFill>
                  <a:srgbClr val="FF0000"/>
                </a:solidFill>
                <a:latin typeface="Times New Roman"/>
                <a:ea typeface="Times New Roman"/>
                <a:cs typeface="Times New Roman"/>
                <a:sym typeface="Times New Roman"/>
              </a:rPr>
              <a:t>САНАДҲОИ  АСОСИИ МЕЪЁРИЮ ҲУҚУҚИИ ТАЪМИНИ ФАЪОЛИЯТИ САВДОИ ХОРИҶӢ ДАР ТОҶИКИСТОН</a:t>
            </a:r>
            <a:endParaRPr sz="2400"/>
          </a:p>
        </p:txBody>
      </p:sp>
      <p:sp>
        <p:nvSpPr>
          <p:cNvPr id="280" name="Google Shape;280;p40"/>
          <p:cNvSpPr txBox="1"/>
          <p:nvPr>
            <p:ph idx="1" type="body"/>
          </p:nvPr>
        </p:nvSpPr>
        <p:spPr>
          <a:xfrm>
            <a:off x="179512" y="1052736"/>
            <a:ext cx="8812088" cy="5616624"/>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1680"/>
              <a:buNone/>
            </a:pPr>
            <a:r>
              <a:rPr b="1" lang="ru-RU" sz="2400"/>
              <a:t> </a:t>
            </a:r>
            <a:r>
              <a:rPr lang="ru-RU" sz="2400">
                <a:latin typeface="Times New Roman"/>
                <a:ea typeface="Times New Roman"/>
                <a:cs typeface="Times New Roman"/>
                <a:sym typeface="Times New Roman"/>
              </a:rPr>
              <a:t>Ҷараёни озодкунии фаъолияти хориҷӣ. </a:t>
            </a:r>
            <a:endParaRPr sz="2400">
              <a:latin typeface="Times New Roman"/>
              <a:ea typeface="Times New Roman"/>
              <a:cs typeface="Times New Roman"/>
              <a:sym typeface="Times New Roman"/>
            </a:endParaRPr>
          </a:p>
          <a:p>
            <a:pPr indent="-450000" lvl="0" marL="450000" rtl="0" algn="just">
              <a:lnSpc>
                <a:spcPct val="150000"/>
              </a:lnSpc>
              <a:spcBef>
                <a:spcPts val="0"/>
              </a:spcBef>
              <a:spcAft>
                <a:spcPts val="0"/>
              </a:spcAft>
              <a:buSzPts val="1960"/>
              <a:buFont typeface="Arial"/>
              <a:buChar char="•"/>
            </a:pPr>
            <a:r>
              <a:rPr lang="ru-RU" sz="2800">
                <a:solidFill>
                  <a:schemeClr val="dk1"/>
                </a:solidFill>
                <a:latin typeface="Times New Roman"/>
                <a:ea typeface="Times New Roman"/>
                <a:cs typeface="Times New Roman"/>
                <a:sym typeface="Times New Roman"/>
              </a:rPr>
              <a:t>Дар солҳои истиқлолият рушди реҷаи иқтисоди берунаи ҷумҳурӣ тавассути як қаттор марҳалаҳои асосӣ – аз низоми устувори марказонидашуда то нисбатан озодсозии (либеразатсияи) пурраи амалиётҳои асъорӣ ва содиротиву воридотӣ ҷараён гирифтааст.</a:t>
            </a:r>
            <a:endParaRPr sz="2800">
              <a:solidFill>
                <a:schemeClr val="dk1"/>
              </a:solidFill>
              <a:latin typeface="Times New Roman"/>
              <a:ea typeface="Times New Roman"/>
              <a:cs typeface="Times New Roman"/>
              <a:sym typeface="Times New Roman"/>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4" name="Shape 284"/>
        <p:cNvGrpSpPr/>
        <p:nvPr/>
      </p:nvGrpSpPr>
      <p:grpSpPr>
        <a:xfrm>
          <a:off x="0" y="0"/>
          <a:ext cx="0" cy="0"/>
          <a:chOff x="0" y="0"/>
          <a:chExt cx="0" cy="0"/>
        </a:xfrm>
      </p:grpSpPr>
      <p:sp>
        <p:nvSpPr>
          <p:cNvPr id="285" name="Google Shape;285;p41"/>
          <p:cNvSpPr txBox="1"/>
          <p:nvPr>
            <p:ph type="title"/>
          </p:nvPr>
        </p:nvSpPr>
        <p:spPr>
          <a:xfrm>
            <a:off x="251520" y="188640"/>
            <a:ext cx="8686800" cy="8382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2400"/>
              <a:buFont typeface="Times New Roman"/>
              <a:buNone/>
            </a:pPr>
            <a:r>
              <a:rPr b="1" lang="ru-RU" sz="2400">
                <a:solidFill>
                  <a:srgbClr val="FF0000"/>
                </a:solidFill>
                <a:latin typeface="Times New Roman"/>
                <a:ea typeface="Times New Roman"/>
                <a:cs typeface="Times New Roman"/>
                <a:sym typeface="Times New Roman"/>
              </a:rPr>
              <a:t>САНАДҲОИ  АСОСИИ МЕЪЁРИЮ ҲУҚУҚИИ ТАЪМИНИ ФАЪОЛИЯТИ САВДОИ ХОРИҶӢ ДАР ТОҶИКИСТОН</a:t>
            </a:r>
            <a:endParaRPr sz="2400"/>
          </a:p>
        </p:txBody>
      </p:sp>
      <p:sp>
        <p:nvSpPr>
          <p:cNvPr id="286" name="Google Shape;286;p41"/>
          <p:cNvSpPr txBox="1"/>
          <p:nvPr>
            <p:ph idx="1" type="body"/>
          </p:nvPr>
        </p:nvSpPr>
        <p:spPr>
          <a:xfrm>
            <a:off x="179512" y="1052736"/>
            <a:ext cx="8812088" cy="5616624"/>
          </a:xfrm>
          <a:prstGeom prst="rect">
            <a:avLst/>
          </a:prstGeom>
          <a:noFill/>
          <a:ln>
            <a:noFill/>
          </a:ln>
        </p:spPr>
        <p:txBody>
          <a:bodyPr anchorCtr="0" anchor="t" bIns="45700" lIns="91425" spcFirstLastPara="1" rIns="91425" wrap="square" tIns="45700">
            <a:normAutofit/>
          </a:bodyPr>
          <a:lstStyle/>
          <a:p>
            <a:pPr indent="-342900" lvl="0" marL="342900" rtl="0" algn="ctr">
              <a:spcBef>
                <a:spcPts val="0"/>
              </a:spcBef>
              <a:spcAft>
                <a:spcPts val="0"/>
              </a:spcAft>
              <a:buSzPts val="1680"/>
              <a:buNone/>
            </a:pPr>
            <a:r>
              <a:rPr b="1" lang="ru-RU" sz="2400">
                <a:latin typeface="Times New Roman"/>
                <a:ea typeface="Times New Roman"/>
                <a:cs typeface="Times New Roman"/>
                <a:sym typeface="Times New Roman"/>
              </a:rPr>
              <a:t>Заминаҳои меъёрии ҳуқуқие, ки барпошавии механизмҳои бозории хоҷагидориро мусоидат мекунанд  таъсис ёфтааст:</a:t>
            </a:r>
            <a:endParaRPr b="1" sz="2400">
              <a:latin typeface="Times New Roman"/>
              <a:ea typeface="Times New Roman"/>
              <a:cs typeface="Times New Roman"/>
              <a:sym typeface="Times New Roman"/>
            </a:endParaRPr>
          </a:p>
          <a:p>
            <a:pPr indent="-342900" lvl="0" marL="342900" rtl="0" algn="just">
              <a:spcBef>
                <a:spcPts val="480"/>
              </a:spcBef>
              <a:spcAft>
                <a:spcPts val="0"/>
              </a:spcAft>
              <a:buSzPts val="1680"/>
              <a:buFont typeface="Arial"/>
              <a:buChar char="•"/>
            </a:pPr>
            <a:r>
              <a:rPr lang="ru-RU" sz="2400">
                <a:solidFill>
                  <a:schemeClr val="dk1"/>
                </a:solidFill>
                <a:latin typeface="Times New Roman"/>
                <a:ea typeface="Times New Roman"/>
                <a:cs typeface="Times New Roman"/>
                <a:sym typeface="Times New Roman"/>
              </a:rPr>
              <a:t>Хусусигардонии амоли давлати амалӣ ва рушди бахши хусусӣ;</a:t>
            </a:r>
            <a:endParaRPr sz="2400">
              <a:solidFill>
                <a:schemeClr val="dk1"/>
              </a:solidFill>
              <a:latin typeface="Times New Roman"/>
              <a:ea typeface="Times New Roman"/>
              <a:cs typeface="Times New Roman"/>
              <a:sym typeface="Times New Roman"/>
            </a:endParaRPr>
          </a:p>
          <a:p>
            <a:pPr indent="-342900" lvl="0" marL="342900" rtl="0" algn="just">
              <a:spcBef>
                <a:spcPts val="480"/>
              </a:spcBef>
              <a:spcAft>
                <a:spcPts val="0"/>
              </a:spcAft>
              <a:buSzPts val="1680"/>
              <a:buFont typeface="Arial"/>
              <a:buChar char="•"/>
            </a:pPr>
            <a:r>
              <a:rPr lang="ru-RU" sz="2400">
                <a:solidFill>
                  <a:schemeClr val="dk1"/>
                </a:solidFill>
                <a:latin typeface="Times New Roman"/>
                <a:ea typeface="Times New Roman"/>
                <a:cs typeface="Times New Roman"/>
                <a:sym typeface="Times New Roman"/>
              </a:rPr>
              <a:t>Озодсозии нархҳо, савдои хориҷӣ ва амалиётҳои асъорӣ амалӣ карда шудааст;</a:t>
            </a:r>
            <a:endParaRPr sz="2400">
              <a:solidFill>
                <a:schemeClr val="dk1"/>
              </a:solidFill>
              <a:latin typeface="Times New Roman"/>
              <a:ea typeface="Times New Roman"/>
              <a:cs typeface="Times New Roman"/>
              <a:sym typeface="Times New Roman"/>
            </a:endParaRPr>
          </a:p>
          <a:p>
            <a:pPr indent="-342900" lvl="0" marL="342900" rtl="0" algn="just">
              <a:spcBef>
                <a:spcPts val="480"/>
              </a:spcBef>
              <a:spcAft>
                <a:spcPts val="0"/>
              </a:spcAft>
              <a:buSzPts val="1680"/>
              <a:buFont typeface="Arial"/>
              <a:buChar char="•"/>
            </a:pPr>
            <a:r>
              <a:rPr lang="ru-RU" sz="2400">
                <a:solidFill>
                  <a:schemeClr val="dk1"/>
                </a:solidFill>
                <a:latin typeface="Times New Roman"/>
                <a:ea typeface="Times New Roman"/>
                <a:cs typeface="Times New Roman"/>
                <a:sym typeface="Times New Roman"/>
              </a:rPr>
              <a:t>Сиёсати пулию қарзӣ ва андозу буҷетӣ, ки ба зиёдшавии ҳаҷми қарзи беруна имкони намедиҳад таҳия ва роҳандози гардида истодааст;</a:t>
            </a:r>
            <a:endParaRPr sz="2400">
              <a:solidFill>
                <a:schemeClr val="dk1"/>
              </a:solidFill>
              <a:latin typeface="Times New Roman"/>
              <a:ea typeface="Times New Roman"/>
              <a:cs typeface="Times New Roman"/>
              <a:sym typeface="Times New Roman"/>
            </a:endParaRPr>
          </a:p>
          <a:p>
            <a:pPr indent="-342900" lvl="0" marL="342900" rtl="0" algn="just">
              <a:spcBef>
                <a:spcPts val="480"/>
              </a:spcBef>
              <a:spcAft>
                <a:spcPts val="0"/>
              </a:spcAft>
              <a:buSzPts val="1680"/>
              <a:buFont typeface="Arial"/>
              <a:buChar char="•"/>
            </a:pPr>
            <a:r>
              <a:rPr lang="ru-RU" sz="2400">
                <a:solidFill>
                  <a:schemeClr val="dk1"/>
                </a:solidFill>
                <a:latin typeface="Times New Roman"/>
                <a:ea typeface="Times New Roman"/>
                <a:cs typeface="Times New Roman"/>
                <a:sym typeface="Times New Roman"/>
              </a:rPr>
              <a:t>Легализатсияи (авфи) маблағҳои пулӣ ва амволи аҳолии мамлакат гузаронида шудааст.</a:t>
            </a:r>
            <a:endParaRPr sz="2400">
              <a:solidFill>
                <a:schemeClr val="dk1"/>
              </a:solidFill>
              <a:latin typeface="Times New Roman"/>
              <a:ea typeface="Times New Roman"/>
              <a:cs typeface="Times New Roman"/>
              <a:sym typeface="Times New Roman"/>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 name="Shape 290"/>
        <p:cNvGrpSpPr/>
        <p:nvPr/>
      </p:nvGrpSpPr>
      <p:grpSpPr>
        <a:xfrm>
          <a:off x="0" y="0"/>
          <a:ext cx="0" cy="0"/>
          <a:chOff x="0" y="0"/>
          <a:chExt cx="0" cy="0"/>
        </a:xfrm>
      </p:grpSpPr>
      <p:sp>
        <p:nvSpPr>
          <p:cNvPr id="291" name="Google Shape;291;p42"/>
          <p:cNvSpPr txBox="1"/>
          <p:nvPr>
            <p:ph type="title"/>
          </p:nvPr>
        </p:nvSpPr>
        <p:spPr>
          <a:xfrm>
            <a:off x="251520" y="188640"/>
            <a:ext cx="8686800" cy="8382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2400"/>
              <a:buFont typeface="Times New Roman"/>
              <a:buNone/>
            </a:pPr>
            <a:r>
              <a:rPr b="1" lang="ru-RU" sz="2400">
                <a:solidFill>
                  <a:srgbClr val="FF0000"/>
                </a:solidFill>
                <a:latin typeface="Times New Roman"/>
                <a:ea typeface="Times New Roman"/>
                <a:cs typeface="Times New Roman"/>
                <a:sym typeface="Times New Roman"/>
              </a:rPr>
              <a:t>МАРҲАЛАҲОИ ТАШАККУЛЁБИИ ФАЪОЛИЯТИ ИҚТИСОДИИ ХОРИҶИИ ҶУМҲУРИИ ТОҶИКИСТОН</a:t>
            </a:r>
            <a:endParaRPr sz="2400">
              <a:solidFill>
                <a:srgbClr val="FF0000"/>
              </a:solidFill>
              <a:latin typeface="Times New Roman"/>
              <a:ea typeface="Times New Roman"/>
              <a:cs typeface="Times New Roman"/>
              <a:sym typeface="Times New Roman"/>
            </a:endParaRPr>
          </a:p>
        </p:txBody>
      </p:sp>
      <p:sp>
        <p:nvSpPr>
          <p:cNvPr id="292" name="Google Shape;292;p42"/>
          <p:cNvSpPr txBox="1"/>
          <p:nvPr>
            <p:ph idx="1" type="body"/>
          </p:nvPr>
        </p:nvSpPr>
        <p:spPr>
          <a:xfrm>
            <a:off x="179512" y="1052736"/>
            <a:ext cx="8812088" cy="5616624"/>
          </a:xfrm>
          <a:prstGeom prst="rect">
            <a:avLst/>
          </a:prstGeom>
          <a:noFill/>
          <a:ln>
            <a:noFill/>
          </a:ln>
        </p:spPr>
        <p:txBody>
          <a:bodyPr anchorCtr="0" anchor="t" bIns="45700" lIns="91425" spcFirstLastPara="1" rIns="91425" wrap="square" tIns="45700">
            <a:normAutofit/>
          </a:bodyPr>
          <a:lstStyle/>
          <a:p>
            <a:pPr indent="-342900" lvl="0" marL="342900" rtl="0" algn="just">
              <a:lnSpc>
                <a:spcPct val="150000"/>
              </a:lnSpc>
              <a:spcBef>
                <a:spcPts val="0"/>
              </a:spcBef>
              <a:spcAft>
                <a:spcPts val="0"/>
              </a:spcAft>
              <a:buSzPts val="1400"/>
              <a:buFont typeface="Arial"/>
              <a:buChar char="•"/>
            </a:pPr>
            <a:r>
              <a:rPr lang="ru-RU" sz="2000">
                <a:solidFill>
                  <a:schemeClr val="dk1"/>
                </a:solidFill>
                <a:latin typeface="Times New Roman"/>
                <a:ea typeface="Times New Roman"/>
                <a:cs typeface="Times New Roman"/>
                <a:sym typeface="Times New Roman"/>
              </a:rPr>
              <a:t>Марҳалаи якум солҳои 1991 - 1995. Амалан монополияи давлатӣ ба содирот, ки тавассути квотаҳо, фармоишҳои давлатӣ, литсензияҳо (иҷозатномаҳо), андозҳои содиротӣ ва ҳатман ба фонди давлатии асъор супоридани асъори хориҷии ба даст омада хусусиятҳои хоси марҳалаи якум ба ҳисоб мераванд.</a:t>
            </a:r>
            <a:endParaRPr sz="2000">
              <a:solidFill>
                <a:schemeClr val="dk1"/>
              </a:solidFill>
              <a:latin typeface="Times New Roman"/>
              <a:ea typeface="Times New Roman"/>
              <a:cs typeface="Times New Roman"/>
              <a:sym typeface="Times New Roman"/>
            </a:endParaRPr>
          </a:p>
          <a:p>
            <a:pPr indent="-342900" lvl="0" marL="342900" rtl="0" algn="just">
              <a:lnSpc>
                <a:spcPct val="150000"/>
              </a:lnSpc>
              <a:spcBef>
                <a:spcPts val="400"/>
              </a:spcBef>
              <a:spcAft>
                <a:spcPts val="0"/>
              </a:spcAft>
              <a:buSzPts val="1400"/>
              <a:buFont typeface="Arial"/>
              <a:buChar char="•"/>
            </a:pPr>
            <a:r>
              <a:rPr lang="ru-RU" sz="2000">
                <a:solidFill>
                  <a:schemeClr val="dk1"/>
                </a:solidFill>
                <a:latin typeface="Times New Roman"/>
                <a:ea typeface="Times New Roman"/>
                <a:cs typeface="Times New Roman"/>
                <a:sym typeface="Times New Roman"/>
              </a:rPr>
              <a:t>Дар натиҷа камшавии содирот ва васеъ истифодашавии қарордодҳои бартерӣ (мол бо мол иваз шудан), кушодани суратҳисобҳои асъорӣ дар хориҷӣ кишвар  пайдо шудааст.</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6" name="Shape 296"/>
        <p:cNvGrpSpPr/>
        <p:nvPr/>
      </p:nvGrpSpPr>
      <p:grpSpPr>
        <a:xfrm>
          <a:off x="0" y="0"/>
          <a:ext cx="0" cy="0"/>
          <a:chOff x="0" y="0"/>
          <a:chExt cx="0" cy="0"/>
        </a:xfrm>
      </p:grpSpPr>
      <p:sp>
        <p:nvSpPr>
          <p:cNvPr id="297" name="Google Shape;297;p43"/>
          <p:cNvSpPr txBox="1"/>
          <p:nvPr>
            <p:ph type="title"/>
          </p:nvPr>
        </p:nvSpPr>
        <p:spPr>
          <a:xfrm>
            <a:off x="251520" y="188640"/>
            <a:ext cx="8686800" cy="8382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2400"/>
              <a:buFont typeface="Times New Roman"/>
              <a:buNone/>
            </a:pPr>
            <a:r>
              <a:rPr b="1" lang="ru-RU" sz="2400">
                <a:solidFill>
                  <a:srgbClr val="FF0000"/>
                </a:solidFill>
                <a:latin typeface="Times New Roman"/>
                <a:ea typeface="Times New Roman"/>
                <a:cs typeface="Times New Roman"/>
                <a:sym typeface="Times New Roman"/>
              </a:rPr>
              <a:t>МАРҲАЛАҲОИ ТАШАККУЛЁБИИ ФАЪОЛИЯТИ ИҚТИСОДИИ ХОРИҶИИ ҶУМҲУРИИ ТОҶИКИСТОН</a:t>
            </a:r>
            <a:endParaRPr sz="2400">
              <a:solidFill>
                <a:srgbClr val="FF0000"/>
              </a:solidFill>
              <a:latin typeface="Times New Roman"/>
              <a:ea typeface="Times New Roman"/>
              <a:cs typeface="Times New Roman"/>
              <a:sym typeface="Times New Roman"/>
            </a:endParaRPr>
          </a:p>
        </p:txBody>
      </p:sp>
      <p:sp>
        <p:nvSpPr>
          <p:cNvPr id="298" name="Google Shape;298;p43"/>
          <p:cNvSpPr txBox="1"/>
          <p:nvPr>
            <p:ph idx="1" type="body"/>
          </p:nvPr>
        </p:nvSpPr>
        <p:spPr>
          <a:xfrm>
            <a:off x="179512" y="1052736"/>
            <a:ext cx="8812088" cy="5616624"/>
          </a:xfrm>
          <a:prstGeom prst="rect">
            <a:avLst/>
          </a:prstGeom>
          <a:noFill/>
          <a:ln>
            <a:noFill/>
          </a:ln>
        </p:spPr>
        <p:txBody>
          <a:bodyPr anchorCtr="0" anchor="t" bIns="45700" lIns="91425" spcFirstLastPara="1" rIns="91425" wrap="square" tIns="45700">
            <a:normAutofit/>
          </a:bodyPr>
          <a:lstStyle/>
          <a:p>
            <a:pPr indent="-450000" lvl="0" marL="450000" rtl="0" algn="just">
              <a:lnSpc>
                <a:spcPct val="150000"/>
              </a:lnSpc>
              <a:spcBef>
                <a:spcPts val="0"/>
              </a:spcBef>
              <a:spcAft>
                <a:spcPts val="0"/>
              </a:spcAft>
              <a:buSzPts val="1330"/>
              <a:buFont typeface="Arial"/>
              <a:buChar char="•"/>
            </a:pPr>
            <a:r>
              <a:rPr lang="ru-RU" sz="1900">
                <a:solidFill>
                  <a:schemeClr val="dk1"/>
                </a:solidFill>
                <a:latin typeface="Times New Roman"/>
                <a:ea typeface="Times New Roman"/>
                <a:cs typeface="Times New Roman"/>
                <a:sym typeface="Times New Roman"/>
              </a:rPr>
              <a:t>Марҳалаи дуюм солҳои 1995-1996. Гузариш ба усулҳои иқтисодии танзими ФИБ тавассути танзими гумрукиву тарифи ва бекор кардани монополияи давлат ба савдои беруни.</a:t>
            </a:r>
            <a:endParaRPr sz="1900">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1330"/>
              <a:buNone/>
            </a:pPr>
            <a:r>
              <a:rPr lang="ru-RU" sz="1900">
                <a:solidFill>
                  <a:schemeClr val="dk1"/>
                </a:solidFill>
                <a:latin typeface="Times New Roman"/>
                <a:ea typeface="Times New Roman"/>
                <a:cs typeface="Times New Roman"/>
                <a:sym typeface="Times New Roman"/>
              </a:rPr>
              <a:t>Фармонҳои Президенти мамлакат “Дар бораи озодсозии минбаъдаи савдои хориҷӣ дар Ҷумҳурии Тоҷикистон” (27 июни 1995с)  ва аз 24 феврали соли 1996 “Дар бораи либерализатсияи амалиётҳои асъорию содироти ва чораҳо оид ба таъмини пурра ба ҷумҳурӣ ворид кардани асъори ба даст омада”.</a:t>
            </a:r>
            <a:endParaRPr sz="1900">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1330"/>
              <a:buNone/>
            </a:pPr>
            <a:r>
              <a:rPr lang="ru-RU" sz="1900">
                <a:solidFill>
                  <a:schemeClr val="dk1"/>
                </a:solidFill>
                <a:latin typeface="Times New Roman"/>
                <a:ea typeface="Times New Roman"/>
                <a:cs typeface="Times New Roman"/>
                <a:sym typeface="Times New Roman"/>
              </a:rPr>
              <a:t>Дар ин давра боҷи содироти ворид карда шуда, тартиби ҳатмии ба захираҳои тиллову асъоии Бонки миллӣ фурухтани қисми асъори ба даст омада амал мекард.</a:t>
            </a:r>
            <a:endParaRPr sz="1900">
              <a:solidFill>
                <a:schemeClr val="dk1"/>
              </a:solidFill>
              <a:latin typeface="Times New Roman"/>
              <a:ea typeface="Times New Roman"/>
              <a:cs typeface="Times New Roman"/>
              <a:sym typeface="Times New Roman"/>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 name="Shape 302"/>
        <p:cNvGrpSpPr/>
        <p:nvPr/>
      </p:nvGrpSpPr>
      <p:grpSpPr>
        <a:xfrm>
          <a:off x="0" y="0"/>
          <a:ext cx="0" cy="0"/>
          <a:chOff x="0" y="0"/>
          <a:chExt cx="0" cy="0"/>
        </a:xfrm>
      </p:grpSpPr>
      <p:sp>
        <p:nvSpPr>
          <p:cNvPr id="303" name="Google Shape;303;p44"/>
          <p:cNvSpPr txBox="1"/>
          <p:nvPr>
            <p:ph type="title"/>
          </p:nvPr>
        </p:nvSpPr>
        <p:spPr>
          <a:xfrm>
            <a:off x="251520" y="188640"/>
            <a:ext cx="8686800" cy="8382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2400"/>
              <a:buFont typeface="Times New Roman"/>
              <a:buNone/>
            </a:pPr>
            <a:r>
              <a:rPr b="1" lang="ru-RU" sz="2400">
                <a:solidFill>
                  <a:srgbClr val="FF0000"/>
                </a:solidFill>
                <a:latin typeface="Times New Roman"/>
                <a:ea typeface="Times New Roman"/>
                <a:cs typeface="Times New Roman"/>
                <a:sym typeface="Times New Roman"/>
              </a:rPr>
              <a:t>МАРҲАЛАҲОИ ТАШАККУЛЁБИИ ФАЪОЛИЯТИ ИҚТИСОДИИ ХОРИҶИИ ҶУМҲУРИИ ТОҶИКИСТОН</a:t>
            </a:r>
            <a:endParaRPr sz="2400">
              <a:solidFill>
                <a:srgbClr val="FF0000"/>
              </a:solidFill>
              <a:latin typeface="Times New Roman"/>
              <a:ea typeface="Times New Roman"/>
              <a:cs typeface="Times New Roman"/>
              <a:sym typeface="Times New Roman"/>
            </a:endParaRPr>
          </a:p>
        </p:txBody>
      </p:sp>
      <p:sp>
        <p:nvSpPr>
          <p:cNvPr id="304" name="Google Shape;304;p44"/>
          <p:cNvSpPr txBox="1"/>
          <p:nvPr>
            <p:ph idx="1" type="body"/>
          </p:nvPr>
        </p:nvSpPr>
        <p:spPr>
          <a:xfrm>
            <a:off x="179512" y="1052736"/>
            <a:ext cx="8812088" cy="5616624"/>
          </a:xfrm>
          <a:prstGeom prst="rect">
            <a:avLst/>
          </a:prstGeom>
          <a:noFill/>
          <a:ln>
            <a:noFill/>
          </a:ln>
        </p:spPr>
        <p:txBody>
          <a:bodyPr anchorCtr="0" anchor="t" bIns="45700" lIns="91425" spcFirstLastPara="1" rIns="91425" wrap="square" tIns="45700">
            <a:normAutofit/>
          </a:bodyPr>
          <a:lstStyle/>
          <a:p>
            <a:pPr indent="-450000" lvl="0" marL="450000" rtl="0" algn="just">
              <a:lnSpc>
                <a:spcPct val="150000"/>
              </a:lnSpc>
              <a:spcBef>
                <a:spcPts val="0"/>
              </a:spcBef>
              <a:spcAft>
                <a:spcPts val="0"/>
              </a:spcAft>
              <a:buSzPts val="1400"/>
              <a:buFont typeface="Arial"/>
              <a:buChar char="•"/>
            </a:pPr>
            <a:r>
              <a:rPr lang="ru-RU" sz="2000">
                <a:solidFill>
                  <a:schemeClr val="dk1"/>
                </a:solidFill>
                <a:latin typeface="Times New Roman"/>
                <a:ea typeface="Times New Roman"/>
                <a:cs typeface="Times New Roman"/>
                <a:sym typeface="Times New Roman"/>
              </a:rPr>
              <a:t>Марҳалаи сеюм солҳои 1996-2007. Пурра бекор гардидани боҷҳои гумрукии содироти ва тартиби ҳатмии ба захираҳои тиллову асъории Бонки миллӣ фурухтани қисми асъори ба даст омада, барҳам додани маҳдудиятҳои асъори доир ба амалиётҳои ҷории беруни, аз ҷумла сармояҳои хориҷӣ, барҳам додани ширкатҳои давлатии фурӯши пахта, ягонасозии қурби мубодилаи расмии асъори миллӣ, ягонасозии меъёрҳои тарифҳои гумрукӣ ва ғайра хусусиятҳои хоси ин давра мебошанд.</a:t>
            </a:r>
            <a:endParaRPr sz="2000">
              <a:solidFill>
                <a:schemeClr val="dk1"/>
              </a:solidFill>
              <a:latin typeface="Times New Roman"/>
              <a:ea typeface="Times New Roman"/>
              <a:cs typeface="Times New Roman"/>
              <a:sym typeface="Times New Roman"/>
            </a:endParaRPr>
          </a:p>
          <a:p>
            <a:pPr indent="-365545" lvl="0" marL="450000" rtl="0" algn="just">
              <a:lnSpc>
                <a:spcPct val="150000"/>
              </a:lnSpc>
              <a:spcBef>
                <a:spcPts val="0"/>
              </a:spcBef>
              <a:spcAft>
                <a:spcPts val="0"/>
              </a:spcAft>
              <a:buSzPts val="1330"/>
              <a:buFont typeface="Arial"/>
              <a:buNone/>
            </a:pPr>
            <a:r>
              <a:t/>
            </a:r>
            <a:endParaRPr sz="1900">
              <a:latin typeface="Times New Roman"/>
              <a:ea typeface="Times New Roman"/>
              <a:cs typeface="Times New Roman"/>
              <a:sym typeface="Times New Roman"/>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8" name="Shape 308"/>
        <p:cNvGrpSpPr/>
        <p:nvPr/>
      </p:nvGrpSpPr>
      <p:grpSpPr>
        <a:xfrm>
          <a:off x="0" y="0"/>
          <a:ext cx="0" cy="0"/>
          <a:chOff x="0" y="0"/>
          <a:chExt cx="0" cy="0"/>
        </a:xfrm>
      </p:grpSpPr>
      <p:sp>
        <p:nvSpPr>
          <p:cNvPr id="309" name="Google Shape;309;p45"/>
          <p:cNvSpPr txBox="1"/>
          <p:nvPr>
            <p:ph type="title"/>
          </p:nvPr>
        </p:nvSpPr>
        <p:spPr>
          <a:xfrm>
            <a:off x="251520" y="188640"/>
            <a:ext cx="8686800" cy="8382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2400"/>
              <a:buFont typeface="Times New Roman"/>
              <a:buNone/>
            </a:pPr>
            <a:r>
              <a:rPr b="1" lang="ru-RU" sz="2400">
                <a:solidFill>
                  <a:srgbClr val="FF0000"/>
                </a:solidFill>
                <a:latin typeface="Times New Roman"/>
                <a:ea typeface="Times New Roman"/>
                <a:cs typeface="Times New Roman"/>
                <a:sym typeface="Times New Roman"/>
              </a:rPr>
              <a:t>МАРҲАЛАҲОИ ТАШАККУЛЁБИИ ФАЪОЛИЯТИ ИҚТИСОДИИ ХОРИҶИИ ҶУМҲУРИИ ТОҶИКИСТОН</a:t>
            </a:r>
            <a:endParaRPr sz="2400">
              <a:solidFill>
                <a:srgbClr val="FF0000"/>
              </a:solidFill>
              <a:latin typeface="Times New Roman"/>
              <a:ea typeface="Times New Roman"/>
              <a:cs typeface="Times New Roman"/>
              <a:sym typeface="Times New Roman"/>
            </a:endParaRPr>
          </a:p>
        </p:txBody>
      </p:sp>
      <p:sp>
        <p:nvSpPr>
          <p:cNvPr id="310" name="Google Shape;310;p45"/>
          <p:cNvSpPr txBox="1"/>
          <p:nvPr>
            <p:ph idx="1" type="body"/>
          </p:nvPr>
        </p:nvSpPr>
        <p:spPr>
          <a:xfrm>
            <a:off x="179512" y="1052736"/>
            <a:ext cx="8812088" cy="5616624"/>
          </a:xfrm>
          <a:prstGeom prst="rect">
            <a:avLst/>
          </a:prstGeom>
          <a:noFill/>
          <a:ln>
            <a:noFill/>
          </a:ln>
        </p:spPr>
        <p:txBody>
          <a:bodyPr anchorCtr="0" anchor="t" bIns="45700" lIns="91425" spcFirstLastPara="1" rIns="91425" wrap="square" tIns="45700">
            <a:normAutofit/>
          </a:bodyPr>
          <a:lstStyle/>
          <a:p>
            <a:pPr indent="-450000" lvl="0" marL="450000" rtl="0" algn="just">
              <a:lnSpc>
                <a:spcPct val="150000"/>
              </a:lnSpc>
              <a:spcBef>
                <a:spcPts val="0"/>
              </a:spcBef>
              <a:spcAft>
                <a:spcPts val="0"/>
              </a:spcAft>
              <a:buSzPts val="1330"/>
              <a:buFont typeface="Arial"/>
              <a:buChar char="•"/>
            </a:pPr>
            <a:r>
              <a:rPr lang="ru-RU" sz="1900">
                <a:solidFill>
                  <a:schemeClr val="dk1"/>
                </a:solidFill>
                <a:latin typeface="Times New Roman"/>
                <a:ea typeface="Times New Roman"/>
                <a:cs typeface="Times New Roman"/>
                <a:sym typeface="Times New Roman"/>
              </a:rPr>
              <a:t>Марҳалаи чорум аз солҳои 2007 - 2018. Тақвиятёбии шарикии давлат, бахши хусусӣ ва ташаккулёбии шароитҳои мусоид барои фаъолияти иқтисоди беруна. </a:t>
            </a:r>
            <a:endParaRPr sz="1900">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1330"/>
              <a:buNone/>
            </a:pPr>
            <a:r>
              <a:rPr lang="ru-RU" sz="1900">
                <a:solidFill>
                  <a:schemeClr val="dk1"/>
                </a:solidFill>
                <a:latin typeface="Times New Roman"/>
                <a:ea typeface="Times New Roman"/>
                <a:cs typeface="Times New Roman"/>
                <a:sym typeface="Times New Roman"/>
              </a:rPr>
              <a:t>Аз ҷумла, таъсиси Шӯрои машваратии назди Президенти Тоҷикистон оид ба беҳтар кардани фазои соҳибкориву сармоягузорӣ бо иштироки намояндагони бахши хусусӣ, аз ҷумла ширкатҳои хориҷии сармоягузор ва институтҳои байналмилалии молиявӣ (2007с), ташкили минтақаҳои озоди иқтисодӣ дар ҳамаи вилоятҳо, эътироф ва ба имзорасонии як қатор конвесияҳои байналиллалӣ ва ниҳоятан шомилшавӣ ба узвияти СУС (аз 2 марти соли 2013).</a:t>
            </a:r>
            <a:endParaRPr sz="1900">
              <a:solidFill>
                <a:schemeClr val="dk1"/>
              </a:solidFill>
              <a:latin typeface="Times New Roman"/>
              <a:ea typeface="Times New Roman"/>
              <a:cs typeface="Times New Roman"/>
              <a:sym typeface="Times New Roman"/>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4" name="Shape 314"/>
        <p:cNvGrpSpPr/>
        <p:nvPr/>
      </p:nvGrpSpPr>
      <p:grpSpPr>
        <a:xfrm>
          <a:off x="0" y="0"/>
          <a:ext cx="0" cy="0"/>
          <a:chOff x="0" y="0"/>
          <a:chExt cx="0" cy="0"/>
        </a:xfrm>
      </p:grpSpPr>
      <p:sp>
        <p:nvSpPr>
          <p:cNvPr id="315" name="Google Shape;315;p46"/>
          <p:cNvSpPr txBox="1"/>
          <p:nvPr>
            <p:ph type="title"/>
          </p:nvPr>
        </p:nvSpPr>
        <p:spPr>
          <a:xfrm>
            <a:off x="251520" y="188640"/>
            <a:ext cx="8686800" cy="8382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2400"/>
              <a:buFont typeface="Times New Roman"/>
              <a:buNone/>
            </a:pPr>
            <a:r>
              <a:rPr b="1" lang="ru-RU" sz="2400">
                <a:solidFill>
                  <a:srgbClr val="FF0000"/>
                </a:solidFill>
                <a:latin typeface="Times New Roman"/>
                <a:ea typeface="Times New Roman"/>
                <a:cs typeface="Times New Roman"/>
                <a:sym typeface="Times New Roman"/>
              </a:rPr>
              <a:t>МАРҲАЛАҲОИ ТАШАККУЛЁБИИ ФАЪОЛИЯТИ ИҚТИСОДИИ ХОРИҶИИ ҶУМҲУРИИ ТОҶИКИСТОН</a:t>
            </a:r>
            <a:endParaRPr sz="2400">
              <a:solidFill>
                <a:srgbClr val="FF0000"/>
              </a:solidFill>
              <a:latin typeface="Times New Roman"/>
              <a:ea typeface="Times New Roman"/>
              <a:cs typeface="Times New Roman"/>
              <a:sym typeface="Times New Roman"/>
            </a:endParaRPr>
          </a:p>
        </p:txBody>
      </p:sp>
      <p:sp>
        <p:nvSpPr>
          <p:cNvPr id="316" name="Google Shape;316;p46"/>
          <p:cNvSpPr txBox="1"/>
          <p:nvPr>
            <p:ph idx="1" type="body"/>
          </p:nvPr>
        </p:nvSpPr>
        <p:spPr>
          <a:xfrm>
            <a:off x="179512" y="1052736"/>
            <a:ext cx="8812088" cy="5616624"/>
          </a:xfrm>
          <a:prstGeom prst="rect">
            <a:avLst/>
          </a:prstGeom>
          <a:noFill/>
          <a:ln>
            <a:noFill/>
          </a:ln>
        </p:spPr>
        <p:txBody>
          <a:bodyPr anchorCtr="0" anchor="t" bIns="45700" lIns="91425" spcFirstLastPara="1" rIns="91425" wrap="square" tIns="45700">
            <a:normAutofit/>
          </a:bodyPr>
          <a:lstStyle/>
          <a:p>
            <a:pPr indent="450000" lvl="0" marL="0" rtl="0" algn="just">
              <a:lnSpc>
                <a:spcPct val="150000"/>
              </a:lnSpc>
              <a:spcBef>
                <a:spcPts val="0"/>
              </a:spcBef>
              <a:spcAft>
                <a:spcPts val="0"/>
              </a:spcAft>
              <a:buSzPts val="1400"/>
              <a:buNone/>
            </a:pPr>
            <a:r>
              <a:rPr lang="ru-RU" sz="2000">
                <a:solidFill>
                  <a:schemeClr val="dk1"/>
                </a:solidFill>
                <a:latin typeface="Times New Roman"/>
                <a:ea typeface="Times New Roman"/>
                <a:cs typeface="Times New Roman"/>
                <a:sym typeface="Times New Roman"/>
              </a:rPr>
              <a:t>Дар ин марҳала раванди таъсиси минтақаҳои озоди иқтисодӣ вусъати тоза пайдо намуда, ҳоло дар Тоҷикистон 5 минтақаи озоди иқтисодӣ фаъолият намуда истодааст.</a:t>
            </a:r>
            <a:endParaRPr sz="2000">
              <a:solidFill>
                <a:schemeClr val="dk1"/>
              </a:solidFill>
              <a:latin typeface="Times New Roman"/>
              <a:ea typeface="Times New Roman"/>
              <a:cs typeface="Times New Roman"/>
              <a:sym typeface="Times New Roman"/>
            </a:endParaRPr>
          </a:p>
          <a:p>
            <a:pPr indent="450000" lvl="0" marL="0" rtl="0" algn="just">
              <a:lnSpc>
                <a:spcPct val="150000"/>
              </a:lnSpc>
              <a:spcBef>
                <a:spcPts val="0"/>
              </a:spcBef>
              <a:spcAft>
                <a:spcPts val="0"/>
              </a:spcAft>
              <a:buSzPts val="1400"/>
              <a:buNone/>
            </a:pPr>
            <a:r>
              <a:rPr lang="ru-RU" sz="2000">
                <a:solidFill>
                  <a:schemeClr val="dk1"/>
                </a:solidFill>
                <a:latin typeface="Times New Roman"/>
                <a:ea typeface="Times New Roman"/>
                <a:cs typeface="Times New Roman"/>
                <a:sym typeface="Times New Roman"/>
              </a:rPr>
              <a:t>Ҷараёни ташаккулёбии фаъолияти савдои хориҷии мамлакат нишон медиҳад, ки Тоҷикистон бо сабабҳои объективи ва субъективи дар марҳалаи аввали гузариш ба иқтисоди бозори мушкилоти вазнинро паси сар карда марҳала ба марҳала ислоҳоти фарогир амали кардааст.</a:t>
            </a:r>
            <a:endParaRPr sz="1900">
              <a:solidFill>
                <a:schemeClr val="dk1"/>
              </a:solidFill>
              <a:latin typeface="Times New Roman"/>
              <a:ea typeface="Times New Roman"/>
              <a:cs typeface="Times New Roman"/>
              <a:sym typeface="Times New Roman"/>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0" name="Shape 320"/>
        <p:cNvGrpSpPr/>
        <p:nvPr/>
      </p:nvGrpSpPr>
      <p:grpSpPr>
        <a:xfrm>
          <a:off x="0" y="0"/>
          <a:ext cx="0" cy="0"/>
          <a:chOff x="0" y="0"/>
          <a:chExt cx="0" cy="0"/>
        </a:xfrm>
      </p:grpSpPr>
      <p:sp>
        <p:nvSpPr>
          <p:cNvPr id="321" name="Google Shape;321;p47"/>
          <p:cNvSpPr txBox="1"/>
          <p:nvPr>
            <p:ph type="title"/>
          </p:nvPr>
        </p:nvSpPr>
        <p:spPr>
          <a:xfrm>
            <a:off x="251520" y="188640"/>
            <a:ext cx="8686800" cy="8382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2400"/>
              <a:buFont typeface="Times New Roman"/>
              <a:buNone/>
            </a:pPr>
            <a:r>
              <a:rPr b="1" lang="ru-RU" sz="2400">
                <a:solidFill>
                  <a:srgbClr val="FF0000"/>
                </a:solidFill>
                <a:latin typeface="Times New Roman"/>
                <a:ea typeface="Times New Roman"/>
                <a:cs typeface="Times New Roman"/>
                <a:sym typeface="Times New Roman"/>
              </a:rPr>
              <a:t>МАРҲАЛАҲОИ ТАШАККУЛЁБИИ ФАЪОЛИЯТИ ИҚТИСОДИИ ХОРИҶИИ ҶУМҲУРИИ ТОҶИКИСТОН</a:t>
            </a:r>
            <a:endParaRPr sz="2400">
              <a:solidFill>
                <a:srgbClr val="FF0000"/>
              </a:solidFill>
              <a:latin typeface="Times New Roman"/>
              <a:ea typeface="Times New Roman"/>
              <a:cs typeface="Times New Roman"/>
              <a:sym typeface="Times New Roman"/>
            </a:endParaRPr>
          </a:p>
        </p:txBody>
      </p:sp>
      <p:sp>
        <p:nvSpPr>
          <p:cNvPr id="322" name="Google Shape;322;p47"/>
          <p:cNvSpPr txBox="1"/>
          <p:nvPr>
            <p:ph idx="1" type="body"/>
          </p:nvPr>
        </p:nvSpPr>
        <p:spPr>
          <a:xfrm>
            <a:off x="179512" y="1052736"/>
            <a:ext cx="8812088" cy="5616624"/>
          </a:xfrm>
          <a:prstGeom prst="rect">
            <a:avLst/>
          </a:prstGeom>
          <a:noFill/>
          <a:ln>
            <a:noFill/>
          </a:ln>
        </p:spPr>
        <p:txBody>
          <a:bodyPr anchorCtr="0" anchor="t" bIns="45700" lIns="91425" spcFirstLastPara="1" rIns="91425" wrap="square" tIns="45700">
            <a:normAutofit/>
          </a:bodyPr>
          <a:lstStyle/>
          <a:p>
            <a:pPr indent="-342900" lvl="0" marL="342900" rtl="0" algn="ctr">
              <a:lnSpc>
                <a:spcPct val="150000"/>
              </a:lnSpc>
              <a:spcBef>
                <a:spcPts val="0"/>
              </a:spcBef>
              <a:spcAft>
                <a:spcPts val="0"/>
              </a:spcAft>
              <a:buSzPts val="1400"/>
              <a:buNone/>
            </a:pPr>
            <a:r>
              <a:rPr b="1" lang="ru-RU" sz="2000">
                <a:solidFill>
                  <a:schemeClr val="dk1"/>
                </a:solidFill>
                <a:latin typeface="Times New Roman"/>
                <a:ea typeface="Times New Roman"/>
                <a:cs typeface="Times New Roman"/>
                <a:sym typeface="Times New Roman"/>
              </a:rPr>
              <a:t>Ҳоло методҳои танзими ФИБ, ки</a:t>
            </a:r>
            <a:r>
              <a:rPr lang="ru-RU" sz="2000">
                <a:solidFill>
                  <a:schemeClr val="dk1"/>
                </a:solidFill>
                <a:latin typeface="Times New Roman"/>
                <a:ea typeface="Times New Roman"/>
                <a:cs typeface="Times New Roman"/>
                <a:sym typeface="Times New Roman"/>
              </a:rPr>
              <a:t> </a:t>
            </a:r>
            <a:r>
              <a:rPr b="1" lang="ru-RU" sz="2000">
                <a:solidFill>
                  <a:schemeClr val="dk1"/>
                </a:solidFill>
                <a:latin typeface="Times New Roman"/>
                <a:ea typeface="Times New Roman"/>
                <a:cs typeface="Times New Roman"/>
                <a:sym typeface="Times New Roman"/>
              </a:rPr>
              <a:t>давлат истифода мебарад метавон бо таври зерин гурӯҳбанди намуд:</a:t>
            </a:r>
            <a:endParaRPr sz="2000">
              <a:solidFill>
                <a:schemeClr val="dk1"/>
              </a:solidFill>
              <a:latin typeface="Times New Roman"/>
              <a:ea typeface="Times New Roman"/>
              <a:cs typeface="Times New Roman"/>
              <a:sym typeface="Times New Roman"/>
            </a:endParaRPr>
          </a:p>
          <a:p>
            <a:pPr indent="-342900" lvl="0" marL="342900" rtl="0" algn="l">
              <a:lnSpc>
                <a:spcPct val="150000"/>
              </a:lnSpc>
              <a:spcBef>
                <a:spcPts val="400"/>
              </a:spcBef>
              <a:spcAft>
                <a:spcPts val="0"/>
              </a:spcAft>
              <a:buSzPts val="1400"/>
              <a:buFont typeface="Arial"/>
              <a:buChar char="•"/>
            </a:pPr>
            <a:r>
              <a:rPr lang="ru-RU" sz="2000">
                <a:solidFill>
                  <a:schemeClr val="dk1"/>
                </a:solidFill>
                <a:latin typeface="Times New Roman"/>
                <a:ea typeface="Times New Roman"/>
                <a:cs typeface="Times New Roman"/>
                <a:sym typeface="Times New Roman"/>
              </a:rPr>
              <a:t>Иқтисодӣ: гумрукиву - тарифи, андози, асъорӣ, мусоидатсозии экспорт.</a:t>
            </a:r>
            <a:endParaRPr sz="2000">
              <a:solidFill>
                <a:schemeClr val="dk1"/>
              </a:solidFill>
              <a:latin typeface="Times New Roman"/>
              <a:ea typeface="Times New Roman"/>
              <a:cs typeface="Times New Roman"/>
              <a:sym typeface="Times New Roman"/>
            </a:endParaRPr>
          </a:p>
          <a:p>
            <a:pPr indent="-342900" lvl="0" marL="342900" rtl="0" algn="l">
              <a:lnSpc>
                <a:spcPct val="150000"/>
              </a:lnSpc>
              <a:spcBef>
                <a:spcPts val="400"/>
              </a:spcBef>
              <a:spcAft>
                <a:spcPts val="0"/>
              </a:spcAft>
              <a:buSzPts val="1400"/>
              <a:buFont typeface="Arial"/>
              <a:buChar char="•"/>
            </a:pPr>
            <a:r>
              <a:rPr lang="ru-RU" sz="2000">
                <a:solidFill>
                  <a:schemeClr val="dk1"/>
                </a:solidFill>
                <a:latin typeface="Times New Roman"/>
                <a:ea typeface="Times New Roman"/>
                <a:cs typeface="Times New Roman"/>
                <a:sym typeface="Times New Roman"/>
              </a:rPr>
              <a:t>Маъмурӣ: маҳдудиятҳои миқдори (лисензияҳо, квотаҳо), манъкунанда (манъи экспорта ва импорти молҳои алоҳида, эмбарго ба савдои кишварҳои алоҳида), назорати сифат ва ғайра.</a:t>
            </a:r>
            <a:endParaRPr sz="2000">
              <a:solidFill>
                <a:schemeClr val="dk1"/>
              </a:solidFill>
              <a:latin typeface="Times New Roman"/>
              <a:ea typeface="Times New Roman"/>
              <a:cs typeface="Times New Roman"/>
              <a:sym typeface="Times New Roman"/>
            </a:endParaRPr>
          </a:p>
          <a:p>
            <a:pPr indent="-342900" lvl="0" marL="342900" rtl="0" algn="l">
              <a:lnSpc>
                <a:spcPct val="150000"/>
              </a:lnSpc>
              <a:spcBef>
                <a:spcPts val="400"/>
              </a:spcBef>
              <a:spcAft>
                <a:spcPts val="0"/>
              </a:spcAft>
              <a:buSzPts val="1400"/>
              <a:buFont typeface="Arial"/>
              <a:buChar char="•"/>
            </a:pPr>
            <a:r>
              <a:rPr lang="ru-RU" sz="2000">
                <a:solidFill>
                  <a:schemeClr val="dk1"/>
                </a:solidFill>
                <a:latin typeface="Times New Roman"/>
                <a:ea typeface="Times New Roman"/>
                <a:cs typeface="Times New Roman"/>
                <a:sym typeface="Times New Roman"/>
              </a:rPr>
              <a:t>Тиҷоративу сиёсӣ: фароҳам овардани шароти мусоид барои баромадан ё дастрасӣ ба бозорҳои беруна.</a:t>
            </a:r>
            <a:endParaRPr sz="1900">
              <a:solidFill>
                <a:schemeClr val="dk1"/>
              </a:solidFill>
              <a:latin typeface="Times New Roman"/>
              <a:ea typeface="Times New Roman"/>
              <a:cs typeface="Times New Roman"/>
              <a:sym typeface="Times New Roman"/>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6" name="Shape 326"/>
        <p:cNvGrpSpPr/>
        <p:nvPr/>
      </p:nvGrpSpPr>
      <p:grpSpPr>
        <a:xfrm>
          <a:off x="0" y="0"/>
          <a:ext cx="0" cy="0"/>
          <a:chOff x="0" y="0"/>
          <a:chExt cx="0" cy="0"/>
        </a:xfrm>
      </p:grpSpPr>
      <p:sp>
        <p:nvSpPr>
          <p:cNvPr id="327" name="Google Shape;327;p48"/>
          <p:cNvSpPr txBox="1"/>
          <p:nvPr>
            <p:ph type="title"/>
          </p:nvPr>
        </p:nvSpPr>
        <p:spPr>
          <a:xfrm>
            <a:off x="251520" y="188640"/>
            <a:ext cx="8686800" cy="8382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2400"/>
              <a:buFont typeface="Times New Roman"/>
              <a:buNone/>
            </a:pPr>
            <a:r>
              <a:rPr b="1" lang="ru-RU" sz="2400">
                <a:solidFill>
                  <a:srgbClr val="FF0000"/>
                </a:solidFill>
                <a:latin typeface="Times New Roman"/>
                <a:ea typeface="Times New Roman"/>
                <a:cs typeface="Times New Roman"/>
                <a:sym typeface="Times New Roman"/>
              </a:rPr>
              <a:t>МАРҲАЛАҲОИ ТАШАККУЛЁБИИ ФАЪОЛИЯТИ ИҚТИСОДИИ ХОРИҶИИ ҶУМҲУРИИ ТОҶИКИСТОН</a:t>
            </a:r>
            <a:endParaRPr sz="2400">
              <a:solidFill>
                <a:srgbClr val="FF0000"/>
              </a:solidFill>
              <a:latin typeface="Times New Roman"/>
              <a:ea typeface="Times New Roman"/>
              <a:cs typeface="Times New Roman"/>
              <a:sym typeface="Times New Roman"/>
            </a:endParaRPr>
          </a:p>
        </p:txBody>
      </p:sp>
      <p:sp>
        <p:nvSpPr>
          <p:cNvPr id="328" name="Google Shape;328;p48"/>
          <p:cNvSpPr txBox="1"/>
          <p:nvPr>
            <p:ph idx="1" type="body"/>
          </p:nvPr>
        </p:nvSpPr>
        <p:spPr>
          <a:xfrm>
            <a:off x="179512" y="1052736"/>
            <a:ext cx="8812088" cy="5616624"/>
          </a:xfrm>
          <a:prstGeom prst="rect">
            <a:avLst/>
          </a:prstGeom>
          <a:noFill/>
          <a:ln>
            <a:noFill/>
          </a:ln>
        </p:spPr>
        <p:txBody>
          <a:bodyPr anchorCtr="0" anchor="t" bIns="45700" lIns="91425" spcFirstLastPara="1" rIns="91425" wrap="square" tIns="45700">
            <a:normAutofit/>
          </a:bodyPr>
          <a:lstStyle/>
          <a:p>
            <a:pPr indent="450000" lvl="0" marL="0" rtl="0" algn="just">
              <a:lnSpc>
                <a:spcPct val="150000"/>
              </a:lnSpc>
              <a:spcBef>
                <a:spcPts val="0"/>
              </a:spcBef>
              <a:spcAft>
                <a:spcPts val="0"/>
              </a:spcAft>
              <a:buSzPts val="1680"/>
              <a:buNone/>
            </a:pPr>
            <a:r>
              <a:rPr lang="ru-RU" sz="2400">
                <a:latin typeface="Times New Roman"/>
                <a:ea typeface="Times New Roman"/>
                <a:cs typeface="Times New Roman"/>
                <a:sym typeface="Times New Roman"/>
              </a:rPr>
              <a:t> </a:t>
            </a:r>
            <a:r>
              <a:rPr lang="ru-RU" sz="2400">
                <a:solidFill>
                  <a:schemeClr val="dk1"/>
                </a:solidFill>
                <a:latin typeface="Times New Roman"/>
                <a:ea typeface="Times New Roman"/>
                <a:cs typeface="Times New Roman"/>
                <a:sym typeface="Times New Roman"/>
              </a:rPr>
              <a:t>Бо вуҷуди фароҳамсозии шароити мутобиқ ба муносибатҳои савдои хориҷӣ солҳои охир мукаммалсозии заминаҳои меъёриву ҳуқуқи идома дорад. Аз ҷумла, бо мақсади ба талаботи меъёрҳо ва қоидаҳои Созмони Умумиҷаҳонии Савдо мутобиқ намудани қонунгузории мамлакат, зиёда аз 100 санадҳои меъёрии ҳуқуқии Ҷумҳурии Тоҷикистон ба қоидаҳои ин созмон мутобиқ гардонда шуд.</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2" name="Shape 332"/>
        <p:cNvGrpSpPr/>
        <p:nvPr/>
      </p:nvGrpSpPr>
      <p:grpSpPr>
        <a:xfrm>
          <a:off x="0" y="0"/>
          <a:ext cx="0" cy="0"/>
          <a:chOff x="0" y="0"/>
          <a:chExt cx="0" cy="0"/>
        </a:xfrm>
      </p:grpSpPr>
      <p:sp>
        <p:nvSpPr>
          <p:cNvPr id="333" name="Google Shape;333;p49"/>
          <p:cNvSpPr txBox="1"/>
          <p:nvPr>
            <p:ph type="title"/>
          </p:nvPr>
        </p:nvSpPr>
        <p:spPr>
          <a:xfrm>
            <a:off x="251520" y="188640"/>
            <a:ext cx="8686800" cy="8382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2400"/>
              <a:buFont typeface="Times New Roman"/>
              <a:buNone/>
            </a:pPr>
            <a:r>
              <a:rPr b="1" lang="ru-RU" sz="2400">
                <a:solidFill>
                  <a:srgbClr val="FF0000"/>
                </a:solidFill>
                <a:latin typeface="Times New Roman"/>
                <a:ea typeface="Times New Roman"/>
                <a:cs typeface="Times New Roman"/>
                <a:sym typeface="Times New Roman"/>
              </a:rPr>
              <a:t>МАРҲАЛАҲОИ ТАШАККУЛЁБИИ ФАЪОЛИЯТИ ИҚТИСОДИИ ХОРИҶИИ ҶУМҲУРИИ ТОҶИКИСТОН</a:t>
            </a:r>
            <a:endParaRPr sz="2400">
              <a:solidFill>
                <a:srgbClr val="FF0000"/>
              </a:solidFill>
              <a:latin typeface="Times New Roman"/>
              <a:ea typeface="Times New Roman"/>
              <a:cs typeface="Times New Roman"/>
              <a:sym typeface="Times New Roman"/>
            </a:endParaRPr>
          </a:p>
        </p:txBody>
      </p:sp>
      <p:sp>
        <p:nvSpPr>
          <p:cNvPr id="334" name="Google Shape;334;p49"/>
          <p:cNvSpPr txBox="1"/>
          <p:nvPr>
            <p:ph idx="1" type="body"/>
          </p:nvPr>
        </p:nvSpPr>
        <p:spPr>
          <a:xfrm>
            <a:off x="179512" y="1052736"/>
            <a:ext cx="8812088" cy="5616624"/>
          </a:xfrm>
          <a:prstGeom prst="rect">
            <a:avLst/>
          </a:prstGeom>
          <a:noFill/>
          <a:ln>
            <a:noFill/>
          </a:ln>
        </p:spPr>
        <p:txBody>
          <a:bodyPr anchorCtr="0" anchor="t" bIns="45700" lIns="91425" spcFirstLastPara="1" rIns="91425" wrap="square" tIns="45700">
            <a:normAutofit/>
          </a:bodyPr>
          <a:lstStyle/>
          <a:p>
            <a:pPr indent="450000" lvl="0" marL="0" rtl="0" algn="just">
              <a:lnSpc>
                <a:spcPct val="150000"/>
              </a:lnSpc>
              <a:spcBef>
                <a:spcPts val="0"/>
              </a:spcBef>
              <a:spcAft>
                <a:spcPts val="0"/>
              </a:spcAft>
              <a:buSzPts val="1680"/>
              <a:buNone/>
            </a:pPr>
            <a:r>
              <a:rPr lang="ru-RU" sz="2400">
                <a:solidFill>
                  <a:schemeClr val="dk1"/>
                </a:solidFill>
                <a:latin typeface="Times New Roman"/>
                <a:ea typeface="Times New Roman"/>
                <a:cs typeface="Times New Roman"/>
                <a:sym typeface="Times New Roman"/>
              </a:rPr>
              <a:t>Инчунин дар ин марҳала кодексҳои гумрук, андоз, мурофиавии шаҳрванди, мурофиавии судии иқтисодӣ, қонунҳо дар бораи бақайдгирии шахсони ҳуқуқи, низоми иҷозатномадиии ва ғайра такмил ва мавриди амал қарор гирифта, қонунҳои нав оид ба фаъолияти савдои хориҷӣ ва бехатарии маҳсулоти хӯрокворӣ қабул гардиданд.</a:t>
            </a:r>
            <a:endParaRPr sz="2400">
              <a:solidFill>
                <a:schemeClr val="dk1"/>
              </a:solidFill>
              <a:latin typeface="Times New Roman"/>
              <a:ea typeface="Times New Roman"/>
              <a:cs typeface="Times New Roman"/>
              <a:sym typeface="Times New Roman"/>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8" name="Shape 338"/>
        <p:cNvGrpSpPr/>
        <p:nvPr/>
      </p:nvGrpSpPr>
      <p:grpSpPr>
        <a:xfrm>
          <a:off x="0" y="0"/>
          <a:ext cx="0" cy="0"/>
          <a:chOff x="0" y="0"/>
          <a:chExt cx="0" cy="0"/>
        </a:xfrm>
      </p:grpSpPr>
      <p:sp>
        <p:nvSpPr>
          <p:cNvPr id="339" name="Google Shape;339;p50"/>
          <p:cNvSpPr txBox="1"/>
          <p:nvPr>
            <p:ph type="title"/>
          </p:nvPr>
        </p:nvSpPr>
        <p:spPr>
          <a:xfrm>
            <a:off x="251520" y="188640"/>
            <a:ext cx="8686800" cy="8382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2400"/>
              <a:buFont typeface="Times New Roman"/>
              <a:buNone/>
            </a:pPr>
            <a:r>
              <a:rPr b="1" lang="ru-RU" sz="2400">
                <a:solidFill>
                  <a:srgbClr val="FF0000"/>
                </a:solidFill>
                <a:latin typeface="Times New Roman"/>
                <a:ea typeface="Times New Roman"/>
                <a:cs typeface="Times New Roman"/>
                <a:sym typeface="Times New Roman"/>
              </a:rPr>
              <a:t>МАРҲАЛАҲОИ ТАШАККУЛЁБИИ ФАЪОЛИЯТИ ИҚТИСОДИИ ХОРИҶИИ ҶУМҲУРИИ ТОҶИКИСТОН</a:t>
            </a:r>
            <a:endParaRPr sz="2400">
              <a:solidFill>
                <a:srgbClr val="FF0000"/>
              </a:solidFill>
              <a:latin typeface="Times New Roman"/>
              <a:ea typeface="Times New Roman"/>
              <a:cs typeface="Times New Roman"/>
              <a:sym typeface="Times New Roman"/>
            </a:endParaRPr>
          </a:p>
        </p:txBody>
      </p:sp>
      <p:sp>
        <p:nvSpPr>
          <p:cNvPr id="340" name="Google Shape;340;p50"/>
          <p:cNvSpPr txBox="1"/>
          <p:nvPr>
            <p:ph idx="1" type="body"/>
          </p:nvPr>
        </p:nvSpPr>
        <p:spPr>
          <a:xfrm>
            <a:off x="179512" y="1052736"/>
            <a:ext cx="8812088" cy="5616624"/>
          </a:xfrm>
          <a:prstGeom prst="rect">
            <a:avLst/>
          </a:prstGeom>
          <a:noFill/>
          <a:ln>
            <a:noFill/>
          </a:ln>
        </p:spPr>
        <p:txBody>
          <a:bodyPr anchorCtr="0" anchor="t" bIns="45700" lIns="91425" spcFirstLastPara="1" rIns="91425" wrap="square" tIns="45700">
            <a:normAutofit/>
          </a:bodyPr>
          <a:lstStyle/>
          <a:p>
            <a:pPr indent="450000" lvl="0" marL="0" rtl="0" algn="just">
              <a:lnSpc>
                <a:spcPct val="150000"/>
              </a:lnSpc>
              <a:spcBef>
                <a:spcPts val="0"/>
              </a:spcBef>
              <a:spcAft>
                <a:spcPts val="0"/>
              </a:spcAft>
              <a:buSzPts val="1680"/>
              <a:buNone/>
            </a:pPr>
            <a:r>
              <a:rPr lang="ru-RU" sz="2400">
                <a:solidFill>
                  <a:schemeClr val="dk1"/>
                </a:solidFill>
                <a:latin typeface="Times New Roman"/>
                <a:ea typeface="Times New Roman"/>
                <a:cs typeface="Times New Roman"/>
                <a:sym typeface="Times New Roman"/>
              </a:rPr>
              <a:t>Бешак, ҳоло дар Тоҷикистон дар самти тиҷорати молу маҳсулот ва хидматрасониҳо қоидаҳои муайян ҷори намуда, бахши тиҷорат ба низом дароварда шудааст. Илова бар ин, узвият ба созмонхои байналмилалии иктисодиву молиявӣ имкон фароҳам меорад, ки ба иқтисоди кишвар сармояи хориҷи бештар ворид шавад. Дар шароити феъли ин барои кишварамон хеле зарур аст.</a:t>
            </a:r>
            <a:endParaRPr sz="2400">
              <a:solidFill>
                <a:schemeClr val="dk1"/>
              </a:solidFill>
              <a:latin typeface="Times New Roman"/>
              <a:ea typeface="Times New Roman"/>
              <a:cs typeface="Times New Roman"/>
              <a:sym typeface="Times New Roman"/>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4" name="Shape 344"/>
        <p:cNvGrpSpPr/>
        <p:nvPr/>
      </p:nvGrpSpPr>
      <p:grpSpPr>
        <a:xfrm>
          <a:off x="0" y="0"/>
          <a:ext cx="0" cy="0"/>
          <a:chOff x="0" y="0"/>
          <a:chExt cx="0" cy="0"/>
        </a:xfrm>
      </p:grpSpPr>
      <p:sp>
        <p:nvSpPr>
          <p:cNvPr id="345" name="Google Shape;345;p51"/>
          <p:cNvSpPr txBox="1"/>
          <p:nvPr>
            <p:ph type="title"/>
          </p:nvPr>
        </p:nvSpPr>
        <p:spPr>
          <a:xfrm>
            <a:off x="251520" y="188640"/>
            <a:ext cx="8686800" cy="8382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2400"/>
              <a:buFont typeface="Times New Roman"/>
              <a:buNone/>
            </a:pPr>
            <a:r>
              <a:rPr b="1" lang="ru-RU" sz="2400">
                <a:solidFill>
                  <a:srgbClr val="FF0000"/>
                </a:solidFill>
                <a:latin typeface="Times New Roman"/>
                <a:ea typeface="Times New Roman"/>
                <a:cs typeface="Times New Roman"/>
                <a:sym typeface="Times New Roman"/>
              </a:rPr>
              <a:t>МАРҲАЛАҲОИ ТАШАККУЛЁБИИ ФАЪОЛИЯТИ ИҚТИСОДИИ ХОРИҶИИ ҶУМҲУРИИ ТОҶИКИСТОН</a:t>
            </a:r>
            <a:endParaRPr sz="2400">
              <a:solidFill>
                <a:srgbClr val="FF0000"/>
              </a:solidFill>
              <a:latin typeface="Times New Roman"/>
              <a:ea typeface="Times New Roman"/>
              <a:cs typeface="Times New Roman"/>
              <a:sym typeface="Times New Roman"/>
            </a:endParaRPr>
          </a:p>
        </p:txBody>
      </p:sp>
      <p:sp>
        <p:nvSpPr>
          <p:cNvPr id="346" name="Google Shape;346;p51"/>
          <p:cNvSpPr txBox="1"/>
          <p:nvPr>
            <p:ph idx="1" type="body"/>
          </p:nvPr>
        </p:nvSpPr>
        <p:spPr>
          <a:xfrm>
            <a:off x="179512" y="1052736"/>
            <a:ext cx="8812088" cy="5616624"/>
          </a:xfrm>
          <a:prstGeom prst="rect">
            <a:avLst/>
          </a:prstGeom>
          <a:noFill/>
          <a:ln>
            <a:noFill/>
          </a:ln>
        </p:spPr>
        <p:txBody>
          <a:bodyPr anchorCtr="0" anchor="t" bIns="45700" lIns="91425" spcFirstLastPara="1" rIns="91425" wrap="square" tIns="45700">
            <a:normAutofit/>
          </a:bodyPr>
          <a:lstStyle/>
          <a:p>
            <a:pPr indent="450000" lvl="0" marL="0" rtl="0" algn="just">
              <a:lnSpc>
                <a:spcPct val="150000"/>
              </a:lnSpc>
              <a:spcBef>
                <a:spcPts val="0"/>
              </a:spcBef>
              <a:spcAft>
                <a:spcPts val="0"/>
              </a:spcAft>
              <a:buSzPts val="1820"/>
              <a:buNone/>
            </a:pPr>
            <a:r>
              <a:rPr lang="ru-RU" sz="2600">
                <a:solidFill>
                  <a:schemeClr val="dk1"/>
                </a:solidFill>
                <a:latin typeface="Times New Roman"/>
                <a:ea typeface="Times New Roman"/>
                <a:cs typeface="Times New Roman"/>
                <a:sym typeface="Times New Roman"/>
              </a:rPr>
              <a:t>Вуруд ба тиҷорати байналмилалӣ дар доираи қонунҳоест, ки тамоми кишварҳои узви СУС пазируфтаанд. Аз ҷониби дигар дар сиёсати савдои хориҷии бархе аз кишвархои абарқудрат сиёсати протексионистӣ баръало эҳсос мегардад ва ин падидаи манфи ба низоми мавҷудаи савдои байналмилали хатар эчод мекунад</a:t>
            </a:r>
            <a:r>
              <a:rPr lang="ru-RU" sz="2600">
                <a:latin typeface="Times New Roman"/>
                <a:ea typeface="Times New Roman"/>
                <a:cs typeface="Times New Roman"/>
                <a:sym typeface="Times New Roman"/>
              </a:rPr>
              <a:t>.</a:t>
            </a:r>
            <a:endParaRPr sz="2600">
              <a:latin typeface="Times New Roman"/>
              <a:ea typeface="Times New Roman"/>
              <a:cs typeface="Times New Roman"/>
              <a:sym typeface="Times New Roman"/>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0" name="Shape 350"/>
        <p:cNvGrpSpPr/>
        <p:nvPr/>
      </p:nvGrpSpPr>
      <p:grpSpPr>
        <a:xfrm>
          <a:off x="0" y="0"/>
          <a:ext cx="0" cy="0"/>
          <a:chOff x="0" y="0"/>
          <a:chExt cx="0" cy="0"/>
        </a:xfrm>
      </p:grpSpPr>
      <p:sp>
        <p:nvSpPr>
          <p:cNvPr id="351" name="Google Shape;351;p52"/>
          <p:cNvSpPr txBox="1"/>
          <p:nvPr>
            <p:ph type="title"/>
          </p:nvPr>
        </p:nvSpPr>
        <p:spPr>
          <a:xfrm>
            <a:off x="251520" y="188640"/>
            <a:ext cx="8686800" cy="8382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2400"/>
              <a:buFont typeface="Times New Roman"/>
              <a:buNone/>
            </a:pPr>
            <a:r>
              <a:rPr b="1" lang="ru-RU" sz="2400">
                <a:solidFill>
                  <a:srgbClr val="FF0000"/>
                </a:solidFill>
                <a:latin typeface="Times New Roman"/>
                <a:ea typeface="Times New Roman"/>
                <a:cs typeface="Times New Roman"/>
                <a:sym typeface="Times New Roman"/>
              </a:rPr>
              <a:t>МАРҲАЛАҲОИ ТАШАККУЛЁБИИ ФАЪОЛИЯТИ ИҚТИСОДИИ ХОРИҶИИ ҶУМҲУРИИ ТОҶИКИСТОН</a:t>
            </a:r>
            <a:endParaRPr sz="2400">
              <a:solidFill>
                <a:srgbClr val="FF0000"/>
              </a:solidFill>
              <a:latin typeface="Times New Roman"/>
              <a:ea typeface="Times New Roman"/>
              <a:cs typeface="Times New Roman"/>
              <a:sym typeface="Times New Roman"/>
            </a:endParaRPr>
          </a:p>
        </p:txBody>
      </p:sp>
      <p:sp>
        <p:nvSpPr>
          <p:cNvPr id="352" name="Google Shape;352;p52"/>
          <p:cNvSpPr txBox="1"/>
          <p:nvPr>
            <p:ph idx="1" type="body"/>
          </p:nvPr>
        </p:nvSpPr>
        <p:spPr>
          <a:xfrm>
            <a:off x="179512" y="1052736"/>
            <a:ext cx="8812088" cy="5616624"/>
          </a:xfrm>
          <a:prstGeom prst="rect">
            <a:avLst/>
          </a:prstGeom>
          <a:noFill/>
          <a:ln>
            <a:noFill/>
          </a:ln>
        </p:spPr>
        <p:txBody>
          <a:bodyPr anchorCtr="0" anchor="t" bIns="45700" lIns="91425" spcFirstLastPara="1" rIns="91425" wrap="square" tIns="45700">
            <a:normAutofit/>
          </a:bodyPr>
          <a:lstStyle/>
          <a:p>
            <a:pPr indent="450000" lvl="0" marL="0" rtl="0" algn="just">
              <a:lnSpc>
                <a:spcPct val="150000"/>
              </a:lnSpc>
              <a:spcBef>
                <a:spcPts val="0"/>
              </a:spcBef>
              <a:spcAft>
                <a:spcPts val="0"/>
              </a:spcAft>
              <a:buSzPts val="1960"/>
              <a:buNone/>
            </a:pPr>
            <a:r>
              <a:rPr lang="ru-RU" sz="2800">
                <a:solidFill>
                  <a:schemeClr val="dk1"/>
                </a:solidFill>
                <a:latin typeface="Times New Roman"/>
                <a:ea typeface="Times New Roman"/>
                <a:cs typeface="Times New Roman"/>
                <a:sym typeface="Times New Roman"/>
              </a:rPr>
              <a:t>Бешубҳа, аз байн рафтани саддҳои моливу гумрукӣ иқтисоди Тоҷикистонро такони мусбате хоҳад дод. Мо имрӯз қариб ки маҳсулоти рақобатпазир надорем. Ду маҳсулотамон – пахтаву алюминийро ҳамчун ашёи хом мефурӯшем.</a:t>
            </a:r>
            <a:endParaRPr sz="2800">
              <a:solidFill>
                <a:schemeClr val="dk1"/>
              </a:solidFill>
              <a:latin typeface="Times New Roman"/>
              <a:ea typeface="Times New Roman"/>
              <a:cs typeface="Times New Roman"/>
              <a:sym typeface="Times New Roman"/>
            </a:endParaRPr>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6" name="Shape 356"/>
        <p:cNvGrpSpPr/>
        <p:nvPr/>
      </p:nvGrpSpPr>
      <p:grpSpPr>
        <a:xfrm>
          <a:off x="0" y="0"/>
          <a:ext cx="0" cy="0"/>
          <a:chOff x="0" y="0"/>
          <a:chExt cx="0" cy="0"/>
        </a:xfrm>
      </p:grpSpPr>
      <p:sp>
        <p:nvSpPr>
          <p:cNvPr id="357" name="Google Shape;357;p54"/>
          <p:cNvSpPr txBox="1"/>
          <p:nvPr>
            <p:ph idx="1" type="body"/>
          </p:nvPr>
        </p:nvSpPr>
        <p:spPr>
          <a:xfrm>
            <a:off x="179512" y="1054100"/>
            <a:ext cx="8712967" cy="4535140"/>
          </a:xfrm>
          <a:prstGeom prst="rect">
            <a:avLst/>
          </a:prstGeom>
          <a:noFill/>
          <a:ln>
            <a:noFill/>
          </a:ln>
        </p:spPr>
        <p:txBody>
          <a:bodyPr anchorCtr="0" anchor="t" bIns="45700" lIns="91425" spcFirstLastPara="1" rIns="91425" wrap="square" tIns="45700">
            <a:normAutofit/>
          </a:bodyPr>
          <a:lstStyle/>
          <a:p>
            <a:pPr indent="-270510" lvl="0" marL="270510" rtl="0" algn="just">
              <a:lnSpc>
                <a:spcPct val="150000"/>
              </a:lnSpc>
              <a:spcBef>
                <a:spcPts val="0"/>
              </a:spcBef>
              <a:spcAft>
                <a:spcPts val="0"/>
              </a:spcAft>
              <a:buSzPts val="1680"/>
              <a:buNone/>
            </a:pPr>
            <a:r>
              <a:rPr lang="ru-RU" sz="2400">
                <a:latin typeface="Times New Roman"/>
                <a:ea typeface="Times New Roman"/>
                <a:cs typeface="Times New Roman"/>
                <a:sym typeface="Times New Roman"/>
              </a:rPr>
              <a:t>	</a:t>
            </a:r>
            <a:r>
              <a:rPr lang="ru-RU">
                <a:latin typeface="Times New Roman"/>
                <a:ea typeface="Times New Roman"/>
                <a:cs typeface="Times New Roman"/>
                <a:sym typeface="Times New Roman"/>
              </a:rPr>
              <a:t>	</a:t>
            </a:r>
            <a:r>
              <a:rPr b="1" lang="ru-RU" sz="2800">
                <a:latin typeface="Times New Roman"/>
                <a:ea typeface="Times New Roman"/>
                <a:cs typeface="Times New Roman"/>
                <a:sym typeface="Times New Roman"/>
              </a:rPr>
              <a:t>Хулоса,</a:t>
            </a:r>
            <a:r>
              <a:rPr lang="ru-RU" sz="2800">
                <a:latin typeface="Times New Roman"/>
                <a:ea typeface="Times New Roman"/>
                <a:cs typeface="Times New Roman"/>
                <a:sym typeface="Times New Roman"/>
              </a:rPr>
              <a:t> хамгироии Тоҷикистон ба низоми тиҷорати байналмилали оҷози марҳалаи нави созандагӣ ва идомаи ислоҳоти конструктивӣ дар тамоми ҷабҳаҳои иқтисоди миллӣ, бахусус дар такмили низоми тиҷорати озоду шаффоф хоҳад шуд.</a:t>
            </a:r>
            <a:endParaRPr sz="3000">
              <a:latin typeface="Times New Roman"/>
              <a:ea typeface="Times New Roman"/>
              <a:cs typeface="Times New Roman"/>
              <a:sym typeface="Times New Roman"/>
            </a:endParaRPr>
          </a:p>
          <a:p>
            <a:pPr indent="0" lvl="0" marL="0" rtl="0" algn="just">
              <a:lnSpc>
                <a:spcPct val="100000"/>
              </a:lnSpc>
              <a:spcBef>
                <a:spcPts val="0"/>
              </a:spcBef>
              <a:spcAft>
                <a:spcPts val="0"/>
              </a:spcAft>
              <a:buClr>
                <a:schemeClr val="dk2"/>
              </a:buClr>
              <a:buSzPts val="1680"/>
              <a:buNone/>
            </a:pPr>
            <a:r>
              <a:t/>
            </a:r>
            <a:endParaRPr b="1" sz="2400">
              <a:latin typeface="Times New Roman"/>
              <a:ea typeface="Times New Roman"/>
              <a:cs typeface="Times New Roman"/>
              <a:sym typeface="Times New Roman"/>
            </a:endParaRPr>
          </a:p>
          <a:p>
            <a:pPr indent="0" lvl="0" marL="114300" rtl="0" algn="just">
              <a:spcBef>
                <a:spcPts val="480"/>
              </a:spcBef>
              <a:spcAft>
                <a:spcPts val="0"/>
              </a:spcAft>
              <a:buSzPts val="1680"/>
              <a:buNone/>
            </a:pPr>
            <a:r>
              <a:t/>
            </a:r>
            <a:endParaRPr sz="2400">
              <a:latin typeface="Times New Roman"/>
              <a:ea typeface="Times New Roman"/>
              <a:cs typeface="Times New Roman"/>
              <a:sym typeface="Times New Roman"/>
            </a:endParaRPr>
          </a:p>
          <a:p>
            <a:pPr indent="0" lvl="0" marL="114300" rtl="0" algn="just">
              <a:spcBef>
                <a:spcPts val="640"/>
              </a:spcBef>
              <a:spcAft>
                <a:spcPts val="0"/>
              </a:spcAft>
              <a:buSzPts val="2240"/>
              <a:buNone/>
            </a:pPr>
            <a:r>
              <a:t/>
            </a:r>
            <a:endParaRPr/>
          </a:p>
        </p:txBody>
      </p:sp>
      <p:sp>
        <p:nvSpPr>
          <p:cNvPr id="358" name="Google Shape;358;p54"/>
          <p:cNvSpPr/>
          <p:nvPr/>
        </p:nvSpPr>
        <p:spPr>
          <a:xfrm>
            <a:off x="683568" y="332656"/>
            <a:ext cx="8280920"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1" lang="ru-RU" sz="3200" u="none" cap="none" strike="noStrike">
                <a:solidFill>
                  <a:srgbClr val="FF0000"/>
                </a:solidFill>
                <a:latin typeface="Times New Roman"/>
                <a:ea typeface="Times New Roman"/>
                <a:cs typeface="Times New Roman"/>
                <a:sym typeface="Times New Roman"/>
              </a:rPr>
              <a:t>Ҷамъбасти мавзуъ</a:t>
            </a:r>
            <a:endParaRPr b="1" i="1" sz="3200" u="none" cap="none" strike="noStrike">
              <a:solidFill>
                <a:srgbClr val="FF0000"/>
              </a:solidFill>
              <a:latin typeface="Times New Roman"/>
              <a:ea typeface="Times New Roman"/>
              <a:cs typeface="Times New Roman"/>
              <a:sym typeface="Times New Roman"/>
            </a:endParaRPr>
          </a:p>
        </p:txBody>
      </p:sp>
    </p:spTree>
  </p:cSld>
  <p:clrMapOvr>
    <a:masterClrMapping/>
  </p:clrMapOvr>
  <p:transition>
    <p:fade thruBlk="1"/>
  </p:transition>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2" name="Shape 362"/>
        <p:cNvGrpSpPr/>
        <p:nvPr/>
      </p:nvGrpSpPr>
      <p:grpSpPr>
        <a:xfrm>
          <a:off x="0" y="0"/>
          <a:ext cx="0" cy="0"/>
          <a:chOff x="0" y="0"/>
          <a:chExt cx="0" cy="0"/>
        </a:xfrm>
      </p:grpSpPr>
      <p:sp>
        <p:nvSpPr>
          <p:cNvPr id="363" name="Google Shape;363;p56"/>
          <p:cNvSpPr txBox="1"/>
          <p:nvPr>
            <p:ph type="title"/>
          </p:nvPr>
        </p:nvSpPr>
        <p:spPr>
          <a:xfrm>
            <a:off x="457200" y="116632"/>
            <a:ext cx="8686800" cy="8382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FF0000"/>
              </a:buClr>
              <a:buSzPts val="3600"/>
              <a:buFont typeface="Times"/>
              <a:buNone/>
            </a:pPr>
            <a:r>
              <a:rPr lang="ru-RU">
                <a:solidFill>
                  <a:srgbClr val="FF0000"/>
                </a:solidFill>
                <a:latin typeface="Times"/>
                <a:ea typeface="Times"/>
                <a:cs typeface="Times"/>
                <a:sym typeface="Times"/>
              </a:rPr>
              <a:t>АДАБИЁТИ ИСТИФОДАШУДА</a:t>
            </a:r>
            <a:endParaRPr>
              <a:solidFill>
                <a:srgbClr val="FF0000"/>
              </a:solidFill>
              <a:latin typeface="Times"/>
              <a:ea typeface="Times"/>
              <a:cs typeface="Times"/>
              <a:sym typeface="Times"/>
            </a:endParaRPr>
          </a:p>
        </p:txBody>
      </p:sp>
      <p:sp>
        <p:nvSpPr>
          <p:cNvPr id="364" name="Google Shape;364;p56"/>
          <p:cNvSpPr txBox="1"/>
          <p:nvPr>
            <p:ph idx="1" type="body"/>
          </p:nvPr>
        </p:nvSpPr>
        <p:spPr>
          <a:xfrm>
            <a:off x="107504" y="980728"/>
            <a:ext cx="8856984" cy="5472608"/>
          </a:xfrm>
          <a:prstGeom prst="rect">
            <a:avLst/>
          </a:prstGeom>
          <a:noFill/>
          <a:ln>
            <a:noFill/>
          </a:ln>
        </p:spPr>
        <p:txBody>
          <a:bodyPr anchorCtr="0" anchor="t" bIns="45700" lIns="91425" spcFirstLastPara="1" rIns="91425" wrap="square" tIns="45700">
            <a:normAutofit/>
          </a:bodyPr>
          <a:lstStyle/>
          <a:p>
            <a:pPr indent="-342900" lvl="0" marL="342900" rtl="0" algn="just">
              <a:spcBef>
                <a:spcPts val="0"/>
              </a:spcBef>
              <a:spcAft>
                <a:spcPts val="0"/>
              </a:spcAft>
              <a:buSzPts val="980"/>
              <a:buFont typeface="Libre Franklin Medium"/>
              <a:buAutoNum type="arabicPeriod"/>
            </a:pPr>
            <a:r>
              <a:rPr lang="ru-RU" sz="1400">
                <a:solidFill>
                  <a:schemeClr val="dk1"/>
                </a:solidFill>
                <a:latin typeface="Times New Roman"/>
                <a:ea typeface="Times New Roman"/>
                <a:cs typeface="Times New Roman"/>
                <a:sym typeface="Times New Roman"/>
              </a:rPr>
              <a:t>Дастовардҳои иқтисодии Ҷумҳурии Тоҷикистон дар 25 соли Истиқлолияти давлати// Вазорати рушди иқтисод ва савдо. -Душанбе, 2016. -271с.</a:t>
            </a:r>
            <a:endParaRPr sz="1400">
              <a:solidFill>
                <a:schemeClr val="dk1"/>
              </a:solidFill>
              <a:latin typeface="Times New Roman"/>
              <a:ea typeface="Times New Roman"/>
              <a:cs typeface="Times New Roman"/>
              <a:sym typeface="Times New Roman"/>
            </a:endParaRPr>
          </a:p>
          <a:p>
            <a:pPr indent="-342900" lvl="0" marL="342900" rtl="0" algn="just">
              <a:spcBef>
                <a:spcPts val="280"/>
              </a:spcBef>
              <a:spcAft>
                <a:spcPts val="0"/>
              </a:spcAft>
              <a:buSzPts val="980"/>
              <a:buFont typeface="Libre Franklin Medium"/>
              <a:buAutoNum type="arabicPeriod"/>
            </a:pPr>
            <a:r>
              <a:rPr lang="ru-RU" sz="1400">
                <a:solidFill>
                  <a:schemeClr val="dk1"/>
                </a:solidFill>
                <a:latin typeface="Times New Roman"/>
                <a:ea typeface="Times New Roman"/>
                <a:cs typeface="Times New Roman"/>
                <a:sym typeface="Times New Roman"/>
              </a:rPr>
              <a:t>Саидмуродов Л.Х. Экономическая теория открытого хозяйства и проблемы современного Таджикистана. –Душанбе, Ирфон, 2005. – 260с. </a:t>
            </a:r>
            <a:endParaRPr/>
          </a:p>
          <a:p>
            <a:pPr indent="-342900" lvl="0" marL="342900" rtl="0" algn="just">
              <a:spcBef>
                <a:spcPts val="280"/>
              </a:spcBef>
              <a:spcAft>
                <a:spcPts val="0"/>
              </a:spcAft>
              <a:buSzPts val="980"/>
              <a:buFont typeface="Libre Franklin Medium"/>
              <a:buAutoNum type="arabicPeriod"/>
            </a:pPr>
            <a:r>
              <a:rPr lang="ru-RU" sz="1400">
                <a:solidFill>
                  <a:schemeClr val="dk1"/>
                </a:solidFill>
                <a:latin typeface="Times New Roman"/>
                <a:ea typeface="Times New Roman"/>
                <a:cs typeface="Times New Roman"/>
                <a:sym typeface="Times New Roman"/>
              </a:rPr>
              <a:t>Фармони Президенти Ҷумҳурии Тоҷикистон “Дар бораи озодсозии минбаъдаи савдои хориҷӣ дар Ҷумҳурии Тоҷикистон” (27 июни 1995с)  </a:t>
            </a:r>
            <a:endParaRPr sz="1400">
              <a:solidFill>
                <a:schemeClr val="dk1"/>
              </a:solidFill>
              <a:latin typeface="Times New Roman"/>
              <a:ea typeface="Times New Roman"/>
              <a:cs typeface="Times New Roman"/>
              <a:sym typeface="Times New Roman"/>
            </a:endParaRPr>
          </a:p>
          <a:p>
            <a:pPr indent="-342900" lvl="0" marL="342900" rtl="0" algn="just">
              <a:spcBef>
                <a:spcPts val="280"/>
              </a:spcBef>
              <a:spcAft>
                <a:spcPts val="0"/>
              </a:spcAft>
              <a:buSzPts val="980"/>
              <a:buFont typeface="Libre Franklin Medium"/>
              <a:buAutoNum type="arabicPeriod"/>
            </a:pPr>
            <a:r>
              <a:rPr lang="ru-RU" sz="1400">
                <a:solidFill>
                  <a:schemeClr val="dk1"/>
                </a:solidFill>
                <a:latin typeface="Times New Roman"/>
                <a:ea typeface="Times New Roman"/>
                <a:cs typeface="Times New Roman"/>
                <a:sym typeface="Times New Roman"/>
              </a:rPr>
              <a:t>Фармони Президенти Ҷумҳурии Тоҷикистон “Дар бораи либерализатсияи амалиётҳои асъорию содиротӣ ва чораҳо оид ба таъмини пурра ба ҷумҳурӣ ворид кардани асъори ба даст омада” аз 24 феврали соли  1996 </a:t>
            </a:r>
            <a:endParaRPr sz="1400">
              <a:solidFill>
                <a:schemeClr val="dk1"/>
              </a:solidFill>
              <a:latin typeface="Times New Roman"/>
              <a:ea typeface="Times New Roman"/>
              <a:cs typeface="Times New Roman"/>
              <a:sym typeface="Times New Roman"/>
            </a:endParaRPr>
          </a:p>
          <a:p>
            <a:pPr indent="-342900" lvl="0" marL="342900" rtl="0" algn="just">
              <a:spcBef>
                <a:spcPts val="280"/>
              </a:spcBef>
              <a:spcAft>
                <a:spcPts val="0"/>
              </a:spcAft>
              <a:buSzPts val="980"/>
              <a:buFont typeface="Libre Franklin Medium"/>
              <a:buAutoNum type="arabicPeriod"/>
            </a:pPr>
            <a:r>
              <a:rPr lang="ru-RU" sz="1400">
                <a:solidFill>
                  <a:schemeClr val="dk1"/>
                </a:solidFill>
                <a:latin typeface="Times New Roman"/>
                <a:ea typeface="Times New Roman"/>
                <a:cs typeface="Times New Roman"/>
                <a:sym typeface="Times New Roman"/>
              </a:rPr>
              <a:t>Қонуни Ҷумҳурии Тоҷикистон “Дар бораи фаъолияти савдои хориҷӣ” 3 июли соли  2012, №  846 (АМОҶТ с.2012, №7, м. 696)</a:t>
            </a:r>
            <a:endParaRPr sz="1400">
              <a:solidFill>
                <a:schemeClr val="dk1"/>
              </a:solidFill>
              <a:latin typeface="Times New Roman"/>
              <a:ea typeface="Times New Roman"/>
              <a:cs typeface="Times New Roman"/>
              <a:sym typeface="Times New Roman"/>
            </a:endParaRPr>
          </a:p>
          <a:p>
            <a:pPr indent="-342900" lvl="0" marL="342900" rtl="0" algn="just">
              <a:spcBef>
                <a:spcPts val="280"/>
              </a:spcBef>
              <a:spcAft>
                <a:spcPts val="0"/>
              </a:spcAft>
              <a:buSzPts val="980"/>
              <a:buFont typeface="Libre Franklin Medium"/>
              <a:buAutoNum type="arabicPeriod"/>
            </a:pPr>
            <a:r>
              <a:rPr lang="ru-RU" sz="1400">
                <a:solidFill>
                  <a:schemeClr val="dk1"/>
                </a:solidFill>
                <a:latin typeface="Times New Roman"/>
                <a:ea typeface="Times New Roman"/>
                <a:cs typeface="Times New Roman"/>
                <a:sym typeface="Times New Roman"/>
              </a:rPr>
              <a:t>Қонуни Ҷумҳурии Тоҷикистон Дар бораи сармоягузорӣ (АМОҶТ с. 2007, №5, м. 365) аз 30 апрели соли  2007. №312  </a:t>
            </a:r>
            <a:endParaRPr sz="1400">
              <a:solidFill>
                <a:schemeClr val="dk1"/>
              </a:solidFill>
              <a:latin typeface="Times New Roman"/>
              <a:ea typeface="Times New Roman"/>
              <a:cs typeface="Times New Roman"/>
              <a:sym typeface="Times New Roman"/>
            </a:endParaRPr>
          </a:p>
          <a:p>
            <a:pPr indent="-342900" lvl="0" marL="342900" rtl="0" algn="just">
              <a:spcBef>
                <a:spcPts val="280"/>
              </a:spcBef>
              <a:spcAft>
                <a:spcPts val="0"/>
              </a:spcAft>
              <a:buSzPts val="980"/>
              <a:buFont typeface="Libre Franklin Medium"/>
              <a:buAutoNum type="arabicPeriod"/>
            </a:pPr>
            <a:r>
              <a:rPr lang="ru-RU" sz="1400">
                <a:solidFill>
                  <a:schemeClr val="dk1"/>
                </a:solidFill>
                <a:latin typeface="Times New Roman"/>
                <a:ea typeface="Times New Roman"/>
                <a:cs typeface="Times New Roman"/>
                <a:sym typeface="Times New Roman"/>
              </a:rPr>
              <a:t>Қонуни Ҷумҳурии Тоҷикистон Дар бораи созишномаи сармоягузорӣ (АМОҶТ с. 2013, №3, мод. 187)</a:t>
            </a:r>
            <a:endParaRPr sz="1400">
              <a:solidFill>
                <a:schemeClr val="dk1"/>
              </a:solidFill>
              <a:latin typeface="Times New Roman"/>
              <a:ea typeface="Times New Roman"/>
              <a:cs typeface="Times New Roman"/>
              <a:sym typeface="Times New Roman"/>
            </a:endParaRPr>
          </a:p>
          <a:p>
            <a:pPr indent="-342900" lvl="0" marL="342900" rtl="0" algn="just">
              <a:spcBef>
                <a:spcPts val="280"/>
              </a:spcBef>
              <a:spcAft>
                <a:spcPts val="0"/>
              </a:spcAft>
              <a:buSzPts val="980"/>
              <a:buFont typeface="Libre Franklin Medium"/>
              <a:buAutoNum type="arabicPeriod"/>
            </a:pPr>
            <a:r>
              <a:rPr lang="ru-RU" sz="1400">
                <a:solidFill>
                  <a:schemeClr val="dk1"/>
                </a:solidFill>
                <a:latin typeface="Times New Roman"/>
                <a:ea typeface="Times New Roman"/>
                <a:cs typeface="Times New Roman"/>
                <a:sym typeface="Times New Roman"/>
              </a:rPr>
              <a:t>Қонуни Ҷумҳурии Тоҷикистон Дар бораи минтақаҳои озоди иқтисодӣ аз </a:t>
            </a:r>
            <a:r>
              <a:rPr i="1" lang="ru-RU" sz="1400">
                <a:solidFill>
                  <a:schemeClr val="dk1"/>
                </a:solidFill>
                <a:latin typeface="Times New Roman"/>
                <a:ea typeface="Times New Roman"/>
                <a:cs typeface="Times New Roman"/>
                <a:sym typeface="Times New Roman"/>
              </a:rPr>
              <a:t>25 марти соли 2011 , 	№ 700</a:t>
            </a:r>
            <a:endParaRPr sz="1400">
              <a:solidFill>
                <a:schemeClr val="dk1"/>
              </a:solidFill>
              <a:latin typeface="Times New Roman"/>
              <a:ea typeface="Times New Roman"/>
              <a:cs typeface="Times New Roman"/>
              <a:sym typeface="Times New Roman"/>
            </a:endParaRPr>
          </a:p>
          <a:p>
            <a:pPr indent="-342900" lvl="0" marL="342900" rtl="0" algn="just">
              <a:spcBef>
                <a:spcPts val="280"/>
              </a:spcBef>
              <a:spcAft>
                <a:spcPts val="0"/>
              </a:spcAft>
              <a:buSzPts val="980"/>
              <a:buFont typeface="Libre Franklin Medium"/>
              <a:buAutoNum type="arabicPeriod"/>
            </a:pPr>
            <a:r>
              <a:rPr lang="ru-RU" sz="1400">
                <a:solidFill>
                  <a:schemeClr val="dk1"/>
                </a:solidFill>
                <a:latin typeface="Times New Roman"/>
                <a:ea typeface="Times New Roman"/>
                <a:cs typeface="Times New Roman"/>
                <a:sym typeface="Times New Roman"/>
              </a:rPr>
              <a:t>Хаёходжаев Ф.М. Проблемы и перспективы привлечения иностранных инвестиций в открытую экономику Республики Таджикистан. –Душанбе, 2011. -121с.</a:t>
            </a:r>
            <a:endParaRPr b="1" sz="2800">
              <a:solidFill>
                <a:schemeClr val="dk1"/>
              </a:solidFill>
              <a:latin typeface="Times New Roman"/>
              <a:ea typeface="Times New Roman"/>
              <a:cs typeface="Times New Roman"/>
              <a:sym typeface="Times New Roman"/>
            </a:endParaRPr>
          </a:p>
          <a:p>
            <a:pPr indent="-514350" lvl="0" marL="514350" rtl="0" algn="just">
              <a:spcBef>
                <a:spcPts val="640"/>
              </a:spcBef>
              <a:spcAft>
                <a:spcPts val="0"/>
              </a:spcAft>
              <a:buSzPts val="2240"/>
              <a:buNone/>
            </a:pPr>
            <a:r>
              <a:t/>
            </a:r>
            <a:endParaRPr>
              <a:latin typeface="Times"/>
              <a:ea typeface="Times"/>
              <a:cs typeface="Times"/>
              <a:sym typeface="Times"/>
            </a:endParaRPr>
          </a:p>
        </p:txBody>
      </p:sp>
    </p:spTree>
  </p:cSld>
  <p:clrMapOvr>
    <a:masterClrMapping/>
  </p:clrMapOvr>
  <p:transition>
    <p:randomBar dir="vert"/>
  </p:transition>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Трек">
  <a:themeElements>
    <a:clrScheme name="Трек">
      <a:dk1>
        <a:srgbClr val="000000"/>
      </a:dk1>
      <a:lt1>
        <a:srgbClr val="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2018-06-24T18:21:52Z</dcterms:created>
  <dc:creator>фитрат</dc:creator>
</cp:coreProperties>
</file>