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y="5143500" cx="9144000"/>
  <p:notesSz cx="6858000" cy="9144000"/>
  <p:embeddedFontLst>
    <p:embeddedFont>
      <p:font typeface="Krona One"/>
      <p:regular r:id="rId48"/>
    </p:embeddedFont>
    <p:embeddedFont>
      <p:font typeface="Playfair Display"/>
      <p:regular r:id="rId49"/>
      <p:bold r:id="rId50"/>
      <p:italic r:id="rId51"/>
      <p:boldItalic r:id="rId52"/>
    </p:embeddedFont>
    <p:embeddedFont>
      <p:font typeface="Do Hyeon"/>
      <p:regular r:id="rId53"/>
    </p:embeddedFont>
    <p:embeddedFont>
      <p:font typeface="Abril Fatface"/>
      <p:regular r:id="rId54"/>
    </p:embeddedFont>
    <p:embeddedFont>
      <p:font typeface="Lato"/>
      <p:regular r:id="rId55"/>
      <p:bold r:id="rId56"/>
      <p:italic r:id="rId57"/>
      <p:boldItalic r:id="rId58"/>
    </p:embeddedFont>
    <p:embeddedFont>
      <p:font typeface="Work Sans ExtraBold"/>
      <p:bold r:id="rId59"/>
      <p:boldItalic r:id="rId60"/>
    </p:embeddedFont>
    <p:embeddedFont>
      <p:font typeface="PT Sans"/>
      <p:regular r:id="rId61"/>
      <p:bold r:id="rId62"/>
      <p:italic r:id="rId63"/>
      <p:boldItalic r:id="rId64"/>
    </p:embeddedFont>
    <p:embeddedFont>
      <p:font typeface="Archivo"/>
      <p:regular r:id="rId65"/>
      <p:bold r:id="rId66"/>
      <p:italic r:id="rId67"/>
      <p:boldItalic r:id="rId6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556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556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KronaOne-regular.fntdata"/><Relationship Id="rId47" Type="http://schemas.openxmlformats.org/officeDocument/2006/relationships/slide" Target="slides/slide42.xml"/><Relationship Id="rId49" Type="http://schemas.openxmlformats.org/officeDocument/2006/relationships/font" Target="fonts/PlayfairDisplay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font" Target="fonts/PTSans-bold.fntdata"/><Relationship Id="rId61" Type="http://schemas.openxmlformats.org/officeDocument/2006/relationships/font" Target="fonts/PTSans-regular.fntdata"/><Relationship Id="rId20" Type="http://schemas.openxmlformats.org/officeDocument/2006/relationships/slide" Target="slides/slide15.xml"/><Relationship Id="rId64" Type="http://schemas.openxmlformats.org/officeDocument/2006/relationships/font" Target="fonts/PTSans-boldItalic.fntdata"/><Relationship Id="rId63" Type="http://schemas.openxmlformats.org/officeDocument/2006/relationships/font" Target="fonts/PTSans-italic.fntdata"/><Relationship Id="rId22" Type="http://schemas.openxmlformats.org/officeDocument/2006/relationships/slide" Target="slides/slide17.xml"/><Relationship Id="rId66" Type="http://schemas.openxmlformats.org/officeDocument/2006/relationships/font" Target="fonts/Archivo-bold.fntdata"/><Relationship Id="rId21" Type="http://schemas.openxmlformats.org/officeDocument/2006/relationships/slide" Target="slides/slide16.xml"/><Relationship Id="rId65" Type="http://schemas.openxmlformats.org/officeDocument/2006/relationships/font" Target="fonts/Archivo-regular.fntdata"/><Relationship Id="rId24" Type="http://schemas.openxmlformats.org/officeDocument/2006/relationships/slide" Target="slides/slide19.xml"/><Relationship Id="rId68" Type="http://schemas.openxmlformats.org/officeDocument/2006/relationships/font" Target="fonts/Archivo-boldItalic.fntdata"/><Relationship Id="rId23" Type="http://schemas.openxmlformats.org/officeDocument/2006/relationships/slide" Target="slides/slide18.xml"/><Relationship Id="rId67" Type="http://schemas.openxmlformats.org/officeDocument/2006/relationships/font" Target="fonts/Archivo-italic.fntdata"/><Relationship Id="rId60" Type="http://schemas.openxmlformats.org/officeDocument/2006/relationships/font" Target="fonts/WorkSansExtraBold-boldItalic.fntdata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PlayfairDisplay-italic.fntdata"/><Relationship Id="rId50" Type="http://schemas.openxmlformats.org/officeDocument/2006/relationships/font" Target="fonts/PlayfairDisplay-bold.fntdata"/><Relationship Id="rId53" Type="http://schemas.openxmlformats.org/officeDocument/2006/relationships/font" Target="fonts/DoHyeon-regular.fntdata"/><Relationship Id="rId52" Type="http://schemas.openxmlformats.org/officeDocument/2006/relationships/font" Target="fonts/PlayfairDisplay-boldItalic.fntdata"/><Relationship Id="rId11" Type="http://schemas.openxmlformats.org/officeDocument/2006/relationships/slide" Target="slides/slide6.xml"/><Relationship Id="rId55" Type="http://schemas.openxmlformats.org/officeDocument/2006/relationships/font" Target="fonts/Lato-regular.fntdata"/><Relationship Id="rId10" Type="http://schemas.openxmlformats.org/officeDocument/2006/relationships/slide" Target="slides/slide5.xml"/><Relationship Id="rId54" Type="http://schemas.openxmlformats.org/officeDocument/2006/relationships/font" Target="fonts/AbrilFatface-regular.fntdata"/><Relationship Id="rId13" Type="http://schemas.openxmlformats.org/officeDocument/2006/relationships/slide" Target="slides/slide8.xml"/><Relationship Id="rId57" Type="http://schemas.openxmlformats.org/officeDocument/2006/relationships/font" Target="fonts/Lato-italic.fntdata"/><Relationship Id="rId12" Type="http://schemas.openxmlformats.org/officeDocument/2006/relationships/slide" Target="slides/slide7.xml"/><Relationship Id="rId56" Type="http://schemas.openxmlformats.org/officeDocument/2006/relationships/font" Target="fonts/Lato-bold.fntdata"/><Relationship Id="rId15" Type="http://schemas.openxmlformats.org/officeDocument/2006/relationships/slide" Target="slides/slide10.xml"/><Relationship Id="rId59" Type="http://schemas.openxmlformats.org/officeDocument/2006/relationships/font" Target="fonts/WorkSansExtraBold-bold.fntdata"/><Relationship Id="rId14" Type="http://schemas.openxmlformats.org/officeDocument/2006/relationships/slide" Target="slides/slide9.xml"/><Relationship Id="rId58" Type="http://schemas.openxmlformats.org/officeDocument/2006/relationships/font" Target="fonts/Lato-bold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0" name="Shape 2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1" name="Google Shape;2801;g200b8282cfd_0_43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2" name="Google Shape;2802;g200b8282cfd_0_43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5" name="Shape 2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6" name="Google Shape;2806;g37ed712bb7b_0_6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7" name="Google Shape;2807;g37ed712bb7b_0_6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0" name="Shape 2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1" name="Google Shape;2811;g37ed712bb7b_0_1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2" name="Google Shape;2812;g37ed712bb7b_0_1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5" name="Shape 2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" name="Google Shape;2816;g1ff1a1c2a2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7" name="Google Shape;2817;g1ff1a1c2a2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4" name="Shape 2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5" name="Google Shape;2885;g1ff1a1c2a21_0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6" name="Google Shape;2886;g1ff1a1c2a21_0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4" name="Shape 2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5" name="Google Shape;2995;g200b8282cfd_1_3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6" name="Google Shape;2996;g200b8282cfd_1_3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9" name="Shape 2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" name="Google Shape;3000;g37ed712bb7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1" name="Google Shape;3001;g37ed712bb7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9" name="Shape 3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" name="Google Shape;3010;g37ed712bb7b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1" name="Google Shape;3011;g37ed712bb7b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5" name="Shape 30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6" name="Google Shape;3066;g37ed712bb7b_0_6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7" name="Google Shape;3067;g37ed712bb7b_0_6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1" name="Shape 3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2" name="Google Shape;3122;g37ed712bb7b_0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3" name="Google Shape;3123;g37ed712bb7b_0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6" name="Shape 3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7" name="Google Shape;3127;g37ed712bb7b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8" name="Google Shape;3128;g37ed712bb7b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2" name="Shape 3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3" name="Google Shape;3183;g37ed712bb7b_0_3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4" name="Google Shape;3184;g37ed712bb7b_0_3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7" name="Shape 3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8" name="Google Shape;3208;g37ed712bb7b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9" name="Google Shape;3209;g37ed712bb7b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2" name="Shape 3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3" name="Google Shape;3213;g37ed712bb7b_0_3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4" name="Google Shape;3214;g37ed712bb7b_0_3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7" name="Shape 3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8" name="Google Shape;3218;g37ed712bb7b_0_1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9" name="Google Shape;3219;g37ed712bb7b_0_1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7" name="Shape 3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8" name="Google Shape;3228;g37ed712bb7b_0_6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9" name="Google Shape;3229;g37ed712bb7b_0_6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3" name="Shape 3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4" name="Google Shape;3284;g37ed712bb7b_0_7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5" name="Google Shape;3285;g37ed712bb7b_0_7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9" name="Shape 3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0" name="Google Shape;3340;g37ed712bb7b_0_3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1" name="Google Shape;3341;g37ed712bb7b_0_3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6" name="Shape 3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7" name="Google Shape;3357;g37ed712bb7b_0_8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8" name="Google Shape;3358;g37ed712bb7b_0_8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6" name="Shape 3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7" name="Google Shape;3367;g37ed712bb7b_0_7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8" name="Google Shape;3368;g37ed712bb7b_0_7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3" name="Shape 3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4" name="Google Shape;3384;g37ed712bb7b_0_8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5" name="Google Shape;3385;g37ed712bb7b_0_8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2" name="Shape 3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3" name="Google Shape;3453;g37ed712bb7b_0_9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4" name="Google Shape;3454;g37ed712bb7b_0_9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9" name="Shape 3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0" name="Google Shape;3470;g37ed712bb7b_0_8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1" name="Google Shape;3471;g37ed712bb7b_0_8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5" name="Shape 3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6" name="Google Shape;3526;g37ed712bb7b_0_8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7" name="Google Shape;3527;g37ed712bb7b_0_8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2" name="Shape 3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" name="Google Shape;3543;g37ed712bb7b_0_3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4" name="Google Shape;3544;g37ed712bb7b_0_3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1" name="Shape 3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2" name="Google Shape;3612;g37ed712bb7b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3" name="Google Shape;3613;g37ed712bb7b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0" name="Shape 3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1" name="Google Shape;3681;g37ed712bb7b_0_1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2" name="Google Shape;3682;g37ed712bb7b_0_1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7" name="Shape 3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8" name="Google Shape;3698;g37ed712bb7b_0_10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9" name="Google Shape;3699;g37ed712bb7b_0_10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7" name="Shape 3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8" name="Google Shape;3808;g37ed712bb7b_0_9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9" name="Google Shape;3809;g37ed712bb7b_0_9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7" name="Shape 3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8" name="Google Shape;3918;g200b8282cfd_0_29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9" name="Google Shape;3919;g200b8282cfd_0_29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2" name="Shape 39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3" name="Google Shape;3923;g37ed712bb7b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4" name="Google Shape;3924;g37ed712bb7b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2" name="Shape 3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3" name="Google Shape;3933;g37ed712bb7b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34" name="Google Shape;3934;g37ed712bb7b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49" name="Shape 3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0" name="Google Shape;3950;g3758031f514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1" name="Google Shape;3951;g3758031f514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9" name="Shape 3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0" name="Google Shape;3960;g37ed712bb7b_0_4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1" name="Google Shape;3961;g37ed712bb7b_0_4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9" name="Shape 40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0" name="Google Shape;4070;g37ed712bb7b_0_2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71" name="Google Shape;4071;g37ed712bb7b_0_2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9" name="Shape 4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0" name="Google Shape;4180;g102a117a58f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1" name="Google Shape;4181;g102a117a58f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6" name="Shape 4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7" name="Google Shape;4197;g146b5086125_0_1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8" name="Google Shape;4198;g146b5086125_0_1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6" name="Shape 4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7" name="Google Shape;4207;g200b8282cfd_0_27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8" name="Google Shape;4208;g200b8282cfd_0_27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2" name="Shape 4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3" name="Google Shape;4263;g3758031f514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64" name="Google Shape;4264;g3758031f51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7" name="Shape 4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8" name="Google Shape;4268;g37ed712bb7b_0_12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69" name="Google Shape;4269;g37ed712bb7b_0_1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3" name="Shape 4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4" name="Google Shape;4274;g200b8282cfd_0_3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5" name="Google Shape;4275;g200b8282cfd_0_3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9" name="Shape 4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" name="Google Shape;4300;g37ed712bb7b_0_5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1" name="Google Shape;4301;g37ed712bb7b_0_5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0" name="Google Shape;10;p2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" name="Google Shape;11;p2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" name="Google Shape;12;p2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" name="Google Shape;13;p2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" name="Google Shape;14;p2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" name="Google Shape;15;p2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" name="Google Shape;16;p2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" name="Google Shape;18;p2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" name="Google Shape;19;p2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" name="Google Shape;20;p2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" name="Google Shape;21;p2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" name="Google Shape;22;p2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" name="Google Shape;23;p2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" name="Google Shape;24;p2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" name="Google Shape;25;p2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" name="Google Shape;26;p2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" name="Google Shape;27;p2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8" name="Google Shape;28;p2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9" name="Google Shape;29;p2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" name="Google Shape;30;p2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" name="Google Shape;31;p2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" name="Google Shape;32;p2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" name="Google Shape;33;p2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" name="Google Shape;34;p2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" name="Google Shape;35;p2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" name="Google Shape;36;p2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7" name="Google Shape;37;p2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8" name="Google Shape;38;p2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" name="Google Shape;39;p2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" name="Google Shape;40;p2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" name="Google Shape;41;p2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" name="Google Shape;42;p2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" name="Google Shape;43;p2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" name="Google Shape;44;p2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" name="Google Shape;45;p2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6" name="Google Shape;46;p2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7" name="Google Shape;47;p2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8" name="Google Shape;48;p2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9" name="Google Shape;49;p2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0" name="Google Shape;50;p2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1" name="Google Shape;51;p2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2" name="Google Shape;52;p2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" name="Google Shape;53;p2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" name="Google Shape;54;p2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" name="Google Shape;55;p2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" name="Google Shape;56;p2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" name="Google Shape;57;p2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" name="Google Shape;58;p2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" name="Google Shape;59;p2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0" name="Google Shape;60;p2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1" name="Google Shape;61;p2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2" name="Google Shape;62;p2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" name="Google Shape;63;p2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" name="Google Shape;64;p2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" name="Google Shape;65;p2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" name="Google Shape;66;p2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" name="Google Shape;67;p2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" name="Google Shape;68;p2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" name="Google Shape;69;p2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0" name="Google Shape;70;p2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1" name="Google Shape;71;p2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" name="Google Shape;72;p2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" name="Google Shape;73;p2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" name="Google Shape;74;p2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" name="Google Shape;75;p2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" name="Google Shape;76;p2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" name="Google Shape;77;p2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" name="Google Shape;78;p2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79" name="Google Shape;79;p2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80" name="Google Shape;80;p2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81" name="Google Shape;81;p2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82" name="Google Shape;82;p2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84" name="Google Shape;84;p2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85" name="Google Shape;85;p2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92" name="Google Shape;92;p2"/>
          <p:cNvGrpSpPr/>
          <p:nvPr/>
        </p:nvGrpSpPr>
        <p:grpSpPr>
          <a:xfrm>
            <a:off x="6580031" y="730607"/>
            <a:ext cx="2088068" cy="3272416"/>
            <a:chOff x="6424521" y="147909"/>
            <a:chExt cx="627160" cy="982855"/>
          </a:xfrm>
        </p:grpSpPr>
        <p:sp>
          <p:nvSpPr>
            <p:cNvPr id="93" name="Google Shape;93;p2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1" name="Google Shape;141;p2"/>
          <p:cNvGrpSpPr/>
          <p:nvPr/>
        </p:nvGrpSpPr>
        <p:grpSpPr>
          <a:xfrm>
            <a:off x="593678" y="676464"/>
            <a:ext cx="699078" cy="514365"/>
            <a:chOff x="4684413" y="1913343"/>
            <a:chExt cx="448098" cy="329700"/>
          </a:xfrm>
        </p:grpSpPr>
        <p:sp>
          <p:nvSpPr>
            <p:cNvPr id="142" name="Google Shape;142;p2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4" name="Google Shape;144;p2"/>
          <p:cNvGrpSpPr/>
          <p:nvPr/>
        </p:nvGrpSpPr>
        <p:grpSpPr>
          <a:xfrm>
            <a:off x="1428931" y="676464"/>
            <a:ext cx="699078" cy="514365"/>
            <a:chOff x="4684413" y="1913343"/>
            <a:chExt cx="448098" cy="329700"/>
          </a:xfrm>
        </p:grpSpPr>
        <p:sp>
          <p:nvSpPr>
            <p:cNvPr id="145" name="Google Shape;145;p2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7" name="Google Shape;147;p2"/>
          <p:cNvGrpSpPr/>
          <p:nvPr/>
        </p:nvGrpSpPr>
        <p:grpSpPr>
          <a:xfrm>
            <a:off x="593683" y="1387864"/>
            <a:ext cx="699078" cy="514365"/>
            <a:chOff x="4684413" y="1913343"/>
            <a:chExt cx="448098" cy="329700"/>
          </a:xfrm>
        </p:grpSpPr>
        <p:sp>
          <p:nvSpPr>
            <p:cNvPr id="148" name="Google Shape;148;p2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0" name="Google Shape;150;p2"/>
          <p:cNvSpPr txBox="1"/>
          <p:nvPr>
            <p:ph type="ctrTitle"/>
          </p:nvPr>
        </p:nvSpPr>
        <p:spPr>
          <a:xfrm>
            <a:off x="918163" y="1009588"/>
            <a:ext cx="7307700" cy="25605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b="0" sz="4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/>
        </p:txBody>
      </p:sp>
      <p:sp>
        <p:nvSpPr>
          <p:cNvPr id="151" name="Google Shape;151;p2"/>
          <p:cNvSpPr txBox="1"/>
          <p:nvPr>
            <p:ph idx="1" type="subTitle"/>
          </p:nvPr>
        </p:nvSpPr>
        <p:spPr>
          <a:xfrm>
            <a:off x="918150" y="3570098"/>
            <a:ext cx="7307700" cy="563700"/>
          </a:xfrm>
          <a:prstGeom prst="rect">
            <a:avLst/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" name="Google Shape;153;p3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54" name="Google Shape;154;p3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" name="Google Shape;155;p3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" name="Google Shape;156;p3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" name="Google Shape;157;p3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" name="Google Shape;158;p3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" name="Google Shape;159;p3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0" name="Google Shape;160;p3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1" name="Google Shape;161;p3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2" name="Google Shape;162;p3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" name="Google Shape;163;p3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" name="Google Shape;164;p3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" name="Google Shape;165;p3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" name="Google Shape;166;p3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" name="Google Shape;167;p3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" name="Google Shape;168;p3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" name="Google Shape;169;p3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0" name="Google Shape;170;p3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1" name="Google Shape;171;p3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2" name="Google Shape;172;p3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3" name="Google Shape;173;p3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4" name="Google Shape;174;p3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5" name="Google Shape;175;p3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6" name="Google Shape;176;p3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7" name="Google Shape;177;p3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" name="Google Shape;178;p3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" name="Google Shape;179;p3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" name="Google Shape;180;p3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" name="Google Shape;181;p3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" name="Google Shape;182;p3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" name="Google Shape;183;p3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" name="Google Shape;184;p3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5" name="Google Shape;185;p3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6" name="Google Shape;186;p3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7" name="Google Shape;187;p3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" name="Google Shape;188;p3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" name="Google Shape;189;p3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" name="Google Shape;190;p3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" name="Google Shape;191;p3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" name="Google Shape;192;p3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" name="Google Shape;193;p3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4" name="Google Shape;194;p3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5" name="Google Shape;195;p3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6" name="Google Shape;196;p3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7" name="Google Shape;197;p3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" name="Google Shape;198;p3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" name="Google Shape;199;p3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" name="Google Shape;200;p3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" name="Google Shape;201;p3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" name="Google Shape;202;p3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" name="Google Shape;203;p3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" name="Google Shape;204;p3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5" name="Google Shape;205;p3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6" name="Google Shape;206;p3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7" name="Google Shape;207;p3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8" name="Google Shape;208;p3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" name="Google Shape;209;p3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" name="Google Shape;210;p3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" name="Google Shape;211;p3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" name="Google Shape;212;p3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" name="Google Shape;213;p3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" name="Google Shape;214;p3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5" name="Google Shape;215;p3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6" name="Google Shape;216;p3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7" name="Google Shape;217;p3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8" name="Google Shape;218;p3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9" name="Google Shape;219;p3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" name="Google Shape;220;p3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" name="Google Shape;221;p3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" name="Google Shape;222;p3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23" name="Google Shape;223;p3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24" name="Google Shape;224;p3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25" name="Google Shape;225;p3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26" name="Google Shape;226;p3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3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28" name="Google Shape;228;p3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29" name="Google Shape;229;p3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0" name="Google Shape;230;p3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1" name="Google Shape;231;p3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3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3" name="Google Shape;233;p3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4" name="Google Shape;234;p3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5" name="Google Shape;235;p3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36" name="Google Shape;236;p3"/>
          <p:cNvGrpSpPr/>
          <p:nvPr/>
        </p:nvGrpSpPr>
        <p:grpSpPr>
          <a:xfrm>
            <a:off x="992231" y="988632"/>
            <a:ext cx="2088068" cy="3272416"/>
            <a:chOff x="6424521" y="147909"/>
            <a:chExt cx="627160" cy="982855"/>
          </a:xfrm>
        </p:grpSpPr>
        <p:sp>
          <p:nvSpPr>
            <p:cNvPr id="237" name="Google Shape;237;p3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3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3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3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3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3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3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3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" name="Google Shape;245;p3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3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3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" name="Google Shape;248;p3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3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" name="Google Shape;250;p3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" name="Google Shape;251;p3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" name="Google Shape;252;p3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3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3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3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3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3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3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3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3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3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3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3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3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3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3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3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3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3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" name="Google Shape;270;p3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3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3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" name="Google Shape;273;p3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" name="Google Shape;274;p3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3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3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3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" name="Google Shape;278;p3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" name="Google Shape;279;p3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" name="Google Shape;280;p3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" name="Google Shape;281;p3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" name="Google Shape;282;p3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" name="Google Shape;283;p3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" name="Google Shape;284;p3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5" name="Google Shape;285;p3"/>
          <p:cNvGrpSpPr/>
          <p:nvPr/>
        </p:nvGrpSpPr>
        <p:grpSpPr>
          <a:xfrm>
            <a:off x="130500" y="825750"/>
            <a:ext cx="1444500" cy="325800"/>
            <a:chOff x="130500" y="825750"/>
            <a:chExt cx="1444500" cy="325800"/>
          </a:xfrm>
        </p:grpSpPr>
        <p:sp>
          <p:nvSpPr>
            <p:cNvPr id="286" name="Google Shape;286;p3"/>
            <p:cNvSpPr/>
            <p:nvPr/>
          </p:nvSpPr>
          <p:spPr>
            <a:xfrm>
              <a:off x="130500" y="825750"/>
              <a:ext cx="1444500" cy="325800"/>
            </a:xfrm>
            <a:prstGeom prst="rect">
              <a:avLst/>
            </a:pr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rPr>
                <a:t>NEW EMAIL</a:t>
              </a:r>
              <a:endParaRPr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endParaRPr>
            </a:p>
          </p:txBody>
        </p:sp>
        <p:grpSp>
          <p:nvGrpSpPr>
            <p:cNvPr id="287" name="Google Shape;287;p3"/>
            <p:cNvGrpSpPr/>
            <p:nvPr/>
          </p:nvGrpSpPr>
          <p:grpSpPr>
            <a:xfrm>
              <a:off x="1333265" y="910350"/>
              <a:ext cx="156597" cy="156597"/>
              <a:chOff x="9831290" y="1558725"/>
              <a:chExt cx="156597" cy="156597"/>
            </a:xfrm>
          </p:grpSpPr>
          <p:sp>
            <p:nvSpPr>
              <p:cNvPr id="288" name="Google Shape;288;p3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9" name="Google Shape;289;p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0" name="Google Shape;290;p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291" name="Google Shape;291;p3"/>
          <p:cNvSpPr/>
          <p:nvPr/>
        </p:nvSpPr>
        <p:spPr>
          <a:xfrm>
            <a:off x="130490" y="40582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3"/>
          <p:cNvSpPr/>
          <p:nvPr/>
        </p:nvSpPr>
        <p:spPr>
          <a:xfrm>
            <a:off x="8720665" y="15660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3"/>
          <p:cNvSpPr txBox="1"/>
          <p:nvPr>
            <p:ph type="title"/>
          </p:nvPr>
        </p:nvSpPr>
        <p:spPr>
          <a:xfrm>
            <a:off x="3622850" y="2158075"/>
            <a:ext cx="4786200" cy="12999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4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94" name="Google Shape;294;p3"/>
          <p:cNvSpPr txBox="1"/>
          <p:nvPr>
            <p:ph hasCustomPrompt="1" idx="2" type="title"/>
          </p:nvPr>
        </p:nvSpPr>
        <p:spPr>
          <a:xfrm>
            <a:off x="3622850" y="977025"/>
            <a:ext cx="4786200" cy="1181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95" name="Google Shape;295;p3"/>
          <p:cNvSpPr txBox="1"/>
          <p:nvPr>
            <p:ph idx="1" type="subTitle"/>
          </p:nvPr>
        </p:nvSpPr>
        <p:spPr>
          <a:xfrm>
            <a:off x="3622850" y="3458013"/>
            <a:ext cx="4786200" cy="636300"/>
          </a:xfrm>
          <a:prstGeom prst="rect">
            <a:avLst/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7" name="Google Shape;297;p4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298" name="Google Shape;298;p4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99" name="Google Shape;299;p4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0" name="Google Shape;300;p4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1" name="Google Shape;301;p4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2" name="Google Shape;302;p4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3" name="Google Shape;303;p4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4" name="Google Shape;304;p4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5" name="Google Shape;305;p4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6" name="Google Shape;306;p4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7" name="Google Shape;307;p4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8" name="Google Shape;308;p4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09" name="Google Shape;309;p4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0" name="Google Shape;310;p4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1" name="Google Shape;311;p4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2" name="Google Shape;312;p4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3" name="Google Shape;313;p4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4" name="Google Shape;314;p4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5" name="Google Shape;315;p4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6" name="Google Shape;316;p4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7" name="Google Shape;317;p4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8" name="Google Shape;318;p4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19" name="Google Shape;319;p4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0" name="Google Shape;320;p4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1" name="Google Shape;321;p4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2" name="Google Shape;322;p4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3" name="Google Shape;323;p4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4" name="Google Shape;324;p4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5" name="Google Shape;325;p4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6" name="Google Shape;326;p4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7" name="Google Shape;327;p4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8" name="Google Shape;328;p4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29" name="Google Shape;329;p4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0" name="Google Shape;330;p4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1" name="Google Shape;331;p4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2" name="Google Shape;332;p4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3" name="Google Shape;333;p4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4" name="Google Shape;334;p4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5" name="Google Shape;335;p4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6" name="Google Shape;336;p4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7" name="Google Shape;337;p4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8" name="Google Shape;338;p4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39" name="Google Shape;339;p4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0" name="Google Shape;340;p4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1" name="Google Shape;341;p4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2" name="Google Shape;342;p4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3" name="Google Shape;343;p4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4" name="Google Shape;344;p4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5" name="Google Shape;345;p4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6" name="Google Shape;346;p4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7" name="Google Shape;347;p4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8" name="Google Shape;348;p4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9" name="Google Shape;349;p4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0" name="Google Shape;350;p4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1" name="Google Shape;351;p4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2" name="Google Shape;352;p4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3" name="Google Shape;353;p4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4" name="Google Shape;354;p4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5" name="Google Shape;355;p4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6" name="Google Shape;356;p4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7" name="Google Shape;357;p4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8" name="Google Shape;358;p4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9" name="Google Shape;359;p4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0" name="Google Shape;360;p4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1" name="Google Shape;361;p4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2" name="Google Shape;362;p4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3" name="Google Shape;363;p4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4" name="Google Shape;364;p4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5" name="Google Shape;365;p4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66" name="Google Shape;366;p4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367" name="Google Shape;367;p4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368" name="Google Shape;368;p4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369" name="Google Shape;369;p4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370" name="Google Shape;370;p4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" name="Google Shape;371;p4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72" name="Google Shape;372;p4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373" name="Google Shape;373;p4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4" name="Google Shape;374;p4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5" name="Google Shape;375;p4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6" name="Google Shape;376;p4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7" name="Google Shape;377;p4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8" name="Google Shape;378;p4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9" name="Google Shape;379;p4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380" name="Google Shape;380;p4"/>
          <p:cNvSpPr txBox="1"/>
          <p:nvPr>
            <p:ph type="title"/>
          </p:nvPr>
        </p:nvSpPr>
        <p:spPr>
          <a:xfrm>
            <a:off x="749725" y="594360"/>
            <a:ext cx="76446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381" name="Google Shape;381;p4"/>
          <p:cNvSpPr txBox="1"/>
          <p:nvPr>
            <p:ph idx="1" type="body"/>
          </p:nvPr>
        </p:nvSpPr>
        <p:spPr>
          <a:xfrm>
            <a:off x="749725" y="1000500"/>
            <a:ext cx="3822300" cy="183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 b="0"/>
            </a:lvl1pPr>
            <a:lvl2pPr indent="-3175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grpSp>
        <p:nvGrpSpPr>
          <p:cNvPr id="382" name="Google Shape;382;p4"/>
          <p:cNvGrpSpPr/>
          <p:nvPr/>
        </p:nvGrpSpPr>
        <p:grpSpPr>
          <a:xfrm>
            <a:off x="121995" y="4474183"/>
            <a:ext cx="693060" cy="471304"/>
            <a:chOff x="4684413" y="2795724"/>
            <a:chExt cx="493703" cy="335758"/>
          </a:xfrm>
        </p:grpSpPr>
        <p:sp>
          <p:nvSpPr>
            <p:cNvPr id="383" name="Google Shape;383;p4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" name="Google Shape;384;p4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" name="Google Shape;385;p4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4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" name="Google Shape;387;p4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8" name="Google Shape;388;p4"/>
          <p:cNvSpPr/>
          <p:nvPr/>
        </p:nvSpPr>
        <p:spPr>
          <a:xfrm>
            <a:off x="8714865" y="2537949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4"/>
          <p:cNvSpPr/>
          <p:nvPr/>
        </p:nvSpPr>
        <p:spPr>
          <a:xfrm>
            <a:off x="170151" y="894229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1" name="Google Shape;391;p5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392" name="Google Shape;392;p5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3" name="Google Shape;393;p5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4" name="Google Shape;394;p5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5" name="Google Shape;395;p5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6" name="Google Shape;396;p5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7" name="Google Shape;397;p5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8" name="Google Shape;398;p5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99" name="Google Shape;399;p5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0" name="Google Shape;400;p5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1" name="Google Shape;401;p5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2" name="Google Shape;402;p5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3" name="Google Shape;403;p5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4" name="Google Shape;404;p5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5" name="Google Shape;405;p5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6" name="Google Shape;406;p5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7" name="Google Shape;407;p5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8" name="Google Shape;408;p5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09" name="Google Shape;409;p5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0" name="Google Shape;410;p5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1" name="Google Shape;411;p5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2" name="Google Shape;412;p5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3" name="Google Shape;413;p5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4" name="Google Shape;414;p5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5" name="Google Shape;415;p5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6" name="Google Shape;416;p5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7" name="Google Shape;417;p5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8" name="Google Shape;418;p5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19" name="Google Shape;419;p5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0" name="Google Shape;420;p5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1" name="Google Shape;421;p5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2" name="Google Shape;422;p5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3" name="Google Shape;423;p5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4" name="Google Shape;424;p5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5" name="Google Shape;425;p5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6" name="Google Shape;426;p5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7" name="Google Shape;427;p5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8" name="Google Shape;428;p5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29" name="Google Shape;429;p5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0" name="Google Shape;430;p5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1" name="Google Shape;431;p5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2" name="Google Shape;432;p5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3" name="Google Shape;433;p5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4" name="Google Shape;434;p5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5" name="Google Shape;435;p5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6" name="Google Shape;436;p5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7" name="Google Shape;437;p5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8" name="Google Shape;438;p5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39" name="Google Shape;439;p5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0" name="Google Shape;440;p5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1" name="Google Shape;441;p5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2" name="Google Shape;442;p5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3" name="Google Shape;443;p5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4" name="Google Shape;444;p5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5" name="Google Shape;445;p5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6" name="Google Shape;446;p5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7" name="Google Shape;447;p5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8" name="Google Shape;448;p5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49" name="Google Shape;449;p5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0" name="Google Shape;450;p5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1" name="Google Shape;451;p5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2" name="Google Shape;452;p5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3" name="Google Shape;453;p5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4" name="Google Shape;454;p5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5" name="Google Shape;455;p5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6" name="Google Shape;456;p5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7" name="Google Shape;457;p5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8" name="Google Shape;458;p5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59" name="Google Shape;459;p5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460" name="Google Shape;460;p5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461" name="Google Shape;461;p5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462" name="Google Shape;462;p5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463" name="Google Shape;463;p5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464" name="Google Shape;464;p5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" name="Google Shape;465;p5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466" name="Google Shape;466;p5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467" name="Google Shape;467;p5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8" name="Google Shape;468;p5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9" name="Google Shape;469;p5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0" name="Google Shape;470;p5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1" name="Google Shape;471;p5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2" name="Google Shape;472;p5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3" name="Google Shape;473;p5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474" name="Google Shape;474;p5"/>
          <p:cNvSpPr txBox="1"/>
          <p:nvPr>
            <p:ph type="title"/>
          </p:nvPr>
        </p:nvSpPr>
        <p:spPr>
          <a:xfrm>
            <a:off x="1651993" y="2350075"/>
            <a:ext cx="2707200" cy="449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475" name="Google Shape;475;p5"/>
          <p:cNvGrpSpPr/>
          <p:nvPr/>
        </p:nvGrpSpPr>
        <p:grpSpPr>
          <a:xfrm>
            <a:off x="7879563" y="731397"/>
            <a:ext cx="1160786" cy="1353165"/>
            <a:chOff x="71725" y="2151904"/>
            <a:chExt cx="1229255" cy="1432982"/>
          </a:xfrm>
        </p:grpSpPr>
        <p:sp>
          <p:nvSpPr>
            <p:cNvPr id="476" name="Google Shape;476;p5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" name="Google Shape;477;p5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" name="Google Shape;478;p5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9" name="Google Shape;479;p5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" name="Google Shape;480;p5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" name="Google Shape;481;p5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" name="Google Shape;482;p5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" name="Google Shape;483;p5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" name="Google Shape;484;p5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" name="Google Shape;485;p5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" name="Google Shape;486;p5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5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5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5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" name="Google Shape;490;p5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" name="Google Shape;491;p5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" name="Google Shape;492;p5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5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" name="Google Shape;494;p5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5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5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" name="Google Shape;497;p5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" name="Google Shape;498;p5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" name="Google Shape;499;p5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" name="Google Shape;500;p5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" name="Google Shape;501;p5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" name="Google Shape;502;p5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" name="Google Shape;503;p5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4" name="Google Shape;504;p5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5" name="Google Shape;505;p5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6" name="Google Shape;506;p5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7" name="Google Shape;507;p5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8" name="Google Shape;508;p5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9" name="Google Shape;509;p5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0" name="Google Shape;510;p5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1" name="Google Shape;511;p5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2" name="Google Shape;512;p5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3" name="Google Shape;513;p5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4" name="Google Shape;514;p5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15" name="Google Shape;515;p5"/>
          <p:cNvGrpSpPr/>
          <p:nvPr/>
        </p:nvGrpSpPr>
        <p:grpSpPr>
          <a:xfrm>
            <a:off x="124565" y="3853272"/>
            <a:ext cx="988023" cy="608391"/>
            <a:chOff x="9014981" y="3506433"/>
            <a:chExt cx="1291702" cy="795386"/>
          </a:xfrm>
        </p:grpSpPr>
        <p:sp>
          <p:nvSpPr>
            <p:cNvPr id="516" name="Google Shape;516;p5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7" name="Google Shape;517;p5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8" name="Google Shape;518;p5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9" name="Google Shape;519;p5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0" name="Google Shape;520;p5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1" name="Google Shape;521;p5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2" name="Google Shape;522;p5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3" name="Google Shape;523;p5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4" name="Google Shape;524;p5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5" name="Google Shape;525;p5"/>
          <p:cNvSpPr/>
          <p:nvPr/>
        </p:nvSpPr>
        <p:spPr>
          <a:xfrm>
            <a:off x="105990" y="8608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6" name="Google Shape;526;p5"/>
          <p:cNvSpPr txBox="1"/>
          <p:nvPr>
            <p:ph idx="2" type="title"/>
          </p:nvPr>
        </p:nvSpPr>
        <p:spPr>
          <a:xfrm>
            <a:off x="4783602" y="2350075"/>
            <a:ext cx="2707200" cy="449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527" name="Google Shape;527;p5"/>
          <p:cNvSpPr txBox="1"/>
          <p:nvPr>
            <p:ph idx="1" type="subTitle"/>
          </p:nvPr>
        </p:nvSpPr>
        <p:spPr>
          <a:xfrm>
            <a:off x="4783602" y="2808004"/>
            <a:ext cx="2707200" cy="10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28" name="Google Shape;528;p5"/>
          <p:cNvSpPr txBox="1"/>
          <p:nvPr>
            <p:ph idx="3" type="subTitle"/>
          </p:nvPr>
        </p:nvSpPr>
        <p:spPr>
          <a:xfrm>
            <a:off x="1651987" y="2808004"/>
            <a:ext cx="2707200" cy="10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29" name="Google Shape;529;p5"/>
          <p:cNvSpPr txBox="1"/>
          <p:nvPr>
            <p:ph idx="4" type="title"/>
          </p:nvPr>
        </p:nvSpPr>
        <p:spPr>
          <a:xfrm>
            <a:off x="733950" y="594360"/>
            <a:ext cx="7674900" cy="52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1" name="Google Shape;531;p6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532" name="Google Shape;532;p6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3" name="Google Shape;533;p6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4" name="Google Shape;534;p6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5" name="Google Shape;535;p6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6" name="Google Shape;536;p6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7" name="Google Shape;537;p6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8" name="Google Shape;538;p6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39" name="Google Shape;539;p6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0" name="Google Shape;540;p6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1" name="Google Shape;541;p6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2" name="Google Shape;542;p6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3" name="Google Shape;543;p6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4" name="Google Shape;544;p6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5" name="Google Shape;545;p6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6" name="Google Shape;546;p6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7" name="Google Shape;547;p6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8" name="Google Shape;548;p6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49" name="Google Shape;549;p6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0" name="Google Shape;550;p6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1" name="Google Shape;551;p6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2" name="Google Shape;552;p6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3" name="Google Shape;553;p6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4" name="Google Shape;554;p6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5" name="Google Shape;555;p6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6" name="Google Shape;556;p6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7" name="Google Shape;557;p6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8" name="Google Shape;558;p6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59" name="Google Shape;559;p6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0" name="Google Shape;560;p6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1" name="Google Shape;561;p6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2" name="Google Shape;562;p6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3" name="Google Shape;563;p6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4" name="Google Shape;564;p6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5" name="Google Shape;565;p6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6" name="Google Shape;566;p6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7" name="Google Shape;567;p6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8" name="Google Shape;568;p6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69" name="Google Shape;569;p6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0" name="Google Shape;570;p6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1" name="Google Shape;571;p6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2" name="Google Shape;572;p6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3" name="Google Shape;573;p6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4" name="Google Shape;574;p6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5" name="Google Shape;575;p6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6" name="Google Shape;576;p6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7" name="Google Shape;577;p6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8" name="Google Shape;578;p6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79" name="Google Shape;579;p6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0" name="Google Shape;580;p6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1" name="Google Shape;581;p6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2" name="Google Shape;582;p6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3" name="Google Shape;583;p6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4" name="Google Shape;584;p6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5" name="Google Shape;585;p6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6" name="Google Shape;586;p6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7" name="Google Shape;587;p6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8" name="Google Shape;588;p6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89" name="Google Shape;589;p6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0" name="Google Shape;590;p6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1" name="Google Shape;591;p6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2" name="Google Shape;592;p6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3" name="Google Shape;593;p6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4" name="Google Shape;594;p6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5" name="Google Shape;595;p6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6" name="Google Shape;596;p6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7" name="Google Shape;597;p6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8" name="Google Shape;598;p6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599" name="Google Shape;599;p6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00" name="Google Shape;600;p6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601" name="Google Shape;601;p6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602" name="Google Shape;602;p6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603" name="Google Shape;603;p6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604" name="Google Shape;604;p6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5" name="Google Shape;605;p6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606" name="Google Shape;606;p6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607" name="Google Shape;607;p6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08" name="Google Shape;608;p6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09" name="Google Shape;609;p6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0" name="Google Shape;610;p6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1" name="Google Shape;611;p6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2" name="Google Shape;612;p6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3" name="Google Shape;613;p6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614" name="Google Shape;614;p6"/>
          <p:cNvSpPr txBox="1"/>
          <p:nvPr>
            <p:ph type="title"/>
          </p:nvPr>
        </p:nvSpPr>
        <p:spPr>
          <a:xfrm>
            <a:off x="856050" y="594360"/>
            <a:ext cx="7431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615" name="Google Shape;615;p6"/>
          <p:cNvGrpSpPr/>
          <p:nvPr/>
        </p:nvGrpSpPr>
        <p:grpSpPr>
          <a:xfrm flipH="1">
            <a:off x="133777" y="648331"/>
            <a:ext cx="571708" cy="352038"/>
            <a:chOff x="9014981" y="3506433"/>
            <a:chExt cx="1291702" cy="795386"/>
          </a:xfrm>
        </p:grpSpPr>
        <p:sp>
          <p:nvSpPr>
            <p:cNvPr id="616" name="Google Shape;616;p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7" name="Google Shape;617;p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8" name="Google Shape;618;p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9" name="Google Shape;619;p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0" name="Google Shape;620;p6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1" name="Google Shape;621;p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2" name="Google Shape;622;p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3" name="Google Shape;623;p6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4" name="Google Shape;624;p6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25" name="Google Shape;625;p6"/>
          <p:cNvGrpSpPr/>
          <p:nvPr/>
        </p:nvGrpSpPr>
        <p:grpSpPr>
          <a:xfrm>
            <a:off x="501758" y="4596824"/>
            <a:ext cx="478435" cy="352020"/>
            <a:chOff x="4684413" y="1913343"/>
            <a:chExt cx="448098" cy="329700"/>
          </a:xfrm>
        </p:grpSpPr>
        <p:sp>
          <p:nvSpPr>
            <p:cNvPr id="626" name="Google Shape;626;p6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7" name="Google Shape;627;p6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28" name="Google Shape;628;p6"/>
          <p:cNvSpPr/>
          <p:nvPr/>
        </p:nvSpPr>
        <p:spPr>
          <a:xfrm flipH="1">
            <a:off x="8708213" y="2493899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0" name="Google Shape;630;p7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631" name="Google Shape;631;p7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2" name="Google Shape;632;p7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3" name="Google Shape;633;p7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4" name="Google Shape;634;p7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5" name="Google Shape;635;p7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6" name="Google Shape;636;p7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7" name="Google Shape;637;p7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8" name="Google Shape;638;p7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39" name="Google Shape;639;p7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0" name="Google Shape;640;p7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1" name="Google Shape;641;p7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2" name="Google Shape;642;p7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3" name="Google Shape;643;p7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4" name="Google Shape;644;p7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5" name="Google Shape;645;p7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6" name="Google Shape;646;p7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7" name="Google Shape;647;p7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8" name="Google Shape;648;p7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49" name="Google Shape;649;p7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0" name="Google Shape;650;p7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1" name="Google Shape;651;p7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2" name="Google Shape;652;p7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3" name="Google Shape;653;p7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4" name="Google Shape;654;p7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5" name="Google Shape;655;p7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6" name="Google Shape;656;p7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7" name="Google Shape;657;p7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8" name="Google Shape;658;p7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59" name="Google Shape;659;p7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0" name="Google Shape;660;p7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1" name="Google Shape;661;p7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2" name="Google Shape;662;p7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3" name="Google Shape;663;p7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4" name="Google Shape;664;p7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5" name="Google Shape;665;p7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6" name="Google Shape;666;p7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7" name="Google Shape;667;p7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8" name="Google Shape;668;p7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69" name="Google Shape;669;p7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0" name="Google Shape;670;p7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1" name="Google Shape;671;p7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2" name="Google Shape;672;p7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3" name="Google Shape;673;p7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4" name="Google Shape;674;p7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5" name="Google Shape;675;p7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6" name="Google Shape;676;p7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7" name="Google Shape;677;p7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8" name="Google Shape;678;p7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79" name="Google Shape;679;p7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0" name="Google Shape;680;p7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1" name="Google Shape;681;p7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2" name="Google Shape;682;p7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3" name="Google Shape;683;p7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4" name="Google Shape;684;p7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5" name="Google Shape;685;p7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6" name="Google Shape;686;p7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7" name="Google Shape;687;p7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8" name="Google Shape;688;p7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89" name="Google Shape;689;p7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0" name="Google Shape;690;p7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1" name="Google Shape;691;p7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2" name="Google Shape;692;p7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3" name="Google Shape;693;p7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4" name="Google Shape;694;p7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5" name="Google Shape;695;p7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6" name="Google Shape;696;p7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7" name="Google Shape;697;p7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8" name="Google Shape;698;p7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699" name="Google Shape;699;p7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700" name="Google Shape;700;p7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701" name="Google Shape;701;p7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702" name="Google Shape;702;p7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703" name="Google Shape;703;p7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7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705" name="Google Shape;705;p7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706" name="Google Shape;706;p7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7" name="Google Shape;707;p7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8" name="Google Shape;708;p7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9" name="Google Shape;709;p7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10" name="Google Shape;710;p7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11" name="Google Shape;711;p7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12" name="Google Shape;712;p7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713" name="Google Shape;713;p7"/>
          <p:cNvSpPr txBox="1"/>
          <p:nvPr>
            <p:ph type="title"/>
          </p:nvPr>
        </p:nvSpPr>
        <p:spPr>
          <a:xfrm>
            <a:off x="4458875" y="1509588"/>
            <a:ext cx="3950100" cy="1248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714" name="Google Shape;714;p7"/>
          <p:cNvSpPr/>
          <p:nvPr>
            <p:ph idx="2" type="pic"/>
          </p:nvPr>
        </p:nvSpPr>
        <p:spPr>
          <a:xfrm flipH="1">
            <a:off x="1152978" y="1094701"/>
            <a:ext cx="2830800" cy="2954100"/>
          </a:xfrm>
          <a:prstGeom prst="ellipse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5" name="Google Shape;715;p7"/>
          <p:cNvSpPr txBox="1"/>
          <p:nvPr>
            <p:ph idx="1" type="subTitle"/>
          </p:nvPr>
        </p:nvSpPr>
        <p:spPr>
          <a:xfrm>
            <a:off x="4458875" y="2840413"/>
            <a:ext cx="3950100" cy="79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16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" name="Google Shape;717;p8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718" name="Google Shape;718;p8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19" name="Google Shape;719;p8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0" name="Google Shape;720;p8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1" name="Google Shape;721;p8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2" name="Google Shape;722;p8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3" name="Google Shape;723;p8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4" name="Google Shape;724;p8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5" name="Google Shape;725;p8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6" name="Google Shape;726;p8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7" name="Google Shape;727;p8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8" name="Google Shape;728;p8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29" name="Google Shape;729;p8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0" name="Google Shape;730;p8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1" name="Google Shape;731;p8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2" name="Google Shape;732;p8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3" name="Google Shape;733;p8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4" name="Google Shape;734;p8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5" name="Google Shape;735;p8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6" name="Google Shape;736;p8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7" name="Google Shape;737;p8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8" name="Google Shape;738;p8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39" name="Google Shape;739;p8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0" name="Google Shape;740;p8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1" name="Google Shape;741;p8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2" name="Google Shape;742;p8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3" name="Google Shape;743;p8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4" name="Google Shape;744;p8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5" name="Google Shape;745;p8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6" name="Google Shape;746;p8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7" name="Google Shape;747;p8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8" name="Google Shape;748;p8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49" name="Google Shape;749;p8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0" name="Google Shape;750;p8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1" name="Google Shape;751;p8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2" name="Google Shape;752;p8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3" name="Google Shape;753;p8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4" name="Google Shape;754;p8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5" name="Google Shape;755;p8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6" name="Google Shape;756;p8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7" name="Google Shape;757;p8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8" name="Google Shape;758;p8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59" name="Google Shape;759;p8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0" name="Google Shape;760;p8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1" name="Google Shape;761;p8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2" name="Google Shape;762;p8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3" name="Google Shape;763;p8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4" name="Google Shape;764;p8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5" name="Google Shape;765;p8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6" name="Google Shape;766;p8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7" name="Google Shape;767;p8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8" name="Google Shape;768;p8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69" name="Google Shape;769;p8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0" name="Google Shape;770;p8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1" name="Google Shape;771;p8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2" name="Google Shape;772;p8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3" name="Google Shape;773;p8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4" name="Google Shape;774;p8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5" name="Google Shape;775;p8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6" name="Google Shape;776;p8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7" name="Google Shape;777;p8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8" name="Google Shape;778;p8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79" name="Google Shape;779;p8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0" name="Google Shape;780;p8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1" name="Google Shape;781;p8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2" name="Google Shape;782;p8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3" name="Google Shape;783;p8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4" name="Google Shape;784;p8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5" name="Google Shape;785;p8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786" name="Google Shape;786;p8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787" name="Google Shape;787;p8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788" name="Google Shape;788;p8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789" name="Google Shape;789;p8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790" name="Google Shape;790;p8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1" name="Google Shape;791;p8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792" name="Google Shape;792;p8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793" name="Google Shape;793;p8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4" name="Google Shape;794;p8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5" name="Google Shape;795;p8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6" name="Google Shape;796;p8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7" name="Google Shape;797;p8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8" name="Google Shape;798;p8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9" name="Google Shape;799;p8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800" name="Google Shape;800;p8"/>
          <p:cNvSpPr txBox="1"/>
          <p:nvPr>
            <p:ph type="title"/>
          </p:nvPr>
        </p:nvSpPr>
        <p:spPr>
          <a:xfrm>
            <a:off x="734975" y="1168650"/>
            <a:ext cx="7674000" cy="28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83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2" name="Google Shape;802;p9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803" name="Google Shape;803;p9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04" name="Google Shape;804;p9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05" name="Google Shape;805;p9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06" name="Google Shape;806;p9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07" name="Google Shape;807;p9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08" name="Google Shape;808;p9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09" name="Google Shape;809;p9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0" name="Google Shape;810;p9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1" name="Google Shape;811;p9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2" name="Google Shape;812;p9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3" name="Google Shape;813;p9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4" name="Google Shape;814;p9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5" name="Google Shape;815;p9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6" name="Google Shape;816;p9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7" name="Google Shape;817;p9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8" name="Google Shape;818;p9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19" name="Google Shape;819;p9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0" name="Google Shape;820;p9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1" name="Google Shape;821;p9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2" name="Google Shape;822;p9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3" name="Google Shape;823;p9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4" name="Google Shape;824;p9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5" name="Google Shape;825;p9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6" name="Google Shape;826;p9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7" name="Google Shape;827;p9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8" name="Google Shape;828;p9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29" name="Google Shape;829;p9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0" name="Google Shape;830;p9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1" name="Google Shape;831;p9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2" name="Google Shape;832;p9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3" name="Google Shape;833;p9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4" name="Google Shape;834;p9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5" name="Google Shape;835;p9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6" name="Google Shape;836;p9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7" name="Google Shape;837;p9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8" name="Google Shape;838;p9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39" name="Google Shape;839;p9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0" name="Google Shape;840;p9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1" name="Google Shape;841;p9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2" name="Google Shape;842;p9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3" name="Google Shape;843;p9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4" name="Google Shape;844;p9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5" name="Google Shape;845;p9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6" name="Google Shape;846;p9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7" name="Google Shape;847;p9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8" name="Google Shape;848;p9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49" name="Google Shape;849;p9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0" name="Google Shape;850;p9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1" name="Google Shape;851;p9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2" name="Google Shape;852;p9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3" name="Google Shape;853;p9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4" name="Google Shape;854;p9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5" name="Google Shape;855;p9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6" name="Google Shape;856;p9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7" name="Google Shape;857;p9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8" name="Google Shape;858;p9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59" name="Google Shape;859;p9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0" name="Google Shape;860;p9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1" name="Google Shape;861;p9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2" name="Google Shape;862;p9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3" name="Google Shape;863;p9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4" name="Google Shape;864;p9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5" name="Google Shape;865;p9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6" name="Google Shape;866;p9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7" name="Google Shape;867;p9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8" name="Google Shape;868;p9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69" name="Google Shape;869;p9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70" name="Google Shape;870;p9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871" name="Google Shape;871;p9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872" name="Google Shape;872;p9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873" name="Google Shape;873;p9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874" name="Google Shape;874;p9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875" name="Google Shape;875;p9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6" name="Google Shape;876;p9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877" name="Google Shape;877;p9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878" name="Google Shape;878;p9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79" name="Google Shape;879;p9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0" name="Google Shape;880;p9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1" name="Google Shape;881;p9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2" name="Google Shape;882;p9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3" name="Google Shape;883;p9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4" name="Google Shape;884;p9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885" name="Google Shape;885;p9"/>
          <p:cNvGrpSpPr/>
          <p:nvPr/>
        </p:nvGrpSpPr>
        <p:grpSpPr>
          <a:xfrm rot="-5400000">
            <a:off x="6009106" y="116582"/>
            <a:ext cx="2088068" cy="3272416"/>
            <a:chOff x="6424521" y="147909"/>
            <a:chExt cx="627160" cy="982855"/>
          </a:xfrm>
        </p:grpSpPr>
        <p:sp>
          <p:nvSpPr>
            <p:cNvPr id="886" name="Google Shape;886;p9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7" name="Google Shape;887;p9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8" name="Google Shape;888;p9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9" name="Google Shape;889;p9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0" name="Google Shape;890;p9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1" name="Google Shape;891;p9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2" name="Google Shape;892;p9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3" name="Google Shape;893;p9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4" name="Google Shape;894;p9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5" name="Google Shape;895;p9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6" name="Google Shape;896;p9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7" name="Google Shape;897;p9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8" name="Google Shape;898;p9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9" name="Google Shape;899;p9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0" name="Google Shape;900;p9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1" name="Google Shape;901;p9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2" name="Google Shape;902;p9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3" name="Google Shape;903;p9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4" name="Google Shape;904;p9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5" name="Google Shape;905;p9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6" name="Google Shape;906;p9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7" name="Google Shape;907;p9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8" name="Google Shape;908;p9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9" name="Google Shape;909;p9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0" name="Google Shape;910;p9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1" name="Google Shape;911;p9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2" name="Google Shape;912;p9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3" name="Google Shape;913;p9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4" name="Google Shape;914;p9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5" name="Google Shape;915;p9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6" name="Google Shape;916;p9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7" name="Google Shape;917;p9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8" name="Google Shape;918;p9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9" name="Google Shape;919;p9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0" name="Google Shape;920;p9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1" name="Google Shape;921;p9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2" name="Google Shape;922;p9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3" name="Google Shape;923;p9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4" name="Google Shape;924;p9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5" name="Google Shape;925;p9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6" name="Google Shape;926;p9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7" name="Google Shape;927;p9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8" name="Google Shape;928;p9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9" name="Google Shape;929;p9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0" name="Google Shape;930;p9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1" name="Google Shape;931;p9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2" name="Google Shape;932;p9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3" name="Google Shape;933;p9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4" name="Google Shape;934;p9"/>
          <p:cNvSpPr/>
          <p:nvPr/>
        </p:nvSpPr>
        <p:spPr>
          <a:xfrm>
            <a:off x="105990" y="8608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35" name="Google Shape;935;p9"/>
          <p:cNvGrpSpPr/>
          <p:nvPr/>
        </p:nvGrpSpPr>
        <p:grpSpPr>
          <a:xfrm>
            <a:off x="7636153" y="1210314"/>
            <a:ext cx="699078" cy="514365"/>
            <a:chOff x="4684413" y="1913343"/>
            <a:chExt cx="448098" cy="329700"/>
          </a:xfrm>
        </p:grpSpPr>
        <p:sp>
          <p:nvSpPr>
            <p:cNvPr id="936" name="Google Shape;936;p9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7" name="Google Shape;937;p9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8" name="Google Shape;938;p9"/>
          <p:cNvSpPr txBox="1"/>
          <p:nvPr>
            <p:ph type="title"/>
          </p:nvPr>
        </p:nvSpPr>
        <p:spPr>
          <a:xfrm>
            <a:off x="1198625" y="1314300"/>
            <a:ext cx="4662300" cy="573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939" name="Google Shape;939;p9"/>
          <p:cNvSpPr txBox="1"/>
          <p:nvPr>
            <p:ph idx="1" type="subTitle"/>
          </p:nvPr>
        </p:nvSpPr>
        <p:spPr>
          <a:xfrm>
            <a:off x="1198625" y="1887300"/>
            <a:ext cx="4228500" cy="194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1200"/>
              <a:buFont typeface="Nunito Light"/>
              <a:buChar char="●"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○"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■"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●"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○"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■"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●"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○"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40" name="Shape 9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1" name="Google Shape;941;p10"/>
          <p:cNvGrpSpPr/>
          <p:nvPr/>
        </p:nvGrpSpPr>
        <p:grpSpPr>
          <a:xfrm>
            <a:off x="-22050" y="-20700"/>
            <a:ext cx="9185100" cy="5176725"/>
            <a:chOff x="-22050" y="-20700"/>
            <a:chExt cx="9185100" cy="5176725"/>
          </a:xfrm>
        </p:grpSpPr>
        <p:sp>
          <p:nvSpPr>
            <p:cNvPr id="942" name="Google Shape;942;p10"/>
            <p:cNvSpPr/>
            <p:nvPr/>
          </p:nvSpPr>
          <p:spPr>
            <a:xfrm>
              <a:off x="-22050" y="-20700"/>
              <a:ext cx="9185100" cy="5592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3" name="Google Shape;943;p10"/>
            <p:cNvSpPr/>
            <p:nvPr/>
          </p:nvSpPr>
          <p:spPr>
            <a:xfrm>
              <a:off x="-22050" y="4596825"/>
              <a:ext cx="9185100" cy="5592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4" name="Google Shape;944;p10"/>
            <p:cNvSpPr/>
            <p:nvPr/>
          </p:nvSpPr>
          <p:spPr>
            <a:xfrm>
              <a:off x="-22050" y="-20700"/>
              <a:ext cx="288300" cy="51753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5" name="Google Shape;945;p10"/>
            <p:cNvSpPr/>
            <p:nvPr/>
          </p:nvSpPr>
          <p:spPr>
            <a:xfrm>
              <a:off x="8859275" y="-20700"/>
              <a:ext cx="288300" cy="51753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cxnSp>
        <p:nvCxnSpPr>
          <p:cNvPr id="946" name="Google Shape;946;p10"/>
          <p:cNvCxnSpPr/>
          <p:nvPr/>
        </p:nvCxnSpPr>
        <p:spPr>
          <a:xfrm>
            <a:off x="9010458" y="4191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47" name="Google Shape;947;p10"/>
          <p:cNvCxnSpPr/>
          <p:nvPr/>
        </p:nvCxnSpPr>
        <p:spPr>
          <a:xfrm>
            <a:off x="9010962" y="6265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48" name="Google Shape;948;p10"/>
          <p:cNvCxnSpPr/>
          <p:nvPr/>
        </p:nvCxnSpPr>
        <p:spPr>
          <a:xfrm>
            <a:off x="9010962" y="8339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49" name="Google Shape;949;p10"/>
          <p:cNvCxnSpPr/>
          <p:nvPr/>
        </p:nvCxnSpPr>
        <p:spPr>
          <a:xfrm>
            <a:off x="9010962" y="10414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0" name="Google Shape;950;p10"/>
          <p:cNvCxnSpPr/>
          <p:nvPr/>
        </p:nvCxnSpPr>
        <p:spPr>
          <a:xfrm>
            <a:off x="9010962" y="12488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1" name="Google Shape;951;p10"/>
          <p:cNvCxnSpPr/>
          <p:nvPr/>
        </p:nvCxnSpPr>
        <p:spPr>
          <a:xfrm>
            <a:off x="9010458" y="14562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2" name="Google Shape;952;p10"/>
          <p:cNvCxnSpPr/>
          <p:nvPr/>
        </p:nvCxnSpPr>
        <p:spPr>
          <a:xfrm>
            <a:off x="9010458" y="16636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3" name="Google Shape;953;p10"/>
          <p:cNvCxnSpPr/>
          <p:nvPr/>
        </p:nvCxnSpPr>
        <p:spPr>
          <a:xfrm>
            <a:off x="9010458" y="18711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4" name="Google Shape;954;p10"/>
          <p:cNvCxnSpPr/>
          <p:nvPr/>
        </p:nvCxnSpPr>
        <p:spPr>
          <a:xfrm>
            <a:off x="9010962" y="20785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5" name="Google Shape;955;p10"/>
          <p:cNvCxnSpPr/>
          <p:nvPr/>
        </p:nvCxnSpPr>
        <p:spPr>
          <a:xfrm>
            <a:off x="9010962" y="22859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6" name="Google Shape;956;p10"/>
          <p:cNvCxnSpPr/>
          <p:nvPr/>
        </p:nvCxnSpPr>
        <p:spPr>
          <a:xfrm>
            <a:off x="9010962" y="24933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7" name="Google Shape;957;p10"/>
          <p:cNvCxnSpPr/>
          <p:nvPr/>
        </p:nvCxnSpPr>
        <p:spPr>
          <a:xfrm>
            <a:off x="9010962" y="27008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8" name="Google Shape;958;p10"/>
          <p:cNvCxnSpPr/>
          <p:nvPr/>
        </p:nvCxnSpPr>
        <p:spPr>
          <a:xfrm>
            <a:off x="9010458" y="29082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59" name="Google Shape;959;p10"/>
          <p:cNvCxnSpPr/>
          <p:nvPr/>
        </p:nvCxnSpPr>
        <p:spPr>
          <a:xfrm>
            <a:off x="9010458" y="31156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0" name="Google Shape;960;p10"/>
          <p:cNvCxnSpPr/>
          <p:nvPr/>
        </p:nvCxnSpPr>
        <p:spPr>
          <a:xfrm>
            <a:off x="9010458" y="33230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1" name="Google Shape;961;p10"/>
          <p:cNvCxnSpPr/>
          <p:nvPr/>
        </p:nvCxnSpPr>
        <p:spPr>
          <a:xfrm>
            <a:off x="9010962" y="35305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2" name="Google Shape;962;p10"/>
          <p:cNvCxnSpPr/>
          <p:nvPr/>
        </p:nvCxnSpPr>
        <p:spPr>
          <a:xfrm>
            <a:off x="9010962" y="37379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3" name="Google Shape;963;p10"/>
          <p:cNvCxnSpPr/>
          <p:nvPr/>
        </p:nvCxnSpPr>
        <p:spPr>
          <a:xfrm>
            <a:off x="9010962" y="39453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4" name="Google Shape;964;p10"/>
          <p:cNvCxnSpPr/>
          <p:nvPr/>
        </p:nvCxnSpPr>
        <p:spPr>
          <a:xfrm>
            <a:off x="9010962" y="41527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5" name="Google Shape;965;p10"/>
          <p:cNvCxnSpPr/>
          <p:nvPr/>
        </p:nvCxnSpPr>
        <p:spPr>
          <a:xfrm>
            <a:off x="9010458" y="43602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6" name="Google Shape;966;p10"/>
          <p:cNvCxnSpPr/>
          <p:nvPr/>
        </p:nvCxnSpPr>
        <p:spPr>
          <a:xfrm>
            <a:off x="9010458" y="45676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7" name="Google Shape;967;p10"/>
          <p:cNvCxnSpPr/>
          <p:nvPr/>
        </p:nvCxnSpPr>
        <p:spPr>
          <a:xfrm>
            <a:off x="33095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8" name="Google Shape;968;p10"/>
          <p:cNvCxnSpPr/>
          <p:nvPr/>
        </p:nvCxnSpPr>
        <p:spPr>
          <a:xfrm>
            <a:off x="53837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69" name="Google Shape;969;p10"/>
          <p:cNvCxnSpPr/>
          <p:nvPr/>
        </p:nvCxnSpPr>
        <p:spPr>
          <a:xfrm>
            <a:off x="74580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0" name="Google Shape;970;p10"/>
          <p:cNvCxnSpPr/>
          <p:nvPr/>
        </p:nvCxnSpPr>
        <p:spPr>
          <a:xfrm>
            <a:off x="95322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1" name="Google Shape;971;p10"/>
          <p:cNvCxnSpPr/>
          <p:nvPr/>
        </p:nvCxnSpPr>
        <p:spPr>
          <a:xfrm>
            <a:off x="11606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2" name="Google Shape;972;p10"/>
          <p:cNvCxnSpPr/>
          <p:nvPr/>
        </p:nvCxnSpPr>
        <p:spPr>
          <a:xfrm>
            <a:off x="13680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3" name="Google Shape;973;p10"/>
          <p:cNvCxnSpPr/>
          <p:nvPr/>
        </p:nvCxnSpPr>
        <p:spPr>
          <a:xfrm>
            <a:off x="157550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4" name="Google Shape;974;p10"/>
          <p:cNvCxnSpPr/>
          <p:nvPr/>
        </p:nvCxnSpPr>
        <p:spPr>
          <a:xfrm>
            <a:off x="178292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5" name="Google Shape;975;p10"/>
          <p:cNvCxnSpPr/>
          <p:nvPr/>
        </p:nvCxnSpPr>
        <p:spPr>
          <a:xfrm>
            <a:off x="199035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6" name="Google Shape;976;p10"/>
          <p:cNvCxnSpPr/>
          <p:nvPr/>
        </p:nvCxnSpPr>
        <p:spPr>
          <a:xfrm>
            <a:off x="21977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7" name="Google Shape;977;p10"/>
          <p:cNvCxnSpPr/>
          <p:nvPr/>
        </p:nvCxnSpPr>
        <p:spPr>
          <a:xfrm>
            <a:off x="240520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8" name="Google Shape;978;p10"/>
          <p:cNvCxnSpPr/>
          <p:nvPr/>
        </p:nvCxnSpPr>
        <p:spPr>
          <a:xfrm>
            <a:off x="261262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79" name="Google Shape;979;p10"/>
          <p:cNvCxnSpPr/>
          <p:nvPr/>
        </p:nvCxnSpPr>
        <p:spPr>
          <a:xfrm>
            <a:off x="28200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0" name="Google Shape;980;p10"/>
          <p:cNvCxnSpPr/>
          <p:nvPr/>
        </p:nvCxnSpPr>
        <p:spPr>
          <a:xfrm>
            <a:off x="302747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1" name="Google Shape;981;p10"/>
          <p:cNvCxnSpPr/>
          <p:nvPr/>
        </p:nvCxnSpPr>
        <p:spPr>
          <a:xfrm>
            <a:off x="323490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2" name="Google Shape;982;p10"/>
          <p:cNvCxnSpPr/>
          <p:nvPr/>
        </p:nvCxnSpPr>
        <p:spPr>
          <a:xfrm>
            <a:off x="344232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3" name="Google Shape;983;p10"/>
          <p:cNvCxnSpPr/>
          <p:nvPr/>
        </p:nvCxnSpPr>
        <p:spPr>
          <a:xfrm>
            <a:off x="36497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4" name="Google Shape;984;p10"/>
          <p:cNvCxnSpPr/>
          <p:nvPr/>
        </p:nvCxnSpPr>
        <p:spPr>
          <a:xfrm>
            <a:off x="38571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5" name="Google Shape;985;p10"/>
          <p:cNvCxnSpPr/>
          <p:nvPr/>
        </p:nvCxnSpPr>
        <p:spPr>
          <a:xfrm>
            <a:off x="406460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6" name="Google Shape;986;p10"/>
          <p:cNvCxnSpPr/>
          <p:nvPr/>
        </p:nvCxnSpPr>
        <p:spPr>
          <a:xfrm>
            <a:off x="427202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7" name="Google Shape;987;p10"/>
          <p:cNvCxnSpPr/>
          <p:nvPr/>
        </p:nvCxnSpPr>
        <p:spPr>
          <a:xfrm>
            <a:off x="447945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8" name="Google Shape;988;p10"/>
          <p:cNvCxnSpPr/>
          <p:nvPr/>
        </p:nvCxnSpPr>
        <p:spPr>
          <a:xfrm>
            <a:off x="468687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89" name="Google Shape;989;p10"/>
          <p:cNvCxnSpPr/>
          <p:nvPr/>
        </p:nvCxnSpPr>
        <p:spPr>
          <a:xfrm>
            <a:off x="489430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0" name="Google Shape;990;p10"/>
          <p:cNvCxnSpPr/>
          <p:nvPr/>
        </p:nvCxnSpPr>
        <p:spPr>
          <a:xfrm>
            <a:off x="510172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1" name="Google Shape;991;p10"/>
          <p:cNvCxnSpPr/>
          <p:nvPr/>
        </p:nvCxnSpPr>
        <p:spPr>
          <a:xfrm>
            <a:off x="53091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2" name="Google Shape;992;p10"/>
          <p:cNvCxnSpPr/>
          <p:nvPr/>
        </p:nvCxnSpPr>
        <p:spPr>
          <a:xfrm>
            <a:off x="55165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3" name="Google Shape;993;p10"/>
          <p:cNvCxnSpPr/>
          <p:nvPr/>
        </p:nvCxnSpPr>
        <p:spPr>
          <a:xfrm>
            <a:off x="61388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4" name="Google Shape;994;p10"/>
          <p:cNvCxnSpPr/>
          <p:nvPr/>
        </p:nvCxnSpPr>
        <p:spPr>
          <a:xfrm>
            <a:off x="572400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5" name="Google Shape;995;p10"/>
          <p:cNvCxnSpPr/>
          <p:nvPr/>
        </p:nvCxnSpPr>
        <p:spPr>
          <a:xfrm>
            <a:off x="593142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6" name="Google Shape;996;p10"/>
          <p:cNvCxnSpPr/>
          <p:nvPr/>
        </p:nvCxnSpPr>
        <p:spPr>
          <a:xfrm>
            <a:off x="634627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7" name="Google Shape;997;p10"/>
          <p:cNvCxnSpPr/>
          <p:nvPr/>
        </p:nvCxnSpPr>
        <p:spPr>
          <a:xfrm>
            <a:off x="655370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8" name="Google Shape;998;p10"/>
          <p:cNvCxnSpPr/>
          <p:nvPr/>
        </p:nvCxnSpPr>
        <p:spPr>
          <a:xfrm>
            <a:off x="676112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999" name="Google Shape;999;p10"/>
          <p:cNvCxnSpPr/>
          <p:nvPr/>
        </p:nvCxnSpPr>
        <p:spPr>
          <a:xfrm>
            <a:off x="69685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0" name="Google Shape;1000;p10"/>
          <p:cNvCxnSpPr/>
          <p:nvPr/>
        </p:nvCxnSpPr>
        <p:spPr>
          <a:xfrm>
            <a:off x="71759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1" name="Google Shape;1001;p10"/>
          <p:cNvCxnSpPr/>
          <p:nvPr/>
        </p:nvCxnSpPr>
        <p:spPr>
          <a:xfrm>
            <a:off x="738340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2" name="Google Shape;1002;p10"/>
          <p:cNvCxnSpPr/>
          <p:nvPr/>
        </p:nvCxnSpPr>
        <p:spPr>
          <a:xfrm>
            <a:off x="7590825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3" name="Google Shape;1003;p10"/>
          <p:cNvCxnSpPr/>
          <p:nvPr/>
        </p:nvCxnSpPr>
        <p:spPr>
          <a:xfrm>
            <a:off x="7798250" y="4789000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4" name="Google Shape;1004;p10"/>
          <p:cNvCxnSpPr/>
          <p:nvPr/>
        </p:nvCxnSpPr>
        <p:spPr>
          <a:xfrm>
            <a:off x="80056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5" name="Google Shape;1005;p10"/>
          <p:cNvCxnSpPr/>
          <p:nvPr/>
        </p:nvCxnSpPr>
        <p:spPr>
          <a:xfrm>
            <a:off x="821310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6" name="Google Shape;1006;p10"/>
          <p:cNvCxnSpPr/>
          <p:nvPr/>
        </p:nvCxnSpPr>
        <p:spPr>
          <a:xfrm>
            <a:off x="842052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7" name="Google Shape;1007;p10"/>
          <p:cNvCxnSpPr/>
          <p:nvPr/>
        </p:nvCxnSpPr>
        <p:spPr>
          <a:xfrm>
            <a:off x="8627950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8" name="Google Shape;1008;p10"/>
          <p:cNvCxnSpPr/>
          <p:nvPr/>
        </p:nvCxnSpPr>
        <p:spPr>
          <a:xfrm>
            <a:off x="8835375" y="4788303"/>
            <a:ext cx="0" cy="368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09" name="Google Shape;1009;p10"/>
          <p:cNvCxnSpPr/>
          <p:nvPr/>
        </p:nvCxnSpPr>
        <p:spPr>
          <a:xfrm>
            <a:off x="123525" y="-12590"/>
            <a:ext cx="0" cy="51753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0" name="Google Shape;1010;p10"/>
          <p:cNvCxnSpPr/>
          <p:nvPr/>
        </p:nvCxnSpPr>
        <p:spPr>
          <a:xfrm>
            <a:off x="33095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1" name="Google Shape;1011;p10"/>
          <p:cNvCxnSpPr/>
          <p:nvPr/>
        </p:nvCxnSpPr>
        <p:spPr>
          <a:xfrm>
            <a:off x="53837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2" name="Google Shape;1012;p10"/>
          <p:cNvCxnSpPr/>
          <p:nvPr/>
        </p:nvCxnSpPr>
        <p:spPr>
          <a:xfrm>
            <a:off x="74580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3" name="Google Shape;1013;p10"/>
          <p:cNvCxnSpPr/>
          <p:nvPr/>
        </p:nvCxnSpPr>
        <p:spPr>
          <a:xfrm>
            <a:off x="95322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4" name="Google Shape;1014;p10"/>
          <p:cNvCxnSpPr/>
          <p:nvPr/>
        </p:nvCxnSpPr>
        <p:spPr>
          <a:xfrm>
            <a:off x="11606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5" name="Google Shape;1015;p10"/>
          <p:cNvCxnSpPr/>
          <p:nvPr/>
        </p:nvCxnSpPr>
        <p:spPr>
          <a:xfrm>
            <a:off x="13680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6" name="Google Shape;1016;p10"/>
          <p:cNvCxnSpPr/>
          <p:nvPr/>
        </p:nvCxnSpPr>
        <p:spPr>
          <a:xfrm>
            <a:off x="157550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7" name="Google Shape;1017;p10"/>
          <p:cNvCxnSpPr/>
          <p:nvPr/>
        </p:nvCxnSpPr>
        <p:spPr>
          <a:xfrm>
            <a:off x="178292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8" name="Google Shape;1018;p10"/>
          <p:cNvCxnSpPr/>
          <p:nvPr/>
        </p:nvCxnSpPr>
        <p:spPr>
          <a:xfrm>
            <a:off x="199035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19" name="Google Shape;1019;p10"/>
          <p:cNvCxnSpPr/>
          <p:nvPr/>
        </p:nvCxnSpPr>
        <p:spPr>
          <a:xfrm>
            <a:off x="21977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0" name="Google Shape;1020;p10"/>
          <p:cNvCxnSpPr/>
          <p:nvPr/>
        </p:nvCxnSpPr>
        <p:spPr>
          <a:xfrm>
            <a:off x="240520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1" name="Google Shape;1021;p10"/>
          <p:cNvCxnSpPr/>
          <p:nvPr/>
        </p:nvCxnSpPr>
        <p:spPr>
          <a:xfrm>
            <a:off x="261262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2" name="Google Shape;1022;p10"/>
          <p:cNvCxnSpPr/>
          <p:nvPr/>
        </p:nvCxnSpPr>
        <p:spPr>
          <a:xfrm>
            <a:off x="28200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3" name="Google Shape;1023;p10"/>
          <p:cNvCxnSpPr/>
          <p:nvPr/>
        </p:nvCxnSpPr>
        <p:spPr>
          <a:xfrm>
            <a:off x="302747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4" name="Google Shape;1024;p10"/>
          <p:cNvCxnSpPr/>
          <p:nvPr/>
        </p:nvCxnSpPr>
        <p:spPr>
          <a:xfrm>
            <a:off x="323490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5" name="Google Shape;1025;p10"/>
          <p:cNvCxnSpPr/>
          <p:nvPr/>
        </p:nvCxnSpPr>
        <p:spPr>
          <a:xfrm>
            <a:off x="344232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6" name="Google Shape;1026;p10"/>
          <p:cNvCxnSpPr/>
          <p:nvPr/>
        </p:nvCxnSpPr>
        <p:spPr>
          <a:xfrm>
            <a:off x="36497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7" name="Google Shape;1027;p10"/>
          <p:cNvCxnSpPr/>
          <p:nvPr/>
        </p:nvCxnSpPr>
        <p:spPr>
          <a:xfrm>
            <a:off x="38571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8" name="Google Shape;1028;p10"/>
          <p:cNvCxnSpPr/>
          <p:nvPr/>
        </p:nvCxnSpPr>
        <p:spPr>
          <a:xfrm>
            <a:off x="406460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29" name="Google Shape;1029;p10"/>
          <p:cNvCxnSpPr/>
          <p:nvPr/>
        </p:nvCxnSpPr>
        <p:spPr>
          <a:xfrm>
            <a:off x="427202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0" name="Google Shape;1030;p10"/>
          <p:cNvCxnSpPr/>
          <p:nvPr/>
        </p:nvCxnSpPr>
        <p:spPr>
          <a:xfrm>
            <a:off x="447945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1" name="Google Shape;1031;p10"/>
          <p:cNvCxnSpPr/>
          <p:nvPr/>
        </p:nvCxnSpPr>
        <p:spPr>
          <a:xfrm>
            <a:off x="468687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2" name="Google Shape;1032;p10"/>
          <p:cNvCxnSpPr/>
          <p:nvPr/>
        </p:nvCxnSpPr>
        <p:spPr>
          <a:xfrm>
            <a:off x="489430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3" name="Google Shape;1033;p10"/>
          <p:cNvCxnSpPr/>
          <p:nvPr/>
        </p:nvCxnSpPr>
        <p:spPr>
          <a:xfrm>
            <a:off x="510172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4" name="Google Shape;1034;p10"/>
          <p:cNvCxnSpPr/>
          <p:nvPr/>
        </p:nvCxnSpPr>
        <p:spPr>
          <a:xfrm>
            <a:off x="53091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5" name="Google Shape;1035;p10"/>
          <p:cNvCxnSpPr/>
          <p:nvPr/>
        </p:nvCxnSpPr>
        <p:spPr>
          <a:xfrm>
            <a:off x="55165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6" name="Google Shape;1036;p10"/>
          <p:cNvCxnSpPr/>
          <p:nvPr/>
        </p:nvCxnSpPr>
        <p:spPr>
          <a:xfrm>
            <a:off x="61388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7" name="Google Shape;1037;p10"/>
          <p:cNvCxnSpPr/>
          <p:nvPr/>
        </p:nvCxnSpPr>
        <p:spPr>
          <a:xfrm>
            <a:off x="572400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8" name="Google Shape;1038;p10"/>
          <p:cNvCxnSpPr/>
          <p:nvPr/>
        </p:nvCxnSpPr>
        <p:spPr>
          <a:xfrm>
            <a:off x="593142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39" name="Google Shape;1039;p10"/>
          <p:cNvCxnSpPr/>
          <p:nvPr/>
        </p:nvCxnSpPr>
        <p:spPr>
          <a:xfrm>
            <a:off x="634627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0" name="Google Shape;1040;p10"/>
          <p:cNvCxnSpPr/>
          <p:nvPr/>
        </p:nvCxnSpPr>
        <p:spPr>
          <a:xfrm>
            <a:off x="655370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1" name="Google Shape;1041;p10"/>
          <p:cNvCxnSpPr/>
          <p:nvPr/>
        </p:nvCxnSpPr>
        <p:spPr>
          <a:xfrm>
            <a:off x="676112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2" name="Google Shape;1042;p10"/>
          <p:cNvCxnSpPr/>
          <p:nvPr/>
        </p:nvCxnSpPr>
        <p:spPr>
          <a:xfrm>
            <a:off x="69685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3" name="Google Shape;1043;p10"/>
          <p:cNvCxnSpPr/>
          <p:nvPr/>
        </p:nvCxnSpPr>
        <p:spPr>
          <a:xfrm>
            <a:off x="71759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4" name="Google Shape;1044;p10"/>
          <p:cNvCxnSpPr/>
          <p:nvPr/>
        </p:nvCxnSpPr>
        <p:spPr>
          <a:xfrm>
            <a:off x="738340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5" name="Google Shape;1045;p10"/>
          <p:cNvCxnSpPr/>
          <p:nvPr/>
        </p:nvCxnSpPr>
        <p:spPr>
          <a:xfrm>
            <a:off x="7590825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6" name="Google Shape;1046;p10"/>
          <p:cNvCxnSpPr/>
          <p:nvPr/>
        </p:nvCxnSpPr>
        <p:spPr>
          <a:xfrm>
            <a:off x="7798250" y="-1259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7" name="Google Shape;1047;p10"/>
          <p:cNvCxnSpPr/>
          <p:nvPr/>
        </p:nvCxnSpPr>
        <p:spPr>
          <a:xfrm>
            <a:off x="80056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8" name="Google Shape;1048;p10"/>
          <p:cNvCxnSpPr/>
          <p:nvPr/>
        </p:nvCxnSpPr>
        <p:spPr>
          <a:xfrm>
            <a:off x="821310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49" name="Google Shape;1049;p10"/>
          <p:cNvCxnSpPr/>
          <p:nvPr/>
        </p:nvCxnSpPr>
        <p:spPr>
          <a:xfrm>
            <a:off x="842052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0" name="Google Shape;1050;p10"/>
          <p:cNvCxnSpPr/>
          <p:nvPr/>
        </p:nvCxnSpPr>
        <p:spPr>
          <a:xfrm>
            <a:off x="8627950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1" name="Google Shape;1051;p10"/>
          <p:cNvCxnSpPr/>
          <p:nvPr/>
        </p:nvCxnSpPr>
        <p:spPr>
          <a:xfrm>
            <a:off x="8835375" y="-13650"/>
            <a:ext cx="0" cy="5592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2" name="Google Shape;1052;p10"/>
          <p:cNvCxnSpPr/>
          <p:nvPr/>
        </p:nvCxnSpPr>
        <p:spPr>
          <a:xfrm>
            <a:off x="9042800" y="-13650"/>
            <a:ext cx="0" cy="51765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3" name="Google Shape;1053;p10"/>
          <p:cNvCxnSpPr/>
          <p:nvPr/>
        </p:nvCxnSpPr>
        <p:spPr>
          <a:xfrm>
            <a:off x="4592400" y="-4455375"/>
            <a:ext cx="0" cy="9185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4" name="Google Shape;1054;p10"/>
          <p:cNvCxnSpPr/>
          <p:nvPr/>
        </p:nvCxnSpPr>
        <p:spPr>
          <a:xfrm>
            <a:off x="4592400" y="-4247950"/>
            <a:ext cx="0" cy="91851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5" name="Google Shape;1055;p10"/>
          <p:cNvCxnSpPr/>
          <p:nvPr/>
        </p:nvCxnSpPr>
        <p:spPr>
          <a:xfrm>
            <a:off x="133008" y="4191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6" name="Google Shape;1056;p10"/>
          <p:cNvCxnSpPr/>
          <p:nvPr/>
        </p:nvCxnSpPr>
        <p:spPr>
          <a:xfrm>
            <a:off x="133512" y="6265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7" name="Google Shape;1057;p10"/>
          <p:cNvCxnSpPr/>
          <p:nvPr/>
        </p:nvCxnSpPr>
        <p:spPr>
          <a:xfrm>
            <a:off x="133512" y="8339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8" name="Google Shape;1058;p10"/>
          <p:cNvCxnSpPr/>
          <p:nvPr/>
        </p:nvCxnSpPr>
        <p:spPr>
          <a:xfrm>
            <a:off x="133512" y="10414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59" name="Google Shape;1059;p10"/>
          <p:cNvCxnSpPr/>
          <p:nvPr/>
        </p:nvCxnSpPr>
        <p:spPr>
          <a:xfrm>
            <a:off x="133512" y="12488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0" name="Google Shape;1060;p10"/>
          <p:cNvCxnSpPr/>
          <p:nvPr/>
        </p:nvCxnSpPr>
        <p:spPr>
          <a:xfrm>
            <a:off x="133008" y="14562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1" name="Google Shape;1061;p10"/>
          <p:cNvCxnSpPr/>
          <p:nvPr/>
        </p:nvCxnSpPr>
        <p:spPr>
          <a:xfrm>
            <a:off x="133008" y="16636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2" name="Google Shape;1062;p10"/>
          <p:cNvCxnSpPr/>
          <p:nvPr/>
        </p:nvCxnSpPr>
        <p:spPr>
          <a:xfrm>
            <a:off x="133008" y="18711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3" name="Google Shape;1063;p10"/>
          <p:cNvCxnSpPr/>
          <p:nvPr/>
        </p:nvCxnSpPr>
        <p:spPr>
          <a:xfrm>
            <a:off x="133512" y="20785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4" name="Google Shape;1064;p10"/>
          <p:cNvCxnSpPr/>
          <p:nvPr/>
        </p:nvCxnSpPr>
        <p:spPr>
          <a:xfrm>
            <a:off x="133512" y="22859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5" name="Google Shape;1065;p10"/>
          <p:cNvCxnSpPr/>
          <p:nvPr/>
        </p:nvCxnSpPr>
        <p:spPr>
          <a:xfrm>
            <a:off x="133512" y="24933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6" name="Google Shape;1066;p10"/>
          <p:cNvCxnSpPr/>
          <p:nvPr/>
        </p:nvCxnSpPr>
        <p:spPr>
          <a:xfrm>
            <a:off x="133512" y="27008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7" name="Google Shape;1067;p10"/>
          <p:cNvCxnSpPr/>
          <p:nvPr/>
        </p:nvCxnSpPr>
        <p:spPr>
          <a:xfrm>
            <a:off x="133008" y="29082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8" name="Google Shape;1068;p10"/>
          <p:cNvCxnSpPr/>
          <p:nvPr/>
        </p:nvCxnSpPr>
        <p:spPr>
          <a:xfrm>
            <a:off x="133008" y="31156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69" name="Google Shape;1069;p10"/>
          <p:cNvCxnSpPr/>
          <p:nvPr/>
        </p:nvCxnSpPr>
        <p:spPr>
          <a:xfrm>
            <a:off x="133008" y="33230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0" name="Google Shape;1070;p10"/>
          <p:cNvCxnSpPr/>
          <p:nvPr/>
        </p:nvCxnSpPr>
        <p:spPr>
          <a:xfrm>
            <a:off x="133512" y="35305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1" name="Google Shape;1071;p10"/>
          <p:cNvCxnSpPr/>
          <p:nvPr/>
        </p:nvCxnSpPr>
        <p:spPr>
          <a:xfrm>
            <a:off x="133512" y="37379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2" name="Google Shape;1072;p10"/>
          <p:cNvCxnSpPr/>
          <p:nvPr/>
        </p:nvCxnSpPr>
        <p:spPr>
          <a:xfrm>
            <a:off x="133512" y="394535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3" name="Google Shape;1073;p10"/>
          <p:cNvCxnSpPr/>
          <p:nvPr/>
        </p:nvCxnSpPr>
        <p:spPr>
          <a:xfrm>
            <a:off x="133512" y="415277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4" name="Google Shape;1074;p10"/>
          <p:cNvCxnSpPr/>
          <p:nvPr/>
        </p:nvCxnSpPr>
        <p:spPr>
          <a:xfrm>
            <a:off x="133008" y="4360200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5" name="Google Shape;1075;p10"/>
          <p:cNvCxnSpPr/>
          <p:nvPr/>
        </p:nvCxnSpPr>
        <p:spPr>
          <a:xfrm>
            <a:off x="133008" y="4567625"/>
            <a:ext cx="0" cy="2658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6" name="Google Shape;1076;p10"/>
          <p:cNvCxnSpPr/>
          <p:nvPr/>
        </p:nvCxnSpPr>
        <p:spPr>
          <a:xfrm>
            <a:off x="4563239" y="344650"/>
            <a:ext cx="0" cy="91266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7" name="Google Shape;1077;p10"/>
          <p:cNvCxnSpPr/>
          <p:nvPr/>
        </p:nvCxnSpPr>
        <p:spPr>
          <a:xfrm>
            <a:off x="4580537" y="552075"/>
            <a:ext cx="0" cy="91266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078" name="Google Shape;1078;p10"/>
          <p:cNvSpPr/>
          <p:nvPr/>
        </p:nvSpPr>
        <p:spPr>
          <a:xfrm>
            <a:off x="263700" y="258850"/>
            <a:ext cx="8611200" cy="287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79" name="Google Shape;1079;p10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080" name="Google Shape;1080;p10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081" name="Google Shape;1081;p10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082" name="Google Shape;1082;p10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3" name="Google Shape;1083;p10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084" name="Google Shape;1084;p10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085" name="Google Shape;1085;p10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6" name="Google Shape;1086;p10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7" name="Google Shape;1087;p10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8" name="Google Shape;1088;p10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9" name="Google Shape;1089;p10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0" name="Google Shape;1090;p10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1" name="Google Shape;1091;p10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092" name="Google Shape;1092;p10"/>
          <p:cNvSpPr/>
          <p:nvPr/>
        </p:nvSpPr>
        <p:spPr>
          <a:xfrm>
            <a:off x="266400" y="3956750"/>
            <a:ext cx="8611200" cy="8316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3" name="Google Shape;1093;p10"/>
          <p:cNvSpPr txBox="1"/>
          <p:nvPr>
            <p:ph type="title"/>
          </p:nvPr>
        </p:nvSpPr>
        <p:spPr>
          <a:xfrm>
            <a:off x="734975" y="4126125"/>
            <a:ext cx="7674000" cy="47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94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5" name="Google Shape;1095;p11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096" name="Google Shape;1096;p11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097" name="Google Shape;1097;p11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098" name="Google Shape;1098;p11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099" name="Google Shape;1099;p11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0" name="Google Shape;1100;p11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1" name="Google Shape;1101;p11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2" name="Google Shape;1102;p11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3" name="Google Shape;1103;p11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4" name="Google Shape;1104;p11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5" name="Google Shape;1105;p11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6" name="Google Shape;1106;p11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7" name="Google Shape;1107;p11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8" name="Google Shape;1108;p11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09" name="Google Shape;1109;p11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0" name="Google Shape;1110;p11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1" name="Google Shape;1111;p11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2" name="Google Shape;1112;p11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3" name="Google Shape;1113;p11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4" name="Google Shape;1114;p11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5" name="Google Shape;1115;p11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6" name="Google Shape;1116;p11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7" name="Google Shape;1117;p11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8" name="Google Shape;1118;p11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19" name="Google Shape;1119;p11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0" name="Google Shape;1120;p11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1" name="Google Shape;1121;p11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2" name="Google Shape;1122;p11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3" name="Google Shape;1123;p11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4" name="Google Shape;1124;p11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5" name="Google Shape;1125;p11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6" name="Google Shape;1126;p11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7" name="Google Shape;1127;p11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8" name="Google Shape;1128;p11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29" name="Google Shape;1129;p11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0" name="Google Shape;1130;p11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1" name="Google Shape;1131;p11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2" name="Google Shape;1132;p11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3" name="Google Shape;1133;p11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4" name="Google Shape;1134;p11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5" name="Google Shape;1135;p11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6" name="Google Shape;1136;p11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7" name="Google Shape;1137;p11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8" name="Google Shape;1138;p11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39" name="Google Shape;1139;p11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0" name="Google Shape;1140;p11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1" name="Google Shape;1141;p11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2" name="Google Shape;1142;p11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3" name="Google Shape;1143;p11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4" name="Google Shape;1144;p11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5" name="Google Shape;1145;p11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6" name="Google Shape;1146;p11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7" name="Google Shape;1147;p11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8" name="Google Shape;1148;p11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49" name="Google Shape;1149;p11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0" name="Google Shape;1150;p11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1" name="Google Shape;1151;p11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2" name="Google Shape;1152;p11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3" name="Google Shape;1153;p11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4" name="Google Shape;1154;p11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5" name="Google Shape;1155;p11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6" name="Google Shape;1156;p11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7" name="Google Shape;1157;p11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8" name="Google Shape;1158;p11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59" name="Google Shape;1159;p11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60" name="Google Shape;1160;p11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61" name="Google Shape;1161;p11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62" name="Google Shape;1162;p11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63" name="Google Shape;1163;p11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164" name="Google Shape;1164;p11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165" name="Google Shape;1165;p11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166" name="Google Shape;1166;p11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167" name="Google Shape;1167;p11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168" name="Google Shape;1168;p11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9" name="Google Shape;1169;p11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170" name="Google Shape;1170;p11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171" name="Google Shape;1171;p11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2" name="Google Shape;1172;p11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3" name="Google Shape;1173;p11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4" name="Google Shape;1174;p11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5" name="Google Shape;1175;p11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6" name="Google Shape;1176;p11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7" name="Google Shape;1177;p11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178" name="Google Shape;1178;p11"/>
          <p:cNvGrpSpPr/>
          <p:nvPr/>
        </p:nvGrpSpPr>
        <p:grpSpPr>
          <a:xfrm rot="-5400000">
            <a:off x="6039231" y="1916582"/>
            <a:ext cx="2088068" cy="3272416"/>
            <a:chOff x="6424521" y="147909"/>
            <a:chExt cx="627160" cy="982855"/>
          </a:xfrm>
        </p:grpSpPr>
        <p:sp>
          <p:nvSpPr>
            <p:cNvPr id="1179" name="Google Shape;1179;p11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0" name="Google Shape;1180;p11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1" name="Google Shape;1181;p11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2" name="Google Shape;1182;p11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3" name="Google Shape;1183;p11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4" name="Google Shape;1184;p11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5" name="Google Shape;1185;p11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6" name="Google Shape;1186;p11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7" name="Google Shape;1187;p11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8" name="Google Shape;1188;p11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9" name="Google Shape;1189;p11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0" name="Google Shape;1190;p11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1" name="Google Shape;1191;p11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2" name="Google Shape;1192;p11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3" name="Google Shape;1193;p11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4" name="Google Shape;1194;p11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5" name="Google Shape;1195;p11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6" name="Google Shape;1196;p11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7" name="Google Shape;1197;p11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8" name="Google Shape;1198;p11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9" name="Google Shape;1199;p11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0" name="Google Shape;1200;p11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1" name="Google Shape;1201;p11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2" name="Google Shape;1202;p11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3" name="Google Shape;1203;p11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4" name="Google Shape;1204;p11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5" name="Google Shape;1205;p11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6" name="Google Shape;1206;p11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7" name="Google Shape;1207;p11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8" name="Google Shape;1208;p11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9" name="Google Shape;1209;p11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0" name="Google Shape;1210;p11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1" name="Google Shape;1211;p11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2" name="Google Shape;1212;p11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3" name="Google Shape;1213;p11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4" name="Google Shape;1214;p11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5" name="Google Shape;1215;p11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6" name="Google Shape;1216;p11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7" name="Google Shape;1217;p11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8" name="Google Shape;1218;p11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9" name="Google Shape;1219;p11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0" name="Google Shape;1220;p11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1" name="Google Shape;1221;p11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2" name="Google Shape;1222;p11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3" name="Google Shape;1223;p11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4" name="Google Shape;1224;p11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5" name="Google Shape;1225;p11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6" name="Google Shape;1226;p11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27" name="Google Shape;1227;p11"/>
          <p:cNvGrpSpPr/>
          <p:nvPr/>
        </p:nvGrpSpPr>
        <p:grpSpPr>
          <a:xfrm>
            <a:off x="130500" y="825750"/>
            <a:ext cx="1444500" cy="325800"/>
            <a:chOff x="130500" y="825750"/>
            <a:chExt cx="1444500" cy="325800"/>
          </a:xfrm>
        </p:grpSpPr>
        <p:sp>
          <p:nvSpPr>
            <p:cNvPr id="1228" name="Google Shape;1228;p11"/>
            <p:cNvSpPr/>
            <p:nvPr/>
          </p:nvSpPr>
          <p:spPr>
            <a:xfrm>
              <a:off x="130500" y="825750"/>
              <a:ext cx="1444500" cy="325800"/>
            </a:xfrm>
            <a:prstGeom prst="rect">
              <a:avLst/>
            </a:pr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rPr>
                <a:t>NEW EMAIL</a:t>
              </a:r>
              <a:endParaRPr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endParaRPr>
            </a:p>
          </p:txBody>
        </p:sp>
        <p:grpSp>
          <p:nvGrpSpPr>
            <p:cNvPr id="1229" name="Google Shape;1229;p11"/>
            <p:cNvGrpSpPr/>
            <p:nvPr/>
          </p:nvGrpSpPr>
          <p:grpSpPr>
            <a:xfrm>
              <a:off x="1333265" y="910350"/>
              <a:ext cx="156597" cy="156597"/>
              <a:chOff x="9831290" y="1558725"/>
              <a:chExt cx="156597" cy="156597"/>
            </a:xfrm>
          </p:grpSpPr>
          <p:sp>
            <p:nvSpPr>
              <p:cNvPr id="1230" name="Google Shape;1230;p11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1" name="Google Shape;1231;p11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2" name="Google Shape;1232;p11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233" name="Google Shape;1233;p11"/>
          <p:cNvSpPr txBox="1"/>
          <p:nvPr>
            <p:ph hasCustomPrompt="1" type="title"/>
          </p:nvPr>
        </p:nvSpPr>
        <p:spPr>
          <a:xfrm>
            <a:off x="734975" y="1353750"/>
            <a:ext cx="7674000" cy="18453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8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1234" name="Google Shape;1234;p11"/>
          <p:cNvSpPr txBox="1"/>
          <p:nvPr>
            <p:ph idx="1" type="subTitle"/>
          </p:nvPr>
        </p:nvSpPr>
        <p:spPr>
          <a:xfrm>
            <a:off x="734975" y="3199050"/>
            <a:ext cx="7674000" cy="590700"/>
          </a:xfrm>
          <a:prstGeom prst="rect">
            <a:avLst/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rgbClr val="FFFFFF"/>
        </a:solidFill>
      </p:bgPr>
    </p:bg>
    <p:spTree>
      <p:nvGrpSpPr>
        <p:cNvPr id="1235" name="Shape 123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_1_1_1_1_1">
    <p:spTree>
      <p:nvGrpSpPr>
        <p:cNvPr id="1236" name="Shape 1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7" name="Google Shape;1237;p13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238" name="Google Shape;1238;p13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9" name="Google Shape;1239;p13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0" name="Google Shape;1240;p13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1" name="Google Shape;1241;p13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2" name="Google Shape;1242;p13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3" name="Google Shape;1243;p13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4" name="Google Shape;1244;p13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5" name="Google Shape;1245;p13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6" name="Google Shape;1246;p13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7" name="Google Shape;1247;p13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8" name="Google Shape;1248;p13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9" name="Google Shape;1249;p13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0" name="Google Shape;1250;p13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1" name="Google Shape;1251;p13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2" name="Google Shape;1252;p13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3" name="Google Shape;1253;p13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4" name="Google Shape;1254;p13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5" name="Google Shape;1255;p13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6" name="Google Shape;1256;p13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7" name="Google Shape;1257;p13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8" name="Google Shape;1258;p13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9" name="Google Shape;1259;p13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0" name="Google Shape;1260;p13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1" name="Google Shape;1261;p13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2" name="Google Shape;1262;p13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3" name="Google Shape;1263;p13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4" name="Google Shape;1264;p13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5" name="Google Shape;1265;p13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6" name="Google Shape;1266;p13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7" name="Google Shape;1267;p13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8" name="Google Shape;1268;p13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9" name="Google Shape;1269;p13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0" name="Google Shape;1270;p13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1" name="Google Shape;1271;p13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2" name="Google Shape;1272;p13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3" name="Google Shape;1273;p13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4" name="Google Shape;1274;p13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5" name="Google Shape;1275;p13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6" name="Google Shape;1276;p13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7" name="Google Shape;1277;p13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8" name="Google Shape;1278;p13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79" name="Google Shape;1279;p13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0" name="Google Shape;1280;p13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1" name="Google Shape;1281;p13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2" name="Google Shape;1282;p13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3" name="Google Shape;1283;p13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4" name="Google Shape;1284;p13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5" name="Google Shape;1285;p13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6" name="Google Shape;1286;p13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7" name="Google Shape;1287;p13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8" name="Google Shape;1288;p13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89" name="Google Shape;1289;p13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0" name="Google Shape;1290;p13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1" name="Google Shape;1291;p13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2" name="Google Shape;1292;p13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3" name="Google Shape;1293;p13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4" name="Google Shape;1294;p13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5" name="Google Shape;1295;p13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6" name="Google Shape;1296;p13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7" name="Google Shape;1297;p13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8" name="Google Shape;1298;p13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99" name="Google Shape;1299;p13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0" name="Google Shape;1300;p13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1" name="Google Shape;1301;p13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2" name="Google Shape;1302;p13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3" name="Google Shape;1303;p13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4" name="Google Shape;1304;p13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5" name="Google Shape;1305;p13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06" name="Google Shape;1306;p13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307" name="Google Shape;1307;p13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308" name="Google Shape;1308;p13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309" name="Google Shape;1309;p13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310" name="Google Shape;1310;p13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1" name="Google Shape;1311;p13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312" name="Google Shape;1312;p13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313" name="Google Shape;1313;p13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4" name="Google Shape;1314;p13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5" name="Google Shape;1315;p13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6" name="Google Shape;1316;p13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7" name="Google Shape;1317;p13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8" name="Google Shape;1318;p13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9" name="Google Shape;1319;p13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320" name="Google Shape;1320;p13"/>
          <p:cNvSpPr txBox="1"/>
          <p:nvPr>
            <p:ph idx="1" type="subTitle"/>
          </p:nvPr>
        </p:nvSpPr>
        <p:spPr>
          <a:xfrm>
            <a:off x="2137400" y="1343775"/>
            <a:ext cx="2263500" cy="7077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sz="1700">
                <a:latin typeface="Krona One"/>
                <a:ea typeface="Krona One"/>
                <a:cs typeface="Krona One"/>
                <a:sym typeface="Krona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21" name="Google Shape;1321;p13"/>
          <p:cNvSpPr txBox="1"/>
          <p:nvPr>
            <p:ph idx="2" type="subTitle"/>
          </p:nvPr>
        </p:nvSpPr>
        <p:spPr>
          <a:xfrm>
            <a:off x="2137375" y="2051475"/>
            <a:ext cx="2263500" cy="52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2" name="Google Shape;1322;p13"/>
          <p:cNvSpPr txBox="1"/>
          <p:nvPr>
            <p:ph hasCustomPrompt="1" type="title"/>
          </p:nvPr>
        </p:nvSpPr>
        <p:spPr>
          <a:xfrm>
            <a:off x="919025" y="1343775"/>
            <a:ext cx="1144500" cy="1235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38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9pPr>
          </a:lstStyle>
          <a:p>
            <a:r>
              <a:t>xx%</a:t>
            </a:r>
          </a:p>
        </p:txBody>
      </p:sp>
      <p:sp>
        <p:nvSpPr>
          <p:cNvPr id="1323" name="Google Shape;1323;p13"/>
          <p:cNvSpPr txBox="1"/>
          <p:nvPr>
            <p:ph idx="3" type="subTitle"/>
          </p:nvPr>
        </p:nvSpPr>
        <p:spPr>
          <a:xfrm>
            <a:off x="2137400" y="3082301"/>
            <a:ext cx="2263500" cy="7077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sz="1700">
                <a:latin typeface="Krona One"/>
                <a:ea typeface="Krona One"/>
                <a:cs typeface="Krona One"/>
                <a:sym typeface="Krona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24" name="Google Shape;1324;p13"/>
          <p:cNvSpPr txBox="1"/>
          <p:nvPr>
            <p:ph idx="4" type="subTitle"/>
          </p:nvPr>
        </p:nvSpPr>
        <p:spPr>
          <a:xfrm>
            <a:off x="2137375" y="3790000"/>
            <a:ext cx="2263500" cy="52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5" name="Google Shape;1325;p13"/>
          <p:cNvSpPr txBox="1"/>
          <p:nvPr>
            <p:ph hasCustomPrompt="1" idx="5" type="title"/>
          </p:nvPr>
        </p:nvSpPr>
        <p:spPr>
          <a:xfrm>
            <a:off x="919025" y="3082300"/>
            <a:ext cx="1144500" cy="1235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38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9pPr>
          </a:lstStyle>
          <a:p>
            <a:r>
              <a:t>xx%</a:t>
            </a:r>
          </a:p>
        </p:txBody>
      </p:sp>
      <p:sp>
        <p:nvSpPr>
          <p:cNvPr id="1326" name="Google Shape;1326;p13"/>
          <p:cNvSpPr txBox="1"/>
          <p:nvPr>
            <p:ph idx="6" type="subTitle"/>
          </p:nvPr>
        </p:nvSpPr>
        <p:spPr>
          <a:xfrm>
            <a:off x="5951325" y="1343775"/>
            <a:ext cx="2263500" cy="7077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sz="17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27" name="Google Shape;1327;p13"/>
          <p:cNvSpPr txBox="1"/>
          <p:nvPr>
            <p:ph idx="7" type="subTitle"/>
          </p:nvPr>
        </p:nvSpPr>
        <p:spPr>
          <a:xfrm>
            <a:off x="5951325" y="2051475"/>
            <a:ext cx="2263500" cy="52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8" name="Google Shape;1328;p13"/>
          <p:cNvSpPr txBox="1"/>
          <p:nvPr>
            <p:ph hasCustomPrompt="1" idx="8" type="title"/>
          </p:nvPr>
        </p:nvSpPr>
        <p:spPr>
          <a:xfrm>
            <a:off x="4733075" y="1343775"/>
            <a:ext cx="1144500" cy="1235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38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9pPr>
          </a:lstStyle>
          <a:p>
            <a:r>
              <a:t>xx%</a:t>
            </a:r>
          </a:p>
        </p:txBody>
      </p:sp>
      <p:sp>
        <p:nvSpPr>
          <p:cNvPr id="1329" name="Google Shape;1329;p13"/>
          <p:cNvSpPr txBox="1"/>
          <p:nvPr>
            <p:ph idx="9" type="subTitle"/>
          </p:nvPr>
        </p:nvSpPr>
        <p:spPr>
          <a:xfrm>
            <a:off x="5951325" y="3082301"/>
            <a:ext cx="2263500" cy="7077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sz="1700">
                <a:latin typeface="Krona One"/>
                <a:ea typeface="Krona One"/>
                <a:cs typeface="Krona One"/>
                <a:sym typeface="Krona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100"/>
              <a:buFont typeface="Playfair Display"/>
              <a:buNone/>
              <a:defRPr b="1" sz="21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30" name="Google Shape;1330;p13"/>
          <p:cNvSpPr txBox="1"/>
          <p:nvPr>
            <p:ph idx="13" type="subTitle"/>
          </p:nvPr>
        </p:nvSpPr>
        <p:spPr>
          <a:xfrm>
            <a:off x="5951325" y="3790000"/>
            <a:ext cx="2263500" cy="52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1" name="Google Shape;1331;p13"/>
          <p:cNvSpPr txBox="1"/>
          <p:nvPr>
            <p:ph hasCustomPrompt="1" idx="14" type="title"/>
          </p:nvPr>
        </p:nvSpPr>
        <p:spPr>
          <a:xfrm>
            <a:off x="4733075" y="3082300"/>
            <a:ext cx="1144500" cy="1235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38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b="1" sz="4000"/>
            </a:lvl9pPr>
          </a:lstStyle>
          <a:p>
            <a:r>
              <a:t>xx%</a:t>
            </a:r>
          </a:p>
        </p:txBody>
      </p:sp>
      <p:sp>
        <p:nvSpPr>
          <p:cNvPr id="1332" name="Google Shape;1332;p13"/>
          <p:cNvSpPr txBox="1"/>
          <p:nvPr>
            <p:ph idx="15" type="title"/>
          </p:nvPr>
        </p:nvSpPr>
        <p:spPr>
          <a:xfrm>
            <a:off x="733950" y="594360"/>
            <a:ext cx="7674900" cy="52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333" name="Google Shape;1333;p13"/>
          <p:cNvGrpSpPr/>
          <p:nvPr/>
        </p:nvGrpSpPr>
        <p:grpSpPr>
          <a:xfrm>
            <a:off x="-114626" y="2603632"/>
            <a:ext cx="777347" cy="478663"/>
            <a:chOff x="9014981" y="3506433"/>
            <a:chExt cx="1291702" cy="795386"/>
          </a:xfrm>
        </p:grpSpPr>
        <p:sp>
          <p:nvSpPr>
            <p:cNvPr id="1334" name="Google Shape;1334;p1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5" name="Google Shape;1335;p1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6" name="Google Shape;1336;p1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7" name="Google Shape;1337;p1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8" name="Google Shape;1338;p13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9" name="Google Shape;1339;p1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0" name="Google Shape;1340;p1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1" name="Google Shape;1341;p13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2" name="Google Shape;1342;p13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43" name="Google Shape;1343;p13"/>
          <p:cNvGrpSpPr/>
          <p:nvPr/>
        </p:nvGrpSpPr>
        <p:grpSpPr>
          <a:xfrm>
            <a:off x="8539978" y="731464"/>
            <a:ext cx="699078" cy="514365"/>
            <a:chOff x="4684413" y="1913343"/>
            <a:chExt cx="448098" cy="329700"/>
          </a:xfrm>
        </p:grpSpPr>
        <p:sp>
          <p:nvSpPr>
            <p:cNvPr id="1344" name="Google Shape;1344;p13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5" name="Google Shape;1345;p13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46" name="Google Shape;1346;p13"/>
          <p:cNvSpPr/>
          <p:nvPr/>
        </p:nvSpPr>
        <p:spPr>
          <a:xfrm>
            <a:off x="8729915" y="35734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TITLE_ONLY_1_1">
    <p:spTree>
      <p:nvGrpSpPr>
        <p:cNvPr id="1347" name="Shape 1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8" name="Google Shape;1348;p14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349" name="Google Shape;1349;p14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0" name="Google Shape;1350;p14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1" name="Google Shape;1351;p14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2" name="Google Shape;1352;p14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3" name="Google Shape;1353;p14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4" name="Google Shape;1354;p14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5" name="Google Shape;1355;p14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6" name="Google Shape;1356;p14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7" name="Google Shape;1357;p14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8" name="Google Shape;1358;p14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59" name="Google Shape;1359;p14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0" name="Google Shape;1360;p14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1" name="Google Shape;1361;p14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2" name="Google Shape;1362;p14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3" name="Google Shape;1363;p14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4" name="Google Shape;1364;p14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5" name="Google Shape;1365;p14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6" name="Google Shape;1366;p14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7" name="Google Shape;1367;p14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8" name="Google Shape;1368;p14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69" name="Google Shape;1369;p14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0" name="Google Shape;1370;p14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1" name="Google Shape;1371;p14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2" name="Google Shape;1372;p14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3" name="Google Shape;1373;p14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4" name="Google Shape;1374;p14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5" name="Google Shape;1375;p14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6" name="Google Shape;1376;p14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7" name="Google Shape;1377;p14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8" name="Google Shape;1378;p14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79" name="Google Shape;1379;p14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0" name="Google Shape;1380;p14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1" name="Google Shape;1381;p14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2" name="Google Shape;1382;p14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3" name="Google Shape;1383;p14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4" name="Google Shape;1384;p14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5" name="Google Shape;1385;p14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6" name="Google Shape;1386;p14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7" name="Google Shape;1387;p14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8" name="Google Shape;1388;p14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89" name="Google Shape;1389;p14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0" name="Google Shape;1390;p14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1" name="Google Shape;1391;p14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2" name="Google Shape;1392;p14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3" name="Google Shape;1393;p14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4" name="Google Shape;1394;p14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5" name="Google Shape;1395;p14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6" name="Google Shape;1396;p14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7" name="Google Shape;1397;p14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8" name="Google Shape;1398;p14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99" name="Google Shape;1399;p14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0" name="Google Shape;1400;p14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1" name="Google Shape;1401;p14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2" name="Google Shape;1402;p14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3" name="Google Shape;1403;p14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4" name="Google Shape;1404;p14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5" name="Google Shape;1405;p14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6" name="Google Shape;1406;p14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7" name="Google Shape;1407;p14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8" name="Google Shape;1408;p14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09" name="Google Shape;1409;p14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0" name="Google Shape;1410;p14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1" name="Google Shape;1411;p14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2" name="Google Shape;1412;p14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3" name="Google Shape;1413;p14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4" name="Google Shape;1414;p14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5" name="Google Shape;1415;p14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6" name="Google Shape;1416;p14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17" name="Google Shape;1417;p14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418" name="Google Shape;1418;p14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419" name="Google Shape;1419;p14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420" name="Google Shape;1420;p14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421" name="Google Shape;1421;p14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2" name="Google Shape;1422;p14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423" name="Google Shape;1423;p14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424" name="Google Shape;1424;p14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25" name="Google Shape;1425;p14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26" name="Google Shape;1426;p14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27" name="Google Shape;1427;p14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28" name="Google Shape;1428;p14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29" name="Google Shape;1429;p14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30" name="Google Shape;1430;p14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431" name="Google Shape;1431;p14"/>
          <p:cNvSpPr txBox="1"/>
          <p:nvPr>
            <p:ph type="title"/>
          </p:nvPr>
        </p:nvSpPr>
        <p:spPr>
          <a:xfrm>
            <a:off x="749700" y="592125"/>
            <a:ext cx="76446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432" name="Google Shape;1432;p14"/>
          <p:cNvGrpSpPr/>
          <p:nvPr/>
        </p:nvGrpSpPr>
        <p:grpSpPr>
          <a:xfrm>
            <a:off x="130428" y="702012"/>
            <a:ext cx="478435" cy="352020"/>
            <a:chOff x="4684413" y="1913343"/>
            <a:chExt cx="448098" cy="329700"/>
          </a:xfrm>
        </p:grpSpPr>
        <p:sp>
          <p:nvSpPr>
            <p:cNvPr id="1433" name="Google Shape;1433;p14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4" name="Google Shape;1434;p14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35" name="Google Shape;1435;p14"/>
          <p:cNvSpPr/>
          <p:nvPr/>
        </p:nvSpPr>
        <p:spPr>
          <a:xfrm>
            <a:off x="8724227" y="2517974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6" name="Google Shape;1436;p14"/>
          <p:cNvSpPr/>
          <p:nvPr/>
        </p:nvSpPr>
        <p:spPr>
          <a:xfrm>
            <a:off x="734976" y="4596829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TITLE_ONLY_1">
    <p:spTree>
      <p:nvGrpSpPr>
        <p:cNvPr id="1437" name="Shape 1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8" name="Google Shape;1438;p15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439" name="Google Shape;1439;p15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0" name="Google Shape;1440;p15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1" name="Google Shape;1441;p15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2" name="Google Shape;1442;p15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3" name="Google Shape;1443;p15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4" name="Google Shape;1444;p15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5" name="Google Shape;1445;p15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6" name="Google Shape;1446;p15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7" name="Google Shape;1447;p15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8" name="Google Shape;1448;p15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49" name="Google Shape;1449;p15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0" name="Google Shape;1450;p15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1" name="Google Shape;1451;p15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2" name="Google Shape;1452;p15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3" name="Google Shape;1453;p15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4" name="Google Shape;1454;p15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5" name="Google Shape;1455;p15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6" name="Google Shape;1456;p15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7" name="Google Shape;1457;p15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8" name="Google Shape;1458;p15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59" name="Google Shape;1459;p15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0" name="Google Shape;1460;p15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1" name="Google Shape;1461;p15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2" name="Google Shape;1462;p15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3" name="Google Shape;1463;p15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4" name="Google Shape;1464;p15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5" name="Google Shape;1465;p15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6" name="Google Shape;1466;p15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7" name="Google Shape;1467;p15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8" name="Google Shape;1468;p15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69" name="Google Shape;1469;p15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0" name="Google Shape;1470;p15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1" name="Google Shape;1471;p15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2" name="Google Shape;1472;p15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3" name="Google Shape;1473;p15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4" name="Google Shape;1474;p15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5" name="Google Shape;1475;p15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6" name="Google Shape;1476;p15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7" name="Google Shape;1477;p15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8" name="Google Shape;1478;p15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9" name="Google Shape;1479;p15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0" name="Google Shape;1480;p15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1" name="Google Shape;1481;p15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2" name="Google Shape;1482;p15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3" name="Google Shape;1483;p15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4" name="Google Shape;1484;p15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5" name="Google Shape;1485;p15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6" name="Google Shape;1486;p15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7" name="Google Shape;1487;p15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8" name="Google Shape;1488;p15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9" name="Google Shape;1489;p15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0" name="Google Shape;1490;p15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1" name="Google Shape;1491;p15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2" name="Google Shape;1492;p15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3" name="Google Shape;1493;p15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4" name="Google Shape;1494;p15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5" name="Google Shape;1495;p15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6" name="Google Shape;1496;p15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7" name="Google Shape;1497;p15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8" name="Google Shape;1498;p15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99" name="Google Shape;1499;p15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0" name="Google Shape;1500;p15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1" name="Google Shape;1501;p15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2" name="Google Shape;1502;p15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3" name="Google Shape;1503;p15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4" name="Google Shape;1504;p15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5" name="Google Shape;1505;p15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6" name="Google Shape;1506;p15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07" name="Google Shape;1507;p15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508" name="Google Shape;1508;p15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509" name="Google Shape;1509;p15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510" name="Google Shape;1510;p15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511" name="Google Shape;1511;p15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2" name="Google Shape;1512;p15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513" name="Google Shape;1513;p15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514" name="Google Shape;1514;p15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5" name="Google Shape;1515;p15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6" name="Google Shape;1516;p15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7" name="Google Shape;1517;p15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8" name="Google Shape;1518;p15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9" name="Google Shape;1519;p15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20" name="Google Shape;1520;p15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521" name="Google Shape;1521;p15"/>
          <p:cNvSpPr txBox="1"/>
          <p:nvPr>
            <p:ph type="title"/>
          </p:nvPr>
        </p:nvSpPr>
        <p:spPr>
          <a:xfrm>
            <a:off x="856050" y="594360"/>
            <a:ext cx="7431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522" name="Google Shape;1522;p15"/>
          <p:cNvGrpSpPr/>
          <p:nvPr/>
        </p:nvGrpSpPr>
        <p:grpSpPr>
          <a:xfrm>
            <a:off x="8551485" y="702012"/>
            <a:ext cx="478435" cy="352020"/>
            <a:chOff x="4684413" y="1913343"/>
            <a:chExt cx="448098" cy="329700"/>
          </a:xfrm>
        </p:grpSpPr>
        <p:sp>
          <p:nvSpPr>
            <p:cNvPr id="1523" name="Google Shape;1523;p15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4" name="Google Shape;1524;p15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25" name="Google Shape;1525;p15"/>
          <p:cNvSpPr/>
          <p:nvPr/>
        </p:nvSpPr>
        <p:spPr>
          <a:xfrm>
            <a:off x="115509" y="2517974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6" name="Google Shape;1526;p15"/>
          <p:cNvSpPr/>
          <p:nvPr/>
        </p:nvSpPr>
        <p:spPr>
          <a:xfrm>
            <a:off x="8408983" y="4596829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3">
  <p:cSld name="TITLE_ONLY_2">
    <p:spTree>
      <p:nvGrpSpPr>
        <p:cNvPr id="1527" name="Shape 1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8" name="Google Shape;1528;p16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529" name="Google Shape;1529;p16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0" name="Google Shape;1530;p16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1" name="Google Shape;1531;p16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2" name="Google Shape;1532;p16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3" name="Google Shape;1533;p16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4" name="Google Shape;1534;p16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5" name="Google Shape;1535;p16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6" name="Google Shape;1536;p16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7" name="Google Shape;1537;p16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8" name="Google Shape;1538;p16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39" name="Google Shape;1539;p16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0" name="Google Shape;1540;p16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1" name="Google Shape;1541;p16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2" name="Google Shape;1542;p16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3" name="Google Shape;1543;p16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4" name="Google Shape;1544;p16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5" name="Google Shape;1545;p16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6" name="Google Shape;1546;p16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7" name="Google Shape;1547;p16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8" name="Google Shape;1548;p16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49" name="Google Shape;1549;p16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0" name="Google Shape;1550;p16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1" name="Google Shape;1551;p16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2" name="Google Shape;1552;p16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3" name="Google Shape;1553;p16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4" name="Google Shape;1554;p16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5" name="Google Shape;1555;p16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6" name="Google Shape;1556;p16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7" name="Google Shape;1557;p16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8" name="Google Shape;1558;p16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59" name="Google Shape;1559;p16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0" name="Google Shape;1560;p16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1" name="Google Shape;1561;p16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2" name="Google Shape;1562;p16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3" name="Google Shape;1563;p16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4" name="Google Shape;1564;p16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5" name="Google Shape;1565;p16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6" name="Google Shape;1566;p16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7" name="Google Shape;1567;p16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8" name="Google Shape;1568;p16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69" name="Google Shape;1569;p16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0" name="Google Shape;1570;p16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1" name="Google Shape;1571;p16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2" name="Google Shape;1572;p16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3" name="Google Shape;1573;p16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4" name="Google Shape;1574;p16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5" name="Google Shape;1575;p16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6" name="Google Shape;1576;p16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7" name="Google Shape;1577;p16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8" name="Google Shape;1578;p16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79" name="Google Shape;1579;p16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0" name="Google Shape;1580;p16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1" name="Google Shape;1581;p16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2" name="Google Shape;1582;p16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3" name="Google Shape;1583;p16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4" name="Google Shape;1584;p16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5" name="Google Shape;1585;p16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6" name="Google Shape;1586;p16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7" name="Google Shape;1587;p16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8" name="Google Shape;1588;p16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9" name="Google Shape;1589;p16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0" name="Google Shape;1590;p16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1" name="Google Shape;1591;p16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2" name="Google Shape;1592;p16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3" name="Google Shape;1593;p16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4" name="Google Shape;1594;p16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5" name="Google Shape;1595;p16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6" name="Google Shape;1596;p16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7" name="Google Shape;1597;p16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598" name="Google Shape;1598;p16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599" name="Google Shape;1599;p16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600" name="Google Shape;1600;p16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601" name="Google Shape;1601;p16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2" name="Google Shape;1602;p16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603" name="Google Shape;1603;p16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604" name="Google Shape;1604;p16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05" name="Google Shape;1605;p16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06" name="Google Shape;1606;p16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07" name="Google Shape;1607;p16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08" name="Google Shape;1608;p16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09" name="Google Shape;1609;p16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10" name="Google Shape;1610;p16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611" name="Google Shape;1611;p16"/>
          <p:cNvSpPr txBox="1"/>
          <p:nvPr>
            <p:ph type="title"/>
          </p:nvPr>
        </p:nvSpPr>
        <p:spPr>
          <a:xfrm>
            <a:off x="856050" y="594360"/>
            <a:ext cx="7431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612" name="Google Shape;1612;p16"/>
          <p:cNvGrpSpPr/>
          <p:nvPr/>
        </p:nvGrpSpPr>
        <p:grpSpPr>
          <a:xfrm>
            <a:off x="8444461" y="648331"/>
            <a:ext cx="571708" cy="352038"/>
            <a:chOff x="9014981" y="3506433"/>
            <a:chExt cx="1291702" cy="795386"/>
          </a:xfrm>
        </p:grpSpPr>
        <p:sp>
          <p:nvSpPr>
            <p:cNvPr id="1613" name="Google Shape;1613;p1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4" name="Google Shape;1614;p1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5" name="Google Shape;1615;p1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6" name="Google Shape;1616;p1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7" name="Google Shape;1617;p16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8" name="Google Shape;1618;p1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9" name="Google Shape;1619;p1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0" name="Google Shape;1620;p16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1" name="Google Shape;1621;p16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22" name="Google Shape;1622;p16"/>
          <p:cNvGrpSpPr/>
          <p:nvPr/>
        </p:nvGrpSpPr>
        <p:grpSpPr>
          <a:xfrm>
            <a:off x="8169753" y="4596824"/>
            <a:ext cx="478435" cy="352020"/>
            <a:chOff x="4684413" y="1913343"/>
            <a:chExt cx="448098" cy="329700"/>
          </a:xfrm>
        </p:grpSpPr>
        <p:sp>
          <p:nvSpPr>
            <p:cNvPr id="1623" name="Google Shape;1623;p16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4" name="Google Shape;1624;p16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25" name="Google Shape;1625;p16"/>
          <p:cNvSpPr/>
          <p:nvPr/>
        </p:nvSpPr>
        <p:spPr>
          <a:xfrm>
            <a:off x="130427" y="2486024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SECTION_TITLE_AND_DESCRIPTION_1_1">
    <p:spTree>
      <p:nvGrpSpPr>
        <p:cNvPr id="1626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7" name="Google Shape;1627;p17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628" name="Google Shape;1628;p17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29" name="Google Shape;1629;p17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0" name="Google Shape;1630;p17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1" name="Google Shape;1631;p17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2" name="Google Shape;1632;p17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3" name="Google Shape;1633;p17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4" name="Google Shape;1634;p17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5" name="Google Shape;1635;p17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6" name="Google Shape;1636;p17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7" name="Google Shape;1637;p17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8" name="Google Shape;1638;p17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39" name="Google Shape;1639;p17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0" name="Google Shape;1640;p17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1" name="Google Shape;1641;p17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2" name="Google Shape;1642;p17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3" name="Google Shape;1643;p17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4" name="Google Shape;1644;p17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5" name="Google Shape;1645;p17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6" name="Google Shape;1646;p17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7" name="Google Shape;1647;p17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8" name="Google Shape;1648;p17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49" name="Google Shape;1649;p17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0" name="Google Shape;1650;p17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1" name="Google Shape;1651;p17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2" name="Google Shape;1652;p17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3" name="Google Shape;1653;p17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4" name="Google Shape;1654;p17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5" name="Google Shape;1655;p17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6" name="Google Shape;1656;p17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7" name="Google Shape;1657;p17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8" name="Google Shape;1658;p17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59" name="Google Shape;1659;p17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0" name="Google Shape;1660;p17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1" name="Google Shape;1661;p17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2" name="Google Shape;1662;p17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3" name="Google Shape;1663;p17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4" name="Google Shape;1664;p17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5" name="Google Shape;1665;p17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6" name="Google Shape;1666;p17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7" name="Google Shape;1667;p17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8" name="Google Shape;1668;p17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69" name="Google Shape;1669;p17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0" name="Google Shape;1670;p17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1" name="Google Shape;1671;p17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2" name="Google Shape;1672;p17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3" name="Google Shape;1673;p17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4" name="Google Shape;1674;p17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5" name="Google Shape;1675;p17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6" name="Google Shape;1676;p17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7" name="Google Shape;1677;p17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8" name="Google Shape;1678;p17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79" name="Google Shape;1679;p17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0" name="Google Shape;1680;p17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1" name="Google Shape;1681;p17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2" name="Google Shape;1682;p17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3" name="Google Shape;1683;p17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4" name="Google Shape;1684;p17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5" name="Google Shape;1685;p17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6" name="Google Shape;1686;p17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7" name="Google Shape;1687;p17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8" name="Google Shape;1688;p17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9" name="Google Shape;1689;p17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0" name="Google Shape;1690;p17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1" name="Google Shape;1691;p17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2" name="Google Shape;1692;p17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3" name="Google Shape;1693;p17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4" name="Google Shape;1694;p17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5" name="Google Shape;1695;p17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6" name="Google Shape;1696;p17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697" name="Google Shape;1697;p17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698" name="Google Shape;1698;p17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699" name="Google Shape;1699;p17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700" name="Google Shape;1700;p17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1" name="Google Shape;1701;p17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702" name="Google Shape;1702;p17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703" name="Google Shape;1703;p17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4" name="Google Shape;1704;p17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5" name="Google Shape;1705;p17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6" name="Google Shape;1706;p17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7" name="Google Shape;1707;p17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8" name="Google Shape;1708;p17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9" name="Google Shape;1709;p17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710" name="Google Shape;1710;p17"/>
          <p:cNvGrpSpPr/>
          <p:nvPr/>
        </p:nvGrpSpPr>
        <p:grpSpPr>
          <a:xfrm>
            <a:off x="6630256" y="1366457"/>
            <a:ext cx="2088068" cy="3272416"/>
            <a:chOff x="6424521" y="147909"/>
            <a:chExt cx="627160" cy="982855"/>
          </a:xfrm>
        </p:grpSpPr>
        <p:sp>
          <p:nvSpPr>
            <p:cNvPr id="1711" name="Google Shape;1711;p17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2" name="Google Shape;1712;p17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3" name="Google Shape;1713;p17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4" name="Google Shape;1714;p17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5" name="Google Shape;1715;p17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6" name="Google Shape;1716;p17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7" name="Google Shape;1717;p17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8" name="Google Shape;1718;p17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9" name="Google Shape;1719;p17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0" name="Google Shape;1720;p17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1" name="Google Shape;1721;p17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2" name="Google Shape;1722;p17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3" name="Google Shape;1723;p17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4" name="Google Shape;1724;p17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5" name="Google Shape;1725;p17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6" name="Google Shape;1726;p17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7" name="Google Shape;1727;p17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8" name="Google Shape;1728;p17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9" name="Google Shape;1729;p17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0" name="Google Shape;1730;p17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1" name="Google Shape;1731;p17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2" name="Google Shape;1732;p17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3" name="Google Shape;1733;p17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4" name="Google Shape;1734;p17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5" name="Google Shape;1735;p17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6" name="Google Shape;1736;p17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7" name="Google Shape;1737;p17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8" name="Google Shape;1738;p17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9" name="Google Shape;1739;p17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0" name="Google Shape;1740;p17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1" name="Google Shape;1741;p17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2" name="Google Shape;1742;p17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3" name="Google Shape;1743;p17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4" name="Google Shape;1744;p17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5" name="Google Shape;1745;p17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6" name="Google Shape;1746;p17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7" name="Google Shape;1747;p17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8" name="Google Shape;1748;p17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9" name="Google Shape;1749;p17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0" name="Google Shape;1750;p17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1" name="Google Shape;1751;p17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2" name="Google Shape;1752;p17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3" name="Google Shape;1753;p17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4" name="Google Shape;1754;p17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5" name="Google Shape;1755;p17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6" name="Google Shape;1756;p17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7" name="Google Shape;1757;p17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8" name="Google Shape;1758;p17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59" name="Google Shape;1759;p17"/>
          <p:cNvGrpSpPr/>
          <p:nvPr/>
        </p:nvGrpSpPr>
        <p:grpSpPr>
          <a:xfrm>
            <a:off x="7140608" y="676464"/>
            <a:ext cx="699078" cy="514365"/>
            <a:chOff x="4684413" y="1913343"/>
            <a:chExt cx="448098" cy="329700"/>
          </a:xfrm>
        </p:grpSpPr>
        <p:sp>
          <p:nvSpPr>
            <p:cNvPr id="1760" name="Google Shape;1760;p17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1" name="Google Shape;1761;p17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62" name="Google Shape;1762;p17"/>
          <p:cNvGrpSpPr/>
          <p:nvPr/>
        </p:nvGrpSpPr>
        <p:grpSpPr>
          <a:xfrm>
            <a:off x="8019256" y="676464"/>
            <a:ext cx="699078" cy="514365"/>
            <a:chOff x="4684413" y="1913343"/>
            <a:chExt cx="448098" cy="329700"/>
          </a:xfrm>
        </p:grpSpPr>
        <p:sp>
          <p:nvSpPr>
            <p:cNvPr id="1763" name="Google Shape;1763;p17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4" name="Google Shape;1764;p17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65" name="Google Shape;1765;p17"/>
          <p:cNvGrpSpPr/>
          <p:nvPr/>
        </p:nvGrpSpPr>
        <p:grpSpPr>
          <a:xfrm>
            <a:off x="104965" y="2206947"/>
            <a:ext cx="988023" cy="608391"/>
            <a:chOff x="9014981" y="3506433"/>
            <a:chExt cx="1291702" cy="795386"/>
          </a:xfrm>
        </p:grpSpPr>
        <p:sp>
          <p:nvSpPr>
            <p:cNvPr id="1766" name="Google Shape;1766;p17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7" name="Google Shape;1767;p17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8" name="Google Shape;1768;p17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9" name="Google Shape;1769;p17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0" name="Google Shape;1770;p17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1" name="Google Shape;1771;p17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2" name="Google Shape;1772;p17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3" name="Google Shape;1773;p17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4" name="Google Shape;1774;p17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75" name="Google Shape;1775;p17"/>
          <p:cNvSpPr/>
          <p:nvPr/>
        </p:nvSpPr>
        <p:spPr>
          <a:xfrm>
            <a:off x="8720665" y="41019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6" name="Google Shape;1776;p17"/>
          <p:cNvSpPr/>
          <p:nvPr/>
        </p:nvSpPr>
        <p:spPr>
          <a:xfrm>
            <a:off x="995826" y="2718929"/>
            <a:ext cx="319172" cy="442076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7" name="Google Shape;1777;p17"/>
          <p:cNvSpPr txBox="1"/>
          <p:nvPr>
            <p:ph type="title"/>
          </p:nvPr>
        </p:nvSpPr>
        <p:spPr>
          <a:xfrm>
            <a:off x="1505400" y="965850"/>
            <a:ext cx="6133200" cy="8742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b="0" sz="3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778" name="Google Shape;1778;p17"/>
          <p:cNvSpPr txBox="1"/>
          <p:nvPr>
            <p:ph idx="1" type="subTitle"/>
          </p:nvPr>
        </p:nvSpPr>
        <p:spPr>
          <a:xfrm>
            <a:off x="1505400" y="1840050"/>
            <a:ext cx="6133200" cy="1612200"/>
          </a:xfrm>
          <a:prstGeom prst="rect">
            <a:avLst/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9144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CUSTOM_10_1">
    <p:spTree>
      <p:nvGrpSpPr>
        <p:cNvPr id="1779" name="Shape 1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0" name="Google Shape;1780;p18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781" name="Google Shape;1781;p18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2" name="Google Shape;1782;p18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3" name="Google Shape;1783;p18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4" name="Google Shape;1784;p18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5" name="Google Shape;1785;p18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6" name="Google Shape;1786;p18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7" name="Google Shape;1787;p18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8" name="Google Shape;1788;p18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89" name="Google Shape;1789;p18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0" name="Google Shape;1790;p18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1" name="Google Shape;1791;p18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2" name="Google Shape;1792;p18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3" name="Google Shape;1793;p18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4" name="Google Shape;1794;p18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5" name="Google Shape;1795;p18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6" name="Google Shape;1796;p18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7" name="Google Shape;1797;p18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8" name="Google Shape;1798;p18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799" name="Google Shape;1799;p18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0" name="Google Shape;1800;p18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1" name="Google Shape;1801;p18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2" name="Google Shape;1802;p18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3" name="Google Shape;1803;p18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4" name="Google Shape;1804;p18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5" name="Google Shape;1805;p18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6" name="Google Shape;1806;p18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7" name="Google Shape;1807;p18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8" name="Google Shape;1808;p18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09" name="Google Shape;1809;p18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0" name="Google Shape;1810;p18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1" name="Google Shape;1811;p18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2" name="Google Shape;1812;p18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3" name="Google Shape;1813;p18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4" name="Google Shape;1814;p18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5" name="Google Shape;1815;p18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6" name="Google Shape;1816;p18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7" name="Google Shape;1817;p18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8" name="Google Shape;1818;p18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19" name="Google Shape;1819;p18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0" name="Google Shape;1820;p18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1" name="Google Shape;1821;p18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2" name="Google Shape;1822;p18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3" name="Google Shape;1823;p18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4" name="Google Shape;1824;p18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5" name="Google Shape;1825;p18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6" name="Google Shape;1826;p18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7" name="Google Shape;1827;p18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8" name="Google Shape;1828;p18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29" name="Google Shape;1829;p18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0" name="Google Shape;1830;p18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1" name="Google Shape;1831;p18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2" name="Google Shape;1832;p18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3" name="Google Shape;1833;p18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4" name="Google Shape;1834;p18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5" name="Google Shape;1835;p18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6" name="Google Shape;1836;p18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7" name="Google Shape;1837;p18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8" name="Google Shape;1838;p18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39" name="Google Shape;1839;p18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0" name="Google Shape;1840;p18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1" name="Google Shape;1841;p18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2" name="Google Shape;1842;p18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3" name="Google Shape;1843;p18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4" name="Google Shape;1844;p18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5" name="Google Shape;1845;p18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6" name="Google Shape;1846;p18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7" name="Google Shape;1847;p18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8" name="Google Shape;1848;p18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49" name="Google Shape;1849;p18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850" name="Google Shape;1850;p18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851" name="Google Shape;1851;p18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852" name="Google Shape;1852;p18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853" name="Google Shape;1853;p18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4" name="Google Shape;1854;p18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855" name="Google Shape;1855;p18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856" name="Google Shape;1856;p18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7" name="Google Shape;1857;p18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8" name="Google Shape;1858;p18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9" name="Google Shape;1859;p18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0" name="Google Shape;1860;p18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1" name="Google Shape;1861;p18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2" name="Google Shape;1862;p18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863" name="Google Shape;1863;p18"/>
          <p:cNvSpPr txBox="1"/>
          <p:nvPr>
            <p:ph idx="1" type="body"/>
          </p:nvPr>
        </p:nvSpPr>
        <p:spPr>
          <a:xfrm>
            <a:off x="4572000" y="1592475"/>
            <a:ext cx="3615300" cy="82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864" name="Google Shape;1864;p18"/>
          <p:cNvSpPr txBox="1"/>
          <p:nvPr>
            <p:ph idx="2" type="body"/>
          </p:nvPr>
        </p:nvSpPr>
        <p:spPr>
          <a:xfrm>
            <a:off x="956700" y="1592475"/>
            <a:ext cx="3615300" cy="82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200"/>
            </a:lvl1pPr>
            <a:lvl2pPr indent="-3175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865" name="Google Shape;1865;p18"/>
          <p:cNvSpPr txBox="1"/>
          <p:nvPr>
            <p:ph type="title"/>
          </p:nvPr>
        </p:nvSpPr>
        <p:spPr>
          <a:xfrm>
            <a:off x="720000" y="594360"/>
            <a:ext cx="7704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866" name="Google Shape;1866;p18"/>
          <p:cNvGrpSpPr/>
          <p:nvPr/>
        </p:nvGrpSpPr>
        <p:grpSpPr>
          <a:xfrm>
            <a:off x="121995" y="4474183"/>
            <a:ext cx="693060" cy="471304"/>
            <a:chOff x="4684413" y="2795724"/>
            <a:chExt cx="493703" cy="335758"/>
          </a:xfrm>
        </p:grpSpPr>
        <p:sp>
          <p:nvSpPr>
            <p:cNvPr id="1867" name="Google Shape;1867;p18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8" name="Google Shape;1868;p18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9" name="Google Shape;1869;p18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0" name="Google Shape;1870;p18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1" name="Google Shape;1871;p18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872" name="Google Shape;1872;p18"/>
          <p:cNvSpPr/>
          <p:nvPr/>
        </p:nvSpPr>
        <p:spPr>
          <a:xfrm>
            <a:off x="113490" y="726299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3" name="Google Shape;1873;p18"/>
          <p:cNvSpPr/>
          <p:nvPr/>
        </p:nvSpPr>
        <p:spPr>
          <a:xfrm>
            <a:off x="8724276" y="2586866"/>
            <a:ext cx="319172" cy="442076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CUSTOM_6_1_1">
    <p:spTree>
      <p:nvGrpSpPr>
        <p:cNvPr id="1874" name="Shape 1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5" name="Google Shape;1875;p19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876" name="Google Shape;1876;p19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77" name="Google Shape;1877;p19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78" name="Google Shape;1878;p19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79" name="Google Shape;1879;p19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0" name="Google Shape;1880;p19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1" name="Google Shape;1881;p19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2" name="Google Shape;1882;p19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3" name="Google Shape;1883;p19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4" name="Google Shape;1884;p19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5" name="Google Shape;1885;p19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6" name="Google Shape;1886;p19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7" name="Google Shape;1887;p19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8" name="Google Shape;1888;p19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89" name="Google Shape;1889;p19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0" name="Google Shape;1890;p19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1" name="Google Shape;1891;p19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2" name="Google Shape;1892;p19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3" name="Google Shape;1893;p19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4" name="Google Shape;1894;p19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5" name="Google Shape;1895;p19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6" name="Google Shape;1896;p19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7" name="Google Shape;1897;p19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8" name="Google Shape;1898;p19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899" name="Google Shape;1899;p19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0" name="Google Shape;1900;p19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1" name="Google Shape;1901;p19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2" name="Google Shape;1902;p19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3" name="Google Shape;1903;p19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4" name="Google Shape;1904;p19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5" name="Google Shape;1905;p19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6" name="Google Shape;1906;p19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7" name="Google Shape;1907;p19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8" name="Google Shape;1908;p19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09" name="Google Shape;1909;p19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0" name="Google Shape;1910;p19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1" name="Google Shape;1911;p19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2" name="Google Shape;1912;p19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3" name="Google Shape;1913;p19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4" name="Google Shape;1914;p19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5" name="Google Shape;1915;p19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6" name="Google Shape;1916;p19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7" name="Google Shape;1917;p19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8" name="Google Shape;1918;p19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19" name="Google Shape;1919;p19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0" name="Google Shape;1920;p19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1" name="Google Shape;1921;p19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2" name="Google Shape;1922;p19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3" name="Google Shape;1923;p19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4" name="Google Shape;1924;p19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5" name="Google Shape;1925;p19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6" name="Google Shape;1926;p19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7" name="Google Shape;1927;p19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8" name="Google Shape;1928;p19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29" name="Google Shape;1929;p19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0" name="Google Shape;1930;p19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1" name="Google Shape;1931;p19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2" name="Google Shape;1932;p19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3" name="Google Shape;1933;p19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4" name="Google Shape;1934;p19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5" name="Google Shape;1935;p19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6" name="Google Shape;1936;p19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7" name="Google Shape;1937;p19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8" name="Google Shape;1938;p19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39" name="Google Shape;1939;p19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40" name="Google Shape;1940;p19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41" name="Google Shape;1941;p19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42" name="Google Shape;1942;p19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43" name="Google Shape;1943;p19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44" name="Google Shape;1944;p19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945" name="Google Shape;1945;p19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1946" name="Google Shape;1946;p19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947" name="Google Shape;1947;p19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948" name="Google Shape;1948;p19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9" name="Google Shape;1949;p19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1950" name="Google Shape;1950;p19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1951" name="Google Shape;1951;p19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2" name="Google Shape;1952;p19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3" name="Google Shape;1953;p19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4" name="Google Shape;1954;p19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5" name="Google Shape;1955;p19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6" name="Google Shape;1956;p19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7" name="Google Shape;1957;p19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958" name="Google Shape;1958;p19"/>
          <p:cNvSpPr txBox="1"/>
          <p:nvPr>
            <p:ph type="title"/>
          </p:nvPr>
        </p:nvSpPr>
        <p:spPr>
          <a:xfrm>
            <a:off x="895400" y="2348700"/>
            <a:ext cx="23058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959" name="Google Shape;1959;p19"/>
          <p:cNvSpPr txBox="1"/>
          <p:nvPr>
            <p:ph idx="1" type="subTitle"/>
          </p:nvPr>
        </p:nvSpPr>
        <p:spPr>
          <a:xfrm>
            <a:off x="895400" y="2799481"/>
            <a:ext cx="2305800" cy="85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960" name="Google Shape;1960;p19"/>
          <p:cNvGrpSpPr/>
          <p:nvPr/>
        </p:nvGrpSpPr>
        <p:grpSpPr>
          <a:xfrm>
            <a:off x="8324245" y="4037546"/>
            <a:ext cx="693060" cy="471304"/>
            <a:chOff x="4684413" y="2795724"/>
            <a:chExt cx="493703" cy="335758"/>
          </a:xfrm>
        </p:grpSpPr>
        <p:sp>
          <p:nvSpPr>
            <p:cNvPr id="1961" name="Google Shape;1961;p19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2" name="Google Shape;1962;p19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3" name="Google Shape;1963;p19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4" name="Google Shape;1964;p19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5" name="Google Shape;1965;p19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66" name="Google Shape;1966;p19"/>
          <p:cNvSpPr/>
          <p:nvPr/>
        </p:nvSpPr>
        <p:spPr>
          <a:xfrm>
            <a:off x="8698115" y="846812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967" name="Google Shape;1967;p19"/>
          <p:cNvGrpSpPr/>
          <p:nvPr/>
        </p:nvGrpSpPr>
        <p:grpSpPr>
          <a:xfrm>
            <a:off x="122403" y="1038189"/>
            <a:ext cx="699078" cy="514365"/>
            <a:chOff x="4684413" y="1913343"/>
            <a:chExt cx="448098" cy="329700"/>
          </a:xfrm>
        </p:grpSpPr>
        <p:sp>
          <p:nvSpPr>
            <p:cNvPr id="1968" name="Google Shape;1968;p19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9" name="Google Shape;1969;p19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70" name="Google Shape;1970;p19"/>
          <p:cNvSpPr/>
          <p:nvPr/>
        </p:nvSpPr>
        <p:spPr>
          <a:xfrm>
            <a:off x="400826" y="1496379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1" name="Google Shape;1971;p19"/>
          <p:cNvSpPr txBox="1"/>
          <p:nvPr>
            <p:ph idx="2" type="title"/>
          </p:nvPr>
        </p:nvSpPr>
        <p:spPr>
          <a:xfrm>
            <a:off x="3419112" y="2348700"/>
            <a:ext cx="23058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972" name="Google Shape;1972;p19"/>
          <p:cNvSpPr txBox="1"/>
          <p:nvPr>
            <p:ph idx="3" type="subTitle"/>
          </p:nvPr>
        </p:nvSpPr>
        <p:spPr>
          <a:xfrm>
            <a:off x="3419116" y="2803182"/>
            <a:ext cx="2305800" cy="85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3" name="Google Shape;1973;p19"/>
          <p:cNvSpPr txBox="1"/>
          <p:nvPr>
            <p:ph idx="4" type="title"/>
          </p:nvPr>
        </p:nvSpPr>
        <p:spPr>
          <a:xfrm>
            <a:off x="5942854" y="2348700"/>
            <a:ext cx="23058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974" name="Google Shape;1974;p19"/>
          <p:cNvSpPr txBox="1"/>
          <p:nvPr>
            <p:ph idx="5" type="subTitle"/>
          </p:nvPr>
        </p:nvSpPr>
        <p:spPr>
          <a:xfrm>
            <a:off x="5942862" y="2803182"/>
            <a:ext cx="2305800" cy="85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5" name="Google Shape;1975;p19"/>
          <p:cNvSpPr txBox="1"/>
          <p:nvPr>
            <p:ph idx="6" type="title"/>
          </p:nvPr>
        </p:nvSpPr>
        <p:spPr>
          <a:xfrm>
            <a:off x="720000" y="594360"/>
            <a:ext cx="7704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CUSTOM_5_1_1">
    <p:spTree>
      <p:nvGrpSpPr>
        <p:cNvPr id="1976" name="Shape 1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7" name="Google Shape;1977;p20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1978" name="Google Shape;1978;p20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79" name="Google Shape;1979;p20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0" name="Google Shape;1980;p20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1" name="Google Shape;1981;p20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2" name="Google Shape;1982;p20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3" name="Google Shape;1983;p20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4" name="Google Shape;1984;p20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5" name="Google Shape;1985;p20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6" name="Google Shape;1986;p20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7" name="Google Shape;1987;p20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8" name="Google Shape;1988;p20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89" name="Google Shape;1989;p20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0" name="Google Shape;1990;p20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1" name="Google Shape;1991;p20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2" name="Google Shape;1992;p20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3" name="Google Shape;1993;p20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4" name="Google Shape;1994;p20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5" name="Google Shape;1995;p20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6" name="Google Shape;1996;p20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7" name="Google Shape;1997;p20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8" name="Google Shape;1998;p20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999" name="Google Shape;1999;p20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0" name="Google Shape;2000;p20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1" name="Google Shape;2001;p20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2" name="Google Shape;2002;p20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3" name="Google Shape;2003;p20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4" name="Google Shape;2004;p20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5" name="Google Shape;2005;p20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6" name="Google Shape;2006;p20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7" name="Google Shape;2007;p20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8" name="Google Shape;2008;p20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09" name="Google Shape;2009;p20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0" name="Google Shape;2010;p20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1" name="Google Shape;2011;p20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2" name="Google Shape;2012;p20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3" name="Google Shape;2013;p20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4" name="Google Shape;2014;p20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5" name="Google Shape;2015;p20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6" name="Google Shape;2016;p20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7" name="Google Shape;2017;p20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8" name="Google Shape;2018;p20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19" name="Google Shape;2019;p20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0" name="Google Shape;2020;p20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1" name="Google Shape;2021;p20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2" name="Google Shape;2022;p20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3" name="Google Shape;2023;p20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4" name="Google Shape;2024;p20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5" name="Google Shape;2025;p20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6" name="Google Shape;2026;p20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7" name="Google Shape;2027;p20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8" name="Google Shape;2028;p20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29" name="Google Shape;2029;p20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0" name="Google Shape;2030;p20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1" name="Google Shape;2031;p20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2" name="Google Shape;2032;p20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3" name="Google Shape;2033;p20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4" name="Google Shape;2034;p20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5" name="Google Shape;2035;p20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6" name="Google Shape;2036;p20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7" name="Google Shape;2037;p20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8" name="Google Shape;2038;p20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39" name="Google Shape;2039;p20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0" name="Google Shape;2040;p20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1" name="Google Shape;2041;p20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2" name="Google Shape;2042;p20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3" name="Google Shape;2043;p20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4" name="Google Shape;2044;p20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5" name="Google Shape;2045;p20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46" name="Google Shape;2046;p20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047" name="Google Shape;2047;p20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048" name="Google Shape;2048;p20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049" name="Google Shape;2049;p20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050" name="Google Shape;2050;p20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1" name="Google Shape;2051;p20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052" name="Google Shape;2052;p20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053" name="Google Shape;2053;p20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4" name="Google Shape;2054;p20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5" name="Google Shape;2055;p20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6" name="Google Shape;2056;p20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7" name="Google Shape;2057;p20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8" name="Google Shape;2058;p20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9" name="Google Shape;2059;p20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2060" name="Google Shape;2060;p20"/>
          <p:cNvSpPr txBox="1"/>
          <p:nvPr>
            <p:ph type="title"/>
          </p:nvPr>
        </p:nvSpPr>
        <p:spPr>
          <a:xfrm>
            <a:off x="740600" y="1478925"/>
            <a:ext cx="26361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061" name="Google Shape;2061;p20"/>
          <p:cNvSpPr txBox="1"/>
          <p:nvPr>
            <p:ph idx="1" type="subTitle"/>
          </p:nvPr>
        </p:nvSpPr>
        <p:spPr>
          <a:xfrm>
            <a:off x="734975" y="1950000"/>
            <a:ext cx="2636100" cy="78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2" name="Google Shape;2062;p20"/>
          <p:cNvSpPr txBox="1"/>
          <p:nvPr>
            <p:ph idx="2" type="title"/>
          </p:nvPr>
        </p:nvSpPr>
        <p:spPr>
          <a:xfrm>
            <a:off x="5772880" y="1478925"/>
            <a:ext cx="26361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063" name="Google Shape;2063;p20"/>
          <p:cNvSpPr txBox="1"/>
          <p:nvPr>
            <p:ph idx="3" type="subTitle"/>
          </p:nvPr>
        </p:nvSpPr>
        <p:spPr>
          <a:xfrm>
            <a:off x="5767272" y="1950000"/>
            <a:ext cx="2636100" cy="78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4" name="Google Shape;2064;p20"/>
          <p:cNvSpPr txBox="1"/>
          <p:nvPr>
            <p:ph idx="4" type="title"/>
          </p:nvPr>
        </p:nvSpPr>
        <p:spPr>
          <a:xfrm>
            <a:off x="740600" y="2964700"/>
            <a:ext cx="26361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065" name="Google Shape;2065;p20"/>
          <p:cNvSpPr txBox="1"/>
          <p:nvPr>
            <p:ph idx="5" type="subTitle"/>
          </p:nvPr>
        </p:nvSpPr>
        <p:spPr>
          <a:xfrm>
            <a:off x="734975" y="3429775"/>
            <a:ext cx="2636100" cy="78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2066" name="Google Shape;2066;p20"/>
          <p:cNvGrpSpPr/>
          <p:nvPr/>
        </p:nvGrpSpPr>
        <p:grpSpPr>
          <a:xfrm>
            <a:off x="8317110" y="665022"/>
            <a:ext cx="699069" cy="430463"/>
            <a:chOff x="9014981" y="3506433"/>
            <a:chExt cx="1291702" cy="795386"/>
          </a:xfrm>
        </p:grpSpPr>
        <p:sp>
          <p:nvSpPr>
            <p:cNvPr id="2067" name="Google Shape;2067;p20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8" name="Google Shape;2068;p20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9" name="Google Shape;2069;p20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0" name="Google Shape;2070;p20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1" name="Google Shape;2071;p20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2" name="Google Shape;2072;p20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3" name="Google Shape;2073;p20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4" name="Google Shape;2074;p20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5" name="Google Shape;2075;p20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76" name="Google Shape;2076;p20"/>
          <p:cNvGrpSpPr/>
          <p:nvPr/>
        </p:nvGrpSpPr>
        <p:grpSpPr>
          <a:xfrm>
            <a:off x="7704303" y="4450464"/>
            <a:ext cx="699078" cy="514365"/>
            <a:chOff x="4684413" y="1913343"/>
            <a:chExt cx="448098" cy="329700"/>
          </a:xfrm>
        </p:grpSpPr>
        <p:sp>
          <p:nvSpPr>
            <p:cNvPr id="2077" name="Google Shape;2077;p20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8" name="Google Shape;2078;p20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079" name="Google Shape;2079;p20"/>
          <p:cNvSpPr/>
          <p:nvPr/>
        </p:nvSpPr>
        <p:spPr>
          <a:xfrm>
            <a:off x="130427" y="2486024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0" name="Google Shape;2080;p20"/>
          <p:cNvSpPr txBox="1"/>
          <p:nvPr>
            <p:ph idx="6" type="title"/>
          </p:nvPr>
        </p:nvSpPr>
        <p:spPr>
          <a:xfrm>
            <a:off x="5772885" y="2964700"/>
            <a:ext cx="26361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081" name="Google Shape;2081;p20"/>
          <p:cNvSpPr txBox="1"/>
          <p:nvPr>
            <p:ph idx="7" type="subTitle"/>
          </p:nvPr>
        </p:nvSpPr>
        <p:spPr>
          <a:xfrm>
            <a:off x="5767272" y="3429775"/>
            <a:ext cx="2636100" cy="78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82" name="Google Shape;2082;p20"/>
          <p:cNvSpPr txBox="1"/>
          <p:nvPr>
            <p:ph idx="8" type="title"/>
          </p:nvPr>
        </p:nvSpPr>
        <p:spPr>
          <a:xfrm>
            <a:off x="720000" y="594360"/>
            <a:ext cx="7704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CUSTOM_7_1">
    <p:spTree>
      <p:nvGrpSpPr>
        <p:cNvPr id="2083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4" name="Google Shape;2084;p21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2085" name="Google Shape;2085;p21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86" name="Google Shape;2086;p21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87" name="Google Shape;2087;p21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88" name="Google Shape;2088;p21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89" name="Google Shape;2089;p21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0" name="Google Shape;2090;p21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1" name="Google Shape;2091;p21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2" name="Google Shape;2092;p21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3" name="Google Shape;2093;p21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4" name="Google Shape;2094;p21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5" name="Google Shape;2095;p21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6" name="Google Shape;2096;p21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7" name="Google Shape;2097;p21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8" name="Google Shape;2098;p21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099" name="Google Shape;2099;p21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0" name="Google Shape;2100;p21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1" name="Google Shape;2101;p21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2" name="Google Shape;2102;p21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3" name="Google Shape;2103;p21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4" name="Google Shape;2104;p21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5" name="Google Shape;2105;p21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6" name="Google Shape;2106;p21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7" name="Google Shape;2107;p21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8" name="Google Shape;2108;p21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09" name="Google Shape;2109;p21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0" name="Google Shape;2110;p21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1" name="Google Shape;2111;p21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2" name="Google Shape;2112;p21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3" name="Google Shape;2113;p21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4" name="Google Shape;2114;p21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5" name="Google Shape;2115;p21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6" name="Google Shape;2116;p21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7" name="Google Shape;2117;p21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8" name="Google Shape;2118;p21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19" name="Google Shape;2119;p21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0" name="Google Shape;2120;p21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1" name="Google Shape;2121;p21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2" name="Google Shape;2122;p21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3" name="Google Shape;2123;p21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4" name="Google Shape;2124;p21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5" name="Google Shape;2125;p21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6" name="Google Shape;2126;p21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7" name="Google Shape;2127;p21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8" name="Google Shape;2128;p21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29" name="Google Shape;2129;p21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0" name="Google Shape;2130;p21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1" name="Google Shape;2131;p21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2" name="Google Shape;2132;p21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3" name="Google Shape;2133;p21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4" name="Google Shape;2134;p21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5" name="Google Shape;2135;p21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6" name="Google Shape;2136;p21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7" name="Google Shape;2137;p21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8" name="Google Shape;2138;p21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39" name="Google Shape;2139;p21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0" name="Google Shape;2140;p21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1" name="Google Shape;2141;p21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2" name="Google Shape;2142;p21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3" name="Google Shape;2143;p21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4" name="Google Shape;2144;p21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5" name="Google Shape;2145;p21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6" name="Google Shape;2146;p21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7" name="Google Shape;2147;p21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8" name="Google Shape;2148;p21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49" name="Google Shape;2149;p21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50" name="Google Shape;2150;p21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51" name="Google Shape;2151;p21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52" name="Google Shape;2152;p21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53" name="Google Shape;2153;p21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154" name="Google Shape;2154;p21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155" name="Google Shape;2155;p21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156" name="Google Shape;2156;p21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157" name="Google Shape;2157;p21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8" name="Google Shape;2158;p21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159" name="Google Shape;2159;p21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160" name="Google Shape;2160;p21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1" name="Google Shape;2161;p21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2" name="Google Shape;2162;p21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3" name="Google Shape;2163;p21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4" name="Google Shape;2164;p21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5" name="Google Shape;2165;p21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6" name="Google Shape;2166;p21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2167" name="Google Shape;2167;p21"/>
          <p:cNvSpPr txBox="1"/>
          <p:nvPr>
            <p:ph type="title"/>
          </p:nvPr>
        </p:nvSpPr>
        <p:spPr>
          <a:xfrm>
            <a:off x="1804175" y="1241188"/>
            <a:ext cx="22968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168" name="Google Shape;2168;p21"/>
          <p:cNvSpPr txBox="1"/>
          <p:nvPr>
            <p:ph idx="1" type="subTitle"/>
          </p:nvPr>
        </p:nvSpPr>
        <p:spPr>
          <a:xfrm>
            <a:off x="1804175" y="1704038"/>
            <a:ext cx="2296800" cy="6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69" name="Google Shape;2169;p21"/>
          <p:cNvSpPr txBox="1"/>
          <p:nvPr>
            <p:ph idx="2" type="title"/>
          </p:nvPr>
        </p:nvSpPr>
        <p:spPr>
          <a:xfrm>
            <a:off x="1804175" y="2389438"/>
            <a:ext cx="2296800" cy="4455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170" name="Google Shape;2170;p21"/>
          <p:cNvSpPr txBox="1"/>
          <p:nvPr>
            <p:ph idx="3" type="subTitle"/>
          </p:nvPr>
        </p:nvSpPr>
        <p:spPr>
          <a:xfrm>
            <a:off x="1804175" y="2853619"/>
            <a:ext cx="2296800" cy="6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1" name="Google Shape;2171;p21"/>
          <p:cNvSpPr txBox="1"/>
          <p:nvPr>
            <p:ph idx="4" type="title"/>
          </p:nvPr>
        </p:nvSpPr>
        <p:spPr>
          <a:xfrm>
            <a:off x="1804175" y="3531050"/>
            <a:ext cx="2296800" cy="4425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172" name="Google Shape;2172;p21"/>
          <p:cNvSpPr txBox="1"/>
          <p:nvPr>
            <p:ph idx="5" type="subTitle"/>
          </p:nvPr>
        </p:nvSpPr>
        <p:spPr>
          <a:xfrm>
            <a:off x="1804175" y="3994413"/>
            <a:ext cx="2296800" cy="6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3" name="Google Shape;2173;p21"/>
          <p:cNvSpPr txBox="1"/>
          <p:nvPr>
            <p:ph idx="6" type="title"/>
          </p:nvPr>
        </p:nvSpPr>
        <p:spPr>
          <a:xfrm>
            <a:off x="5495075" y="1241188"/>
            <a:ext cx="2296800" cy="4461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174" name="Google Shape;2174;p21"/>
          <p:cNvSpPr txBox="1"/>
          <p:nvPr>
            <p:ph idx="7" type="subTitle"/>
          </p:nvPr>
        </p:nvSpPr>
        <p:spPr>
          <a:xfrm>
            <a:off x="5495025" y="1704038"/>
            <a:ext cx="2296800" cy="6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5" name="Google Shape;2175;p21"/>
          <p:cNvSpPr txBox="1"/>
          <p:nvPr>
            <p:ph idx="8" type="title"/>
          </p:nvPr>
        </p:nvSpPr>
        <p:spPr>
          <a:xfrm>
            <a:off x="5495075" y="2389925"/>
            <a:ext cx="2296800" cy="4455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176" name="Google Shape;2176;p21"/>
          <p:cNvSpPr txBox="1"/>
          <p:nvPr>
            <p:ph idx="9" type="subTitle"/>
          </p:nvPr>
        </p:nvSpPr>
        <p:spPr>
          <a:xfrm>
            <a:off x="5495025" y="2853619"/>
            <a:ext cx="2296800" cy="6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7" name="Google Shape;2177;p21"/>
          <p:cNvSpPr txBox="1"/>
          <p:nvPr>
            <p:ph idx="13" type="title"/>
          </p:nvPr>
        </p:nvSpPr>
        <p:spPr>
          <a:xfrm>
            <a:off x="5495075" y="3534582"/>
            <a:ext cx="2296800" cy="4425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700"/>
            </a:lvl1pPr>
            <a:lvl2pPr lvl="1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178" name="Google Shape;2178;p21"/>
          <p:cNvSpPr txBox="1"/>
          <p:nvPr>
            <p:ph idx="14" type="subTitle"/>
          </p:nvPr>
        </p:nvSpPr>
        <p:spPr>
          <a:xfrm>
            <a:off x="5495025" y="3994413"/>
            <a:ext cx="2296800" cy="6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9" name="Google Shape;2179;p21"/>
          <p:cNvSpPr txBox="1"/>
          <p:nvPr>
            <p:ph idx="15" type="title"/>
          </p:nvPr>
        </p:nvSpPr>
        <p:spPr>
          <a:xfrm>
            <a:off x="720000" y="594360"/>
            <a:ext cx="77040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2180" name="Google Shape;2180;p21"/>
          <p:cNvGrpSpPr/>
          <p:nvPr/>
        </p:nvGrpSpPr>
        <p:grpSpPr>
          <a:xfrm>
            <a:off x="-114626" y="2603632"/>
            <a:ext cx="777347" cy="478663"/>
            <a:chOff x="9014981" y="3506433"/>
            <a:chExt cx="1291702" cy="795386"/>
          </a:xfrm>
        </p:grpSpPr>
        <p:sp>
          <p:nvSpPr>
            <p:cNvPr id="2181" name="Google Shape;2181;p21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2" name="Google Shape;2182;p21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3" name="Google Shape;2183;p21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4" name="Google Shape;2184;p21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5" name="Google Shape;2185;p21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6" name="Google Shape;2186;p21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7" name="Google Shape;2187;p21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8" name="Google Shape;2188;p21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9" name="Google Shape;2189;p21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90" name="Google Shape;2190;p21"/>
          <p:cNvGrpSpPr/>
          <p:nvPr/>
        </p:nvGrpSpPr>
        <p:grpSpPr>
          <a:xfrm>
            <a:off x="8539978" y="731464"/>
            <a:ext cx="699078" cy="514365"/>
            <a:chOff x="4684413" y="1913343"/>
            <a:chExt cx="448098" cy="329700"/>
          </a:xfrm>
        </p:grpSpPr>
        <p:sp>
          <p:nvSpPr>
            <p:cNvPr id="2191" name="Google Shape;2191;p21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2" name="Google Shape;2192;p21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93" name="Google Shape;2193;p21"/>
          <p:cNvSpPr/>
          <p:nvPr/>
        </p:nvSpPr>
        <p:spPr>
          <a:xfrm>
            <a:off x="8729915" y="4135962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CUSTOM_8_1">
    <p:spTree>
      <p:nvGrpSpPr>
        <p:cNvPr id="2194" name="Shape 2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5" name="Google Shape;2195;p22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2196" name="Google Shape;2196;p22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97" name="Google Shape;2197;p22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98" name="Google Shape;2198;p22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199" name="Google Shape;2199;p22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0" name="Google Shape;2200;p22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1" name="Google Shape;2201;p22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2" name="Google Shape;2202;p22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3" name="Google Shape;2203;p22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4" name="Google Shape;2204;p22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5" name="Google Shape;2205;p22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6" name="Google Shape;2206;p22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7" name="Google Shape;2207;p22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8" name="Google Shape;2208;p22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09" name="Google Shape;2209;p22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0" name="Google Shape;2210;p22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1" name="Google Shape;2211;p22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2" name="Google Shape;2212;p22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3" name="Google Shape;2213;p22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4" name="Google Shape;2214;p22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5" name="Google Shape;2215;p22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6" name="Google Shape;2216;p22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7" name="Google Shape;2217;p22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8" name="Google Shape;2218;p22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19" name="Google Shape;2219;p22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0" name="Google Shape;2220;p22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1" name="Google Shape;2221;p22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2" name="Google Shape;2222;p22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3" name="Google Shape;2223;p22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4" name="Google Shape;2224;p22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5" name="Google Shape;2225;p22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6" name="Google Shape;2226;p22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7" name="Google Shape;2227;p22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8" name="Google Shape;2228;p22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29" name="Google Shape;2229;p22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0" name="Google Shape;2230;p22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1" name="Google Shape;2231;p22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2" name="Google Shape;2232;p22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3" name="Google Shape;2233;p22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4" name="Google Shape;2234;p22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5" name="Google Shape;2235;p22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6" name="Google Shape;2236;p22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7" name="Google Shape;2237;p22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8" name="Google Shape;2238;p22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39" name="Google Shape;2239;p22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0" name="Google Shape;2240;p22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1" name="Google Shape;2241;p22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2" name="Google Shape;2242;p22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3" name="Google Shape;2243;p22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4" name="Google Shape;2244;p22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5" name="Google Shape;2245;p22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6" name="Google Shape;2246;p22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7" name="Google Shape;2247;p22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8" name="Google Shape;2248;p22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49" name="Google Shape;2249;p22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0" name="Google Shape;2250;p22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1" name="Google Shape;2251;p22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2" name="Google Shape;2252;p22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3" name="Google Shape;2253;p22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4" name="Google Shape;2254;p22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5" name="Google Shape;2255;p22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6" name="Google Shape;2256;p22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7" name="Google Shape;2257;p22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8" name="Google Shape;2258;p22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59" name="Google Shape;2259;p22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60" name="Google Shape;2260;p22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61" name="Google Shape;2261;p22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62" name="Google Shape;2262;p22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63" name="Google Shape;2263;p22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264" name="Google Shape;2264;p22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265" name="Google Shape;2265;p22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266" name="Google Shape;2266;p22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267" name="Google Shape;2267;p22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268" name="Google Shape;2268;p22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9" name="Google Shape;2269;p22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270" name="Google Shape;2270;p22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271" name="Google Shape;2271;p22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2" name="Google Shape;2272;p22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3" name="Google Shape;2273;p22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4" name="Google Shape;2274;p22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5" name="Google Shape;2275;p22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6" name="Google Shape;2276;p22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7" name="Google Shape;2277;p22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278" name="Google Shape;2278;p22"/>
          <p:cNvGrpSpPr/>
          <p:nvPr/>
        </p:nvGrpSpPr>
        <p:grpSpPr>
          <a:xfrm>
            <a:off x="416531" y="1366457"/>
            <a:ext cx="2088068" cy="3272416"/>
            <a:chOff x="6424521" y="147909"/>
            <a:chExt cx="627160" cy="982855"/>
          </a:xfrm>
        </p:grpSpPr>
        <p:sp>
          <p:nvSpPr>
            <p:cNvPr id="2279" name="Google Shape;2279;p22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0" name="Google Shape;2280;p22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1" name="Google Shape;2281;p22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2" name="Google Shape;2282;p22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3" name="Google Shape;2283;p22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4" name="Google Shape;2284;p22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5" name="Google Shape;2285;p22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6" name="Google Shape;2286;p22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7" name="Google Shape;2287;p22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8" name="Google Shape;2288;p22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9" name="Google Shape;2289;p22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0" name="Google Shape;2290;p22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1" name="Google Shape;2291;p22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2" name="Google Shape;2292;p22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3" name="Google Shape;2293;p22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4" name="Google Shape;2294;p22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5" name="Google Shape;2295;p22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6" name="Google Shape;2296;p22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7" name="Google Shape;2297;p22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8" name="Google Shape;2298;p22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9" name="Google Shape;2299;p22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0" name="Google Shape;2300;p22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1" name="Google Shape;2301;p22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2" name="Google Shape;2302;p22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3" name="Google Shape;2303;p22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4" name="Google Shape;2304;p22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5" name="Google Shape;2305;p22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6" name="Google Shape;2306;p22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7" name="Google Shape;2307;p22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8" name="Google Shape;2308;p22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9" name="Google Shape;2309;p22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0" name="Google Shape;2310;p22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1" name="Google Shape;2311;p22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2" name="Google Shape;2312;p22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3" name="Google Shape;2313;p22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4" name="Google Shape;2314;p22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5" name="Google Shape;2315;p22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6" name="Google Shape;2316;p22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7" name="Google Shape;2317;p22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8" name="Google Shape;2318;p22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9" name="Google Shape;2319;p22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0" name="Google Shape;2320;p22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1" name="Google Shape;2321;p22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2" name="Google Shape;2322;p22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3" name="Google Shape;2323;p22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4" name="Google Shape;2324;p22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5" name="Google Shape;2325;p22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6" name="Google Shape;2326;p22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27" name="Google Shape;2327;p22"/>
          <p:cNvGrpSpPr/>
          <p:nvPr/>
        </p:nvGrpSpPr>
        <p:grpSpPr>
          <a:xfrm>
            <a:off x="105988" y="1895172"/>
            <a:ext cx="1160786" cy="1353165"/>
            <a:chOff x="71725" y="2151904"/>
            <a:chExt cx="1229255" cy="1432982"/>
          </a:xfrm>
        </p:grpSpPr>
        <p:sp>
          <p:nvSpPr>
            <p:cNvPr id="2328" name="Google Shape;2328;p22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9" name="Google Shape;2329;p22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0" name="Google Shape;2330;p22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1" name="Google Shape;2331;p22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2" name="Google Shape;2332;p22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3" name="Google Shape;2333;p22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4" name="Google Shape;2334;p22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5" name="Google Shape;2335;p22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6" name="Google Shape;2336;p22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7" name="Google Shape;2337;p22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8" name="Google Shape;2338;p22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9" name="Google Shape;2339;p22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0" name="Google Shape;2340;p22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1" name="Google Shape;2341;p22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2" name="Google Shape;2342;p22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3" name="Google Shape;2343;p22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4" name="Google Shape;2344;p22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5" name="Google Shape;2345;p22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6" name="Google Shape;2346;p22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7" name="Google Shape;2347;p22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8" name="Google Shape;2348;p22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9" name="Google Shape;2349;p22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0" name="Google Shape;2350;p22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1" name="Google Shape;2351;p22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2" name="Google Shape;2352;p22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3" name="Google Shape;2353;p22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4" name="Google Shape;2354;p22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5" name="Google Shape;2355;p22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6" name="Google Shape;2356;p22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7" name="Google Shape;2357;p22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8" name="Google Shape;2358;p22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9" name="Google Shape;2359;p22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0" name="Google Shape;2360;p22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1" name="Google Shape;2361;p22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2" name="Google Shape;2362;p22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3" name="Google Shape;2363;p22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4" name="Google Shape;2364;p22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5" name="Google Shape;2365;p22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6" name="Google Shape;2366;p22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67" name="Google Shape;2367;p22"/>
          <p:cNvGrpSpPr/>
          <p:nvPr/>
        </p:nvGrpSpPr>
        <p:grpSpPr>
          <a:xfrm>
            <a:off x="8052315" y="3593022"/>
            <a:ext cx="988023" cy="608391"/>
            <a:chOff x="9014981" y="3506433"/>
            <a:chExt cx="1291702" cy="795386"/>
          </a:xfrm>
        </p:grpSpPr>
        <p:sp>
          <p:nvSpPr>
            <p:cNvPr id="2368" name="Google Shape;2368;p22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9" name="Google Shape;2369;p22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0" name="Google Shape;2370;p22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1" name="Google Shape;2371;p22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2" name="Google Shape;2372;p22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3" name="Google Shape;2373;p22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4" name="Google Shape;2374;p22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5" name="Google Shape;2375;p22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6" name="Google Shape;2376;p22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77" name="Google Shape;2377;p22"/>
          <p:cNvSpPr/>
          <p:nvPr/>
        </p:nvSpPr>
        <p:spPr>
          <a:xfrm>
            <a:off x="8721165" y="82893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lt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8" name="Google Shape;2378;p22"/>
          <p:cNvSpPr txBox="1"/>
          <p:nvPr>
            <p:ph hasCustomPrompt="1" type="title"/>
          </p:nvPr>
        </p:nvSpPr>
        <p:spPr>
          <a:xfrm>
            <a:off x="2154819" y="718300"/>
            <a:ext cx="4836600" cy="7689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379" name="Google Shape;2379;p22"/>
          <p:cNvSpPr txBox="1"/>
          <p:nvPr>
            <p:ph idx="1" type="subTitle"/>
          </p:nvPr>
        </p:nvSpPr>
        <p:spPr>
          <a:xfrm>
            <a:off x="2154819" y="1530000"/>
            <a:ext cx="4836600" cy="3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"/>
              <a:buNone/>
              <a:defRPr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sp>
        <p:nvSpPr>
          <p:cNvPr id="2380" name="Google Shape;2380;p22"/>
          <p:cNvSpPr txBox="1"/>
          <p:nvPr>
            <p:ph hasCustomPrompt="1" idx="2" type="title"/>
          </p:nvPr>
        </p:nvSpPr>
        <p:spPr>
          <a:xfrm>
            <a:off x="2154819" y="2054013"/>
            <a:ext cx="4836600" cy="7689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381" name="Google Shape;2381;p22"/>
          <p:cNvSpPr txBox="1"/>
          <p:nvPr>
            <p:ph idx="3" type="subTitle"/>
          </p:nvPr>
        </p:nvSpPr>
        <p:spPr>
          <a:xfrm>
            <a:off x="2154819" y="2865713"/>
            <a:ext cx="4836600" cy="3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"/>
              <a:buNone/>
              <a:defRPr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sp>
        <p:nvSpPr>
          <p:cNvPr id="2382" name="Google Shape;2382;p22"/>
          <p:cNvSpPr txBox="1"/>
          <p:nvPr>
            <p:ph hasCustomPrompt="1" idx="4" type="title"/>
          </p:nvPr>
        </p:nvSpPr>
        <p:spPr>
          <a:xfrm>
            <a:off x="2154819" y="3389725"/>
            <a:ext cx="4836600" cy="7689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383" name="Google Shape;2383;p22"/>
          <p:cNvSpPr txBox="1"/>
          <p:nvPr>
            <p:ph idx="5" type="subTitle"/>
          </p:nvPr>
        </p:nvSpPr>
        <p:spPr>
          <a:xfrm>
            <a:off x="2154819" y="4201425"/>
            <a:ext cx="4836600" cy="3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"/>
              <a:buNone/>
              <a:defRPr sz="1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CUSTOM_3">
    <p:spTree>
      <p:nvGrpSpPr>
        <p:cNvPr id="2384" name="Shape 2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85" name="Google Shape;2385;p23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2386" name="Google Shape;2386;p23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87" name="Google Shape;2387;p23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88" name="Google Shape;2388;p23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89" name="Google Shape;2389;p23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0" name="Google Shape;2390;p23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1" name="Google Shape;2391;p23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2" name="Google Shape;2392;p23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3" name="Google Shape;2393;p23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4" name="Google Shape;2394;p23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5" name="Google Shape;2395;p23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6" name="Google Shape;2396;p23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7" name="Google Shape;2397;p23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8" name="Google Shape;2398;p23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399" name="Google Shape;2399;p23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0" name="Google Shape;2400;p23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1" name="Google Shape;2401;p23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2" name="Google Shape;2402;p23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3" name="Google Shape;2403;p23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4" name="Google Shape;2404;p23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5" name="Google Shape;2405;p23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6" name="Google Shape;2406;p23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7" name="Google Shape;2407;p23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8" name="Google Shape;2408;p23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09" name="Google Shape;2409;p23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0" name="Google Shape;2410;p23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1" name="Google Shape;2411;p23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2" name="Google Shape;2412;p23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3" name="Google Shape;2413;p23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4" name="Google Shape;2414;p23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5" name="Google Shape;2415;p23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6" name="Google Shape;2416;p23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7" name="Google Shape;2417;p23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8" name="Google Shape;2418;p23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19" name="Google Shape;2419;p23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0" name="Google Shape;2420;p23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1" name="Google Shape;2421;p23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2" name="Google Shape;2422;p23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3" name="Google Shape;2423;p23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4" name="Google Shape;2424;p23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5" name="Google Shape;2425;p23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6" name="Google Shape;2426;p23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7" name="Google Shape;2427;p23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8" name="Google Shape;2428;p23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29" name="Google Shape;2429;p23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0" name="Google Shape;2430;p23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1" name="Google Shape;2431;p23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2" name="Google Shape;2432;p23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3" name="Google Shape;2433;p23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4" name="Google Shape;2434;p23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5" name="Google Shape;2435;p23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6" name="Google Shape;2436;p23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7" name="Google Shape;2437;p23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8" name="Google Shape;2438;p23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39" name="Google Shape;2439;p23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0" name="Google Shape;2440;p23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1" name="Google Shape;2441;p23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2" name="Google Shape;2442;p23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3" name="Google Shape;2443;p23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4" name="Google Shape;2444;p23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5" name="Google Shape;2445;p23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6" name="Google Shape;2446;p23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7" name="Google Shape;2447;p23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8" name="Google Shape;2448;p23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49" name="Google Shape;2449;p23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50" name="Google Shape;2450;p23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51" name="Google Shape;2451;p23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52" name="Google Shape;2452;p23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53" name="Google Shape;2453;p23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454" name="Google Shape;2454;p23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55" name="Google Shape;2455;p23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456" name="Google Shape;2456;p23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457" name="Google Shape;2457;p23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458" name="Google Shape;2458;p23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9" name="Google Shape;2459;p23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460" name="Google Shape;2460;p23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461" name="Google Shape;2461;p23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2" name="Google Shape;2462;p23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3" name="Google Shape;2463;p23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4" name="Google Shape;2464;p23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5" name="Google Shape;2465;p23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6" name="Google Shape;2466;p23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7" name="Google Shape;2467;p23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468" name="Google Shape;2468;p23"/>
          <p:cNvGrpSpPr/>
          <p:nvPr/>
        </p:nvGrpSpPr>
        <p:grpSpPr>
          <a:xfrm>
            <a:off x="407382" y="686981"/>
            <a:ext cx="1429163" cy="3911610"/>
            <a:chOff x="407382" y="686981"/>
            <a:chExt cx="1429163" cy="3911610"/>
          </a:xfrm>
        </p:grpSpPr>
        <p:grpSp>
          <p:nvGrpSpPr>
            <p:cNvPr id="2469" name="Google Shape;2469;p23"/>
            <p:cNvGrpSpPr/>
            <p:nvPr/>
          </p:nvGrpSpPr>
          <p:grpSpPr>
            <a:xfrm>
              <a:off x="407382" y="686981"/>
              <a:ext cx="1429163" cy="2088068"/>
              <a:chOff x="-1349718" y="750881"/>
              <a:chExt cx="1429163" cy="2088068"/>
            </a:xfrm>
          </p:grpSpPr>
          <p:sp>
            <p:nvSpPr>
              <p:cNvPr id="2470" name="Google Shape;2470;p23"/>
              <p:cNvSpPr/>
              <p:nvPr/>
            </p:nvSpPr>
            <p:spPr>
              <a:xfrm rot="-5400000">
                <a:off x="-1349718" y="851462"/>
                <a:ext cx="201442" cy="280"/>
              </a:xfrm>
              <a:custGeom>
                <a:rect b="b" l="l" r="r" t="t"/>
                <a:pathLst>
                  <a:path extrusionOk="0" fill="none" h="1" w="719">
                    <a:moveTo>
                      <a:pt x="719" y="0"/>
                    </a:moveTo>
                    <a:lnTo>
                      <a:pt x="1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1" name="Google Shape;2471;p23"/>
              <p:cNvSpPr/>
              <p:nvPr/>
            </p:nvSpPr>
            <p:spPr>
              <a:xfrm rot="-5400000">
                <a:off x="-1249555" y="751300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1" y="716"/>
                    </a:moveTo>
                    <a:lnTo>
                      <a:pt x="1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2" name="Google Shape;2472;p23"/>
              <p:cNvSpPr/>
              <p:nvPr/>
            </p:nvSpPr>
            <p:spPr>
              <a:xfrm rot="-5400000">
                <a:off x="-735860" y="851462"/>
                <a:ext cx="201442" cy="280"/>
              </a:xfrm>
              <a:custGeom>
                <a:rect b="b" l="l" r="r" t="t"/>
                <a:pathLst>
                  <a:path extrusionOk="0" fill="none" h="1" w="719">
                    <a:moveTo>
                      <a:pt x="719" y="1"/>
                    </a:moveTo>
                    <a:lnTo>
                      <a:pt x="1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3" name="Google Shape;2473;p23"/>
              <p:cNvSpPr/>
              <p:nvPr/>
            </p:nvSpPr>
            <p:spPr>
              <a:xfrm rot="-5400000">
                <a:off x="-635277" y="750880"/>
                <a:ext cx="280" cy="201448"/>
              </a:xfrm>
              <a:custGeom>
                <a:rect b="b" l="l" r="r" t="t"/>
                <a:pathLst>
                  <a:path extrusionOk="0" fill="none" h="719" w="1">
                    <a:moveTo>
                      <a:pt x="1" y="719"/>
                    </a:moveTo>
                    <a:lnTo>
                      <a:pt x="1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4" name="Google Shape;2474;p23"/>
              <p:cNvSpPr/>
              <p:nvPr/>
            </p:nvSpPr>
            <p:spPr>
              <a:xfrm rot="-5400000">
                <a:off x="-122003" y="851462"/>
                <a:ext cx="201442" cy="280"/>
              </a:xfrm>
              <a:custGeom>
                <a:rect b="b" l="l" r="r" t="t"/>
                <a:pathLst>
                  <a:path extrusionOk="0" fill="none" h="1" w="719">
                    <a:moveTo>
                      <a:pt x="719" y="1"/>
                    </a:moveTo>
                    <a:lnTo>
                      <a:pt x="1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5" name="Google Shape;2475;p23"/>
              <p:cNvSpPr/>
              <p:nvPr/>
            </p:nvSpPr>
            <p:spPr>
              <a:xfrm rot="-5400000">
                <a:off x="-20999" y="751300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1" y="716"/>
                    </a:moveTo>
                    <a:lnTo>
                      <a:pt x="1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6" name="Google Shape;2476;p23"/>
              <p:cNvSpPr/>
              <p:nvPr/>
            </p:nvSpPr>
            <p:spPr>
              <a:xfrm rot="-5400000">
                <a:off x="-1349297" y="1480571"/>
                <a:ext cx="200602" cy="280"/>
              </a:xfrm>
              <a:custGeom>
                <a:rect b="b" l="l" r="r" t="t"/>
                <a:pathLst>
                  <a:path extrusionOk="0" fill="none" h="1" w="716">
                    <a:moveTo>
                      <a:pt x="716" y="0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7" name="Google Shape;2477;p23"/>
              <p:cNvSpPr/>
              <p:nvPr/>
            </p:nvSpPr>
            <p:spPr>
              <a:xfrm rot="-5400000">
                <a:off x="-1249555" y="1379989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0" y="716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8" name="Google Shape;2478;p23"/>
              <p:cNvSpPr/>
              <p:nvPr/>
            </p:nvSpPr>
            <p:spPr>
              <a:xfrm rot="-5400000">
                <a:off x="-735440" y="1480571"/>
                <a:ext cx="200602" cy="280"/>
              </a:xfrm>
              <a:custGeom>
                <a:rect b="b" l="l" r="r" t="t"/>
                <a:pathLst>
                  <a:path extrusionOk="0" fill="none" h="1" w="716">
                    <a:moveTo>
                      <a:pt x="716" y="1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9" name="Google Shape;2479;p23"/>
              <p:cNvSpPr/>
              <p:nvPr/>
            </p:nvSpPr>
            <p:spPr>
              <a:xfrm rot="-5400000">
                <a:off x="-635277" y="1379569"/>
                <a:ext cx="280" cy="201448"/>
              </a:xfrm>
              <a:custGeom>
                <a:rect b="b" l="l" r="r" t="t"/>
                <a:pathLst>
                  <a:path extrusionOk="0" fill="none" h="719" w="1">
                    <a:moveTo>
                      <a:pt x="0" y="719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0" name="Google Shape;2480;p23"/>
              <p:cNvSpPr/>
              <p:nvPr/>
            </p:nvSpPr>
            <p:spPr>
              <a:xfrm rot="-5400000">
                <a:off x="-121582" y="1480571"/>
                <a:ext cx="200602" cy="280"/>
              </a:xfrm>
              <a:custGeom>
                <a:rect b="b" l="l" r="r" t="t"/>
                <a:pathLst>
                  <a:path extrusionOk="0" fill="none" h="1" w="716">
                    <a:moveTo>
                      <a:pt x="716" y="1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1" name="Google Shape;2481;p23"/>
              <p:cNvSpPr/>
              <p:nvPr/>
            </p:nvSpPr>
            <p:spPr>
              <a:xfrm rot="-5400000">
                <a:off x="-20999" y="1379989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0" y="716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2" name="Google Shape;2482;p23"/>
              <p:cNvSpPr/>
              <p:nvPr/>
            </p:nvSpPr>
            <p:spPr>
              <a:xfrm rot="-5400000">
                <a:off x="-1349718" y="2109679"/>
                <a:ext cx="201442" cy="280"/>
              </a:xfrm>
              <a:custGeom>
                <a:rect b="b" l="l" r="r" t="t"/>
                <a:pathLst>
                  <a:path extrusionOk="0" fill="none" h="1" w="719">
                    <a:moveTo>
                      <a:pt x="718" y="0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3" name="Google Shape;2483;p23"/>
              <p:cNvSpPr/>
              <p:nvPr/>
            </p:nvSpPr>
            <p:spPr>
              <a:xfrm rot="-5400000">
                <a:off x="-1249555" y="2009518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0" y="716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4" name="Google Shape;2484;p23"/>
              <p:cNvSpPr/>
              <p:nvPr/>
            </p:nvSpPr>
            <p:spPr>
              <a:xfrm rot="-5400000">
                <a:off x="-735860" y="2109679"/>
                <a:ext cx="201442" cy="280"/>
              </a:xfrm>
              <a:custGeom>
                <a:rect b="b" l="l" r="r" t="t"/>
                <a:pathLst>
                  <a:path extrusionOk="0" fill="none" h="1" w="719">
                    <a:moveTo>
                      <a:pt x="718" y="1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5" name="Google Shape;2485;p23"/>
              <p:cNvSpPr/>
              <p:nvPr/>
            </p:nvSpPr>
            <p:spPr>
              <a:xfrm rot="-5400000">
                <a:off x="-635277" y="2009098"/>
                <a:ext cx="280" cy="201448"/>
              </a:xfrm>
              <a:custGeom>
                <a:rect b="b" l="l" r="r" t="t"/>
                <a:pathLst>
                  <a:path extrusionOk="0" fill="none" h="719" w="1">
                    <a:moveTo>
                      <a:pt x="0" y="719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6" name="Google Shape;2486;p23"/>
              <p:cNvSpPr/>
              <p:nvPr/>
            </p:nvSpPr>
            <p:spPr>
              <a:xfrm rot="-5400000">
                <a:off x="-122003" y="2109679"/>
                <a:ext cx="201442" cy="280"/>
              </a:xfrm>
              <a:custGeom>
                <a:rect b="b" l="l" r="r" t="t"/>
                <a:pathLst>
                  <a:path extrusionOk="0" fill="none" h="1" w="719">
                    <a:moveTo>
                      <a:pt x="718" y="1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7" name="Google Shape;2487;p23"/>
              <p:cNvSpPr/>
              <p:nvPr/>
            </p:nvSpPr>
            <p:spPr>
              <a:xfrm rot="-5400000">
                <a:off x="-20999" y="2009518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0" y="716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8" name="Google Shape;2488;p23"/>
              <p:cNvSpPr/>
              <p:nvPr/>
            </p:nvSpPr>
            <p:spPr>
              <a:xfrm rot="-5400000">
                <a:off x="-1349157" y="2738648"/>
                <a:ext cx="200322" cy="280"/>
              </a:xfrm>
              <a:custGeom>
                <a:rect b="b" l="l" r="r" t="t"/>
                <a:pathLst>
                  <a:path extrusionOk="0" fill="none" h="1" w="715">
                    <a:moveTo>
                      <a:pt x="714" y="0"/>
                    </a:moveTo>
                    <a:lnTo>
                      <a:pt x="1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9" name="Google Shape;2489;p23"/>
              <p:cNvSpPr/>
              <p:nvPr/>
            </p:nvSpPr>
            <p:spPr>
              <a:xfrm rot="-5400000">
                <a:off x="-1249555" y="2639047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0" y="716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90" name="Google Shape;2490;p23"/>
              <p:cNvSpPr/>
              <p:nvPr/>
            </p:nvSpPr>
            <p:spPr>
              <a:xfrm rot="-5400000">
                <a:off x="-735300" y="2738648"/>
                <a:ext cx="200322" cy="280"/>
              </a:xfrm>
              <a:custGeom>
                <a:rect b="b" l="l" r="r" t="t"/>
                <a:pathLst>
                  <a:path extrusionOk="0" fill="none" h="1" w="715">
                    <a:moveTo>
                      <a:pt x="714" y="1"/>
                    </a:moveTo>
                    <a:lnTo>
                      <a:pt x="1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91" name="Google Shape;2491;p23"/>
              <p:cNvSpPr/>
              <p:nvPr/>
            </p:nvSpPr>
            <p:spPr>
              <a:xfrm rot="-5400000">
                <a:off x="-635277" y="2638627"/>
                <a:ext cx="280" cy="201448"/>
              </a:xfrm>
              <a:custGeom>
                <a:rect b="b" l="l" r="r" t="t"/>
                <a:pathLst>
                  <a:path extrusionOk="0" fill="none" h="719" w="1">
                    <a:moveTo>
                      <a:pt x="0" y="719"/>
                    </a:moveTo>
                    <a:lnTo>
                      <a:pt x="0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92" name="Google Shape;2492;p23"/>
              <p:cNvSpPr/>
              <p:nvPr/>
            </p:nvSpPr>
            <p:spPr>
              <a:xfrm rot="-5400000">
                <a:off x="-121442" y="2738648"/>
                <a:ext cx="200322" cy="280"/>
              </a:xfrm>
              <a:custGeom>
                <a:rect b="b" l="l" r="r" t="t"/>
                <a:pathLst>
                  <a:path extrusionOk="0" fill="none" h="1" w="715">
                    <a:moveTo>
                      <a:pt x="714" y="1"/>
                    </a:moveTo>
                    <a:lnTo>
                      <a:pt x="1" y="1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93" name="Google Shape;2493;p23"/>
              <p:cNvSpPr/>
              <p:nvPr/>
            </p:nvSpPr>
            <p:spPr>
              <a:xfrm rot="-5400000">
                <a:off x="-20999" y="2639047"/>
                <a:ext cx="280" cy="200607"/>
              </a:xfrm>
              <a:custGeom>
                <a:rect b="b" l="l" r="r" t="t"/>
                <a:pathLst>
                  <a:path extrusionOk="0" fill="none" h="716" w="1">
                    <a:moveTo>
                      <a:pt x="0" y="716"/>
                    </a:moveTo>
                    <a:lnTo>
                      <a:pt x="0" y="0"/>
                    </a:lnTo>
                  </a:path>
                </a:pathLst>
              </a:custGeom>
              <a:noFill/>
              <a:ln cap="flat" cmpd="sng" w="19050">
                <a:solidFill>
                  <a:schemeClr val="accent1"/>
                </a:solidFill>
                <a:prstDash val="solid"/>
                <a:miter lim="2316"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2494" name="Google Shape;2494;p23"/>
            <p:cNvSpPr/>
            <p:nvPr/>
          </p:nvSpPr>
          <p:spPr>
            <a:xfrm rot="-5400000">
              <a:off x="407382" y="3239512"/>
              <a:ext cx="201442" cy="280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5" name="Google Shape;2495;p23"/>
            <p:cNvSpPr/>
            <p:nvPr/>
          </p:nvSpPr>
          <p:spPr>
            <a:xfrm rot="-5400000">
              <a:off x="507545" y="3139350"/>
              <a:ext cx="280" cy="200607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6" name="Google Shape;2496;p23"/>
            <p:cNvSpPr/>
            <p:nvPr/>
          </p:nvSpPr>
          <p:spPr>
            <a:xfrm rot="-5400000">
              <a:off x="1021240" y="3239512"/>
              <a:ext cx="201442" cy="280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7" name="Google Shape;2497;p23"/>
            <p:cNvSpPr/>
            <p:nvPr/>
          </p:nvSpPr>
          <p:spPr>
            <a:xfrm rot="-5400000">
              <a:off x="1121823" y="3138930"/>
              <a:ext cx="280" cy="201448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8" name="Google Shape;2498;p23"/>
            <p:cNvSpPr/>
            <p:nvPr/>
          </p:nvSpPr>
          <p:spPr>
            <a:xfrm rot="-5400000">
              <a:off x="1635097" y="3239512"/>
              <a:ext cx="201442" cy="280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9" name="Google Shape;2499;p23"/>
            <p:cNvSpPr/>
            <p:nvPr/>
          </p:nvSpPr>
          <p:spPr>
            <a:xfrm rot="-5400000">
              <a:off x="1736101" y="3139350"/>
              <a:ext cx="280" cy="200607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0" name="Google Shape;2500;p23"/>
            <p:cNvSpPr/>
            <p:nvPr/>
          </p:nvSpPr>
          <p:spPr>
            <a:xfrm rot="-5400000">
              <a:off x="407803" y="3868621"/>
              <a:ext cx="200602" cy="280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1" name="Google Shape;2501;p23"/>
            <p:cNvSpPr/>
            <p:nvPr/>
          </p:nvSpPr>
          <p:spPr>
            <a:xfrm rot="-5400000">
              <a:off x="507545" y="3768039"/>
              <a:ext cx="280" cy="200607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2" name="Google Shape;2502;p23"/>
            <p:cNvSpPr/>
            <p:nvPr/>
          </p:nvSpPr>
          <p:spPr>
            <a:xfrm rot="-5400000">
              <a:off x="1021660" y="3868621"/>
              <a:ext cx="200602" cy="280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3" name="Google Shape;2503;p23"/>
            <p:cNvSpPr/>
            <p:nvPr/>
          </p:nvSpPr>
          <p:spPr>
            <a:xfrm rot="-5400000">
              <a:off x="1121823" y="3767619"/>
              <a:ext cx="280" cy="201448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4" name="Google Shape;2504;p23"/>
            <p:cNvSpPr/>
            <p:nvPr/>
          </p:nvSpPr>
          <p:spPr>
            <a:xfrm rot="-5400000">
              <a:off x="1635518" y="3868621"/>
              <a:ext cx="200602" cy="280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5" name="Google Shape;2505;p23"/>
            <p:cNvSpPr/>
            <p:nvPr/>
          </p:nvSpPr>
          <p:spPr>
            <a:xfrm rot="-5400000">
              <a:off x="1736101" y="3768039"/>
              <a:ext cx="280" cy="200607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6" name="Google Shape;2506;p23"/>
            <p:cNvSpPr/>
            <p:nvPr/>
          </p:nvSpPr>
          <p:spPr>
            <a:xfrm rot="-5400000">
              <a:off x="407382" y="4497729"/>
              <a:ext cx="201442" cy="280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7" name="Google Shape;2507;p23"/>
            <p:cNvSpPr/>
            <p:nvPr/>
          </p:nvSpPr>
          <p:spPr>
            <a:xfrm rot="-5400000">
              <a:off x="507545" y="4397568"/>
              <a:ext cx="280" cy="200607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8" name="Google Shape;2508;p23"/>
            <p:cNvSpPr/>
            <p:nvPr/>
          </p:nvSpPr>
          <p:spPr>
            <a:xfrm rot="-5400000">
              <a:off x="1021240" y="4497729"/>
              <a:ext cx="201442" cy="280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9" name="Google Shape;2509;p23"/>
            <p:cNvSpPr/>
            <p:nvPr/>
          </p:nvSpPr>
          <p:spPr>
            <a:xfrm rot="-5400000">
              <a:off x="1121823" y="4397148"/>
              <a:ext cx="280" cy="201448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0" name="Google Shape;2510;p23"/>
            <p:cNvSpPr/>
            <p:nvPr/>
          </p:nvSpPr>
          <p:spPr>
            <a:xfrm rot="-5400000">
              <a:off x="1635097" y="4497729"/>
              <a:ext cx="201442" cy="280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1" name="Google Shape;2511;p23"/>
            <p:cNvSpPr/>
            <p:nvPr/>
          </p:nvSpPr>
          <p:spPr>
            <a:xfrm rot="-5400000">
              <a:off x="1736101" y="4397568"/>
              <a:ext cx="280" cy="200607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12" name="Google Shape;2512;p23"/>
          <p:cNvGrpSpPr/>
          <p:nvPr/>
        </p:nvGrpSpPr>
        <p:grpSpPr>
          <a:xfrm>
            <a:off x="407371" y="4084239"/>
            <a:ext cx="699078" cy="514365"/>
            <a:chOff x="4684413" y="1913343"/>
            <a:chExt cx="448098" cy="329700"/>
          </a:xfrm>
        </p:grpSpPr>
        <p:sp>
          <p:nvSpPr>
            <p:cNvPr id="2513" name="Google Shape;2513;p23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4" name="Google Shape;2514;p23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15" name="Google Shape;2515;p23"/>
          <p:cNvGrpSpPr/>
          <p:nvPr/>
        </p:nvGrpSpPr>
        <p:grpSpPr>
          <a:xfrm>
            <a:off x="8019243" y="676464"/>
            <a:ext cx="699078" cy="514365"/>
            <a:chOff x="4684413" y="1913343"/>
            <a:chExt cx="448098" cy="329700"/>
          </a:xfrm>
        </p:grpSpPr>
        <p:sp>
          <p:nvSpPr>
            <p:cNvPr id="2516" name="Google Shape;2516;p23"/>
            <p:cNvSpPr/>
            <p:nvPr/>
          </p:nvSpPr>
          <p:spPr>
            <a:xfrm>
              <a:off x="4684413" y="191334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0"/>
                  </a:moveTo>
                  <a:cubicBezTo>
                    <a:pt x="80" y="0"/>
                    <a:pt x="1" y="79"/>
                    <a:pt x="1" y="174"/>
                  </a:cubicBezTo>
                  <a:lnTo>
                    <a:pt x="239" y="3917"/>
                  </a:lnTo>
                  <a:lnTo>
                    <a:pt x="4699" y="3917"/>
                  </a:lnTo>
                  <a:lnTo>
                    <a:pt x="4136" y="744"/>
                  </a:lnTo>
                  <a:cubicBezTo>
                    <a:pt x="4108" y="598"/>
                    <a:pt x="3980" y="494"/>
                    <a:pt x="3830" y="494"/>
                  </a:cubicBezTo>
                  <a:lnTo>
                    <a:pt x="2605" y="494"/>
                  </a:lnTo>
                  <a:lnTo>
                    <a:pt x="2605" y="174"/>
                  </a:lnTo>
                  <a:cubicBezTo>
                    <a:pt x="2605" y="79"/>
                    <a:pt x="2526" y="0"/>
                    <a:pt x="2431" y="0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7" name="Google Shape;2517;p23"/>
            <p:cNvSpPr/>
            <p:nvPr/>
          </p:nvSpPr>
          <p:spPr>
            <a:xfrm>
              <a:off x="4709237" y="1996735"/>
              <a:ext cx="423275" cy="246307"/>
            </a:xfrm>
            <a:custGeom>
              <a:rect b="b" l="l" r="r" t="t"/>
              <a:pathLst>
                <a:path extrusionOk="0" h="2927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6"/>
                  </a:lnTo>
                  <a:lnTo>
                    <a:pt x="4459" y="2926"/>
                  </a:lnTo>
                  <a:lnTo>
                    <a:pt x="4987" y="371"/>
                  </a:lnTo>
                  <a:cubicBezTo>
                    <a:pt x="5029" y="179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18" name="Google Shape;2518;p23"/>
          <p:cNvGrpSpPr/>
          <p:nvPr/>
        </p:nvGrpSpPr>
        <p:grpSpPr>
          <a:xfrm>
            <a:off x="7508290" y="3644547"/>
            <a:ext cx="988023" cy="608391"/>
            <a:chOff x="9014981" y="3506433"/>
            <a:chExt cx="1291702" cy="795386"/>
          </a:xfrm>
        </p:grpSpPr>
        <p:sp>
          <p:nvSpPr>
            <p:cNvPr id="2519" name="Google Shape;2519;p2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0" name="Google Shape;2520;p2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1" name="Google Shape;2521;p2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2" name="Google Shape;2522;p2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3" name="Google Shape;2523;p23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4" name="Google Shape;2524;p2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5" name="Google Shape;2525;p2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6" name="Google Shape;2526;p23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7" name="Google Shape;2527;p23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28" name="Google Shape;2528;p23"/>
          <p:cNvSpPr/>
          <p:nvPr/>
        </p:nvSpPr>
        <p:spPr>
          <a:xfrm>
            <a:off x="8720665" y="156633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9" name="Google Shape;2529;p23"/>
          <p:cNvSpPr/>
          <p:nvPr/>
        </p:nvSpPr>
        <p:spPr>
          <a:xfrm>
            <a:off x="8399151" y="4156529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30" name="Google Shape;2530;p23"/>
          <p:cNvGrpSpPr/>
          <p:nvPr/>
        </p:nvGrpSpPr>
        <p:grpSpPr>
          <a:xfrm>
            <a:off x="108438" y="686985"/>
            <a:ext cx="1160786" cy="1353165"/>
            <a:chOff x="71725" y="2151904"/>
            <a:chExt cx="1229255" cy="1432982"/>
          </a:xfrm>
        </p:grpSpPr>
        <p:sp>
          <p:nvSpPr>
            <p:cNvPr id="2531" name="Google Shape;2531;p23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2" name="Google Shape;2532;p23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3" name="Google Shape;2533;p23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4" name="Google Shape;2534;p23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5" name="Google Shape;2535;p23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6" name="Google Shape;2536;p23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7" name="Google Shape;2537;p23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8" name="Google Shape;2538;p23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9" name="Google Shape;2539;p23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0" name="Google Shape;2540;p23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1" name="Google Shape;2541;p23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2" name="Google Shape;2542;p23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3" name="Google Shape;2543;p23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4" name="Google Shape;2544;p23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5" name="Google Shape;2545;p23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6" name="Google Shape;2546;p23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7" name="Google Shape;2547;p23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8" name="Google Shape;2548;p23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9" name="Google Shape;2549;p23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0" name="Google Shape;2550;p23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1" name="Google Shape;2551;p23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2" name="Google Shape;2552;p23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3" name="Google Shape;2553;p23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4" name="Google Shape;2554;p23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5" name="Google Shape;2555;p23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6" name="Google Shape;2556;p23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7" name="Google Shape;2557;p23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8" name="Google Shape;2558;p23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9" name="Google Shape;2559;p23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0" name="Google Shape;2560;p23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1" name="Google Shape;2561;p23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2" name="Google Shape;2562;p23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3" name="Google Shape;2563;p23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4" name="Google Shape;2564;p23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5" name="Google Shape;2565;p23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6" name="Google Shape;2566;p23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7" name="Google Shape;2567;p23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8" name="Google Shape;2568;p23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9" name="Google Shape;2569;p23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70" name="Google Shape;2570;p23"/>
          <p:cNvSpPr txBox="1"/>
          <p:nvPr>
            <p:ph type="title"/>
          </p:nvPr>
        </p:nvSpPr>
        <p:spPr>
          <a:xfrm>
            <a:off x="2059900" y="718575"/>
            <a:ext cx="5039700" cy="17253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2571" name="Google Shape;2571;p23"/>
          <p:cNvSpPr txBox="1"/>
          <p:nvPr>
            <p:ph idx="1" type="subTitle"/>
          </p:nvPr>
        </p:nvSpPr>
        <p:spPr>
          <a:xfrm>
            <a:off x="2059900" y="2443725"/>
            <a:ext cx="5039700" cy="988500"/>
          </a:xfrm>
          <a:prstGeom prst="rect">
            <a:avLst/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72" name="Google Shape;2572;p23"/>
          <p:cNvSpPr txBox="1"/>
          <p:nvPr/>
        </p:nvSpPr>
        <p:spPr>
          <a:xfrm>
            <a:off x="2708263" y="3408963"/>
            <a:ext cx="3727500" cy="752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CREDITS: This presentation template was created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Archivo"/>
                <a:ea typeface="Archivo"/>
                <a:cs typeface="Archivo"/>
                <a:sym typeface="Archivo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, including icons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Archivo"/>
                <a:ea typeface="Archivo"/>
                <a:cs typeface="Archivo"/>
                <a:sym typeface="Archivo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, and infographics &amp; images by </a:t>
            </a:r>
            <a:r>
              <a:rPr b="1" lang="en" sz="1200">
                <a:solidFill>
                  <a:schemeClr val="dk1"/>
                </a:solidFill>
                <a:uFill>
                  <a:noFill/>
                </a:uFill>
                <a:latin typeface="Archivo"/>
                <a:ea typeface="Archivo"/>
                <a:cs typeface="Archivo"/>
                <a:sym typeface="Archiv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endParaRPr b="1" sz="1200">
              <a:solidFill>
                <a:schemeClr val="dk1"/>
              </a:solidFill>
              <a:highlight>
                <a:srgbClr val="DFDEFC"/>
              </a:highlight>
              <a:latin typeface="Archivo"/>
              <a:ea typeface="Archivo"/>
              <a:cs typeface="Archivo"/>
              <a:sym typeface="Archivo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CUSTOM_9">
    <p:spTree>
      <p:nvGrpSpPr>
        <p:cNvPr id="2573" name="Shape 2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4" name="Google Shape;2574;p24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2575" name="Google Shape;2575;p24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76" name="Google Shape;2576;p24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77" name="Google Shape;2577;p24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78" name="Google Shape;2578;p24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79" name="Google Shape;2579;p24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0" name="Google Shape;2580;p24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1" name="Google Shape;2581;p24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2" name="Google Shape;2582;p24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3" name="Google Shape;2583;p24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4" name="Google Shape;2584;p24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5" name="Google Shape;2585;p24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6" name="Google Shape;2586;p24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7" name="Google Shape;2587;p24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8" name="Google Shape;2588;p24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89" name="Google Shape;2589;p24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0" name="Google Shape;2590;p24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1" name="Google Shape;2591;p24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2" name="Google Shape;2592;p24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3" name="Google Shape;2593;p24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4" name="Google Shape;2594;p24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5" name="Google Shape;2595;p24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6" name="Google Shape;2596;p24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7" name="Google Shape;2597;p24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8" name="Google Shape;2598;p24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599" name="Google Shape;2599;p24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0" name="Google Shape;2600;p24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1" name="Google Shape;2601;p24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2" name="Google Shape;2602;p24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3" name="Google Shape;2603;p24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4" name="Google Shape;2604;p24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5" name="Google Shape;2605;p24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6" name="Google Shape;2606;p24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7" name="Google Shape;2607;p24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8" name="Google Shape;2608;p24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09" name="Google Shape;2609;p24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0" name="Google Shape;2610;p24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1" name="Google Shape;2611;p24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2" name="Google Shape;2612;p24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3" name="Google Shape;2613;p24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4" name="Google Shape;2614;p24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5" name="Google Shape;2615;p24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6" name="Google Shape;2616;p24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7" name="Google Shape;2617;p24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8" name="Google Shape;2618;p24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19" name="Google Shape;2619;p24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0" name="Google Shape;2620;p24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1" name="Google Shape;2621;p24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2" name="Google Shape;2622;p24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3" name="Google Shape;2623;p24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4" name="Google Shape;2624;p24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5" name="Google Shape;2625;p24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6" name="Google Shape;2626;p24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7" name="Google Shape;2627;p24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8" name="Google Shape;2628;p24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29" name="Google Shape;2629;p24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0" name="Google Shape;2630;p24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1" name="Google Shape;2631;p24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2" name="Google Shape;2632;p24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3" name="Google Shape;2633;p24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4" name="Google Shape;2634;p24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5" name="Google Shape;2635;p24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6" name="Google Shape;2636;p24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7" name="Google Shape;2637;p24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8" name="Google Shape;2638;p24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39" name="Google Shape;2639;p24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40" name="Google Shape;2640;p24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41" name="Google Shape;2641;p24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42" name="Google Shape;2642;p24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643" name="Google Shape;2643;p24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644" name="Google Shape;2644;p24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645" name="Google Shape;2645;p24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646" name="Google Shape;2646;p24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647" name="Google Shape;2647;p24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8" name="Google Shape;2648;p24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649" name="Google Shape;2649;p24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650" name="Google Shape;2650;p24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1" name="Google Shape;2651;p24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2" name="Google Shape;2652;p24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3" name="Google Shape;2653;p24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4" name="Google Shape;2654;p24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5" name="Google Shape;2655;p24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6" name="Google Shape;2656;p24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657" name="Google Shape;2657;p24"/>
          <p:cNvGrpSpPr/>
          <p:nvPr/>
        </p:nvGrpSpPr>
        <p:grpSpPr>
          <a:xfrm>
            <a:off x="7879563" y="1761247"/>
            <a:ext cx="1160786" cy="1353165"/>
            <a:chOff x="71725" y="2151904"/>
            <a:chExt cx="1229255" cy="1432982"/>
          </a:xfrm>
        </p:grpSpPr>
        <p:sp>
          <p:nvSpPr>
            <p:cNvPr id="2658" name="Google Shape;2658;p24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9" name="Google Shape;2659;p24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0" name="Google Shape;2660;p24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1" name="Google Shape;2661;p24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2" name="Google Shape;2662;p24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3" name="Google Shape;2663;p24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4" name="Google Shape;2664;p24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5" name="Google Shape;2665;p24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6" name="Google Shape;2666;p24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7" name="Google Shape;2667;p24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8" name="Google Shape;2668;p24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9" name="Google Shape;2669;p24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0" name="Google Shape;2670;p24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1" name="Google Shape;2671;p24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2" name="Google Shape;2672;p24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3" name="Google Shape;2673;p24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4" name="Google Shape;2674;p24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5" name="Google Shape;2675;p24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6" name="Google Shape;2676;p24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7" name="Google Shape;2677;p24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8" name="Google Shape;2678;p24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9" name="Google Shape;2679;p24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0" name="Google Shape;2680;p24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1" name="Google Shape;2681;p24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2" name="Google Shape;2682;p24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3" name="Google Shape;2683;p24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4" name="Google Shape;2684;p24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5" name="Google Shape;2685;p24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6" name="Google Shape;2686;p24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7" name="Google Shape;2687;p24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8" name="Google Shape;2688;p24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9" name="Google Shape;2689;p24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0" name="Google Shape;2690;p24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1" name="Google Shape;2691;p24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2" name="Google Shape;2692;p24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3" name="Google Shape;2693;p24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4" name="Google Shape;2694;p24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5" name="Google Shape;2695;p24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6" name="Google Shape;2696;p24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97" name="Google Shape;2697;p24"/>
          <p:cNvGrpSpPr/>
          <p:nvPr/>
        </p:nvGrpSpPr>
        <p:grpSpPr>
          <a:xfrm>
            <a:off x="144090" y="3829322"/>
            <a:ext cx="988023" cy="608391"/>
            <a:chOff x="9014981" y="3506433"/>
            <a:chExt cx="1291702" cy="795386"/>
          </a:xfrm>
        </p:grpSpPr>
        <p:sp>
          <p:nvSpPr>
            <p:cNvPr id="2698" name="Google Shape;2698;p24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9" name="Google Shape;2699;p24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0" name="Google Shape;2700;p24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1" name="Google Shape;2701;p24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2" name="Google Shape;2702;p24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3" name="Google Shape;2703;p24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4" name="Google Shape;2704;p24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5" name="Google Shape;2705;p24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6" name="Google Shape;2706;p24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07" name="Google Shape;2707;p24"/>
          <p:cNvSpPr/>
          <p:nvPr/>
        </p:nvSpPr>
        <p:spPr>
          <a:xfrm>
            <a:off x="104015" y="1010087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2">
  <p:cSld name="CUSTOM_9_1_1">
    <p:bg>
      <p:bgPr>
        <a:solidFill>
          <a:schemeClr val="lt1"/>
        </a:solidFill>
      </p:bgPr>
    </p:bg>
    <p:spTree>
      <p:nvGrpSpPr>
        <p:cNvPr id="2708" name="Shape 2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09" name="Google Shape;2709;p25"/>
          <p:cNvGrpSpPr/>
          <p:nvPr/>
        </p:nvGrpSpPr>
        <p:grpSpPr>
          <a:xfrm>
            <a:off x="112" y="-13650"/>
            <a:ext cx="9143897" cy="5180600"/>
            <a:chOff x="112" y="-13650"/>
            <a:chExt cx="9143897" cy="5180600"/>
          </a:xfrm>
        </p:grpSpPr>
        <p:cxnSp>
          <p:nvCxnSpPr>
            <p:cNvPr id="2710" name="Google Shape;2710;p25"/>
            <p:cNvCxnSpPr/>
            <p:nvPr/>
          </p:nvCxnSpPr>
          <p:spPr>
            <a:xfrm>
              <a:off x="1235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1" name="Google Shape;2711;p25"/>
            <p:cNvCxnSpPr/>
            <p:nvPr/>
          </p:nvCxnSpPr>
          <p:spPr>
            <a:xfrm>
              <a:off x="3309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2" name="Google Shape;2712;p25"/>
            <p:cNvCxnSpPr/>
            <p:nvPr/>
          </p:nvCxnSpPr>
          <p:spPr>
            <a:xfrm>
              <a:off x="5383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3" name="Google Shape;2713;p25"/>
            <p:cNvCxnSpPr/>
            <p:nvPr/>
          </p:nvCxnSpPr>
          <p:spPr>
            <a:xfrm>
              <a:off x="745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4" name="Google Shape;2714;p25"/>
            <p:cNvCxnSpPr/>
            <p:nvPr/>
          </p:nvCxnSpPr>
          <p:spPr>
            <a:xfrm>
              <a:off x="9532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5" name="Google Shape;2715;p25"/>
            <p:cNvCxnSpPr/>
            <p:nvPr/>
          </p:nvCxnSpPr>
          <p:spPr>
            <a:xfrm>
              <a:off x="11606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6" name="Google Shape;2716;p25"/>
            <p:cNvCxnSpPr/>
            <p:nvPr/>
          </p:nvCxnSpPr>
          <p:spPr>
            <a:xfrm>
              <a:off x="13680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7" name="Google Shape;2717;p25"/>
            <p:cNvCxnSpPr/>
            <p:nvPr/>
          </p:nvCxnSpPr>
          <p:spPr>
            <a:xfrm>
              <a:off x="15755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8" name="Google Shape;2718;p25"/>
            <p:cNvCxnSpPr/>
            <p:nvPr/>
          </p:nvCxnSpPr>
          <p:spPr>
            <a:xfrm>
              <a:off x="17829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19" name="Google Shape;2719;p25"/>
            <p:cNvCxnSpPr/>
            <p:nvPr/>
          </p:nvCxnSpPr>
          <p:spPr>
            <a:xfrm>
              <a:off x="19903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0" name="Google Shape;2720;p25"/>
            <p:cNvCxnSpPr/>
            <p:nvPr/>
          </p:nvCxnSpPr>
          <p:spPr>
            <a:xfrm>
              <a:off x="21977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1" name="Google Shape;2721;p25"/>
            <p:cNvCxnSpPr/>
            <p:nvPr/>
          </p:nvCxnSpPr>
          <p:spPr>
            <a:xfrm>
              <a:off x="24052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2" name="Google Shape;2722;p25"/>
            <p:cNvCxnSpPr/>
            <p:nvPr/>
          </p:nvCxnSpPr>
          <p:spPr>
            <a:xfrm>
              <a:off x="26126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3" name="Google Shape;2723;p25"/>
            <p:cNvCxnSpPr/>
            <p:nvPr/>
          </p:nvCxnSpPr>
          <p:spPr>
            <a:xfrm>
              <a:off x="28200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4" name="Google Shape;2724;p25"/>
            <p:cNvCxnSpPr/>
            <p:nvPr/>
          </p:nvCxnSpPr>
          <p:spPr>
            <a:xfrm>
              <a:off x="30274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5" name="Google Shape;2725;p25"/>
            <p:cNvCxnSpPr/>
            <p:nvPr/>
          </p:nvCxnSpPr>
          <p:spPr>
            <a:xfrm>
              <a:off x="32349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6" name="Google Shape;2726;p25"/>
            <p:cNvCxnSpPr/>
            <p:nvPr/>
          </p:nvCxnSpPr>
          <p:spPr>
            <a:xfrm>
              <a:off x="34423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7" name="Google Shape;2727;p25"/>
            <p:cNvCxnSpPr/>
            <p:nvPr/>
          </p:nvCxnSpPr>
          <p:spPr>
            <a:xfrm>
              <a:off x="36497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8" name="Google Shape;2728;p25"/>
            <p:cNvCxnSpPr/>
            <p:nvPr/>
          </p:nvCxnSpPr>
          <p:spPr>
            <a:xfrm>
              <a:off x="38571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29" name="Google Shape;2729;p25"/>
            <p:cNvCxnSpPr/>
            <p:nvPr/>
          </p:nvCxnSpPr>
          <p:spPr>
            <a:xfrm>
              <a:off x="40646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0" name="Google Shape;2730;p25"/>
            <p:cNvCxnSpPr/>
            <p:nvPr/>
          </p:nvCxnSpPr>
          <p:spPr>
            <a:xfrm>
              <a:off x="42720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1" name="Google Shape;2731;p25"/>
            <p:cNvCxnSpPr/>
            <p:nvPr/>
          </p:nvCxnSpPr>
          <p:spPr>
            <a:xfrm>
              <a:off x="44794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2" name="Google Shape;2732;p25"/>
            <p:cNvCxnSpPr/>
            <p:nvPr/>
          </p:nvCxnSpPr>
          <p:spPr>
            <a:xfrm>
              <a:off x="46868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3" name="Google Shape;2733;p25"/>
            <p:cNvCxnSpPr/>
            <p:nvPr/>
          </p:nvCxnSpPr>
          <p:spPr>
            <a:xfrm>
              <a:off x="48943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4" name="Google Shape;2734;p25"/>
            <p:cNvCxnSpPr/>
            <p:nvPr/>
          </p:nvCxnSpPr>
          <p:spPr>
            <a:xfrm>
              <a:off x="51017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5" name="Google Shape;2735;p25"/>
            <p:cNvCxnSpPr/>
            <p:nvPr/>
          </p:nvCxnSpPr>
          <p:spPr>
            <a:xfrm>
              <a:off x="53091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6" name="Google Shape;2736;p25"/>
            <p:cNvCxnSpPr/>
            <p:nvPr/>
          </p:nvCxnSpPr>
          <p:spPr>
            <a:xfrm>
              <a:off x="55165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7" name="Google Shape;2737;p25"/>
            <p:cNvCxnSpPr/>
            <p:nvPr/>
          </p:nvCxnSpPr>
          <p:spPr>
            <a:xfrm>
              <a:off x="61388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8" name="Google Shape;2738;p25"/>
            <p:cNvCxnSpPr/>
            <p:nvPr/>
          </p:nvCxnSpPr>
          <p:spPr>
            <a:xfrm>
              <a:off x="57240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39" name="Google Shape;2739;p25"/>
            <p:cNvCxnSpPr/>
            <p:nvPr/>
          </p:nvCxnSpPr>
          <p:spPr>
            <a:xfrm>
              <a:off x="59314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0" name="Google Shape;2740;p25"/>
            <p:cNvCxnSpPr/>
            <p:nvPr/>
          </p:nvCxnSpPr>
          <p:spPr>
            <a:xfrm>
              <a:off x="634627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1" name="Google Shape;2741;p25"/>
            <p:cNvCxnSpPr/>
            <p:nvPr/>
          </p:nvCxnSpPr>
          <p:spPr>
            <a:xfrm>
              <a:off x="65537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2" name="Google Shape;2742;p25"/>
            <p:cNvCxnSpPr/>
            <p:nvPr/>
          </p:nvCxnSpPr>
          <p:spPr>
            <a:xfrm>
              <a:off x="67611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3" name="Google Shape;2743;p25"/>
            <p:cNvCxnSpPr/>
            <p:nvPr/>
          </p:nvCxnSpPr>
          <p:spPr>
            <a:xfrm>
              <a:off x="69685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4" name="Google Shape;2744;p25"/>
            <p:cNvCxnSpPr/>
            <p:nvPr/>
          </p:nvCxnSpPr>
          <p:spPr>
            <a:xfrm>
              <a:off x="71759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5" name="Google Shape;2745;p25"/>
            <p:cNvCxnSpPr/>
            <p:nvPr/>
          </p:nvCxnSpPr>
          <p:spPr>
            <a:xfrm>
              <a:off x="738340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6" name="Google Shape;2746;p25"/>
            <p:cNvCxnSpPr/>
            <p:nvPr/>
          </p:nvCxnSpPr>
          <p:spPr>
            <a:xfrm>
              <a:off x="7590825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7" name="Google Shape;2747;p25"/>
            <p:cNvCxnSpPr/>
            <p:nvPr/>
          </p:nvCxnSpPr>
          <p:spPr>
            <a:xfrm>
              <a:off x="7798250" y="-38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8" name="Google Shape;2748;p25"/>
            <p:cNvCxnSpPr/>
            <p:nvPr/>
          </p:nvCxnSpPr>
          <p:spPr>
            <a:xfrm>
              <a:off x="80056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49" name="Google Shape;2749;p25"/>
            <p:cNvCxnSpPr/>
            <p:nvPr/>
          </p:nvCxnSpPr>
          <p:spPr>
            <a:xfrm>
              <a:off x="82131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0" name="Google Shape;2750;p25"/>
            <p:cNvCxnSpPr/>
            <p:nvPr/>
          </p:nvCxnSpPr>
          <p:spPr>
            <a:xfrm>
              <a:off x="842052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1" name="Google Shape;2751;p25"/>
            <p:cNvCxnSpPr/>
            <p:nvPr/>
          </p:nvCxnSpPr>
          <p:spPr>
            <a:xfrm>
              <a:off x="862795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2" name="Google Shape;2752;p25"/>
            <p:cNvCxnSpPr/>
            <p:nvPr/>
          </p:nvCxnSpPr>
          <p:spPr>
            <a:xfrm>
              <a:off x="8835375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3" name="Google Shape;2753;p25"/>
            <p:cNvCxnSpPr/>
            <p:nvPr/>
          </p:nvCxnSpPr>
          <p:spPr>
            <a:xfrm>
              <a:off x="9042800" y="-13650"/>
              <a:ext cx="0" cy="51708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4" name="Google Shape;2754;p25"/>
            <p:cNvCxnSpPr/>
            <p:nvPr/>
          </p:nvCxnSpPr>
          <p:spPr>
            <a:xfrm>
              <a:off x="4563412" y="-44261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5" name="Google Shape;2755;p25"/>
            <p:cNvCxnSpPr/>
            <p:nvPr/>
          </p:nvCxnSpPr>
          <p:spPr>
            <a:xfrm>
              <a:off x="4563412" y="-42187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6" name="Google Shape;2756;p25"/>
            <p:cNvCxnSpPr/>
            <p:nvPr/>
          </p:nvCxnSpPr>
          <p:spPr>
            <a:xfrm>
              <a:off x="4563412" y="-40112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7" name="Google Shape;2757;p25"/>
            <p:cNvCxnSpPr/>
            <p:nvPr/>
          </p:nvCxnSpPr>
          <p:spPr>
            <a:xfrm>
              <a:off x="4580710" y="-38038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8" name="Google Shape;2758;p25"/>
            <p:cNvCxnSpPr/>
            <p:nvPr/>
          </p:nvCxnSpPr>
          <p:spPr>
            <a:xfrm>
              <a:off x="4580710" y="-35964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59" name="Google Shape;2759;p25"/>
            <p:cNvCxnSpPr/>
            <p:nvPr/>
          </p:nvCxnSpPr>
          <p:spPr>
            <a:xfrm>
              <a:off x="4580710" y="-33890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0" name="Google Shape;2760;p25"/>
            <p:cNvCxnSpPr/>
            <p:nvPr/>
          </p:nvCxnSpPr>
          <p:spPr>
            <a:xfrm>
              <a:off x="4580710" y="-31815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1" name="Google Shape;2761;p25"/>
            <p:cNvCxnSpPr/>
            <p:nvPr/>
          </p:nvCxnSpPr>
          <p:spPr>
            <a:xfrm>
              <a:off x="4563412" y="-29741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2" name="Google Shape;2762;p25"/>
            <p:cNvCxnSpPr/>
            <p:nvPr/>
          </p:nvCxnSpPr>
          <p:spPr>
            <a:xfrm>
              <a:off x="4563412" y="-27667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3" name="Google Shape;2763;p25"/>
            <p:cNvCxnSpPr/>
            <p:nvPr/>
          </p:nvCxnSpPr>
          <p:spPr>
            <a:xfrm>
              <a:off x="4563412" y="-25593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4" name="Google Shape;2764;p25"/>
            <p:cNvCxnSpPr/>
            <p:nvPr/>
          </p:nvCxnSpPr>
          <p:spPr>
            <a:xfrm>
              <a:off x="4580710" y="-23518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5" name="Google Shape;2765;p25"/>
            <p:cNvCxnSpPr/>
            <p:nvPr/>
          </p:nvCxnSpPr>
          <p:spPr>
            <a:xfrm>
              <a:off x="4580710" y="-21444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6" name="Google Shape;2766;p25"/>
            <p:cNvCxnSpPr/>
            <p:nvPr/>
          </p:nvCxnSpPr>
          <p:spPr>
            <a:xfrm>
              <a:off x="4580710" y="-19370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7" name="Google Shape;2767;p25"/>
            <p:cNvCxnSpPr/>
            <p:nvPr/>
          </p:nvCxnSpPr>
          <p:spPr>
            <a:xfrm>
              <a:off x="4580710" y="-17296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8" name="Google Shape;2768;p25"/>
            <p:cNvCxnSpPr/>
            <p:nvPr/>
          </p:nvCxnSpPr>
          <p:spPr>
            <a:xfrm>
              <a:off x="4563412" y="-15221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69" name="Google Shape;2769;p25"/>
            <p:cNvCxnSpPr/>
            <p:nvPr/>
          </p:nvCxnSpPr>
          <p:spPr>
            <a:xfrm>
              <a:off x="4563412" y="-13147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0" name="Google Shape;2770;p25"/>
            <p:cNvCxnSpPr/>
            <p:nvPr/>
          </p:nvCxnSpPr>
          <p:spPr>
            <a:xfrm>
              <a:off x="4563412" y="-11073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1" name="Google Shape;2771;p25"/>
            <p:cNvCxnSpPr/>
            <p:nvPr/>
          </p:nvCxnSpPr>
          <p:spPr>
            <a:xfrm>
              <a:off x="4580710" y="-8999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2" name="Google Shape;2772;p25"/>
            <p:cNvCxnSpPr/>
            <p:nvPr/>
          </p:nvCxnSpPr>
          <p:spPr>
            <a:xfrm>
              <a:off x="4580710" y="-6924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3" name="Google Shape;2773;p25"/>
            <p:cNvCxnSpPr/>
            <p:nvPr/>
          </p:nvCxnSpPr>
          <p:spPr>
            <a:xfrm>
              <a:off x="4580710" y="-4850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4" name="Google Shape;2774;p25"/>
            <p:cNvCxnSpPr/>
            <p:nvPr/>
          </p:nvCxnSpPr>
          <p:spPr>
            <a:xfrm>
              <a:off x="4580710" y="-2776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5" name="Google Shape;2775;p25"/>
            <p:cNvCxnSpPr/>
            <p:nvPr/>
          </p:nvCxnSpPr>
          <p:spPr>
            <a:xfrm>
              <a:off x="4563412" y="-7020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6" name="Google Shape;2776;p25"/>
            <p:cNvCxnSpPr/>
            <p:nvPr/>
          </p:nvCxnSpPr>
          <p:spPr>
            <a:xfrm>
              <a:off x="4563412" y="13722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7" name="Google Shape;2777;p25"/>
            <p:cNvCxnSpPr/>
            <p:nvPr/>
          </p:nvCxnSpPr>
          <p:spPr>
            <a:xfrm>
              <a:off x="4563412" y="344650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2778" name="Google Shape;2778;p25"/>
            <p:cNvCxnSpPr/>
            <p:nvPr/>
          </p:nvCxnSpPr>
          <p:spPr>
            <a:xfrm>
              <a:off x="4580710" y="552075"/>
              <a:ext cx="0" cy="9126600"/>
            </a:xfrm>
            <a:prstGeom prst="straightConnector1">
              <a:avLst/>
            </a:prstGeom>
            <a:noFill/>
            <a:ln cap="flat" cmpd="sng" w="19050">
              <a:solidFill>
                <a:schemeClr val="accent3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779" name="Google Shape;2779;p25"/>
          <p:cNvGrpSpPr/>
          <p:nvPr/>
        </p:nvGrpSpPr>
        <p:grpSpPr>
          <a:xfrm>
            <a:off x="266405" y="261900"/>
            <a:ext cx="8620495" cy="4526400"/>
            <a:chOff x="266405" y="261900"/>
            <a:chExt cx="8620495" cy="4526400"/>
          </a:xfrm>
        </p:grpSpPr>
        <p:sp>
          <p:nvSpPr>
            <p:cNvPr id="2780" name="Google Shape;2780;p25"/>
            <p:cNvSpPr/>
            <p:nvPr/>
          </p:nvSpPr>
          <p:spPr>
            <a:xfrm>
              <a:off x="266405" y="261900"/>
              <a:ext cx="8611200" cy="4526400"/>
            </a:xfrm>
            <a:prstGeom prst="rect">
              <a:avLst/>
            </a:prstGeom>
            <a:solidFill>
              <a:schemeClr val="l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2781" name="Google Shape;2781;p25"/>
            <p:cNvCxnSpPr/>
            <p:nvPr/>
          </p:nvCxnSpPr>
          <p:spPr>
            <a:xfrm>
              <a:off x="274200" y="551300"/>
              <a:ext cx="86127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2782" name="Google Shape;2782;p25"/>
            <p:cNvSpPr/>
            <p:nvPr/>
          </p:nvSpPr>
          <p:spPr>
            <a:xfrm>
              <a:off x="593950" y="322825"/>
              <a:ext cx="7302300" cy="1566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3" name="Google Shape;2783;p25"/>
            <p:cNvSpPr/>
            <p:nvPr/>
          </p:nvSpPr>
          <p:spPr>
            <a:xfrm>
              <a:off x="349675" y="322826"/>
              <a:ext cx="164731" cy="156599"/>
            </a:xfrm>
            <a:custGeom>
              <a:rect b="b" l="l" r="r" t="t"/>
              <a:pathLst>
                <a:path extrusionOk="0" h="3293" w="3464">
                  <a:moveTo>
                    <a:pt x="1733" y="1"/>
                  </a:moveTo>
                  <a:lnTo>
                    <a:pt x="1195" y="1083"/>
                  </a:lnTo>
                  <a:lnTo>
                    <a:pt x="0" y="1256"/>
                  </a:lnTo>
                  <a:lnTo>
                    <a:pt x="866" y="2100"/>
                  </a:lnTo>
                  <a:lnTo>
                    <a:pt x="663" y="3293"/>
                  </a:lnTo>
                  <a:lnTo>
                    <a:pt x="1733" y="2727"/>
                  </a:lnTo>
                  <a:lnTo>
                    <a:pt x="2801" y="3293"/>
                  </a:lnTo>
                  <a:lnTo>
                    <a:pt x="2801" y="3293"/>
                  </a:lnTo>
                  <a:lnTo>
                    <a:pt x="2597" y="2100"/>
                  </a:lnTo>
                  <a:lnTo>
                    <a:pt x="3463" y="1256"/>
                  </a:lnTo>
                  <a:lnTo>
                    <a:pt x="2268" y="1083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chemeClr val="lt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2784" name="Google Shape;2784;p25"/>
            <p:cNvGrpSpPr/>
            <p:nvPr/>
          </p:nvGrpSpPr>
          <p:grpSpPr>
            <a:xfrm>
              <a:off x="8193875" y="322825"/>
              <a:ext cx="601487" cy="156597"/>
              <a:chOff x="8193875" y="322825"/>
              <a:chExt cx="601487" cy="156597"/>
            </a:xfrm>
          </p:grpSpPr>
          <p:sp>
            <p:nvSpPr>
              <p:cNvPr id="2785" name="Google Shape;2785;p25"/>
              <p:cNvSpPr/>
              <p:nvPr/>
            </p:nvSpPr>
            <p:spPr>
              <a:xfrm>
                <a:off x="8638765" y="3228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86" name="Google Shape;2786;p25"/>
              <p:cNvSpPr/>
              <p:nvPr/>
            </p:nvSpPr>
            <p:spPr>
              <a:xfrm>
                <a:off x="8416290" y="322825"/>
                <a:ext cx="156415" cy="156597"/>
              </a:xfrm>
              <a:custGeom>
                <a:rect b="b" l="l" r="r" t="t"/>
                <a:pathLst>
                  <a:path extrusionOk="0" h="2579" w="2576">
                    <a:moveTo>
                      <a:pt x="0" y="0"/>
                    </a:moveTo>
                    <a:lnTo>
                      <a:pt x="0" y="2579"/>
                    </a:lnTo>
                    <a:lnTo>
                      <a:pt x="2576" y="2579"/>
                    </a:lnTo>
                    <a:lnTo>
                      <a:pt x="2576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87" name="Google Shape;2787;p25"/>
              <p:cNvSpPr/>
              <p:nvPr/>
            </p:nvSpPr>
            <p:spPr>
              <a:xfrm>
                <a:off x="8193875" y="322825"/>
                <a:ext cx="156475" cy="156597"/>
              </a:xfrm>
              <a:custGeom>
                <a:rect b="b" l="l" r="r" t="t"/>
                <a:pathLst>
                  <a:path extrusionOk="0" h="2579" w="2577">
                    <a:moveTo>
                      <a:pt x="1" y="0"/>
                    </a:moveTo>
                    <a:lnTo>
                      <a:pt x="1" y="2579"/>
                    </a:lnTo>
                    <a:lnTo>
                      <a:pt x="2577" y="2579"/>
                    </a:lnTo>
                    <a:lnTo>
                      <a:pt x="2577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88" name="Google Shape;2788;p25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89" name="Google Shape;2789;p25"/>
              <p:cNvSpPr/>
              <p:nvPr/>
            </p:nvSpPr>
            <p:spPr>
              <a:xfrm>
                <a:off x="8676776" y="3610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90" name="Google Shape;2790;p25"/>
              <p:cNvSpPr/>
              <p:nvPr/>
            </p:nvSpPr>
            <p:spPr>
              <a:xfrm>
                <a:off x="8454786" y="361201"/>
                <a:ext cx="79847" cy="79847"/>
              </a:xfrm>
              <a:custGeom>
                <a:rect b="b" l="l" r="r" t="t"/>
                <a:pathLst>
                  <a:path extrusionOk="0" fill="none" h="1315" w="1315">
                    <a:moveTo>
                      <a:pt x="1" y="1"/>
                    </a:moveTo>
                    <a:lnTo>
                      <a:pt x="1314" y="1"/>
                    </a:lnTo>
                    <a:lnTo>
                      <a:pt x="1314" y="1314"/>
                    </a:lnTo>
                    <a:lnTo>
                      <a:pt x="1" y="1314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91" name="Google Shape;2791;p25"/>
              <p:cNvSpPr/>
              <p:nvPr/>
            </p:nvSpPr>
            <p:spPr>
              <a:xfrm>
                <a:off x="8232128" y="440990"/>
                <a:ext cx="79847" cy="61"/>
              </a:xfrm>
              <a:custGeom>
                <a:rect b="b" l="l" r="r" t="t"/>
                <a:pathLst>
                  <a:path extrusionOk="0" fill="none" h="1" w="1315">
                    <a:moveTo>
                      <a:pt x="1314" y="0"/>
                    </a:moveTo>
                    <a:lnTo>
                      <a:pt x="1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792" name="Google Shape;2792;p25"/>
          <p:cNvGrpSpPr/>
          <p:nvPr/>
        </p:nvGrpSpPr>
        <p:grpSpPr>
          <a:xfrm>
            <a:off x="121995" y="4474183"/>
            <a:ext cx="693060" cy="471304"/>
            <a:chOff x="4684413" y="2795724"/>
            <a:chExt cx="493703" cy="335758"/>
          </a:xfrm>
        </p:grpSpPr>
        <p:sp>
          <p:nvSpPr>
            <p:cNvPr id="2793" name="Google Shape;2793;p25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4" name="Google Shape;2794;p25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5" name="Google Shape;2795;p25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6" name="Google Shape;2796;p25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7" name="Google Shape;2797;p25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98" name="Google Shape;2798;p25"/>
          <p:cNvSpPr/>
          <p:nvPr/>
        </p:nvSpPr>
        <p:spPr>
          <a:xfrm>
            <a:off x="121990" y="883849"/>
            <a:ext cx="319181" cy="319349"/>
          </a:xfrm>
          <a:custGeom>
            <a:rect b="b" l="l" r="r" t="t"/>
            <a:pathLst>
              <a:path extrusionOk="0" h="3795" w="3793">
                <a:moveTo>
                  <a:pt x="1066" y="1"/>
                </a:moveTo>
                <a:lnTo>
                  <a:pt x="1" y="1066"/>
                </a:lnTo>
                <a:lnTo>
                  <a:pt x="830" y="1898"/>
                </a:lnTo>
                <a:lnTo>
                  <a:pt x="1" y="2729"/>
                </a:lnTo>
                <a:lnTo>
                  <a:pt x="1066" y="3795"/>
                </a:lnTo>
                <a:lnTo>
                  <a:pt x="1898" y="2963"/>
                </a:lnTo>
                <a:lnTo>
                  <a:pt x="2727" y="3795"/>
                </a:lnTo>
                <a:lnTo>
                  <a:pt x="3793" y="2729"/>
                </a:lnTo>
                <a:lnTo>
                  <a:pt x="2963" y="1898"/>
                </a:lnTo>
                <a:lnTo>
                  <a:pt x="3793" y="1066"/>
                </a:lnTo>
                <a:lnTo>
                  <a:pt x="2727" y="1"/>
                </a:lnTo>
                <a:lnTo>
                  <a:pt x="1898" y="832"/>
                </a:lnTo>
                <a:lnTo>
                  <a:pt x="1066" y="1"/>
                </a:lnTo>
                <a:close/>
              </a:path>
            </a:pathLst>
          </a:custGeom>
          <a:solidFill>
            <a:schemeClr val="accen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9" name="Google Shape;2799;p25"/>
          <p:cNvSpPr/>
          <p:nvPr/>
        </p:nvSpPr>
        <p:spPr>
          <a:xfrm>
            <a:off x="8754251" y="2635004"/>
            <a:ext cx="319172" cy="442076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5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34975" y="445025"/>
            <a:ext cx="76740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Krona One"/>
              <a:buNone/>
              <a:defRPr sz="2500">
                <a:solidFill>
                  <a:schemeClr val="dk1"/>
                </a:solidFill>
                <a:latin typeface="Krona One"/>
                <a:ea typeface="Krona One"/>
                <a:cs typeface="Krona One"/>
                <a:sym typeface="Kron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bril Fatface"/>
              <a:buNone/>
              <a:defRPr sz="35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34975" y="1152475"/>
            <a:ext cx="76740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●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1pPr>
            <a:lvl2pPr indent="-3175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○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■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●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○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■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●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○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chivo"/>
              <a:buChar char="■"/>
              <a:defRPr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://www.youtube.com/watch?v=2FLztmszILQ" TargetMode="External"/><Relationship Id="rId4" Type="http://schemas.openxmlformats.org/officeDocument/2006/relationships/image" Target="../media/image1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4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3" name="Shape 2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4" name="Google Shape;2804;p26"/>
          <p:cNvSpPr txBox="1"/>
          <p:nvPr>
            <p:ph type="title"/>
          </p:nvPr>
        </p:nvSpPr>
        <p:spPr>
          <a:xfrm>
            <a:off x="720000" y="594300"/>
            <a:ext cx="7294200" cy="389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BUSINESS LOGIC</a:t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Course Orientation</a:t>
            </a:r>
            <a:endParaRPr b="1" sz="30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151F29"/>
                </a:solidFill>
                <a:latin typeface="Work Sans ExtraBold"/>
                <a:ea typeface="Work Sans ExtraBold"/>
                <a:cs typeface="Work Sans ExtraBold"/>
                <a:sym typeface="Work Sans ExtraBold"/>
              </a:rPr>
              <a:t>(UNDERSTANDING BUSINESS LOGIC)</a:t>
            </a:r>
            <a:endParaRPr sz="3000">
              <a:solidFill>
                <a:srgbClr val="0A1D37"/>
              </a:solidFill>
              <a:latin typeface="Do Hyeon"/>
              <a:ea typeface="Do Hyeon"/>
              <a:cs typeface="Do Hyeon"/>
              <a:sym typeface="Do Hye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Week 1</a:t>
            </a:r>
            <a:endParaRPr b="1" sz="22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Lecturer:</a:t>
            </a:r>
            <a:endParaRPr b="1" sz="22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Fidela Reyes Balajadia</a:t>
            </a:r>
            <a:endParaRPr b="1" sz="24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Associate Professor 2</a:t>
            </a:r>
            <a:endParaRPr b="1" sz="22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University of the Assumption, Philippines</a:t>
            </a:r>
            <a:endParaRPr b="1" sz="22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8" name="Shape 28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9" name="Google Shape;2809;p27"/>
          <p:cNvSpPr txBox="1"/>
          <p:nvPr>
            <p:ph type="title"/>
          </p:nvPr>
        </p:nvSpPr>
        <p:spPr>
          <a:xfrm>
            <a:off x="576250" y="565575"/>
            <a:ext cx="7149600" cy="339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Lecture Learning Objectives: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270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the end of the lecture, you will be able to: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</a:t>
            </a: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Define business in the context of small and medium scale industries.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 Discuss the different kinds of businesses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 </a:t>
            </a:r>
            <a:r>
              <a:rPr lang="en" sz="1800">
                <a:solidFill>
                  <a:srgbClr val="191919"/>
                </a:solidFill>
                <a:latin typeface="Arial"/>
                <a:ea typeface="Arial"/>
                <a:cs typeface="Arial"/>
                <a:sym typeface="Arial"/>
              </a:rPr>
              <a:t>Understand the f</a:t>
            </a:r>
            <a:r>
              <a:rPr lang="en" sz="1800">
                <a:solidFill>
                  <a:srgbClr val="191919"/>
                </a:solidFill>
                <a:latin typeface="Lato"/>
                <a:ea typeface="Lato"/>
                <a:cs typeface="Lato"/>
                <a:sym typeface="Lato"/>
              </a:rPr>
              <a:t>actors Affecting the Choice of Channel of Distribution</a:t>
            </a:r>
            <a:endParaRPr sz="1800">
              <a:solidFill>
                <a:srgbClr val="19191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 Differentiate product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characteristics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from consumer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characteristics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 Identify the objectives of the business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3" name="Shape 2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4" name="Google Shape;2814;p28"/>
          <p:cNvSpPr txBox="1"/>
          <p:nvPr>
            <p:ph type="title"/>
          </p:nvPr>
        </p:nvSpPr>
        <p:spPr>
          <a:xfrm>
            <a:off x="576250" y="714975"/>
            <a:ext cx="7491300" cy="324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Lecture Learning Objectives:</a:t>
            </a:r>
            <a:endParaRPr b="1"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1270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the end of the lecture, you will be able to: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</a:t>
            </a: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Differentiate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net profit from net loss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 Discuss the classifications of products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  Enumerate the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further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classifications of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consumer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goods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 Differentiate producer goods from 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consumer</a:t>
            </a: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goods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 Explain the classification of consumer goods and </a:t>
            </a:r>
            <a:b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industrial goods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8" name="Shape 2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9" name="Google Shape;2819;p29"/>
          <p:cNvSpPr txBox="1"/>
          <p:nvPr>
            <p:ph type="ctrTitle"/>
          </p:nvPr>
        </p:nvSpPr>
        <p:spPr>
          <a:xfrm>
            <a:off x="918163" y="1009588"/>
            <a:ext cx="7307700" cy="25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DEFINITION OF Business </a:t>
            </a:r>
            <a:endParaRPr i="1">
              <a:solidFill>
                <a:schemeClr val="accent2"/>
              </a:solidFill>
            </a:endParaRPr>
          </a:p>
        </p:txBody>
      </p:sp>
      <p:cxnSp>
        <p:nvCxnSpPr>
          <p:cNvPr id="2820" name="Google Shape;2820;p29"/>
          <p:cNvCxnSpPr/>
          <p:nvPr/>
        </p:nvCxnSpPr>
        <p:spPr>
          <a:xfrm>
            <a:off x="4580710" y="4493150"/>
            <a:ext cx="0" cy="912660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2821" name="Google Shape;2821;p29"/>
          <p:cNvGrpSpPr/>
          <p:nvPr/>
        </p:nvGrpSpPr>
        <p:grpSpPr>
          <a:xfrm>
            <a:off x="7505950" y="1141375"/>
            <a:ext cx="601487" cy="156597"/>
            <a:chOff x="8193875" y="322825"/>
            <a:chExt cx="601487" cy="156597"/>
          </a:xfrm>
        </p:grpSpPr>
        <p:sp>
          <p:nvSpPr>
            <p:cNvPr id="2822" name="Google Shape;2822;p29"/>
            <p:cNvSpPr/>
            <p:nvPr/>
          </p:nvSpPr>
          <p:spPr>
            <a:xfrm>
              <a:off x="8638765" y="3228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3" name="Google Shape;2823;p29"/>
            <p:cNvSpPr/>
            <p:nvPr/>
          </p:nvSpPr>
          <p:spPr>
            <a:xfrm>
              <a:off x="8416290" y="322825"/>
              <a:ext cx="156415" cy="156597"/>
            </a:xfrm>
            <a:custGeom>
              <a:rect b="b" l="l" r="r" t="t"/>
              <a:pathLst>
                <a:path extrusionOk="0" h="2579" w="2576">
                  <a:moveTo>
                    <a:pt x="0" y="0"/>
                  </a:moveTo>
                  <a:lnTo>
                    <a:pt x="0" y="2579"/>
                  </a:lnTo>
                  <a:lnTo>
                    <a:pt x="2576" y="2579"/>
                  </a:lnTo>
                  <a:lnTo>
                    <a:pt x="2576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4" name="Google Shape;2824;p29"/>
            <p:cNvSpPr/>
            <p:nvPr/>
          </p:nvSpPr>
          <p:spPr>
            <a:xfrm>
              <a:off x="8193875" y="322825"/>
              <a:ext cx="156475" cy="156597"/>
            </a:xfrm>
            <a:custGeom>
              <a:rect b="b" l="l" r="r" t="t"/>
              <a:pathLst>
                <a:path extrusionOk="0" h="2579" w="2577">
                  <a:moveTo>
                    <a:pt x="1" y="0"/>
                  </a:moveTo>
                  <a:lnTo>
                    <a:pt x="1" y="2579"/>
                  </a:lnTo>
                  <a:lnTo>
                    <a:pt x="2577" y="2579"/>
                  </a:lnTo>
                  <a:lnTo>
                    <a:pt x="2577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5" name="Google Shape;2825;p29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6" name="Google Shape;2826;p29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7" name="Google Shape;2827;p29"/>
            <p:cNvSpPr/>
            <p:nvPr/>
          </p:nvSpPr>
          <p:spPr>
            <a:xfrm>
              <a:off x="8454786" y="361201"/>
              <a:ext cx="79847" cy="79847"/>
            </a:xfrm>
            <a:custGeom>
              <a:rect b="b" l="l" r="r" t="t"/>
              <a:pathLst>
                <a:path extrusionOk="0" fill="none" h="1315" w="1315">
                  <a:moveTo>
                    <a:pt x="1" y="1"/>
                  </a:moveTo>
                  <a:lnTo>
                    <a:pt x="1314" y="1"/>
                  </a:lnTo>
                  <a:lnTo>
                    <a:pt x="1314" y="1314"/>
                  </a:lnTo>
                  <a:lnTo>
                    <a:pt x="1" y="1314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8" name="Google Shape;2828;p29"/>
            <p:cNvSpPr/>
            <p:nvPr/>
          </p:nvSpPr>
          <p:spPr>
            <a:xfrm>
              <a:off x="8232128" y="440990"/>
              <a:ext cx="79847" cy="61"/>
            </a:xfrm>
            <a:custGeom>
              <a:rect b="b" l="l" r="r" t="t"/>
              <a:pathLst>
                <a:path extrusionOk="0" fill="none" h="1" w="1315">
                  <a:moveTo>
                    <a:pt x="1314" y="0"/>
                  </a:moveTo>
                  <a:lnTo>
                    <a:pt x="1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29" name="Google Shape;2829;p29"/>
          <p:cNvGrpSpPr/>
          <p:nvPr/>
        </p:nvGrpSpPr>
        <p:grpSpPr>
          <a:xfrm>
            <a:off x="-171112" y="3039572"/>
            <a:ext cx="1160786" cy="1353165"/>
            <a:chOff x="71725" y="2151904"/>
            <a:chExt cx="1229255" cy="1432982"/>
          </a:xfrm>
        </p:grpSpPr>
        <p:sp>
          <p:nvSpPr>
            <p:cNvPr id="2830" name="Google Shape;2830;p29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1" name="Google Shape;2831;p29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2" name="Google Shape;2832;p29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3" name="Google Shape;2833;p29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4" name="Google Shape;2834;p29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5" name="Google Shape;2835;p29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6" name="Google Shape;2836;p29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7" name="Google Shape;2837;p29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8" name="Google Shape;2838;p29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9" name="Google Shape;2839;p29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0" name="Google Shape;2840;p29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1" name="Google Shape;2841;p29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2" name="Google Shape;2842;p29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3" name="Google Shape;2843;p29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4" name="Google Shape;2844;p29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5" name="Google Shape;2845;p29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6" name="Google Shape;2846;p29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7" name="Google Shape;2847;p29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8" name="Google Shape;2848;p29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9" name="Google Shape;2849;p29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0" name="Google Shape;2850;p29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1" name="Google Shape;2851;p29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2" name="Google Shape;2852;p29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3" name="Google Shape;2853;p29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4" name="Google Shape;2854;p29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5" name="Google Shape;2855;p29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6" name="Google Shape;2856;p29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7" name="Google Shape;2857;p29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8" name="Google Shape;2858;p29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9" name="Google Shape;2859;p29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0" name="Google Shape;2860;p29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1" name="Google Shape;2861;p29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2" name="Google Shape;2862;p29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3" name="Google Shape;2863;p29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4" name="Google Shape;2864;p29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5" name="Google Shape;2865;p29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6" name="Google Shape;2866;p29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7" name="Google Shape;2867;p29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8" name="Google Shape;2868;p29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69" name="Google Shape;2869;p29"/>
          <p:cNvGrpSpPr/>
          <p:nvPr/>
        </p:nvGrpSpPr>
        <p:grpSpPr>
          <a:xfrm>
            <a:off x="7680065" y="3920247"/>
            <a:ext cx="988023" cy="608391"/>
            <a:chOff x="9014981" y="3506433"/>
            <a:chExt cx="1291702" cy="795386"/>
          </a:xfrm>
        </p:grpSpPr>
        <p:sp>
          <p:nvSpPr>
            <p:cNvPr id="2870" name="Google Shape;2870;p29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1" name="Google Shape;2871;p29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2" name="Google Shape;2872;p29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3" name="Google Shape;2873;p29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4" name="Google Shape;2874;p29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5" name="Google Shape;2875;p29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6" name="Google Shape;2876;p29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7" name="Google Shape;2877;p29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8" name="Google Shape;2878;p29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79" name="Google Shape;2879;p29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2880" name="Google Shape;2880;p29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1" name="Google Shape;2881;p29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2" name="Google Shape;2882;p29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3" name="Google Shape;2883;p29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7" name="Shape 2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88" name="Google Shape;2888;p30"/>
          <p:cNvGrpSpPr/>
          <p:nvPr/>
        </p:nvGrpSpPr>
        <p:grpSpPr>
          <a:xfrm rot="-5400000">
            <a:off x="2448781" y="116582"/>
            <a:ext cx="2088068" cy="3272416"/>
            <a:chOff x="6424521" y="147909"/>
            <a:chExt cx="627160" cy="982855"/>
          </a:xfrm>
        </p:grpSpPr>
        <p:sp>
          <p:nvSpPr>
            <p:cNvPr id="2889" name="Google Shape;2889;p30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0" name="Google Shape;2890;p30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1" name="Google Shape;2891;p30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2" name="Google Shape;2892;p30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3" name="Google Shape;2893;p30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4" name="Google Shape;2894;p30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5" name="Google Shape;2895;p30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6" name="Google Shape;2896;p30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7" name="Google Shape;2897;p30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8" name="Google Shape;2898;p30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9" name="Google Shape;2899;p30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0" name="Google Shape;2900;p30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1" name="Google Shape;2901;p30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2" name="Google Shape;2902;p30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3" name="Google Shape;2903;p30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4" name="Google Shape;2904;p30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5" name="Google Shape;2905;p30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6" name="Google Shape;2906;p30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7" name="Google Shape;2907;p30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8" name="Google Shape;2908;p30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9" name="Google Shape;2909;p30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0" name="Google Shape;2910;p30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1" name="Google Shape;2911;p30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2" name="Google Shape;2912;p30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3" name="Google Shape;2913;p30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4" name="Google Shape;2914;p30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5" name="Google Shape;2915;p30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6" name="Google Shape;2916;p30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7" name="Google Shape;2917;p30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8" name="Google Shape;2918;p30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9" name="Google Shape;2919;p30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0" name="Google Shape;2920;p30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1" name="Google Shape;2921;p30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2" name="Google Shape;2922;p30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3" name="Google Shape;2923;p30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4" name="Google Shape;2924;p30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5" name="Google Shape;2925;p30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6" name="Google Shape;2926;p30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7" name="Google Shape;2927;p30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8" name="Google Shape;2928;p30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9" name="Google Shape;2929;p30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0" name="Google Shape;2930;p30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1" name="Google Shape;2931;p30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2" name="Google Shape;2932;p30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3" name="Google Shape;2933;p30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4" name="Google Shape;2934;p30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5" name="Google Shape;2935;p30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6" name="Google Shape;2936;p30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37" name="Google Shape;2937;p30"/>
          <p:cNvGrpSpPr/>
          <p:nvPr/>
        </p:nvGrpSpPr>
        <p:grpSpPr>
          <a:xfrm>
            <a:off x="765301" y="923207"/>
            <a:ext cx="5884633" cy="3446605"/>
            <a:chOff x="734975" y="965838"/>
            <a:chExt cx="4786200" cy="3211821"/>
          </a:xfrm>
        </p:grpSpPr>
        <p:grpSp>
          <p:nvGrpSpPr>
            <p:cNvPr id="2938" name="Google Shape;2938;p30"/>
            <p:cNvGrpSpPr/>
            <p:nvPr/>
          </p:nvGrpSpPr>
          <p:grpSpPr>
            <a:xfrm>
              <a:off x="734975" y="965838"/>
              <a:ext cx="4786200" cy="3211800"/>
              <a:chOff x="842800" y="1237250"/>
              <a:chExt cx="4786200" cy="3211800"/>
            </a:xfrm>
          </p:grpSpPr>
          <p:sp>
            <p:nvSpPr>
              <p:cNvPr id="2939" name="Google Shape;2939;p30"/>
              <p:cNvSpPr/>
              <p:nvPr/>
            </p:nvSpPr>
            <p:spPr>
              <a:xfrm>
                <a:off x="842800" y="1237250"/>
                <a:ext cx="4786200" cy="32118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2940" name="Google Shape;2940;p30"/>
              <p:cNvGrpSpPr/>
              <p:nvPr/>
            </p:nvGrpSpPr>
            <p:grpSpPr>
              <a:xfrm>
                <a:off x="900241" y="1310209"/>
                <a:ext cx="127229" cy="149098"/>
                <a:chOff x="9831291" y="1558709"/>
                <a:chExt cx="127229" cy="149098"/>
              </a:xfrm>
            </p:grpSpPr>
            <p:sp>
              <p:nvSpPr>
                <p:cNvPr id="2941" name="Google Shape;2941;p30"/>
                <p:cNvSpPr/>
                <p:nvPr/>
              </p:nvSpPr>
              <p:spPr>
                <a:xfrm>
                  <a:off x="9831291" y="1558709"/>
                  <a:ext cx="127229" cy="149098"/>
                </a:xfrm>
                <a:custGeom>
                  <a:rect b="b" l="l" r="r" t="t"/>
                  <a:pathLst>
                    <a:path extrusionOk="0" h="2579" w="2579">
                      <a:moveTo>
                        <a:pt x="1" y="0"/>
                      </a:moveTo>
                      <a:lnTo>
                        <a:pt x="1" y="2579"/>
                      </a:lnTo>
                      <a:lnTo>
                        <a:pt x="2579" y="2579"/>
                      </a:lnTo>
                      <a:lnTo>
                        <a:pt x="2579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42" name="Google Shape;2942;p30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1323"/>
                      </a:moveTo>
                      <a:lnTo>
                        <a:pt x="1325" y="0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43" name="Google Shape;2943;p30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0"/>
                      </a:moveTo>
                      <a:lnTo>
                        <a:pt x="1325" y="1323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2944" name="Google Shape;2944;p30"/>
            <p:cNvSpPr/>
            <p:nvPr/>
          </p:nvSpPr>
          <p:spPr>
            <a:xfrm>
              <a:off x="5393828" y="965859"/>
              <a:ext cx="127200" cy="3211800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5" name="Google Shape;2945;p30"/>
            <p:cNvSpPr/>
            <p:nvPr/>
          </p:nvSpPr>
          <p:spPr>
            <a:xfrm>
              <a:off x="5393828" y="1307409"/>
              <a:ext cx="127200" cy="20688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6" name="Google Shape;2946;p30"/>
            <p:cNvSpPr/>
            <p:nvPr/>
          </p:nvSpPr>
          <p:spPr>
            <a:xfrm>
              <a:off x="5393828" y="9658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7" name="Google Shape;2947;p30"/>
            <p:cNvSpPr/>
            <p:nvPr/>
          </p:nvSpPr>
          <p:spPr>
            <a:xfrm>
              <a:off x="5422576" y="997984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8" name="Google Shape;2948;p30"/>
            <p:cNvSpPr/>
            <p:nvPr/>
          </p:nvSpPr>
          <p:spPr>
            <a:xfrm>
              <a:off x="5393828" y="40285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9" name="Google Shape;2949;p30"/>
            <p:cNvSpPr/>
            <p:nvPr/>
          </p:nvSpPr>
          <p:spPr>
            <a:xfrm rot="10800000">
              <a:off x="5422528" y="4067109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50" name="Google Shape;2950;p30"/>
          <p:cNvSpPr txBox="1"/>
          <p:nvPr>
            <p:ph idx="1" type="subTitle"/>
          </p:nvPr>
        </p:nvSpPr>
        <p:spPr>
          <a:xfrm>
            <a:off x="988775" y="1460850"/>
            <a:ext cx="5084700" cy="236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An enterprising entity or organization that conducts professional activities with the goal of making a profit.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2951" name="Google Shape;2951;p30"/>
          <p:cNvGrpSpPr/>
          <p:nvPr/>
        </p:nvGrpSpPr>
        <p:grpSpPr>
          <a:xfrm>
            <a:off x="537095" y="3986758"/>
            <a:ext cx="693060" cy="471304"/>
            <a:chOff x="4684413" y="2795724"/>
            <a:chExt cx="493703" cy="335758"/>
          </a:xfrm>
        </p:grpSpPr>
        <p:sp>
          <p:nvSpPr>
            <p:cNvPr id="2952" name="Google Shape;2952;p30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3" name="Google Shape;2953;p30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4" name="Google Shape;2954;p30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5" name="Google Shape;2955;p30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6" name="Google Shape;2956;p30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57" name="Google Shape;2957;p30"/>
          <p:cNvSpPr/>
          <p:nvPr/>
        </p:nvSpPr>
        <p:spPr>
          <a:xfrm>
            <a:off x="4866701" y="405215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958" name="Google Shape;2958;p30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2959" name="Google Shape;2959;p30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0" name="Google Shape;2960;p30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1" name="Google Shape;2961;p30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2" name="Google Shape;2962;p30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63" name="Google Shape;2963;p30"/>
          <p:cNvGrpSpPr/>
          <p:nvPr/>
        </p:nvGrpSpPr>
        <p:grpSpPr>
          <a:xfrm>
            <a:off x="6138988" y="2857389"/>
            <a:ext cx="2875112" cy="1776039"/>
            <a:chOff x="6138988" y="2857389"/>
            <a:chExt cx="2875112" cy="1776039"/>
          </a:xfrm>
        </p:grpSpPr>
        <p:grpSp>
          <p:nvGrpSpPr>
            <p:cNvPr id="2964" name="Google Shape;2964;p30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2965" name="Google Shape;2965;p30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66" name="Google Shape;2966;p30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67" name="Google Shape;2967;p30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968" name="Google Shape;2968;p30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2969" name="Google Shape;2969;p30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2970" name="Google Shape;2970;p30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1" name="Google Shape;2971;p30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2" name="Google Shape;2972;p30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3" name="Google Shape;2973;p30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4" name="Google Shape;2974;p30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5" name="Google Shape;2975;p30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6" name="Google Shape;2976;p30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7" name="Google Shape;2977;p30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8" name="Google Shape;2978;p30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79" name="Google Shape;2979;p30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0" name="Google Shape;2980;p30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1" name="Google Shape;2981;p30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2" name="Google Shape;2982;p30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3" name="Google Shape;2983;p30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4" name="Google Shape;2984;p30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5" name="Google Shape;2985;p30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6" name="Google Shape;2986;p30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7" name="Google Shape;2987;p30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8" name="Google Shape;2988;p30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89" name="Google Shape;2989;p30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90" name="Google Shape;2990;p30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2991" name="Google Shape;2991;p30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2992" name="Google Shape;2992;p30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2993" name="Google Shape;2993;p30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7" name="Shape 2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8" name="Google Shape;2998;p31"/>
          <p:cNvSpPr txBox="1"/>
          <p:nvPr>
            <p:ph type="title"/>
          </p:nvPr>
        </p:nvSpPr>
        <p:spPr>
          <a:xfrm>
            <a:off x="856050" y="1472625"/>
            <a:ext cx="7431000" cy="275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An organization or enterprising entity engaged in commercial, </a:t>
            </a:r>
            <a:r>
              <a:rPr lang="en" sz="2300"/>
              <a:t>industrial</a:t>
            </a:r>
            <a:r>
              <a:rPr lang="en" sz="2300"/>
              <a:t> or professional activities with the primary </a:t>
            </a:r>
            <a:r>
              <a:rPr lang="en" sz="2300"/>
              <a:t>purpose</a:t>
            </a:r>
            <a:r>
              <a:rPr lang="en" sz="2300"/>
              <a:t> of making a </a:t>
            </a:r>
            <a:r>
              <a:rPr lang="en" sz="2300"/>
              <a:t>profit.</a:t>
            </a:r>
            <a:endParaRPr sz="230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2" name="Shape 30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3" name="Google Shape;3003;p32"/>
          <p:cNvSpPr txBox="1"/>
          <p:nvPr>
            <p:ph type="title"/>
          </p:nvPr>
        </p:nvSpPr>
        <p:spPr>
          <a:xfrm>
            <a:off x="749700" y="1390400"/>
            <a:ext cx="7644600" cy="301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Any lawful economic activity concerned with the production and </a:t>
            </a:r>
            <a:r>
              <a:rPr lang="en" sz="2300"/>
              <a:t>distribution</a:t>
            </a:r>
            <a:r>
              <a:rPr lang="en" sz="2300"/>
              <a:t> of goods and services.</a:t>
            </a:r>
            <a:endParaRPr sz="2300">
              <a:solidFill>
                <a:schemeClr val="accent2"/>
              </a:solidFill>
            </a:endParaRPr>
          </a:p>
        </p:txBody>
      </p:sp>
      <p:grpSp>
        <p:nvGrpSpPr>
          <p:cNvPr id="3004" name="Google Shape;3004;p32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005" name="Google Shape;3005;p32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6" name="Google Shape;3006;p32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7" name="Google Shape;3007;p32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8" name="Google Shape;3008;p32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2" name="Shape 3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3" name="Google Shape;3013;p33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An economic legal activity which is intended to produce or provide goods and services with the intention of maximizing profits.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014" name="Google Shape;3014;p33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3015" name="Google Shape;3015;p33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6" name="Google Shape;3016;p33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7" name="Google Shape;3017;p33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18" name="Google Shape;3018;p33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019" name="Google Shape;3019;p33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0" name="Google Shape;3020;p33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1" name="Google Shape;3021;p33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2" name="Google Shape;3022;p33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23" name="Google Shape;3023;p33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3024" name="Google Shape;3024;p3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5" name="Google Shape;3025;p3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6" name="Google Shape;3026;p3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7" name="Google Shape;3027;p3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8" name="Google Shape;3028;p33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9" name="Google Shape;3029;p3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0" name="Google Shape;3030;p3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1" name="Google Shape;3031;p33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2" name="Google Shape;3032;p33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33" name="Google Shape;3033;p33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034" name="Google Shape;3034;p33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3035" name="Google Shape;3035;p33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036" name="Google Shape;3036;p33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037" name="Google Shape;3037;p33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38" name="Google Shape;3038;p33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39" name="Google Shape;3039;p33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0" name="Google Shape;3040;p33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1" name="Google Shape;3041;p33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2" name="Google Shape;3042;p33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3" name="Google Shape;3043;p33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4" name="Google Shape;3044;p33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5" name="Google Shape;3045;p33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6" name="Google Shape;3046;p33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7" name="Google Shape;3047;p33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8" name="Google Shape;3048;p33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49" name="Google Shape;3049;p33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0" name="Google Shape;3050;p33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1" name="Google Shape;3051;p33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2" name="Google Shape;3052;p33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3" name="Google Shape;3053;p33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4" name="Google Shape;3054;p33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5" name="Google Shape;3055;p33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6" name="Google Shape;3056;p33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7" name="Google Shape;3057;p33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58" name="Google Shape;3058;p33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059" name="Google Shape;3059;p33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060" name="Google Shape;3060;p33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3061" name="Google Shape;3061;p33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062" name="Google Shape;3062;p33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63" name="Google Shape;3063;p3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64" name="Google Shape;3064;p3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8" name="Shape 3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9" name="Google Shape;3069;p34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Krona One"/>
                <a:ea typeface="Krona One"/>
                <a:cs typeface="Krona One"/>
                <a:sym typeface="Krona One"/>
              </a:rPr>
              <a:t>Three kinds of Business:</a:t>
            </a:r>
            <a:endParaRPr sz="28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Commerce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-	wholesaler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-	retailer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070" name="Google Shape;3070;p34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3071" name="Google Shape;3071;p34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2" name="Google Shape;3072;p34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3" name="Google Shape;3073;p34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74" name="Google Shape;3074;p34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075" name="Google Shape;3075;p34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6" name="Google Shape;3076;p34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7" name="Google Shape;3077;p34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8" name="Google Shape;3078;p34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79" name="Google Shape;3079;p34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3080" name="Google Shape;3080;p34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1" name="Google Shape;3081;p34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2" name="Google Shape;3082;p34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3" name="Google Shape;3083;p34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4" name="Google Shape;3084;p34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5" name="Google Shape;3085;p34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6" name="Google Shape;3086;p34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7" name="Google Shape;3087;p34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8" name="Google Shape;3088;p34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89" name="Google Shape;3089;p34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090" name="Google Shape;3090;p34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3091" name="Google Shape;3091;p34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092" name="Google Shape;3092;p34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093" name="Google Shape;3093;p34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4" name="Google Shape;3094;p34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5" name="Google Shape;3095;p34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6" name="Google Shape;3096;p34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7" name="Google Shape;3097;p34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8" name="Google Shape;3098;p34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099" name="Google Shape;3099;p34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0" name="Google Shape;3100;p34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1" name="Google Shape;3101;p34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2" name="Google Shape;3102;p34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3" name="Google Shape;3103;p34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4" name="Google Shape;3104;p34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5" name="Google Shape;3105;p34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6" name="Google Shape;3106;p34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7" name="Google Shape;3107;p34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8" name="Google Shape;3108;p34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09" name="Google Shape;3109;p34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10" name="Google Shape;3110;p34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11" name="Google Shape;3111;p34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12" name="Google Shape;3112;p34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13" name="Google Shape;3113;p34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14" name="Google Shape;3114;p34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115" name="Google Shape;3115;p34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116" name="Google Shape;3116;p34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3117" name="Google Shape;3117;p34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118" name="Google Shape;3118;p34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19" name="Google Shape;3119;p34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20" name="Google Shape;3120;p34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4" name="Shape 3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5" name="Google Shape;3125;p35"/>
          <p:cNvSpPr txBox="1"/>
          <p:nvPr>
            <p:ph type="title"/>
          </p:nvPr>
        </p:nvSpPr>
        <p:spPr>
          <a:xfrm>
            <a:off x="749700" y="882475"/>
            <a:ext cx="7114800" cy="307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A channel of distribution maybe a wholesaler, a retailer or both</a:t>
            </a:r>
            <a:r>
              <a:rPr lang="en" sz="2300"/>
              <a:t>.</a:t>
            </a:r>
            <a:endParaRPr sz="23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/>
              <a:t>Wholesaler</a:t>
            </a:r>
            <a:r>
              <a:rPr lang="en" sz="2300"/>
              <a:t> sells products in </a:t>
            </a:r>
            <a:r>
              <a:rPr lang="en" sz="2300"/>
              <a:t>large</a:t>
            </a:r>
            <a:r>
              <a:rPr lang="en" sz="2300"/>
              <a:t> quantities to other sellers or </a:t>
            </a:r>
            <a:r>
              <a:rPr lang="en" sz="2300" u="sng"/>
              <a:t>industrial users</a:t>
            </a:r>
            <a:r>
              <a:rPr lang="en" sz="2300"/>
              <a:t> are those who use your product as a component, ingredient or input to their own production.</a:t>
            </a:r>
            <a:endParaRPr sz="23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9" name="Shape 3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0" name="Google Shape;3130;p36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>
                <a:latin typeface="Krona One"/>
                <a:ea typeface="Krona One"/>
                <a:cs typeface="Krona One"/>
                <a:sym typeface="Krona One"/>
              </a:rPr>
              <a:t>Industrial</a:t>
            </a:r>
            <a:r>
              <a:rPr lang="en" sz="2300" u="sng">
                <a:latin typeface="Krona One"/>
                <a:ea typeface="Krona One"/>
                <a:cs typeface="Krona One"/>
                <a:sym typeface="Krona One"/>
              </a:rPr>
              <a:t> users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 seldom sells to the consumers or final users.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>
                <a:latin typeface="Krona One"/>
                <a:ea typeface="Krona One"/>
                <a:cs typeface="Krona One"/>
                <a:sym typeface="Krona One"/>
              </a:rPr>
              <a:t>Retailer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 sells directly to the consumers or final users.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131" name="Google Shape;3131;p36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3132" name="Google Shape;3132;p36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3" name="Google Shape;3133;p36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4" name="Google Shape;3134;p36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35" name="Google Shape;3135;p36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136" name="Google Shape;3136;p36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7" name="Google Shape;3137;p36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8" name="Google Shape;3138;p36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9" name="Google Shape;3139;p36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40" name="Google Shape;3140;p36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3141" name="Google Shape;3141;p3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2" name="Google Shape;3142;p3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3" name="Google Shape;3143;p3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4" name="Google Shape;3144;p3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5" name="Google Shape;3145;p36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6" name="Google Shape;3146;p3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7" name="Google Shape;3147;p3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8" name="Google Shape;3148;p36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9" name="Google Shape;3149;p36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50" name="Google Shape;3150;p36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151" name="Google Shape;3151;p36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3152" name="Google Shape;3152;p36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153" name="Google Shape;3153;p36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154" name="Google Shape;3154;p36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55" name="Google Shape;3155;p36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56" name="Google Shape;3156;p36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57" name="Google Shape;3157;p36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58" name="Google Shape;3158;p36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59" name="Google Shape;3159;p36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0" name="Google Shape;3160;p36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1" name="Google Shape;3161;p36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2" name="Google Shape;3162;p36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3" name="Google Shape;3163;p36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4" name="Google Shape;3164;p36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5" name="Google Shape;3165;p36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6" name="Google Shape;3166;p36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7" name="Google Shape;3167;p36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8" name="Google Shape;3168;p36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69" name="Google Shape;3169;p36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0" name="Google Shape;3170;p36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1" name="Google Shape;3171;p36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2" name="Google Shape;3172;p36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3" name="Google Shape;3173;p36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4" name="Google Shape;3174;p36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175" name="Google Shape;3175;p36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176" name="Google Shape;3176;p36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177" name="Google Shape;3177;p36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3178" name="Google Shape;3178;p36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179" name="Google Shape;3179;p36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80" name="Google Shape;3180;p36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81" name="Google Shape;3181;p36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5" name="Shape 3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6" name="Google Shape;3186;p37"/>
          <p:cNvSpPr txBox="1"/>
          <p:nvPr>
            <p:ph type="title"/>
          </p:nvPr>
        </p:nvSpPr>
        <p:spPr>
          <a:xfrm>
            <a:off x="2059900" y="718575"/>
            <a:ext cx="5039700" cy="172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0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Factors Affecting the Choice of Channel of Distribution</a:t>
            </a:r>
            <a:endParaRPr b="1" sz="30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</p:txBody>
      </p:sp>
      <p:grpSp>
        <p:nvGrpSpPr>
          <p:cNvPr id="3187" name="Google Shape;3187;p37"/>
          <p:cNvGrpSpPr/>
          <p:nvPr/>
        </p:nvGrpSpPr>
        <p:grpSpPr>
          <a:xfrm>
            <a:off x="2174040" y="4311512"/>
            <a:ext cx="156597" cy="156597"/>
            <a:chOff x="9831290" y="1558725"/>
            <a:chExt cx="156597" cy="156597"/>
          </a:xfrm>
        </p:grpSpPr>
        <p:sp>
          <p:nvSpPr>
            <p:cNvPr id="3188" name="Google Shape;3188;p37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9" name="Google Shape;3189;p3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0" name="Google Shape;3190;p3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191" name="Google Shape;3191;p37"/>
          <p:cNvSpPr/>
          <p:nvPr/>
        </p:nvSpPr>
        <p:spPr>
          <a:xfrm>
            <a:off x="3435987" y="1800600"/>
            <a:ext cx="463260" cy="463800"/>
          </a:xfrm>
          <a:custGeom>
            <a:rect b="b" l="l" r="r" t="t"/>
            <a:pathLst>
              <a:path extrusionOk="0" h="10872" w="10860">
                <a:moveTo>
                  <a:pt x="5430" y="1"/>
                </a:moveTo>
                <a:cubicBezTo>
                  <a:pt x="3990" y="1"/>
                  <a:pt x="2608" y="560"/>
                  <a:pt x="1596" y="1584"/>
                </a:cubicBezTo>
                <a:cubicBezTo>
                  <a:pt x="561" y="2620"/>
                  <a:pt x="1" y="3989"/>
                  <a:pt x="1" y="5430"/>
                </a:cubicBezTo>
                <a:cubicBezTo>
                  <a:pt x="1" y="6561"/>
                  <a:pt x="346" y="7645"/>
                  <a:pt x="1001" y="8573"/>
                </a:cubicBezTo>
                <a:cubicBezTo>
                  <a:pt x="1632" y="9466"/>
                  <a:pt x="2513" y="10145"/>
                  <a:pt x="3537" y="10538"/>
                </a:cubicBezTo>
                <a:cubicBezTo>
                  <a:pt x="3559" y="10544"/>
                  <a:pt x="3579" y="10547"/>
                  <a:pt x="3599" y="10547"/>
                </a:cubicBezTo>
                <a:cubicBezTo>
                  <a:pt x="3656" y="10547"/>
                  <a:pt x="3704" y="10522"/>
                  <a:pt x="3740" y="10478"/>
                </a:cubicBezTo>
                <a:cubicBezTo>
                  <a:pt x="3763" y="10443"/>
                  <a:pt x="3763" y="10395"/>
                  <a:pt x="3763" y="10371"/>
                </a:cubicBezTo>
                <a:lnTo>
                  <a:pt x="3763" y="7275"/>
                </a:lnTo>
                <a:cubicBezTo>
                  <a:pt x="3763" y="7180"/>
                  <a:pt x="3692" y="7097"/>
                  <a:pt x="3585" y="7097"/>
                </a:cubicBezTo>
                <a:lnTo>
                  <a:pt x="2156" y="7097"/>
                </a:lnTo>
                <a:lnTo>
                  <a:pt x="2156" y="5835"/>
                </a:lnTo>
                <a:lnTo>
                  <a:pt x="3585" y="5835"/>
                </a:lnTo>
                <a:cubicBezTo>
                  <a:pt x="3680" y="5835"/>
                  <a:pt x="3763" y="5751"/>
                  <a:pt x="3763" y="5656"/>
                </a:cubicBezTo>
                <a:lnTo>
                  <a:pt x="3763" y="5430"/>
                </a:lnTo>
                <a:cubicBezTo>
                  <a:pt x="3763" y="3942"/>
                  <a:pt x="5180" y="2632"/>
                  <a:pt x="6799" y="2632"/>
                </a:cubicBezTo>
                <a:lnTo>
                  <a:pt x="7550" y="2632"/>
                </a:lnTo>
                <a:lnTo>
                  <a:pt x="7550" y="3894"/>
                </a:lnTo>
                <a:lnTo>
                  <a:pt x="6799" y="3894"/>
                </a:lnTo>
                <a:cubicBezTo>
                  <a:pt x="6311" y="3894"/>
                  <a:pt x="5883" y="4025"/>
                  <a:pt x="5561" y="4287"/>
                </a:cubicBezTo>
                <a:cubicBezTo>
                  <a:pt x="5228" y="4561"/>
                  <a:pt x="5025" y="4966"/>
                  <a:pt x="5025" y="5430"/>
                </a:cubicBezTo>
                <a:lnTo>
                  <a:pt x="5025" y="5656"/>
                </a:lnTo>
                <a:cubicBezTo>
                  <a:pt x="5025" y="5740"/>
                  <a:pt x="5109" y="5835"/>
                  <a:pt x="5204" y="5835"/>
                </a:cubicBezTo>
                <a:lnTo>
                  <a:pt x="5883" y="5835"/>
                </a:lnTo>
                <a:cubicBezTo>
                  <a:pt x="5966" y="5835"/>
                  <a:pt x="6061" y="5751"/>
                  <a:pt x="6061" y="5656"/>
                </a:cubicBezTo>
                <a:cubicBezTo>
                  <a:pt x="6061" y="5561"/>
                  <a:pt x="5978" y="5478"/>
                  <a:pt x="5883" y="5478"/>
                </a:cubicBezTo>
                <a:lnTo>
                  <a:pt x="5371" y="5478"/>
                </a:lnTo>
                <a:lnTo>
                  <a:pt x="5371" y="5418"/>
                </a:lnTo>
                <a:cubicBezTo>
                  <a:pt x="5371" y="4525"/>
                  <a:pt x="6145" y="4204"/>
                  <a:pt x="6799" y="4204"/>
                </a:cubicBezTo>
                <a:lnTo>
                  <a:pt x="7704" y="4204"/>
                </a:lnTo>
                <a:cubicBezTo>
                  <a:pt x="7800" y="4204"/>
                  <a:pt x="7883" y="4132"/>
                  <a:pt x="7883" y="4025"/>
                </a:cubicBezTo>
                <a:lnTo>
                  <a:pt x="7883" y="2418"/>
                </a:lnTo>
                <a:cubicBezTo>
                  <a:pt x="7883" y="2334"/>
                  <a:pt x="7811" y="2239"/>
                  <a:pt x="7704" y="2239"/>
                </a:cubicBezTo>
                <a:lnTo>
                  <a:pt x="6799" y="2239"/>
                </a:lnTo>
                <a:cubicBezTo>
                  <a:pt x="5966" y="2239"/>
                  <a:pt x="5121" y="2572"/>
                  <a:pt x="4466" y="3156"/>
                </a:cubicBezTo>
                <a:cubicBezTo>
                  <a:pt x="3799" y="3763"/>
                  <a:pt x="3418" y="4549"/>
                  <a:pt x="3418" y="5382"/>
                </a:cubicBezTo>
                <a:lnTo>
                  <a:pt x="3418" y="5442"/>
                </a:lnTo>
                <a:lnTo>
                  <a:pt x="1989" y="5442"/>
                </a:lnTo>
                <a:cubicBezTo>
                  <a:pt x="1906" y="5442"/>
                  <a:pt x="1811" y="5513"/>
                  <a:pt x="1811" y="5620"/>
                </a:cubicBezTo>
                <a:lnTo>
                  <a:pt x="1811" y="7228"/>
                </a:lnTo>
                <a:cubicBezTo>
                  <a:pt x="1811" y="7323"/>
                  <a:pt x="1894" y="7406"/>
                  <a:pt x="1989" y="7406"/>
                </a:cubicBezTo>
                <a:lnTo>
                  <a:pt x="3418" y="7406"/>
                </a:lnTo>
                <a:lnTo>
                  <a:pt x="3418" y="10085"/>
                </a:lnTo>
                <a:cubicBezTo>
                  <a:pt x="1561" y="9300"/>
                  <a:pt x="346" y="7442"/>
                  <a:pt x="346" y="5418"/>
                </a:cubicBezTo>
                <a:cubicBezTo>
                  <a:pt x="346" y="2596"/>
                  <a:pt x="2620" y="322"/>
                  <a:pt x="5430" y="322"/>
                </a:cubicBezTo>
                <a:cubicBezTo>
                  <a:pt x="8228" y="322"/>
                  <a:pt x="10526" y="2620"/>
                  <a:pt x="10526" y="5418"/>
                </a:cubicBezTo>
                <a:cubicBezTo>
                  <a:pt x="10526" y="8228"/>
                  <a:pt x="8240" y="10502"/>
                  <a:pt x="5430" y="10502"/>
                </a:cubicBezTo>
                <a:lnTo>
                  <a:pt x="5371" y="10502"/>
                </a:lnTo>
                <a:lnTo>
                  <a:pt x="5371" y="7418"/>
                </a:lnTo>
                <a:lnTo>
                  <a:pt x="7728" y="7418"/>
                </a:lnTo>
                <a:cubicBezTo>
                  <a:pt x="7811" y="7418"/>
                  <a:pt x="7907" y="7347"/>
                  <a:pt x="7907" y="7240"/>
                </a:cubicBezTo>
                <a:lnTo>
                  <a:pt x="7907" y="5656"/>
                </a:lnTo>
                <a:cubicBezTo>
                  <a:pt x="7907" y="5561"/>
                  <a:pt x="7823" y="5478"/>
                  <a:pt x="7728" y="5478"/>
                </a:cubicBezTo>
                <a:lnTo>
                  <a:pt x="6728" y="5478"/>
                </a:lnTo>
                <a:cubicBezTo>
                  <a:pt x="6633" y="5478"/>
                  <a:pt x="6549" y="5549"/>
                  <a:pt x="6549" y="5656"/>
                </a:cubicBezTo>
                <a:cubicBezTo>
                  <a:pt x="6549" y="5740"/>
                  <a:pt x="6621" y="5835"/>
                  <a:pt x="6728" y="5835"/>
                </a:cubicBezTo>
                <a:lnTo>
                  <a:pt x="7561" y="5835"/>
                </a:lnTo>
                <a:lnTo>
                  <a:pt x="7561" y="7097"/>
                </a:lnTo>
                <a:lnTo>
                  <a:pt x="5204" y="7097"/>
                </a:lnTo>
                <a:cubicBezTo>
                  <a:pt x="5121" y="7097"/>
                  <a:pt x="5025" y="7168"/>
                  <a:pt x="5025" y="7275"/>
                </a:cubicBezTo>
                <a:lnTo>
                  <a:pt x="5025" y="10693"/>
                </a:lnTo>
                <a:cubicBezTo>
                  <a:pt x="5025" y="10788"/>
                  <a:pt x="5109" y="10859"/>
                  <a:pt x="5192" y="10871"/>
                </a:cubicBezTo>
                <a:lnTo>
                  <a:pt x="5430" y="10871"/>
                </a:lnTo>
                <a:cubicBezTo>
                  <a:pt x="6871" y="10871"/>
                  <a:pt x="8240" y="10312"/>
                  <a:pt x="9276" y="9288"/>
                </a:cubicBezTo>
                <a:cubicBezTo>
                  <a:pt x="10300" y="8252"/>
                  <a:pt x="10859" y="6883"/>
                  <a:pt x="10859" y="5442"/>
                </a:cubicBezTo>
                <a:cubicBezTo>
                  <a:pt x="10859" y="3989"/>
                  <a:pt x="10300" y="2620"/>
                  <a:pt x="9276" y="1584"/>
                </a:cubicBezTo>
                <a:cubicBezTo>
                  <a:pt x="8240" y="560"/>
                  <a:pt x="6871" y="1"/>
                  <a:pt x="543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192" name="Google Shape;3192;p37"/>
          <p:cNvGrpSpPr/>
          <p:nvPr/>
        </p:nvGrpSpPr>
        <p:grpSpPr>
          <a:xfrm>
            <a:off x="4038583" y="1800506"/>
            <a:ext cx="463784" cy="463237"/>
            <a:chOff x="3303268" y="3817349"/>
            <a:chExt cx="346056" cy="345674"/>
          </a:xfrm>
        </p:grpSpPr>
        <p:sp>
          <p:nvSpPr>
            <p:cNvPr id="3193" name="Google Shape;3193;p37"/>
            <p:cNvSpPr/>
            <p:nvPr/>
          </p:nvSpPr>
          <p:spPr>
            <a:xfrm>
              <a:off x="3303268" y="3817349"/>
              <a:ext cx="346056" cy="345674"/>
            </a:xfrm>
            <a:custGeom>
              <a:rect b="b" l="l" r="r" t="t"/>
              <a:pathLst>
                <a:path extrusionOk="0" h="10860" w="10872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4" name="Google Shape;3194;p37"/>
            <p:cNvSpPr/>
            <p:nvPr/>
          </p:nvSpPr>
          <p:spPr>
            <a:xfrm>
              <a:off x="3368074" y="3882537"/>
              <a:ext cx="215298" cy="215298"/>
            </a:xfrm>
            <a:custGeom>
              <a:rect b="b" l="l" r="r" t="t"/>
              <a:pathLst>
                <a:path extrusionOk="0" h="6764" w="6764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5" name="Google Shape;3195;p37"/>
            <p:cNvSpPr/>
            <p:nvPr/>
          </p:nvSpPr>
          <p:spPr>
            <a:xfrm>
              <a:off x="3418143" y="3933656"/>
              <a:ext cx="114811" cy="112742"/>
            </a:xfrm>
            <a:custGeom>
              <a:rect b="b" l="l" r="r" t="t"/>
              <a:pathLst>
                <a:path extrusionOk="0" h="3542" w="3607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6" name="Google Shape;3196;p37"/>
            <p:cNvSpPr/>
            <p:nvPr/>
          </p:nvSpPr>
          <p:spPr>
            <a:xfrm>
              <a:off x="3519298" y="3910197"/>
              <a:ext cx="29570" cy="29220"/>
            </a:xfrm>
            <a:custGeom>
              <a:rect b="b" l="l" r="r" t="t"/>
              <a:pathLst>
                <a:path extrusionOk="0" h="918" w="929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97" name="Google Shape;3197;p37"/>
          <p:cNvGrpSpPr/>
          <p:nvPr/>
        </p:nvGrpSpPr>
        <p:grpSpPr>
          <a:xfrm>
            <a:off x="4641492" y="1800506"/>
            <a:ext cx="463784" cy="463237"/>
            <a:chOff x="3752358" y="3817349"/>
            <a:chExt cx="346056" cy="345674"/>
          </a:xfrm>
        </p:grpSpPr>
        <p:sp>
          <p:nvSpPr>
            <p:cNvPr id="3198" name="Google Shape;3198;p37"/>
            <p:cNvSpPr/>
            <p:nvPr/>
          </p:nvSpPr>
          <p:spPr>
            <a:xfrm>
              <a:off x="3752358" y="3817349"/>
              <a:ext cx="346056" cy="345674"/>
            </a:xfrm>
            <a:custGeom>
              <a:rect b="b" l="l" r="r" t="t"/>
              <a:pathLst>
                <a:path extrusionOk="0" h="10860" w="10872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28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9" name="Google Shape;3199;p37"/>
            <p:cNvSpPr/>
            <p:nvPr/>
          </p:nvSpPr>
          <p:spPr>
            <a:xfrm>
              <a:off x="3831933" y="3955682"/>
              <a:ext cx="47809" cy="120540"/>
            </a:xfrm>
            <a:custGeom>
              <a:rect b="b" l="l" r="r" t="t"/>
              <a:pathLst>
                <a:path extrusionOk="0" h="3787" w="1502">
                  <a:moveTo>
                    <a:pt x="1168" y="346"/>
                  </a:moveTo>
                  <a:lnTo>
                    <a:pt x="1168" y="3430"/>
                  </a:lnTo>
                  <a:lnTo>
                    <a:pt x="358" y="3430"/>
                  </a:lnTo>
                  <a:lnTo>
                    <a:pt x="358" y="346"/>
                  </a:lnTo>
                  <a:close/>
                  <a:moveTo>
                    <a:pt x="180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72" y="3787"/>
                    <a:pt x="180" y="3787"/>
                  </a:cubicBezTo>
                  <a:lnTo>
                    <a:pt x="1323" y="3787"/>
                  </a:lnTo>
                  <a:cubicBezTo>
                    <a:pt x="1418" y="3787"/>
                    <a:pt x="1501" y="3715"/>
                    <a:pt x="1501" y="3608"/>
                  </a:cubicBezTo>
                  <a:lnTo>
                    <a:pt x="1501" y="179"/>
                  </a:lnTo>
                  <a:cubicBezTo>
                    <a:pt x="1501" y="72"/>
                    <a:pt x="1430" y="1"/>
                    <a:pt x="132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0" name="Google Shape;3200;p37"/>
            <p:cNvSpPr/>
            <p:nvPr/>
          </p:nvSpPr>
          <p:spPr>
            <a:xfrm>
              <a:off x="3824739" y="3890112"/>
              <a:ext cx="55002" cy="55002"/>
            </a:xfrm>
            <a:custGeom>
              <a:rect b="b" l="l" r="r" t="t"/>
              <a:pathLst>
                <a:path extrusionOk="0" h="1728" w="1728">
                  <a:moveTo>
                    <a:pt x="870" y="334"/>
                  </a:moveTo>
                  <a:cubicBezTo>
                    <a:pt x="1156" y="334"/>
                    <a:pt x="1394" y="572"/>
                    <a:pt x="1394" y="846"/>
                  </a:cubicBezTo>
                  <a:cubicBezTo>
                    <a:pt x="1394" y="1132"/>
                    <a:pt x="1156" y="1370"/>
                    <a:pt x="870" y="1370"/>
                  </a:cubicBezTo>
                  <a:cubicBezTo>
                    <a:pt x="584" y="1370"/>
                    <a:pt x="346" y="1132"/>
                    <a:pt x="346" y="846"/>
                  </a:cubicBezTo>
                  <a:cubicBezTo>
                    <a:pt x="346" y="572"/>
                    <a:pt x="584" y="334"/>
                    <a:pt x="870" y="334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1" name="Google Shape;3201;p37"/>
            <p:cNvSpPr/>
            <p:nvPr/>
          </p:nvSpPr>
          <p:spPr>
            <a:xfrm>
              <a:off x="3904696" y="3955682"/>
              <a:ext cx="128148" cy="120540"/>
            </a:xfrm>
            <a:custGeom>
              <a:rect b="b" l="l" r="r" t="t"/>
              <a:pathLst>
                <a:path extrusionOk="0" h="3787" w="4026">
                  <a:moveTo>
                    <a:pt x="191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84" y="3787"/>
                    <a:pt x="191" y="3787"/>
                  </a:cubicBezTo>
                  <a:lnTo>
                    <a:pt x="1334" y="3787"/>
                  </a:lnTo>
                  <a:cubicBezTo>
                    <a:pt x="1418" y="3787"/>
                    <a:pt x="1513" y="3715"/>
                    <a:pt x="1513" y="3608"/>
                  </a:cubicBezTo>
                  <a:lnTo>
                    <a:pt x="1513" y="2382"/>
                  </a:lnTo>
                  <a:cubicBezTo>
                    <a:pt x="1513" y="1977"/>
                    <a:pt x="1596" y="1501"/>
                    <a:pt x="2037" y="1501"/>
                  </a:cubicBezTo>
                  <a:cubicBezTo>
                    <a:pt x="2347" y="1501"/>
                    <a:pt x="2477" y="1763"/>
                    <a:pt x="2525" y="2060"/>
                  </a:cubicBezTo>
                  <a:cubicBezTo>
                    <a:pt x="2537" y="2156"/>
                    <a:pt x="2608" y="2215"/>
                    <a:pt x="2692" y="2215"/>
                  </a:cubicBezTo>
                  <a:cubicBezTo>
                    <a:pt x="2787" y="2215"/>
                    <a:pt x="2870" y="2120"/>
                    <a:pt x="2847" y="2025"/>
                  </a:cubicBezTo>
                  <a:cubicBezTo>
                    <a:pt x="2763" y="1465"/>
                    <a:pt x="2477" y="1155"/>
                    <a:pt x="2013" y="1155"/>
                  </a:cubicBezTo>
                  <a:cubicBezTo>
                    <a:pt x="1465" y="1155"/>
                    <a:pt x="1156" y="1608"/>
                    <a:pt x="1156" y="2382"/>
                  </a:cubicBezTo>
                  <a:lnTo>
                    <a:pt x="1156" y="3430"/>
                  </a:lnTo>
                  <a:lnTo>
                    <a:pt x="346" y="3430"/>
                  </a:lnTo>
                  <a:lnTo>
                    <a:pt x="346" y="358"/>
                  </a:lnTo>
                  <a:lnTo>
                    <a:pt x="918" y="358"/>
                  </a:lnTo>
                  <a:lnTo>
                    <a:pt x="918" y="572"/>
                  </a:lnTo>
                  <a:cubicBezTo>
                    <a:pt x="918" y="632"/>
                    <a:pt x="930" y="679"/>
                    <a:pt x="977" y="715"/>
                  </a:cubicBezTo>
                  <a:cubicBezTo>
                    <a:pt x="1007" y="733"/>
                    <a:pt x="1043" y="742"/>
                    <a:pt x="1078" y="742"/>
                  </a:cubicBezTo>
                  <a:cubicBezTo>
                    <a:pt x="1114" y="742"/>
                    <a:pt x="1150" y="733"/>
                    <a:pt x="1180" y="715"/>
                  </a:cubicBezTo>
                  <a:cubicBezTo>
                    <a:pt x="1477" y="477"/>
                    <a:pt x="1835" y="358"/>
                    <a:pt x="2227" y="358"/>
                  </a:cubicBezTo>
                  <a:cubicBezTo>
                    <a:pt x="3204" y="358"/>
                    <a:pt x="3656" y="1191"/>
                    <a:pt x="3656" y="2001"/>
                  </a:cubicBezTo>
                  <a:lnTo>
                    <a:pt x="3656" y="3430"/>
                  </a:lnTo>
                  <a:lnTo>
                    <a:pt x="2847" y="3430"/>
                  </a:lnTo>
                  <a:lnTo>
                    <a:pt x="2847" y="2870"/>
                  </a:lnTo>
                  <a:cubicBezTo>
                    <a:pt x="2847" y="2775"/>
                    <a:pt x="2775" y="2703"/>
                    <a:pt x="2692" y="2703"/>
                  </a:cubicBezTo>
                  <a:cubicBezTo>
                    <a:pt x="2597" y="2703"/>
                    <a:pt x="2525" y="2775"/>
                    <a:pt x="2525" y="2870"/>
                  </a:cubicBezTo>
                  <a:lnTo>
                    <a:pt x="2525" y="3596"/>
                  </a:lnTo>
                  <a:cubicBezTo>
                    <a:pt x="2525" y="3691"/>
                    <a:pt x="2597" y="3775"/>
                    <a:pt x="2704" y="3775"/>
                  </a:cubicBezTo>
                  <a:lnTo>
                    <a:pt x="3847" y="3775"/>
                  </a:lnTo>
                  <a:cubicBezTo>
                    <a:pt x="3942" y="3775"/>
                    <a:pt x="4025" y="3703"/>
                    <a:pt x="4025" y="3596"/>
                  </a:cubicBezTo>
                  <a:lnTo>
                    <a:pt x="4025" y="1989"/>
                  </a:lnTo>
                  <a:cubicBezTo>
                    <a:pt x="4025" y="810"/>
                    <a:pt x="3299" y="1"/>
                    <a:pt x="2239" y="1"/>
                  </a:cubicBezTo>
                  <a:cubicBezTo>
                    <a:pt x="1894" y="1"/>
                    <a:pt x="1573" y="84"/>
                    <a:pt x="1275" y="251"/>
                  </a:cubicBezTo>
                  <a:lnTo>
                    <a:pt x="1275" y="179"/>
                  </a:lnTo>
                  <a:cubicBezTo>
                    <a:pt x="1275" y="84"/>
                    <a:pt x="1204" y="1"/>
                    <a:pt x="10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02" name="Google Shape;3202;p37"/>
          <p:cNvGrpSpPr/>
          <p:nvPr/>
        </p:nvGrpSpPr>
        <p:grpSpPr>
          <a:xfrm>
            <a:off x="5244230" y="1800478"/>
            <a:ext cx="463784" cy="463237"/>
            <a:chOff x="2238181" y="4120624"/>
            <a:chExt cx="346056" cy="345674"/>
          </a:xfrm>
        </p:grpSpPr>
        <p:grpSp>
          <p:nvGrpSpPr>
            <p:cNvPr id="3203" name="Google Shape;3203;p37"/>
            <p:cNvGrpSpPr/>
            <p:nvPr/>
          </p:nvGrpSpPr>
          <p:grpSpPr>
            <a:xfrm>
              <a:off x="2309155" y="4177413"/>
              <a:ext cx="203862" cy="231903"/>
              <a:chOff x="1512725" y="258500"/>
              <a:chExt cx="4570900" cy="5199625"/>
            </a:xfrm>
          </p:grpSpPr>
          <p:sp>
            <p:nvSpPr>
              <p:cNvPr id="3204" name="Google Shape;3204;p37"/>
              <p:cNvSpPr/>
              <p:nvPr/>
            </p:nvSpPr>
            <p:spPr>
              <a:xfrm>
                <a:off x="1512725" y="2700900"/>
                <a:ext cx="2654475" cy="2757225"/>
              </a:xfrm>
              <a:custGeom>
                <a:rect b="b" l="l" r="r" t="t"/>
                <a:pathLst>
                  <a:path extrusionOk="0" h="110289" w="106179">
                    <a:moveTo>
                      <a:pt x="19199" y="1"/>
                    </a:moveTo>
                    <a:cubicBezTo>
                      <a:pt x="18076" y="1"/>
                      <a:pt x="16954" y="466"/>
                      <a:pt x="16148" y="1404"/>
                    </a:cubicBezTo>
                    <a:cubicBezTo>
                      <a:pt x="5840" y="13310"/>
                      <a:pt x="1" y="28739"/>
                      <a:pt x="33" y="44494"/>
                    </a:cubicBezTo>
                    <a:cubicBezTo>
                      <a:pt x="33" y="62077"/>
                      <a:pt x="6916" y="78582"/>
                      <a:pt x="19442" y="91010"/>
                    </a:cubicBezTo>
                    <a:cubicBezTo>
                      <a:pt x="31968" y="103439"/>
                      <a:pt x="48572" y="110289"/>
                      <a:pt x="66252" y="110289"/>
                    </a:cubicBezTo>
                    <a:cubicBezTo>
                      <a:pt x="69546" y="110289"/>
                      <a:pt x="72939" y="110060"/>
                      <a:pt x="76201" y="109571"/>
                    </a:cubicBezTo>
                    <a:cubicBezTo>
                      <a:pt x="86248" y="108071"/>
                      <a:pt x="95675" y="104352"/>
                      <a:pt x="103895" y="98643"/>
                    </a:cubicBezTo>
                    <a:cubicBezTo>
                      <a:pt x="105983" y="97208"/>
                      <a:pt x="106179" y="94272"/>
                      <a:pt x="104417" y="92478"/>
                    </a:cubicBezTo>
                    <a:cubicBezTo>
                      <a:pt x="104384" y="92348"/>
                      <a:pt x="104384" y="92315"/>
                      <a:pt x="104352" y="92315"/>
                    </a:cubicBezTo>
                    <a:cubicBezTo>
                      <a:pt x="103555" y="91537"/>
                      <a:pt x="102517" y="91128"/>
                      <a:pt x="101470" y="91128"/>
                    </a:cubicBezTo>
                    <a:cubicBezTo>
                      <a:pt x="100673" y="91128"/>
                      <a:pt x="99870" y="91365"/>
                      <a:pt x="99165" y="91859"/>
                    </a:cubicBezTo>
                    <a:cubicBezTo>
                      <a:pt x="91956" y="96849"/>
                      <a:pt x="83769" y="100111"/>
                      <a:pt x="74994" y="101416"/>
                    </a:cubicBezTo>
                    <a:cubicBezTo>
                      <a:pt x="72091" y="101808"/>
                      <a:pt x="69155" y="102069"/>
                      <a:pt x="66252" y="102069"/>
                    </a:cubicBezTo>
                    <a:cubicBezTo>
                      <a:pt x="50757" y="102069"/>
                      <a:pt x="36176" y="96066"/>
                      <a:pt x="25216" y="85171"/>
                    </a:cubicBezTo>
                    <a:cubicBezTo>
                      <a:pt x="14256" y="74309"/>
                      <a:pt x="8221" y="59826"/>
                      <a:pt x="8188" y="44462"/>
                    </a:cubicBezTo>
                    <a:cubicBezTo>
                      <a:pt x="8188" y="30664"/>
                      <a:pt x="13277" y="17126"/>
                      <a:pt x="22313" y="6721"/>
                    </a:cubicBezTo>
                    <a:cubicBezTo>
                      <a:pt x="23650" y="5188"/>
                      <a:pt x="23650" y="2904"/>
                      <a:pt x="22248" y="1404"/>
                    </a:cubicBezTo>
                    <a:lnTo>
                      <a:pt x="22215" y="1338"/>
                    </a:lnTo>
                    <a:cubicBezTo>
                      <a:pt x="21407" y="449"/>
                      <a:pt x="20302" y="1"/>
                      <a:pt x="191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05" name="Google Shape;3205;p37"/>
              <p:cNvSpPr/>
              <p:nvPr/>
            </p:nvSpPr>
            <p:spPr>
              <a:xfrm>
                <a:off x="2323325" y="258500"/>
                <a:ext cx="3760300" cy="4390225"/>
              </a:xfrm>
              <a:custGeom>
                <a:rect b="b" l="l" r="r" t="t"/>
                <a:pathLst>
                  <a:path extrusionOk="0" h="175609" w="150412">
                    <a:moveTo>
                      <a:pt x="63610" y="0"/>
                    </a:moveTo>
                    <a:cubicBezTo>
                      <a:pt x="61359" y="0"/>
                      <a:pt x="59532" y="1827"/>
                      <a:pt x="59532" y="4078"/>
                    </a:cubicBezTo>
                    <a:lnTo>
                      <a:pt x="59532" y="93228"/>
                    </a:lnTo>
                    <a:lnTo>
                      <a:pt x="59467" y="142060"/>
                    </a:lnTo>
                    <a:cubicBezTo>
                      <a:pt x="59467" y="153020"/>
                      <a:pt x="52421" y="162741"/>
                      <a:pt x="41950" y="166199"/>
                    </a:cubicBezTo>
                    <a:cubicBezTo>
                      <a:pt x="39320" y="167047"/>
                      <a:pt x="36616" y="167503"/>
                      <a:pt x="33881" y="167503"/>
                    </a:cubicBezTo>
                    <a:cubicBezTo>
                      <a:pt x="33462" y="167503"/>
                      <a:pt x="33042" y="167493"/>
                      <a:pt x="32621" y="167471"/>
                    </a:cubicBezTo>
                    <a:cubicBezTo>
                      <a:pt x="19181" y="166818"/>
                      <a:pt x="8515" y="155793"/>
                      <a:pt x="8319" y="142419"/>
                    </a:cubicBezTo>
                    <a:cubicBezTo>
                      <a:pt x="8221" y="135569"/>
                      <a:pt x="10798" y="129143"/>
                      <a:pt x="15593" y="124250"/>
                    </a:cubicBezTo>
                    <a:cubicBezTo>
                      <a:pt x="20454" y="119291"/>
                      <a:pt x="26978" y="116584"/>
                      <a:pt x="33926" y="116584"/>
                    </a:cubicBezTo>
                    <a:cubicBezTo>
                      <a:pt x="36633" y="116584"/>
                      <a:pt x="39373" y="117041"/>
                      <a:pt x="41983" y="117889"/>
                    </a:cubicBezTo>
                    <a:cubicBezTo>
                      <a:pt x="42399" y="118019"/>
                      <a:pt x="42825" y="118082"/>
                      <a:pt x="43246" y="118082"/>
                    </a:cubicBezTo>
                    <a:cubicBezTo>
                      <a:pt x="44409" y="118082"/>
                      <a:pt x="45540" y="117600"/>
                      <a:pt x="46354" y="116714"/>
                    </a:cubicBezTo>
                    <a:cubicBezTo>
                      <a:pt x="47006" y="115931"/>
                      <a:pt x="47332" y="114920"/>
                      <a:pt x="47332" y="113909"/>
                    </a:cubicBezTo>
                    <a:lnTo>
                      <a:pt x="47332" y="81028"/>
                    </a:lnTo>
                    <a:cubicBezTo>
                      <a:pt x="47332" y="79038"/>
                      <a:pt x="45865" y="77277"/>
                      <a:pt x="43875" y="76983"/>
                    </a:cubicBezTo>
                    <a:cubicBezTo>
                      <a:pt x="40547" y="76494"/>
                      <a:pt x="37220" y="76233"/>
                      <a:pt x="33926" y="76233"/>
                    </a:cubicBezTo>
                    <a:cubicBezTo>
                      <a:pt x="26651" y="76233"/>
                      <a:pt x="19638" y="77407"/>
                      <a:pt x="12984" y="79593"/>
                    </a:cubicBezTo>
                    <a:cubicBezTo>
                      <a:pt x="10831" y="80311"/>
                      <a:pt x="9820" y="82724"/>
                      <a:pt x="10831" y="84780"/>
                    </a:cubicBezTo>
                    <a:lnTo>
                      <a:pt x="10831" y="84812"/>
                    </a:lnTo>
                    <a:cubicBezTo>
                      <a:pt x="10961" y="85008"/>
                      <a:pt x="11092" y="85269"/>
                      <a:pt x="11157" y="85465"/>
                    </a:cubicBezTo>
                    <a:cubicBezTo>
                      <a:pt x="11790" y="86730"/>
                      <a:pt x="13091" y="87485"/>
                      <a:pt x="14435" y="87485"/>
                    </a:cubicBezTo>
                    <a:cubicBezTo>
                      <a:pt x="14823" y="87485"/>
                      <a:pt x="15214" y="87423"/>
                      <a:pt x="15593" y="87291"/>
                    </a:cubicBezTo>
                    <a:cubicBezTo>
                      <a:pt x="21400" y="85367"/>
                      <a:pt x="27565" y="84388"/>
                      <a:pt x="33860" y="84388"/>
                    </a:cubicBezTo>
                    <a:cubicBezTo>
                      <a:pt x="35622" y="84388"/>
                      <a:pt x="37383" y="84486"/>
                      <a:pt x="39145" y="84649"/>
                    </a:cubicBezTo>
                    <a:lnTo>
                      <a:pt x="39145" y="108853"/>
                    </a:lnTo>
                    <a:cubicBezTo>
                      <a:pt x="37383" y="108592"/>
                      <a:pt x="35622" y="108462"/>
                      <a:pt x="33860" y="108462"/>
                    </a:cubicBezTo>
                    <a:cubicBezTo>
                      <a:pt x="24727" y="108462"/>
                      <a:pt x="16180" y="112050"/>
                      <a:pt x="9787" y="118541"/>
                    </a:cubicBezTo>
                    <a:cubicBezTo>
                      <a:pt x="3426" y="124967"/>
                      <a:pt x="1" y="133481"/>
                      <a:pt x="99" y="142549"/>
                    </a:cubicBezTo>
                    <a:cubicBezTo>
                      <a:pt x="360" y="160197"/>
                      <a:pt x="14452" y="174712"/>
                      <a:pt x="32164" y="175561"/>
                    </a:cubicBezTo>
                    <a:cubicBezTo>
                      <a:pt x="32758" y="175593"/>
                      <a:pt x="33351" y="175609"/>
                      <a:pt x="33941" y="175609"/>
                    </a:cubicBezTo>
                    <a:cubicBezTo>
                      <a:pt x="37530" y="175609"/>
                      <a:pt x="41044" y="175018"/>
                      <a:pt x="44462" y="173897"/>
                    </a:cubicBezTo>
                    <a:cubicBezTo>
                      <a:pt x="58325" y="169330"/>
                      <a:pt x="67622" y="156543"/>
                      <a:pt x="67622" y="142027"/>
                    </a:cubicBezTo>
                    <a:lnTo>
                      <a:pt x="67687" y="93163"/>
                    </a:lnTo>
                    <a:lnTo>
                      <a:pt x="67687" y="8155"/>
                    </a:lnTo>
                    <a:lnTo>
                      <a:pt x="78321" y="8155"/>
                    </a:lnTo>
                    <a:cubicBezTo>
                      <a:pt x="81697" y="8133"/>
                      <a:pt x="85305" y="8095"/>
                      <a:pt x="88344" y="8095"/>
                    </a:cubicBezTo>
                    <a:cubicBezTo>
                      <a:pt x="89709" y="8095"/>
                      <a:pt x="90960" y="8103"/>
                      <a:pt x="92022" y="8123"/>
                    </a:cubicBezTo>
                    <a:cubicBezTo>
                      <a:pt x="93098" y="21073"/>
                      <a:pt x="98643" y="33110"/>
                      <a:pt x="107973" y="42374"/>
                    </a:cubicBezTo>
                    <a:cubicBezTo>
                      <a:pt x="117269" y="51573"/>
                      <a:pt x="129339" y="57053"/>
                      <a:pt x="142256" y="58031"/>
                    </a:cubicBezTo>
                    <a:cubicBezTo>
                      <a:pt x="142256" y="64131"/>
                      <a:pt x="142289" y="76005"/>
                      <a:pt x="142354" y="82333"/>
                    </a:cubicBezTo>
                    <a:cubicBezTo>
                      <a:pt x="133155" y="81876"/>
                      <a:pt x="124250" y="79821"/>
                      <a:pt x="115769" y="76233"/>
                    </a:cubicBezTo>
                    <a:cubicBezTo>
                      <a:pt x="109506" y="73624"/>
                      <a:pt x="103700" y="70198"/>
                      <a:pt x="98350" y="66088"/>
                    </a:cubicBezTo>
                    <a:cubicBezTo>
                      <a:pt x="97610" y="65524"/>
                      <a:pt x="96719" y="65238"/>
                      <a:pt x="95830" y="65238"/>
                    </a:cubicBezTo>
                    <a:cubicBezTo>
                      <a:pt x="95229" y="65238"/>
                      <a:pt x="94629" y="65369"/>
                      <a:pt x="94077" y="65632"/>
                    </a:cubicBezTo>
                    <a:cubicBezTo>
                      <a:pt x="92674" y="66284"/>
                      <a:pt x="91793" y="67752"/>
                      <a:pt x="91793" y="69318"/>
                    </a:cubicBezTo>
                    <a:lnTo>
                      <a:pt x="91956" y="142354"/>
                    </a:lnTo>
                    <a:cubicBezTo>
                      <a:pt x="91891" y="150443"/>
                      <a:pt x="90195" y="158272"/>
                      <a:pt x="86966" y="165514"/>
                    </a:cubicBezTo>
                    <a:cubicBezTo>
                      <a:pt x="86150" y="167308"/>
                      <a:pt x="86802" y="169428"/>
                      <a:pt x="88433" y="170472"/>
                    </a:cubicBezTo>
                    <a:cubicBezTo>
                      <a:pt x="88466" y="170472"/>
                      <a:pt x="88466" y="170505"/>
                      <a:pt x="88531" y="170505"/>
                    </a:cubicBezTo>
                    <a:cubicBezTo>
                      <a:pt x="89214" y="170960"/>
                      <a:pt x="89984" y="171174"/>
                      <a:pt x="90744" y="171174"/>
                    </a:cubicBezTo>
                    <a:cubicBezTo>
                      <a:pt x="92271" y="171174"/>
                      <a:pt x="93760" y="170311"/>
                      <a:pt x="94436" y="168808"/>
                    </a:cubicBezTo>
                    <a:cubicBezTo>
                      <a:pt x="98089" y="160555"/>
                      <a:pt x="100046" y="151650"/>
                      <a:pt x="100111" y="142354"/>
                    </a:cubicBezTo>
                    <a:lnTo>
                      <a:pt x="99850" y="77049"/>
                    </a:lnTo>
                    <a:lnTo>
                      <a:pt x="99850" y="77049"/>
                    </a:lnTo>
                    <a:cubicBezTo>
                      <a:pt x="103895" y="79593"/>
                      <a:pt x="108071" y="81844"/>
                      <a:pt x="112474" y="83670"/>
                    </a:cubicBezTo>
                    <a:cubicBezTo>
                      <a:pt x="123206" y="88205"/>
                      <a:pt x="134591" y="90521"/>
                      <a:pt x="146301" y="90521"/>
                    </a:cubicBezTo>
                    <a:cubicBezTo>
                      <a:pt x="147410" y="90521"/>
                      <a:pt x="148454" y="90097"/>
                      <a:pt x="149237" y="89346"/>
                    </a:cubicBezTo>
                    <a:cubicBezTo>
                      <a:pt x="149987" y="88563"/>
                      <a:pt x="150411" y="87552"/>
                      <a:pt x="150411" y="86443"/>
                    </a:cubicBezTo>
                    <a:lnTo>
                      <a:pt x="150379" y="70231"/>
                    </a:lnTo>
                    <a:lnTo>
                      <a:pt x="150313" y="54345"/>
                    </a:lnTo>
                    <a:cubicBezTo>
                      <a:pt x="150281" y="49974"/>
                      <a:pt x="146301" y="49942"/>
                      <a:pt x="146236" y="49942"/>
                    </a:cubicBezTo>
                    <a:cubicBezTo>
                      <a:pt x="120955" y="49942"/>
                      <a:pt x="100177" y="29358"/>
                      <a:pt x="99981" y="4045"/>
                    </a:cubicBezTo>
                    <a:cubicBezTo>
                      <a:pt x="99981" y="2121"/>
                      <a:pt x="98546" y="131"/>
                      <a:pt x="9590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206" name="Google Shape;3206;p37"/>
            <p:cNvSpPr/>
            <p:nvPr/>
          </p:nvSpPr>
          <p:spPr>
            <a:xfrm>
              <a:off x="2238181" y="4120624"/>
              <a:ext cx="346056" cy="345674"/>
            </a:xfrm>
            <a:custGeom>
              <a:rect b="b" l="l" r="r" t="t"/>
              <a:pathLst>
                <a:path extrusionOk="0" h="10860" w="10872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0" name="Shape 3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1" name="Google Shape;3211;p38"/>
          <p:cNvSpPr txBox="1"/>
          <p:nvPr>
            <p:ph type="title"/>
          </p:nvPr>
        </p:nvSpPr>
        <p:spPr>
          <a:xfrm>
            <a:off x="720000" y="594300"/>
            <a:ext cx="7294200" cy="389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Product </a:t>
            </a:r>
            <a:r>
              <a:rPr b="1" i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Characteristics</a:t>
            </a:r>
            <a:r>
              <a:rPr b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rgbClr val="0A1D37"/>
              </a:buClr>
              <a:buSzPts val="2300"/>
              <a:buFont typeface="Lato"/>
              <a:buAutoNum type="alphaLcPeriod"/>
            </a:pP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Perishable goods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like food and drinks have a short life cycle and are best sold through short channels-  direct to consumers.</a:t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rgbClr val="0A1D37"/>
              </a:buClr>
              <a:buSzPts val="2300"/>
              <a:buFont typeface="Lato"/>
              <a:buAutoNum type="alphaLcPeriod"/>
            </a:pP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Standard products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like soap and toothpaste tend to be sold through retailers.</a:t>
            </a:r>
            <a:endParaRPr b="1" sz="19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5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p39"/>
          <p:cNvSpPr txBox="1"/>
          <p:nvPr>
            <p:ph type="title"/>
          </p:nvPr>
        </p:nvSpPr>
        <p:spPr>
          <a:xfrm>
            <a:off x="720000" y="594300"/>
            <a:ext cx="7294200" cy="389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Product Characteristics</a:t>
            </a:r>
            <a:r>
              <a:rPr b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c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. </a:t>
            </a: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Specially made products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like machineries are sold directly by the company because of the difficulty of finding middlemen with the required technical know-how about the machines.</a:t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d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. </a:t>
            </a: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Products requiring special services or equipment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are usually sold through short channels -direct to customers or 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through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retailers.</a:t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0" name="Shape 3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1" name="Google Shape;3221;p40"/>
          <p:cNvSpPr txBox="1"/>
          <p:nvPr>
            <p:ph type="title"/>
          </p:nvPr>
        </p:nvSpPr>
        <p:spPr>
          <a:xfrm>
            <a:off x="749700" y="714975"/>
            <a:ext cx="6869400" cy="369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Consumer </a:t>
            </a:r>
            <a:r>
              <a:rPr b="1" i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Characteristics</a:t>
            </a:r>
            <a:r>
              <a:rPr b="1" lang="en" sz="27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endParaRPr b="1" sz="27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Purchasers for industrial use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buy directly from manufacturers while </a:t>
            </a: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users of consumer products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normally buy from retailers.</a:t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Products served in small but frequent orders</a:t>
            </a:r>
            <a:r>
              <a:rPr b="1" lang="en" sz="2300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 like hardware and drug items are better sold through </a:t>
            </a:r>
            <a:r>
              <a:rPr b="1" lang="en" sz="2300" u="sng">
                <a:solidFill>
                  <a:srgbClr val="0A1D37"/>
                </a:solidFill>
                <a:latin typeface="Lato"/>
                <a:ea typeface="Lato"/>
                <a:cs typeface="Lato"/>
                <a:sym typeface="Lato"/>
              </a:rPr>
              <a:t>wholesalers.</a:t>
            </a:r>
            <a:endParaRPr b="1" sz="2300" u="sng">
              <a:solidFill>
                <a:srgbClr val="0A1D37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 u="sng"/>
          </a:p>
        </p:txBody>
      </p:sp>
      <p:grpSp>
        <p:nvGrpSpPr>
          <p:cNvPr id="3222" name="Google Shape;3222;p40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223" name="Google Shape;3223;p40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4" name="Google Shape;3224;p40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5" name="Google Shape;3225;p40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6" name="Google Shape;3226;p40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0" name="Shape 3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1" name="Google Shape;3231;p41"/>
          <p:cNvSpPr txBox="1"/>
          <p:nvPr>
            <p:ph idx="1" type="subTitle"/>
          </p:nvPr>
        </p:nvSpPr>
        <p:spPr>
          <a:xfrm>
            <a:off x="734975" y="971100"/>
            <a:ext cx="7674000" cy="2818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Krona One"/>
                <a:ea typeface="Krona One"/>
                <a:cs typeface="Krona One"/>
                <a:sym typeface="Krona One"/>
              </a:rPr>
              <a:t>Three kinds of Business: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2. 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Industry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g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enetic 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-	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extractive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manufacturing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construction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assembling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232" name="Google Shape;3232;p41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3233" name="Google Shape;3233;p41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4" name="Google Shape;3234;p41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5" name="Google Shape;3235;p41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36" name="Google Shape;3236;p41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237" name="Google Shape;3237;p41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8" name="Google Shape;3238;p41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9" name="Google Shape;3239;p41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0" name="Google Shape;3240;p41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41" name="Google Shape;3241;p41"/>
          <p:cNvGrpSpPr/>
          <p:nvPr/>
        </p:nvGrpSpPr>
        <p:grpSpPr>
          <a:xfrm>
            <a:off x="7719740" y="693647"/>
            <a:ext cx="988023" cy="608391"/>
            <a:chOff x="9014981" y="3506433"/>
            <a:chExt cx="1291702" cy="795386"/>
          </a:xfrm>
        </p:grpSpPr>
        <p:sp>
          <p:nvSpPr>
            <p:cNvPr id="3242" name="Google Shape;3242;p41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3" name="Google Shape;3243;p41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4" name="Google Shape;3244;p41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5" name="Google Shape;3245;p41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6" name="Google Shape;3246;p41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7" name="Google Shape;3247;p41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8" name="Google Shape;3248;p41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9" name="Google Shape;3249;p41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0" name="Google Shape;3250;p41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251" name="Google Shape;3251;p41"/>
          <p:cNvSpPr/>
          <p:nvPr/>
        </p:nvSpPr>
        <p:spPr>
          <a:xfrm>
            <a:off x="420576" y="355679"/>
            <a:ext cx="319172" cy="442076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252" name="Google Shape;3252;p41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3253" name="Google Shape;3253;p41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254" name="Google Shape;3254;p41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255" name="Google Shape;3255;p41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56" name="Google Shape;3256;p41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57" name="Google Shape;3257;p41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58" name="Google Shape;3258;p41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59" name="Google Shape;3259;p41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0" name="Google Shape;3260;p41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1" name="Google Shape;3261;p41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2" name="Google Shape;3262;p41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3" name="Google Shape;3263;p41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4" name="Google Shape;3264;p41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5" name="Google Shape;3265;p41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6" name="Google Shape;3266;p41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7" name="Google Shape;3267;p41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8" name="Google Shape;3268;p41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69" name="Google Shape;3269;p41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0" name="Google Shape;3270;p41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1" name="Google Shape;3271;p41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2" name="Google Shape;3272;p41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3" name="Google Shape;3273;p41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4" name="Google Shape;3274;p41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5" name="Google Shape;3275;p41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276" name="Google Shape;3276;p41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277" name="Google Shape;3277;p41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278" name="Google Shape;3278;p41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3279" name="Google Shape;3279;p41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280" name="Google Shape;3280;p41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81" name="Google Shape;3281;p41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82" name="Google Shape;3282;p41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6" name="Shape 3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" name="Google Shape;3287;p42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latin typeface="Krona One"/>
                <a:ea typeface="Krona One"/>
                <a:cs typeface="Krona One"/>
                <a:sym typeface="Krona One"/>
              </a:rPr>
              <a:t>Three kinds of Business: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3. Service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recreation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personal/professional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finance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288" name="Google Shape;3288;p42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3289" name="Google Shape;3289;p42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0" name="Google Shape;3290;p42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1" name="Google Shape;3291;p42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92" name="Google Shape;3292;p42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293" name="Google Shape;3293;p42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4" name="Google Shape;3294;p42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5" name="Google Shape;3295;p42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6" name="Google Shape;3296;p42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97" name="Google Shape;3297;p42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3298" name="Google Shape;3298;p42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9" name="Google Shape;3299;p42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0" name="Google Shape;3300;p42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1" name="Google Shape;3301;p42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2" name="Google Shape;3302;p42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3" name="Google Shape;3303;p42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4" name="Google Shape;3304;p42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5" name="Google Shape;3305;p42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6" name="Google Shape;3306;p42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307" name="Google Shape;3307;p42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08" name="Google Shape;3308;p42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3309" name="Google Shape;3309;p42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310" name="Google Shape;3310;p42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311" name="Google Shape;3311;p42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2" name="Google Shape;3312;p42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3" name="Google Shape;3313;p42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4" name="Google Shape;3314;p42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5" name="Google Shape;3315;p42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6" name="Google Shape;3316;p42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7" name="Google Shape;3317;p42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8" name="Google Shape;3318;p42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19" name="Google Shape;3319;p42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0" name="Google Shape;3320;p42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1" name="Google Shape;3321;p42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2" name="Google Shape;3322;p42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3" name="Google Shape;3323;p42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4" name="Google Shape;3324;p42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5" name="Google Shape;3325;p42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6" name="Google Shape;3326;p42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7" name="Google Shape;3327;p42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8" name="Google Shape;3328;p42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29" name="Google Shape;3329;p42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30" name="Google Shape;3330;p42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31" name="Google Shape;3331;p42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332" name="Google Shape;3332;p42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333" name="Google Shape;3333;p42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334" name="Google Shape;3334;p42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3335" name="Google Shape;3335;p42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336" name="Google Shape;3336;p42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7" name="Google Shape;3337;p42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8" name="Google Shape;3338;p42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2" name="Shape 3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3" name="Google Shape;3343;p43"/>
          <p:cNvSpPr txBox="1"/>
          <p:nvPr>
            <p:ph type="title"/>
          </p:nvPr>
        </p:nvSpPr>
        <p:spPr>
          <a:xfrm>
            <a:off x="1505400" y="965850"/>
            <a:ext cx="61332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/>
              <a:t>Objectives of the Business</a:t>
            </a:r>
            <a:r>
              <a:rPr lang="en" sz="2700"/>
              <a:t>:</a:t>
            </a:r>
            <a:endParaRPr sz="31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  <p:sp>
        <p:nvSpPr>
          <p:cNvPr id="3344" name="Google Shape;3344;p43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5" name="Google Shape;3345;p43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3346" name="Google Shape;3346;p43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3347" name="Google Shape;3347;p43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348" name="Google Shape;3348;p43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9" name="Google Shape;3349;p43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0" name="Google Shape;3350;p43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1" name="Google Shape;3351;p43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352" name="Google Shape;3352;p43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3353" name="Google Shape;3353;p43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4" name="Google Shape;3354;p43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5" name="Google Shape;3355;p43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9" name="Shape 3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0" name="Google Shape;3360;p44"/>
          <p:cNvSpPr txBox="1"/>
          <p:nvPr>
            <p:ph type="title"/>
          </p:nvPr>
        </p:nvSpPr>
        <p:spPr>
          <a:xfrm>
            <a:off x="749700" y="682950"/>
            <a:ext cx="7008300" cy="37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Profit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Service to the Community and to Employees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Security/Protection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Livelihood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Personal Satisfaction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Social approval</a:t>
            </a:r>
            <a:endParaRPr sz="2300"/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Prestige, </a:t>
            </a:r>
            <a:r>
              <a:rPr lang="en" sz="2300"/>
              <a:t>Popularity</a:t>
            </a:r>
            <a:r>
              <a:rPr lang="en" sz="2300"/>
              <a:t> and Power</a:t>
            </a:r>
            <a:endParaRPr sz="2300"/>
          </a:p>
        </p:txBody>
      </p:sp>
      <p:grpSp>
        <p:nvGrpSpPr>
          <p:cNvPr id="3361" name="Google Shape;3361;p44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362" name="Google Shape;3362;p44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3" name="Google Shape;3363;p44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4" name="Google Shape;3364;p44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5" name="Google Shape;3365;p44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9" name="Shape 3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0" name="Google Shape;3370;p45"/>
          <p:cNvSpPr txBox="1"/>
          <p:nvPr>
            <p:ph type="title"/>
          </p:nvPr>
        </p:nvSpPr>
        <p:spPr>
          <a:xfrm>
            <a:off x="1505400" y="965850"/>
            <a:ext cx="61332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Classification of Products:</a:t>
            </a:r>
            <a:endParaRPr sz="2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  <p:sp>
        <p:nvSpPr>
          <p:cNvPr id="3371" name="Google Shape;3371;p45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2" name="Google Shape;3372;p45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3373" name="Google Shape;3373;p45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3374" name="Google Shape;3374;p45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375" name="Google Shape;3375;p45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6" name="Google Shape;3376;p45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7" name="Google Shape;3377;p45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8" name="Google Shape;3378;p45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379" name="Google Shape;3379;p45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3380" name="Google Shape;3380;p45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1" name="Google Shape;3381;p45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2" name="Google Shape;3382;p45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6" name="Shape 3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7" name="Google Shape;3387;p46"/>
          <p:cNvSpPr txBox="1"/>
          <p:nvPr>
            <p:ph type="ctrTitle"/>
          </p:nvPr>
        </p:nvSpPr>
        <p:spPr>
          <a:xfrm>
            <a:off x="918163" y="1009588"/>
            <a:ext cx="7307700" cy="25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Consumer Goods</a:t>
            </a:r>
            <a:endParaRPr sz="2300"/>
          </a:p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AutoNum type="arabicPeriod"/>
            </a:pPr>
            <a:r>
              <a:rPr lang="en" sz="2300"/>
              <a:t>Producer/Industrial/Business Goods</a:t>
            </a:r>
            <a:r>
              <a:rPr lang="en" sz="2300"/>
              <a:t> </a:t>
            </a:r>
            <a:endParaRPr i="1" sz="2300">
              <a:solidFill>
                <a:schemeClr val="accent2"/>
              </a:solidFill>
            </a:endParaRPr>
          </a:p>
        </p:txBody>
      </p:sp>
      <p:cxnSp>
        <p:nvCxnSpPr>
          <p:cNvPr id="3388" name="Google Shape;3388;p46"/>
          <p:cNvCxnSpPr/>
          <p:nvPr/>
        </p:nvCxnSpPr>
        <p:spPr>
          <a:xfrm>
            <a:off x="4580710" y="4493150"/>
            <a:ext cx="0" cy="912660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3389" name="Google Shape;3389;p46"/>
          <p:cNvGrpSpPr/>
          <p:nvPr/>
        </p:nvGrpSpPr>
        <p:grpSpPr>
          <a:xfrm>
            <a:off x="7505950" y="1141375"/>
            <a:ext cx="601487" cy="156597"/>
            <a:chOff x="8193875" y="322825"/>
            <a:chExt cx="601487" cy="156597"/>
          </a:xfrm>
        </p:grpSpPr>
        <p:sp>
          <p:nvSpPr>
            <p:cNvPr id="3390" name="Google Shape;3390;p46"/>
            <p:cNvSpPr/>
            <p:nvPr/>
          </p:nvSpPr>
          <p:spPr>
            <a:xfrm>
              <a:off x="8638765" y="3228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1" name="Google Shape;3391;p46"/>
            <p:cNvSpPr/>
            <p:nvPr/>
          </p:nvSpPr>
          <p:spPr>
            <a:xfrm>
              <a:off x="8416290" y="322825"/>
              <a:ext cx="156415" cy="156597"/>
            </a:xfrm>
            <a:custGeom>
              <a:rect b="b" l="l" r="r" t="t"/>
              <a:pathLst>
                <a:path extrusionOk="0" h="2579" w="2576">
                  <a:moveTo>
                    <a:pt x="0" y="0"/>
                  </a:moveTo>
                  <a:lnTo>
                    <a:pt x="0" y="2579"/>
                  </a:lnTo>
                  <a:lnTo>
                    <a:pt x="2576" y="2579"/>
                  </a:lnTo>
                  <a:lnTo>
                    <a:pt x="2576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2" name="Google Shape;3392;p46"/>
            <p:cNvSpPr/>
            <p:nvPr/>
          </p:nvSpPr>
          <p:spPr>
            <a:xfrm>
              <a:off x="8193875" y="322825"/>
              <a:ext cx="156475" cy="156597"/>
            </a:xfrm>
            <a:custGeom>
              <a:rect b="b" l="l" r="r" t="t"/>
              <a:pathLst>
                <a:path extrusionOk="0" h="2579" w="2577">
                  <a:moveTo>
                    <a:pt x="1" y="0"/>
                  </a:moveTo>
                  <a:lnTo>
                    <a:pt x="1" y="2579"/>
                  </a:lnTo>
                  <a:lnTo>
                    <a:pt x="2577" y="2579"/>
                  </a:lnTo>
                  <a:lnTo>
                    <a:pt x="2577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3" name="Google Shape;3393;p46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4" name="Google Shape;3394;p46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5" name="Google Shape;3395;p46"/>
            <p:cNvSpPr/>
            <p:nvPr/>
          </p:nvSpPr>
          <p:spPr>
            <a:xfrm>
              <a:off x="8454786" y="361201"/>
              <a:ext cx="79847" cy="79847"/>
            </a:xfrm>
            <a:custGeom>
              <a:rect b="b" l="l" r="r" t="t"/>
              <a:pathLst>
                <a:path extrusionOk="0" fill="none" h="1315" w="1315">
                  <a:moveTo>
                    <a:pt x="1" y="1"/>
                  </a:moveTo>
                  <a:lnTo>
                    <a:pt x="1314" y="1"/>
                  </a:lnTo>
                  <a:lnTo>
                    <a:pt x="1314" y="1314"/>
                  </a:lnTo>
                  <a:lnTo>
                    <a:pt x="1" y="1314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6" name="Google Shape;3396;p46"/>
            <p:cNvSpPr/>
            <p:nvPr/>
          </p:nvSpPr>
          <p:spPr>
            <a:xfrm>
              <a:off x="8232128" y="440990"/>
              <a:ext cx="79847" cy="61"/>
            </a:xfrm>
            <a:custGeom>
              <a:rect b="b" l="l" r="r" t="t"/>
              <a:pathLst>
                <a:path extrusionOk="0" fill="none" h="1" w="1315">
                  <a:moveTo>
                    <a:pt x="1314" y="0"/>
                  </a:moveTo>
                  <a:lnTo>
                    <a:pt x="1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397" name="Google Shape;3397;p46"/>
          <p:cNvGrpSpPr/>
          <p:nvPr/>
        </p:nvGrpSpPr>
        <p:grpSpPr>
          <a:xfrm>
            <a:off x="-171112" y="3039572"/>
            <a:ext cx="1160786" cy="1353165"/>
            <a:chOff x="71725" y="2151904"/>
            <a:chExt cx="1229255" cy="1432982"/>
          </a:xfrm>
        </p:grpSpPr>
        <p:sp>
          <p:nvSpPr>
            <p:cNvPr id="3398" name="Google Shape;3398;p46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9" name="Google Shape;3399;p46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0" name="Google Shape;3400;p46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1" name="Google Shape;3401;p46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2" name="Google Shape;3402;p46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3" name="Google Shape;3403;p46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4" name="Google Shape;3404;p46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5" name="Google Shape;3405;p46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6" name="Google Shape;3406;p46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7" name="Google Shape;3407;p46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8" name="Google Shape;3408;p46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9" name="Google Shape;3409;p46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0" name="Google Shape;3410;p46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1" name="Google Shape;3411;p46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2" name="Google Shape;3412;p46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3" name="Google Shape;3413;p46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4" name="Google Shape;3414;p46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5" name="Google Shape;3415;p46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6" name="Google Shape;3416;p46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7" name="Google Shape;3417;p46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8" name="Google Shape;3418;p46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9" name="Google Shape;3419;p46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0" name="Google Shape;3420;p46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1" name="Google Shape;3421;p46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2" name="Google Shape;3422;p46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3" name="Google Shape;3423;p46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4" name="Google Shape;3424;p46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5" name="Google Shape;3425;p46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6" name="Google Shape;3426;p46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7" name="Google Shape;3427;p46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8" name="Google Shape;3428;p46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9" name="Google Shape;3429;p46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0" name="Google Shape;3430;p46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1" name="Google Shape;3431;p46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2" name="Google Shape;3432;p46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3" name="Google Shape;3433;p46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4" name="Google Shape;3434;p46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5" name="Google Shape;3435;p46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6" name="Google Shape;3436;p46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37" name="Google Shape;3437;p46"/>
          <p:cNvGrpSpPr/>
          <p:nvPr/>
        </p:nvGrpSpPr>
        <p:grpSpPr>
          <a:xfrm>
            <a:off x="7680065" y="3920247"/>
            <a:ext cx="988023" cy="608391"/>
            <a:chOff x="9014981" y="3506433"/>
            <a:chExt cx="1291702" cy="795386"/>
          </a:xfrm>
        </p:grpSpPr>
        <p:sp>
          <p:nvSpPr>
            <p:cNvPr id="3438" name="Google Shape;3438;p4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9" name="Google Shape;3439;p46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0" name="Google Shape;3440;p4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1" name="Google Shape;3441;p46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2" name="Google Shape;3442;p46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3" name="Google Shape;3443;p4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4" name="Google Shape;3444;p46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5" name="Google Shape;3445;p46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6" name="Google Shape;3446;p46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47" name="Google Shape;3447;p46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448" name="Google Shape;3448;p46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9" name="Google Shape;3449;p46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0" name="Google Shape;3450;p46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1" name="Google Shape;3451;p46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5" name="Shape 3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6" name="Google Shape;3456;p47"/>
          <p:cNvSpPr txBox="1"/>
          <p:nvPr>
            <p:ph type="title"/>
          </p:nvPr>
        </p:nvSpPr>
        <p:spPr>
          <a:xfrm>
            <a:off x="1505400" y="965850"/>
            <a:ext cx="61332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Classification of Consumer Goods:</a:t>
            </a:r>
            <a:endParaRPr sz="2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  <p:sp>
        <p:nvSpPr>
          <p:cNvPr id="3457" name="Google Shape;3457;p47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8" name="Google Shape;3458;p47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3459" name="Google Shape;3459;p47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3460" name="Google Shape;3460;p47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461" name="Google Shape;3461;p47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2" name="Google Shape;3462;p47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3" name="Google Shape;3463;p47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4" name="Google Shape;3464;p47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65" name="Google Shape;3465;p47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3466" name="Google Shape;3466;p47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7" name="Google Shape;3467;p4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8" name="Google Shape;3468;p4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2" name="Shape 3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3" name="Google Shape;3473;p48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74650" lvl="0" marL="1028700" rtl="0" algn="ctr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Convenience goods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Shopping goods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Specialty goods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Unsought goods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The new 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unsought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 goods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ctr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Regular unsought goods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474" name="Google Shape;3474;p48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3475" name="Google Shape;3475;p48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6" name="Google Shape;3476;p48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7" name="Google Shape;3477;p48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78" name="Google Shape;3478;p48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479" name="Google Shape;3479;p48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0" name="Google Shape;3480;p48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1" name="Google Shape;3481;p48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2" name="Google Shape;3482;p48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83" name="Google Shape;3483;p48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3484" name="Google Shape;3484;p48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5" name="Google Shape;3485;p48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6" name="Google Shape;3486;p48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7" name="Google Shape;3487;p48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8" name="Google Shape;3488;p48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9" name="Google Shape;3489;p48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0" name="Google Shape;3490;p48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1" name="Google Shape;3491;p48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2" name="Google Shape;3492;p48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93" name="Google Shape;3493;p48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494" name="Google Shape;3494;p48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3495" name="Google Shape;3495;p48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496" name="Google Shape;3496;p48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497" name="Google Shape;3497;p48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498" name="Google Shape;3498;p48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499" name="Google Shape;3499;p48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0" name="Google Shape;3500;p48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1" name="Google Shape;3501;p48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2" name="Google Shape;3502;p48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3" name="Google Shape;3503;p48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4" name="Google Shape;3504;p48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5" name="Google Shape;3505;p48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6" name="Google Shape;3506;p48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7" name="Google Shape;3507;p48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8" name="Google Shape;3508;p48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09" name="Google Shape;3509;p48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0" name="Google Shape;3510;p48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1" name="Google Shape;3511;p48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2" name="Google Shape;3512;p48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3" name="Google Shape;3513;p48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4" name="Google Shape;3514;p48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5" name="Google Shape;3515;p48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6" name="Google Shape;3516;p48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7" name="Google Shape;3517;p48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518" name="Google Shape;3518;p48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519" name="Google Shape;3519;p48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520" name="Google Shape;3520;p48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3521" name="Google Shape;3521;p48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522" name="Google Shape;3522;p48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23" name="Google Shape;3523;p48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24" name="Google Shape;3524;p48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8" name="Shape 3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9" name="Google Shape;3529;p49"/>
          <p:cNvSpPr txBox="1"/>
          <p:nvPr>
            <p:ph type="title"/>
          </p:nvPr>
        </p:nvSpPr>
        <p:spPr>
          <a:xfrm>
            <a:off x="1505400" y="965850"/>
            <a:ext cx="61332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Further Classification of Products:</a:t>
            </a:r>
            <a:endParaRPr sz="2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  <p:sp>
        <p:nvSpPr>
          <p:cNvPr id="3530" name="Google Shape;3530;p49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1" name="Google Shape;3531;p49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3532" name="Google Shape;3532;p49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3533" name="Google Shape;3533;p49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534" name="Google Shape;3534;p49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5" name="Google Shape;3535;p49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6" name="Google Shape;3536;p49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7" name="Google Shape;3537;p49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38" name="Google Shape;3538;p49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3539" name="Google Shape;3539;p49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0" name="Google Shape;3540;p49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1" name="Google Shape;3541;p49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5" name="Shape 3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6" name="Google Shape;3546;p50"/>
          <p:cNvSpPr txBox="1"/>
          <p:nvPr>
            <p:ph type="ctrTitle"/>
          </p:nvPr>
        </p:nvSpPr>
        <p:spPr>
          <a:xfrm>
            <a:off x="918175" y="1297975"/>
            <a:ext cx="7307700" cy="2271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61950" lvl="0" marL="457200" rtl="0" algn="ctr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" sz="2100" u="sng"/>
              <a:t>Durable goods </a:t>
            </a:r>
            <a:r>
              <a:rPr lang="en" sz="2100"/>
              <a:t>are tangible goods which are normally used many times.</a:t>
            </a:r>
            <a:endParaRPr sz="2100"/>
          </a:p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-361950" lvl="0" marL="457200" rtl="0" algn="ctr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lang="en" sz="2100" u="sng"/>
              <a:t>Nondurable goods</a:t>
            </a:r>
            <a:r>
              <a:rPr lang="en" sz="2100"/>
              <a:t> are tangible goods which are normally consumed after one or a few uses.</a:t>
            </a:r>
            <a:endParaRPr sz="2100"/>
          </a:p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</p:txBody>
      </p:sp>
      <p:cxnSp>
        <p:nvCxnSpPr>
          <p:cNvPr id="3547" name="Google Shape;3547;p50"/>
          <p:cNvCxnSpPr/>
          <p:nvPr/>
        </p:nvCxnSpPr>
        <p:spPr>
          <a:xfrm>
            <a:off x="4580710" y="4493150"/>
            <a:ext cx="0" cy="912660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3548" name="Google Shape;3548;p50"/>
          <p:cNvGrpSpPr/>
          <p:nvPr/>
        </p:nvGrpSpPr>
        <p:grpSpPr>
          <a:xfrm>
            <a:off x="7505950" y="1141375"/>
            <a:ext cx="601487" cy="156597"/>
            <a:chOff x="8193875" y="322825"/>
            <a:chExt cx="601487" cy="156597"/>
          </a:xfrm>
        </p:grpSpPr>
        <p:sp>
          <p:nvSpPr>
            <p:cNvPr id="3549" name="Google Shape;3549;p50"/>
            <p:cNvSpPr/>
            <p:nvPr/>
          </p:nvSpPr>
          <p:spPr>
            <a:xfrm>
              <a:off x="8638765" y="3228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0" name="Google Shape;3550;p50"/>
            <p:cNvSpPr/>
            <p:nvPr/>
          </p:nvSpPr>
          <p:spPr>
            <a:xfrm>
              <a:off x="8416290" y="322825"/>
              <a:ext cx="156415" cy="156597"/>
            </a:xfrm>
            <a:custGeom>
              <a:rect b="b" l="l" r="r" t="t"/>
              <a:pathLst>
                <a:path extrusionOk="0" h="2579" w="2576">
                  <a:moveTo>
                    <a:pt x="0" y="0"/>
                  </a:moveTo>
                  <a:lnTo>
                    <a:pt x="0" y="2579"/>
                  </a:lnTo>
                  <a:lnTo>
                    <a:pt x="2576" y="2579"/>
                  </a:lnTo>
                  <a:lnTo>
                    <a:pt x="2576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1" name="Google Shape;3551;p50"/>
            <p:cNvSpPr/>
            <p:nvPr/>
          </p:nvSpPr>
          <p:spPr>
            <a:xfrm>
              <a:off x="8193875" y="322825"/>
              <a:ext cx="156475" cy="156597"/>
            </a:xfrm>
            <a:custGeom>
              <a:rect b="b" l="l" r="r" t="t"/>
              <a:pathLst>
                <a:path extrusionOk="0" h="2579" w="2577">
                  <a:moveTo>
                    <a:pt x="1" y="0"/>
                  </a:moveTo>
                  <a:lnTo>
                    <a:pt x="1" y="2579"/>
                  </a:lnTo>
                  <a:lnTo>
                    <a:pt x="2577" y="2579"/>
                  </a:lnTo>
                  <a:lnTo>
                    <a:pt x="2577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2" name="Google Shape;3552;p50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3" name="Google Shape;3553;p50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4" name="Google Shape;3554;p50"/>
            <p:cNvSpPr/>
            <p:nvPr/>
          </p:nvSpPr>
          <p:spPr>
            <a:xfrm>
              <a:off x="8454786" y="361201"/>
              <a:ext cx="79847" cy="79847"/>
            </a:xfrm>
            <a:custGeom>
              <a:rect b="b" l="l" r="r" t="t"/>
              <a:pathLst>
                <a:path extrusionOk="0" fill="none" h="1315" w="1315">
                  <a:moveTo>
                    <a:pt x="1" y="1"/>
                  </a:moveTo>
                  <a:lnTo>
                    <a:pt x="1314" y="1"/>
                  </a:lnTo>
                  <a:lnTo>
                    <a:pt x="1314" y="1314"/>
                  </a:lnTo>
                  <a:lnTo>
                    <a:pt x="1" y="1314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5" name="Google Shape;3555;p50"/>
            <p:cNvSpPr/>
            <p:nvPr/>
          </p:nvSpPr>
          <p:spPr>
            <a:xfrm>
              <a:off x="8232128" y="440990"/>
              <a:ext cx="79847" cy="61"/>
            </a:xfrm>
            <a:custGeom>
              <a:rect b="b" l="l" r="r" t="t"/>
              <a:pathLst>
                <a:path extrusionOk="0" fill="none" h="1" w="1315">
                  <a:moveTo>
                    <a:pt x="1314" y="0"/>
                  </a:moveTo>
                  <a:lnTo>
                    <a:pt x="1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56" name="Google Shape;3556;p50"/>
          <p:cNvGrpSpPr/>
          <p:nvPr/>
        </p:nvGrpSpPr>
        <p:grpSpPr>
          <a:xfrm>
            <a:off x="-171112" y="3039572"/>
            <a:ext cx="1160786" cy="1353165"/>
            <a:chOff x="71725" y="2151904"/>
            <a:chExt cx="1229255" cy="1432982"/>
          </a:xfrm>
        </p:grpSpPr>
        <p:sp>
          <p:nvSpPr>
            <p:cNvPr id="3557" name="Google Shape;3557;p50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8" name="Google Shape;3558;p50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9" name="Google Shape;3559;p50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0" name="Google Shape;3560;p50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1" name="Google Shape;3561;p50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2" name="Google Shape;3562;p50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3" name="Google Shape;3563;p50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4" name="Google Shape;3564;p50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5" name="Google Shape;3565;p50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6" name="Google Shape;3566;p50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7" name="Google Shape;3567;p50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8" name="Google Shape;3568;p50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9" name="Google Shape;3569;p50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0" name="Google Shape;3570;p50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1" name="Google Shape;3571;p50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2" name="Google Shape;3572;p50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3" name="Google Shape;3573;p50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4" name="Google Shape;3574;p50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5" name="Google Shape;3575;p50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6" name="Google Shape;3576;p50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7" name="Google Shape;3577;p50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8" name="Google Shape;3578;p50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9" name="Google Shape;3579;p50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0" name="Google Shape;3580;p50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1" name="Google Shape;3581;p50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2" name="Google Shape;3582;p50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3" name="Google Shape;3583;p50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4" name="Google Shape;3584;p50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5" name="Google Shape;3585;p50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6" name="Google Shape;3586;p50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7" name="Google Shape;3587;p50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8" name="Google Shape;3588;p50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9" name="Google Shape;3589;p50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0" name="Google Shape;3590;p50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1" name="Google Shape;3591;p50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2" name="Google Shape;3592;p50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3" name="Google Shape;3593;p50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4" name="Google Shape;3594;p50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5" name="Google Shape;3595;p50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96" name="Google Shape;3596;p50"/>
          <p:cNvGrpSpPr/>
          <p:nvPr/>
        </p:nvGrpSpPr>
        <p:grpSpPr>
          <a:xfrm>
            <a:off x="7680065" y="3920247"/>
            <a:ext cx="988023" cy="608391"/>
            <a:chOff x="9014981" y="3506433"/>
            <a:chExt cx="1291702" cy="795386"/>
          </a:xfrm>
        </p:grpSpPr>
        <p:sp>
          <p:nvSpPr>
            <p:cNvPr id="3597" name="Google Shape;3597;p50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8" name="Google Shape;3598;p50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9" name="Google Shape;3599;p50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0" name="Google Shape;3600;p50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1" name="Google Shape;3601;p50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2" name="Google Shape;3602;p50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3" name="Google Shape;3603;p50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4" name="Google Shape;3604;p50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5" name="Google Shape;3605;p50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06" name="Google Shape;3606;p50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607" name="Google Shape;3607;p50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8" name="Google Shape;3608;p50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9" name="Google Shape;3609;p50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0" name="Google Shape;3610;p50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4" name="Shape 3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5" name="Google Shape;3615;p51"/>
          <p:cNvSpPr txBox="1"/>
          <p:nvPr>
            <p:ph type="ctrTitle"/>
          </p:nvPr>
        </p:nvSpPr>
        <p:spPr>
          <a:xfrm>
            <a:off x="918163" y="1009588"/>
            <a:ext cx="7307700" cy="25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3. </a:t>
            </a:r>
            <a:r>
              <a:rPr lang="en" sz="2300" u="sng"/>
              <a:t>Services </a:t>
            </a:r>
            <a:r>
              <a:rPr lang="en" sz="2300"/>
              <a:t>are activities or </a:t>
            </a:r>
            <a:r>
              <a:rPr lang="en" sz="2300"/>
              <a:t>benefits offered</a:t>
            </a:r>
            <a:r>
              <a:rPr lang="en" sz="2300"/>
              <a:t> for sale or are provided in </a:t>
            </a:r>
            <a:r>
              <a:rPr lang="en" sz="2300"/>
              <a:t>connection</a:t>
            </a:r>
            <a:r>
              <a:rPr lang="en" sz="2300"/>
              <a:t> with the sale to increase the buyer satisfaction.</a:t>
            </a:r>
            <a:endParaRPr sz="2300"/>
          </a:p>
        </p:txBody>
      </p:sp>
      <p:cxnSp>
        <p:nvCxnSpPr>
          <p:cNvPr id="3616" name="Google Shape;3616;p51"/>
          <p:cNvCxnSpPr/>
          <p:nvPr/>
        </p:nvCxnSpPr>
        <p:spPr>
          <a:xfrm>
            <a:off x="4580710" y="4493150"/>
            <a:ext cx="0" cy="9126600"/>
          </a:xfrm>
          <a:prstGeom prst="straightConnector1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med" w="med" type="none"/>
            <a:tailEnd len="med" w="med" type="none"/>
          </a:ln>
        </p:spPr>
      </p:cxnSp>
      <p:grpSp>
        <p:nvGrpSpPr>
          <p:cNvPr id="3617" name="Google Shape;3617;p51"/>
          <p:cNvGrpSpPr/>
          <p:nvPr/>
        </p:nvGrpSpPr>
        <p:grpSpPr>
          <a:xfrm>
            <a:off x="7505950" y="1141375"/>
            <a:ext cx="601487" cy="156597"/>
            <a:chOff x="8193875" y="322825"/>
            <a:chExt cx="601487" cy="156597"/>
          </a:xfrm>
        </p:grpSpPr>
        <p:sp>
          <p:nvSpPr>
            <p:cNvPr id="3618" name="Google Shape;3618;p51"/>
            <p:cNvSpPr/>
            <p:nvPr/>
          </p:nvSpPr>
          <p:spPr>
            <a:xfrm>
              <a:off x="8638765" y="3228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9" name="Google Shape;3619;p51"/>
            <p:cNvSpPr/>
            <p:nvPr/>
          </p:nvSpPr>
          <p:spPr>
            <a:xfrm>
              <a:off x="8416290" y="322825"/>
              <a:ext cx="156415" cy="156597"/>
            </a:xfrm>
            <a:custGeom>
              <a:rect b="b" l="l" r="r" t="t"/>
              <a:pathLst>
                <a:path extrusionOk="0" h="2579" w="2576">
                  <a:moveTo>
                    <a:pt x="0" y="0"/>
                  </a:moveTo>
                  <a:lnTo>
                    <a:pt x="0" y="2579"/>
                  </a:lnTo>
                  <a:lnTo>
                    <a:pt x="2576" y="2579"/>
                  </a:lnTo>
                  <a:lnTo>
                    <a:pt x="2576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0" name="Google Shape;3620;p51"/>
            <p:cNvSpPr/>
            <p:nvPr/>
          </p:nvSpPr>
          <p:spPr>
            <a:xfrm>
              <a:off x="8193875" y="322825"/>
              <a:ext cx="156475" cy="156597"/>
            </a:xfrm>
            <a:custGeom>
              <a:rect b="b" l="l" r="r" t="t"/>
              <a:pathLst>
                <a:path extrusionOk="0" h="2579" w="2577">
                  <a:moveTo>
                    <a:pt x="1" y="0"/>
                  </a:moveTo>
                  <a:lnTo>
                    <a:pt x="1" y="2579"/>
                  </a:lnTo>
                  <a:lnTo>
                    <a:pt x="2577" y="2579"/>
                  </a:lnTo>
                  <a:lnTo>
                    <a:pt x="2577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1" name="Google Shape;3621;p51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2" name="Google Shape;3622;p51"/>
            <p:cNvSpPr/>
            <p:nvPr/>
          </p:nvSpPr>
          <p:spPr>
            <a:xfrm>
              <a:off x="8676776" y="3610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3" name="Google Shape;3623;p51"/>
            <p:cNvSpPr/>
            <p:nvPr/>
          </p:nvSpPr>
          <p:spPr>
            <a:xfrm>
              <a:off x="8454786" y="361201"/>
              <a:ext cx="79847" cy="79847"/>
            </a:xfrm>
            <a:custGeom>
              <a:rect b="b" l="l" r="r" t="t"/>
              <a:pathLst>
                <a:path extrusionOk="0" fill="none" h="1315" w="1315">
                  <a:moveTo>
                    <a:pt x="1" y="1"/>
                  </a:moveTo>
                  <a:lnTo>
                    <a:pt x="1314" y="1"/>
                  </a:lnTo>
                  <a:lnTo>
                    <a:pt x="1314" y="1314"/>
                  </a:lnTo>
                  <a:lnTo>
                    <a:pt x="1" y="1314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4" name="Google Shape;3624;p51"/>
            <p:cNvSpPr/>
            <p:nvPr/>
          </p:nvSpPr>
          <p:spPr>
            <a:xfrm>
              <a:off x="8232128" y="440990"/>
              <a:ext cx="79847" cy="61"/>
            </a:xfrm>
            <a:custGeom>
              <a:rect b="b" l="l" r="r" t="t"/>
              <a:pathLst>
                <a:path extrusionOk="0" fill="none" h="1" w="1315">
                  <a:moveTo>
                    <a:pt x="1314" y="0"/>
                  </a:moveTo>
                  <a:lnTo>
                    <a:pt x="1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25" name="Google Shape;3625;p51"/>
          <p:cNvGrpSpPr/>
          <p:nvPr/>
        </p:nvGrpSpPr>
        <p:grpSpPr>
          <a:xfrm>
            <a:off x="-171112" y="3039572"/>
            <a:ext cx="1160786" cy="1353165"/>
            <a:chOff x="71725" y="2151904"/>
            <a:chExt cx="1229255" cy="1432982"/>
          </a:xfrm>
        </p:grpSpPr>
        <p:sp>
          <p:nvSpPr>
            <p:cNvPr id="3626" name="Google Shape;3626;p51"/>
            <p:cNvSpPr/>
            <p:nvPr/>
          </p:nvSpPr>
          <p:spPr>
            <a:xfrm>
              <a:off x="71725" y="2615226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0" y="1"/>
                  </a:moveTo>
                  <a:lnTo>
                    <a:pt x="0" y="11523"/>
                  </a:lnTo>
                  <a:lnTo>
                    <a:pt x="9099" y="11523"/>
                  </a:lnTo>
                  <a:lnTo>
                    <a:pt x="9099" y="2190"/>
                  </a:lnTo>
                  <a:lnTo>
                    <a:pt x="7172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7" name="Google Shape;3627;p51"/>
            <p:cNvSpPr/>
            <p:nvPr/>
          </p:nvSpPr>
          <p:spPr>
            <a:xfrm>
              <a:off x="675239" y="2615226"/>
              <a:ext cx="162241" cy="184288"/>
            </a:xfrm>
            <a:custGeom>
              <a:rect b="b" l="l" r="r" t="t"/>
              <a:pathLst>
                <a:path extrusionOk="0" h="2190" w="1928">
                  <a:moveTo>
                    <a:pt x="0" y="1"/>
                  </a:moveTo>
                  <a:lnTo>
                    <a:pt x="0" y="2190"/>
                  </a:lnTo>
                  <a:lnTo>
                    <a:pt x="1927" y="2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8" name="Google Shape;3628;p51"/>
            <p:cNvSpPr/>
            <p:nvPr/>
          </p:nvSpPr>
          <p:spPr>
            <a:xfrm>
              <a:off x="209140" y="2850505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9" name="Google Shape;3629;p51"/>
            <p:cNvSpPr/>
            <p:nvPr/>
          </p:nvSpPr>
          <p:spPr>
            <a:xfrm>
              <a:off x="209140" y="291210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0" name="Google Shape;3630;p51"/>
            <p:cNvSpPr/>
            <p:nvPr/>
          </p:nvSpPr>
          <p:spPr>
            <a:xfrm>
              <a:off x="209140" y="2973530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1" name="Google Shape;3631;p51"/>
            <p:cNvSpPr/>
            <p:nvPr/>
          </p:nvSpPr>
          <p:spPr>
            <a:xfrm>
              <a:off x="209140" y="303487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2" name="Google Shape;3632;p51"/>
            <p:cNvSpPr/>
            <p:nvPr/>
          </p:nvSpPr>
          <p:spPr>
            <a:xfrm>
              <a:off x="209140" y="3096471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3" name="Google Shape;3633;p51"/>
            <p:cNvSpPr/>
            <p:nvPr/>
          </p:nvSpPr>
          <p:spPr>
            <a:xfrm>
              <a:off x="209140" y="3157899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4" name="Google Shape;3634;p51"/>
            <p:cNvSpPr/>
            <p:nvPr/>
          </p:nvSpPr>
          <p:spPr>
            <a:xfrm>
              <a:off x="209140" y="3219328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5" name="Google Shape;3635;p51"/>
            <p:cNvSpPr/>
            <p:nvPr/>
          </p:nvSpPr>
          <p:spPr>
            <a:xfrm>
              <a:off x="209140" y="3280924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6" name="Google Shape;3636;p51"/>
            <p:cNvSpPr/>
            <p:nvPr/>
          </p:nvSpPr>
          <p:spPr>
            <a:xfrm>
              <a:off x="209140" y="334235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0"/>
                  </a:moveTo>
                  <a:lnTo>
                    <a:pt x="5831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7" name="Google Shape;3637;p51"/>
            <p:cNvSpPr/>
            <p:nvPr/>
          </p:nvSpPr>
          <p:spPr>
            <a:xfrm>
              <a:off x="209140" y="3403697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8" name="Google Shape;3638;p51"/>
            <p:cNvSpPr/>
            <p:nvPr/>
          </p:nvSpPr>
          <p:spPr>
            <a:xfrm>
              <a:off x="209140" y="3465293"/>
              <a:ext cx="490763" cy="84"/>
            </a:xfrm>
            <a:custGeom>
              <a:rect b="b" l="l" r="r" t="t"/>
              <a:pathLst>
                <a:path extrusionOk="0" fill="none" h="1" w="5832">
                  <a:moveTo>
                    <a:pt x="1" y="1"/>
                  </a:moveTo>
                  <a:lnTo>
                    <a:pt x="5831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9" name="Google Shape;3639;p51"/>
            <p:cNvSpPr/>
            <p:nvPr/>
          </p:nvSpPr>
          <p:spPr>
            <a:xfrm>
              <a:off x="303470" y="2383649"/>
              <a:ext cx="765765" cy="969492"/>
            </a:xfrm>
            <a:custGeom>
              <a:rect b="b" l="l" r="r" t="t"/>
              <a:pathLst>
                <a:path extrusionOk="0" h="11521" w="9100">
                  <a:moveTo>
                    <a:pt x="1" y="1"/>
                  </a:moveTo>
                  <a:lnTo>
                    <a:pt x="1" y="11520"/>
                  </a:lnTo>
                  <a:lnTo>
                    <a:pt x="9100" y="11520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0" name="Google Shape;3640;p51"/>
            <p:cNvSpPr/>
            <p:nvPr/>
          </p:nvSpPr>
          <p:spPr>
            <a:xfrm>
              <a:off x="906815" y="2383649"/>
              <a:ext cx="162409" cy="183952"/>
            </a:xfrm>
            <a:custGeom>
              <a:rect b="b" l="l" r="r" t="t"/>
              <a:pathLst>
                <a:path extrusionOk="0" h="2186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1" name="Google Shape;3641;p51"/>
            <p:cNvSpPr/>
            <p:nvPr/>
          </p:nvSpPr>
          <p:spPr>
            <a:xfrm>
              <a:off x="440885" y="261876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2" name="Google Shape;3642;p51"/>
            <p:cNvSpPr/>
            <p:nvPr/>
          </p:nvSpPr>
          <p:spPr>
            <a:xfrm>
              <a:off x="440885" y="268018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3" name="Google Shape;3643;p51"/>
            <p:cNvSpPr/>
            <p:nvPr/>
          </p:nvSpPr>
          <p:spPr>
            <a:xfrm>
              <a:off x="440885" y="2741785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4" name="Google Shape;3644;p51"/>
            <p:cNvSpPr/>
            <p:nvPr/>
          </p:nvSpPr>
          <p:spPr>
            <a:xfrm>
              <a:off x="440885" y="280312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5" name="Google Shape;3645;p51"/>
            <p:cNvSpPr/>
            <p:nvPr/>
          </p:nvSpPr>
          <p:spPr>
            <a:xfrm>
              <a:off x="440885" y="2864558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6" name="Google Shape;3646;p51"/>
            <p:cNvSpPr/>
            <p:nvPr/>
          </p:nvSpPr>
          <p:spPr>
            <a:xfrm>
              <a:off x="440885" y="292615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7" name="Google Shape;3647;p51"/>
            <p:cNvSpPr/>
            <p:nvPr/>
          </p:nvSpPr>
          <p:spPr>
            <a:xfrm>
              <a:off x="440885" y="2987583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8" name="Google Shape;3648;p51"/>
            <p:cNvSpPr/>
            <p:nvPr/>
          </p:nvSpPr>
          <p:spPr>
            <a:xfrm>
              <a:off x="440885" y="3048927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9" name="Google Shape;3649;p51"/>
            <p:cNvSpPr/>
            <p:nvPr/>
          </p:nvSpPr>
          <p:spPr>
            <a:xfrm>
              <a:off x="440885" y="3110524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0" name="Google Shape;3650;p51"/>
            <p:cNvSpPr/>
            <p:nvPr/>
          </p:nvSpPr>
          <p:spPr>
            <a:xfrm>
              <a:off x="440885" y="3172120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1"/>
                  </a:moveTo>
                  <a:lnTo>
                    <a:pt x="5834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1" name="Google Shape;3651;p51"/>
            <p:cNvSpPr/>
            <p:nvPr/>
          </p:nvSpPr>
          <p:spPr>
            <a:xfrm>
              <a:off x="440885" y="3233549"/>
              <a:ext cx="490931" cy="84"/>
            </a:xfrm>
            <a:custGeom>
              <a:rect b="b" l="l" r="r" t="t"/>
              <a:pathLst>
                <a:path extrusionOk="0" fill="none" h="1" w="5834">
                  <a:moveTo>
                    <a:pt x="1" y="0"/>
                  </a:moveTo>
                  <a:lnTo>
                    <a:pt x="5834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2" name="Google Shape;3652;p51"/>
            <p:cNvSpPr/>
            <p:nvPr/>
          </p:nvSpPr>
          <p:spPr>
            <a:xfrm>
              <a:off x="535215" y="2151904"/>
              <a:ext cx="765765" cy="969660"/>
            </a:xfrm>
            <a:custGeom>
              <a:rect b="b" l="l" r="r" t="t"/>
              <a:pathLst>
                <a:path extrusionOk="0" h="11523" w="9100">
                  <a:moveTo>
                    <a:pt x="1" y="1"/>
                  </a:moveTo>
                  <a:lnTo>
                    <a:pt x="1" y="11522"/>
                  </a:lnTo>
                  <a:lnTo>
                    <a:pt x="9100" y="11522"/>
                  </a:lnTo>
                  <a:lnTo>
                    <a:pt x="9100" y="2185"/>
                  </a:lnTo>
                  <a:lnTo>
                    <a:pt x="7170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3" name="Google Shape;3653;p51"/>
            <p:cNvSpPr/>
            <p:nvPr/>
          </p:nvSpPr>
          <p:spPr>
            <a:xfrm>
              <a:off x="1138561" y="2151904"/>
              <a:ext cx="162409" cy="183868"/>
            </a:xfrm>
            <a:custGeom>
              <a:rect b="b" l="l" r="r" t="t"/>
              <a:pathLst>
                <a:path extrusionOk="0" h="2185" w="1930">
                  <a:moveTo>
                    <a:pt x="0" y="1"/>
                  </a:moveTo>
                  <a:lnTo>
                    <a:pt x="0" y="2185"/>
                  </a:lnTo>
                  <a:lnTo>
                    <a:pt x="1930" y="218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3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4" name="Google Shape;3654;p51"/>
            <p:cNvSpPr/>
            <p:nvPr/>
          </p:nvSpPr>
          <p:spPr>
            <a:xfrm>
              <a:off x="672714" y="238701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5" name="Google Shape;3655;p51"/>
            <p:cNvSpPr/>
            <p:nvPr/>
          </p:nvSpPr>
          <p:spPr>
            <a:xfrm>
              <a:off x="672714" y="2448359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6" name="Google Shape;3656;p51"/>
            <p:cNvSpPr/>
            <p:nvPr/>
          </p:nvSpPr>
          <p:spPr>
            <a:xfrm>
              <a:off x="672714" y="250995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7" name="Google Shape;3657;p51"/>
            <p:cNvSpPr/>
            <p:nvPr/>
          </p:nvSpPr>
          <p:spPr>
            <a:xfrm>
              <a:off x="672714" y="257138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8" name="Google Shape;3658;p51"/>
            <p:cNvSpPr/>
            <p:nvPr/>
          </p:nvSpPr>
          <p:spPr>
            <a:xfrm>
              <a:off x="672714" y="2632813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9" name="Google Shape;3659;p51"/>
            <p:cNvSpPr/>
            <p:nvPr/>
          </p:nvSpPr>
          <p:spPr>
            <a:xfrm>
              <a:off x="672714" y="2694578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0" name="Google Shape;3660;p51"/>
            <p:cNvSpPr/>
            <p:nvPr/>
          </p:nvSpPr>
          <p:spPr>
            <a:xfrm>
              <a:off x="672714" y="2756006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1" name="Google Shape;3661;p51"/>
            <p:cNvSpPr/>
            <p:nvPr/>
          </p:nvSpPr>
          <p:spPr>
            <a:xfrm>
              <a:off x="672714" y="2817182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2" name="Google Shape;3662;p51"/>
            <p:cNvSpPr/>
            <p:nvPr/>
          </p:nvSpPr>
          <p:spPr>
            <a:xfrm>
              <a:off x="672714" y="2878947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3" name="Google Shape;3663;p51"/>
            <p:cNvSpPr/>
            <p:nvPr/>
          </p:nvSpPr>
          <p:spPr>
            <a:xfrm>
              <a:off x="672714" y="2940375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1"/>
                  </a:moveTo>
                  <a:lnTo>
                    <a:pt x="5833" y="1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4" name="Google Shape;3664;p51"/>
            <p:cNvSpPr/>
            <p:nvPr/>
          </p:nvSpPr>
          <p:spPr>
            <a:xfrm>
              <a:off x="672714" y="3001804"/>
              <a:ext cx="490847" cy="84"/>
            </a:xfrm>
            <a:custGeom>
              <a:rect b="b" l="l" r="r" t="t"/>
              <a:pathLst>
                <a:path extrusionOk="0" fill="none" h="1" w="5833">
                  <a:moveTo>
                    <a:pt x="0" y="0"/>
                  </a:moveTo>
                  <a:lnTo>
                    <a:pt x="5833" y="0"/>
                  </a:lnTo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65" name="Google Shape;3665;p51"/>
          <p:cNvGrpSpPr/>
          <p:nvPr/>
        </p:nvGrpSpPr>
        <p:grpSpPr>
          <a:xfrm>
            <a:off x="7680065" y="3920247"/>
            <a:ext cx="988023" cy="608391"/>
            <a:chOff x="9014981" y="3506433"/>
            <a:chExt cx="1291702" cy="795386"/>
          </a:xfrm>
        </p:grpSpPr>
        <p:sp>
          <p:nvSpPr>
            <p:cNvPr id="3666" name="Google Shape;3666;p51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7" name="Google Shape;3667;p51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8" name="Google Shape;3668;p51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9" name="Google Shape;3669;p51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0" name="Google Shape;3670;p51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1" name="Google Shape;3671;p51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2" name="Google Shape;3672;p51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3" name="Google Shape;3673;p51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4" name="Google Shape;3674;p51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75" name="Google Shape;3675;p51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676" name="Google Shape;3676;p51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7" name="Google Shape;3677;p51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8" name="Google Shape;3678;p51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9" name="Google Shape;3679;p51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3" name="Shape 3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4" name="Google Shape;3684;p52"/>
          <p:cNvSpPr txBox="1"/>
          <p:nvPr>
            <p:ph type="title"/>
          </p:nvPr>
        </p:nvSpPr>
        <p:spPr>
          <a:xfrm>
            <a:off x="1301875" y="965850"/>
            <a:ext cx="65307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Classifications of</a:t>
            </a:r>
            <a:endParaRPr sz="2300"/>
          </a:p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Producer/Industrial/Business Goods </a:t>
            </a:r>
            <a:endParaRPr sz="2300"/>
          </a:p>
        </p:txBody>
      </p:sp>
      <p:sp>
        <p:nvSpPr>
          <p:cNvPr id="3685" name="Google Shape;3685;p52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6" name="Google Shape;3686;p52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3687" name="Google Shape;3687;p52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3688" name="Google Shape;3688;p52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689" name="Google Shape;3689;p52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0" name="Google Shape;3690;p52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1" name="Google Shape;3691;p52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2" name="Google Shape;3692;p52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93" name="Google Shape;3693;p52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3694" name="Google Shape;3694;p52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5" name="Google Shape;3695;p52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6" name="Google Shape;3696;p52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0" name="Shape 3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01" name="Google Shape;3701;p53"/>
          <p:cNvGrpSpPr/>
          <p:nvPr/>
        </p:nvGrpSpPr>
        <p:grpSpPr>
          <a:xfrm rot="-5400000">
            <a:off x="2448781" y="116582"/>
            <a:ext cx="2088068" cy="3272416"/>
            <a:chOff x="6424521" y="147909"/>
            <a:chExt cx="627160" cy="982855"/>
          </a:xfrm>
        </p:grpSpPr>
        <p:sp>
          <p:nvSpPr>
            <p:cNvPr id="3702" name="Google Shape;3702;p53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3" name="Google Shape;3703;p53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4" name="Google Shape;3704;p53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5" name="Google Shape;3705;p53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6" name="Google Shape;3706;p53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7" name="Google Shape;3707;p53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8" name="Google Shape;3708;p53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9" name="Google Shape;3709;p53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0" name="Google Shape;3710;p53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1" name="Google Shape;3711;p53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2" name="Google Shape;3712;p53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3" name="Google Shape;3713;p53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4" name="Google Shape;3714;p53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5" name="Google Shape;3715;p53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6" name="Google Shape;3716;p53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7" name="Google Shape;3717;p53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8" name="Google Shape;3718;p53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9" name="Google Shape;3719;p53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0" name="Google Shape;3720;p53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1" name="Google Shape;3721;p53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2" name="Google Shape;3722;p53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3" name="Google Shape;3723;p53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4" name="Google Shape;3724;p53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5" name="Google Shape;3725;p53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6" name="Google Shape;3726;p53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7" name="Google Shape;3727;p53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8" name="Google Shape;3728;p53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9" name="Google Shape;3729;p53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0" name="Google Shape;3730;p53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1" name="Google Shape;3731;p53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2" name="Google Shape;3732;p53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3" name="Google Shape;3733;p53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4" name="Google Shape;3734;p53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5" name="Google Shape;3735;p53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6" name="Google Shape;3736;p53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7" name="Google Shape;3737;p53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8" name="Google Shape;3738;p53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9" name="Google Shape;3739;p53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0" name="Google Shape;3740;p53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1" name="Google Shape;3741;p53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2" name="Google Shape;3742;p53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3" name="Google Shape;3743;p53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4" name="Google Shape;3744;p53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5" name="Google Shape;3745;p53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6" name="Google Shape;3746;p53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7" name="Google Shape;3747;p53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8" name="Google Shape;3748;p53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9" name="Google Shape;3749;p53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50" name="Google Shape;3750;p53"/>
          <p:cNvGrpSpPr/>
          <p:nvPr/>
        </p:nvGrpSpPr>
        <p:grpSpPr>
          <a:xfrm>
            <a:off x="765301" y="923207"/>
            <a:ext cx="5884633" cy="3446605"/>
            <a:chOff x="734975" y="965838"/>
            <a:chExt cx="4786200" cy="3211821"/>
          </a:xfrm>
        </p:grpSpPr>
        <p:grpSp>
          <p:nvGrpSpPr>
            <p:cNvPr id="3751" name="Google Shape;3751;p53"/>
            <p:cNvGrpSpPr/>
            <p:nvPr/>
          </p:nvGrpSpPr>
          <p:grpSpPr>
            <a:xfrm>
              <a:off x="734975" y="965838"/>
              <a:ext cx="4786200" cy="3211800"/>
              <a:chOff x="842800" y="1237250"/>
              <a:chExt cx="4786200" cy="3211800"/>
            </a:xfrm>
          </p:grpSpPr>
          <p:sp>
            <p:nvSpPr>
              <p:cNvPr id="3752" name="Google Shape;3752;p53"/>
              <p:cNvSpPr/>
              <p:nvPr/>
            </p:nvSpPr>
            <p:spPr>
              <a:xfrm>
                <a:off x="842800" y="1237250"/>
                <a:ext cx="4786200" cy="32118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3753" name="Google Shape;3753;p53"/>
              <p:cNvGrpSpPr/>
              <p:nvPr/>
            </p:nvGrpSpPr>
            <p:grpSpPr>
              <a:xfrm>
                <a:off x="900241" y="1310209"/>
                <a:ext cx="127229" cy="149098"/>
                <a:chOff x="9831291" y="1558709"/>
                <a:chExt cx="127229" cy="149098"/>
              </a:xfrm>
            </p:grpSpPr>
            <p:sp>
              <p:nvSpPr>
                <p:cNvPr id="3754" name="Google Shape;3754;p53"/>
                <p:cNvSpPr/>
                <p:nvPr/>
              </p:nvSpPr>
              <p:spPr>
                <a:xfrm>
                  <a:off x="9831291" y="1558709"/>
                  <a:ext cx="127229" cy="149098"/>
                </a:xfrm>
                <a:custGeom>
                  <a:rect b="b" l="l" r="r" t="t"/>
                  <a:pathLst>
                    <a:path extrusionOk="0" h="2579" w="2579">
                      <a:moveTo>
                        <a:pt x="1" y="0"/>
                      </a:moveTo>
                      <a:lnTo>
                        <a:pt x="1" y="2579"/>
                      </a:lnTo>
                      <a:lnTo>
                        <a:pt x="2579" y="2579"/>
                      </a:lnTo>
                      <a:lnTo>
                        <a:pt x="2579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55" name="Google Shape;3755;p53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1323"/>
                      </a:moveTo>
                      <a:lnTo>
                        <a:pt x="1325" y="0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56" name="Google Shape;3756;p53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0"/>
                      </a:moveTo>
                      <a:lnTo>
                        <a:pt x="1325" y="1323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3757" name="Google Shape;3757;p53"/>
            <p:cNvSpPr/>
            <p:nvPr/>
          </p:nvSpPr>
          <p:spPr>
            <a:xfrm>
              <a:off x="5393828" y="965859"/>
              <a:ext cx="127200" cy="3211800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8" name="Google Shape;3758;p53"/>
            <p:cNvSpPr/>
            <p:nvPr/>
          </p:nvSpPr>
          <p:spPr>
            <a:xfrm>
              <a:off x="5393828" y="1307409"/>
              <a:ext cx="127200" cy="20688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9" name="Google Shape;3759;p53"/>
            <p:cNvSpPr/>
            <p:nvPr/>
          </p:nvSpPr>
          <p:spPr>
            <a:xfrm>
              <a:off x="5393828" y="9658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0" name="Google Shape;3760;p53"/>
            <p:cNvSpPr/>
            <p:nvPr/>
          </p:nvSpPr>
          <p:spPr>
            <a:xfrm>
              <a:off x="5422576" y="997984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1" name="Google Shape;3761;p53"/>
            <p:cNvSpPr/>
            <p:nvPr/>
          </p:nvSpPr>
          <p:spPr>
            <a:xfrm>
              <a:off x="5393828" y="40285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2" name="Google Shape;3762;p53"/>
            <p:cNvSpPr/>
            <p:nvPr/>
          </p:nvSpPr>
          <p:spPr>
            <a:xfrm rot="10800000">
              <a:off x="5422528" y="4067109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63" name="Google Shape;3763;p53"/>
          <p:cNvSpPr txBox="1"/>
          <p:nvPr>
            <p:ph idx="1" type="subTitle"/>
          </p:nvPr>
        </p:nvSpPr>
        <p:spPr>
          <a:xfrm>
            <a:off x="988775" y="1152475"/>
            <a:ext cx="5084700" cy="267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Raw materials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Natural products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Char char="-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Farm products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Krona One"/>
              <a:buAutoNum type="arabicPeriod"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Fabricating materials and parts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764" name="Google Shape;3764;p53"/>
          <p:cNvGrpSpPr/>
          <p:nvPr/>
        </p:nvGrpSpPr>
        <p:grpSpPr>
          <a:xfrm>
            <a:off x="537095" y="3986758"/>
            <a:ext cx="693060" cy="471304"/>
            <a:chOff x="4684413" y="2795724"/>
            <a:chExt cx="493703" cy="335758"/>
          </a:xfrm>
        </p:grpSpPr>
        <p:sp>
          <p:nvSpPr>
            <p:cNvPr id="3765" name="Google Shape;3765;p53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6" name="Google Shape;3766;p53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7" name="Google Shape;3767;p53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8" name="Google Shape;3768;p53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9" name="Google Shape;3769;p53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70" name="Google Shape;3770;p53"/>
          <p:cNvSpPr/>
          <p:nvPr/>
        </p:nvSpPr>
        <p:spPr>
          <a:xfrm>
            <a:off x="4866701" y="405215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771" name="Google Shape;3771;p53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772" name="Google Shape;3772;p53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3" name="Google Shape;3773;p53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4" name="Google Shape;3774;p53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5" name="Google Shape;3775;p53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76" name="Google Shape;3776;p53"/>
          <p:cNvGrpSpPr/>
          <p:nvPr/>
        </p:nvGrpSpPr>
        <p:grpSpPr>
          <a:xfrm>
            <a:off x="6138988" y="2857389"/>
            <a:ext cx="2875112" cy="1776039"/>
            <a:chOff x="6138988" y="2857389"/>
            <a:chExt cx="2875112" cy="1776039"/>
          </a:xfrm>
        </p:grpSpPr>
        <p:grpSp>
          <p:nvGrpSpPr>
            <p:cNvPr id="3777" name="Google Shape;3777;p53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778" name="Google Shape;3778;p53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79" name="Google Shape;3779;p5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80" name="Google Shape;3780;p5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3781" name="Google Shape;3781;p53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782" name="Google Shape;3782;p53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783" name="Google Shape;3783;p53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84" name="Google Shape;3784;p53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85" name="Google Shape;3785;p53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86" name="Google Shape;3786;p53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87" name="Google Shape;3787;p53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88" name="Google Shape;3788;p53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89" name="Google Shape;3789;p53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0" name="Google Shape;3790;p53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1" name="Google Shape;3791;p53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2" name="Google Shape;3792;p53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3" name="Google Shape;3793;p53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4" name="Google Shape;3794;p53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5" name="Google Shape;3795;p53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6" name="Google Shape;3796;p53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7" name="Google Shape;3797;p53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8" name="Google Shape;3798;p53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799" name="Google Shape;3799;p53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00" name="Google Shape;3800;p53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01" name="Google Shape;3801;p53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02" name="Google Shape;3802;p53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03" name="Google Shape;3803;p53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04" name="Google Shape;3804;p53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805" name="Google Shape;3805;p53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806" name="Google Shape;3806;p53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0" name="Shape 3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11" name="Google Shape;3811;p54"/>
          <p:cNvGrpSpPr/>
          <p:nvPr/>
        </p:nvGrpSpPr>
        <p:grpSpPr>
          <a:xfrm rot="-5400000">
            <a:off x="2448781" y="116582"/>
            <a:ext cx="2088068" cy="3272416"/>
            <a:chOff x="6424521" y="147909"/>
            <a:chExt cx="627160" cy="982855"/>
          </a:xfrm>
        </p:grpSpPr>
        <p:sp>
          <p:nvSpPr>
            <p:cNvPr id="3812" name="Google Shape;3812;p54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3" name="Google Shape;3813;p54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4" name="Google Shape;3814;p54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5" name="Google Shape;3815;p54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6" name="Google Shape;3816;p54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7" name="Google Shape;3817;p54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8" name="Google Shape;3818;p54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9" name="Google Shape;3819;p54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0" name="Google Shape;3820;p54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1" name="Google Shape;3821;p54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2" name="Google Shape;3822;p54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3" name="Google Shape;3823;p54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4" name="Google Shape;3824;p54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5" name="Google Shape;3825;p54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6" name="Google Shape;3826;p54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7" name="Google Shape;3827;p54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8" name="Google Shape;3828;p54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9" name="Google Shape;3829;p54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0" name="Google Shape;3830;p54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1" name="Google Shape;3831;p54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2" name="Google Shape;3832;p54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3" name="Google Shape;3833;p54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4" name="Google Shape;3834;p54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5" name="Google Shape;3835;p54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6" name="Google Shape;3836;p54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7" name="Google Shape;3837;p54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8" name="Google Shape;3838;p54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9" name="Google Shape;3839;p54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0" name="Google Shape;3840;p54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1" name="Google Shape;3841;p54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2" name="Google Shape;3842;p54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3" name="Google Shape;3843;p54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4" name="Google Shape;3844;p54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5" name="Google Shape;3845;p54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6" name="Google Shape;3846;p54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7" name="Google Shape;3847;p54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8" name="Google Shape;3848;p54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9" name="Google Shape;3849;p54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0" name="Google Shape;3850;p54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1" name="Google Shape;3851;p54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2" name="Google Shape;3852;p54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3" name="Google Shape;3853;p54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4" name="Google Shape;3854;p54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5" name="Google Shape;3855;p54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6" name="Google Shape;3856;p54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7" name="Google Shape;3857;p54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8" name="Google Shape;3858;p54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9" name="Google Shape;3859;p54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60" name="Google Shape;3860;p54"/>
          <p:cNvGrpSpPr/>
          <p:nvPr/>
        </p:nvGrpSpPr>
        <p:grpSpPr>
          <a:xfrm>
            <a:off x="765301" y="923207"/>
            <a:ext cx="5884633" cy="3446605"/>
            <a:chOff x="734975" y="965838"/>
            <a:chExt cx="4786200" cy="3211821"/>
          </a:xfrm>
        </p:grpSpPr>
        <p:grpSp>
          <p:nvGrpSpPr>
            <p:cNvPr id="3861" name="Google Shape;3861;p54"/>
            <p:cNvGrpSpPr/>
            <p:nvPr/>
          </p:nvGrpSpPr>
          <p:grpSpPr>
            <a:xfrm>
              <a:off x="734975" y="965838"/>
              <a:ext cx="4786200" cy="3211800"/>
              <a:chOff x="842800" y="1237250"/>
              <a:chExt cx="4786200" cy="3211800"/>
            </a:xfrm>
          </p:grpSpPr>
          <p:sp>
            <p:nvSpPr>
              <p:cNvPr id="3862" name="Google Shape;3862;p54"/>
              <p:cNvSpPr/>
              <p:nvPr/>
            </p:nvSpPr>
            <p:spPr>
              <a:xfrm>
                <a:off x="842800" y="1237250"/>
                <a:ext cx="4786200" cy="32118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3863" name="Google Shape;3863;p54"/>
              <p:cNvGrpSpPr/>
              <p:nvPr/>
            </p:nvGrpSpPr>
            <p:grpSpPr>
              <a:xfrm>
                <a:off x="900241" y="1310209"/>
                <a:ext cx="127229" cy="149098"/>
                <a:chOff x="9831291" y="1558709"/>
                <a:chExt cx="127229" cy="149098"/>
              </a:xfrm>
            </p:grpSpPr>
            <p:sp>
              <p:nvSpPr>
                <p:cNvPr id="3864" name="Google Shape;3864;p54"/>
                <p:cNvSpPr/>
                <p:nvPr/>
              </p:nvSpPr>
              <p:spPr>
                <a:xfrm>
                  <a:off x="9831291" y="1558709"/>
                  <a:ext cx="127229" cy="149098"/>
                </a:xfrm>
                <a:custGeom>
                  <a:rect b="b" l="l" r="r" t="t"/>
                  <a:pathLst>
                    <a:path extrusionOk="0" h="2579" w="2579">
                      <a:moveTo>
                        <a:pt x="1" y="0"/>
                      </a:moveTo>
                      <a:lnTo>
                        <a:pt x="1" y="2579"/>
                      </a:lnTo>
                      <a:lnTo>
                        <a:pt x="2579" y="2579"/>
                      </a:lnTo>
                      <a:lnTo>
                        <a:pt x="2579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65" name="Google Shape;3865;p54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1323"/>
                      </a:moveTo>
                      <a:lnTo>
                        <a:pt x="1325" y="0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66" name="Google Shape;3866;p54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0"/>
                      </a:moveTo>
                      <a:lnTo>
                        <a:pt x="1325" y="1323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3867" name="Google Shape;3867;p54"/>
            <p:cNvSpPr/>
            <p:nvPr/>
          </p:nvSpPr>
          <p:spPr>
            <a:xfrm>
              <a:off x="5393828" y="965859"/>
              <a:ext cx="127200" cy="3211800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8" name="Google Shape;3868;p54"/>
            <p:cNvSpPr/>
            <p:nvPr/>
          </p:nvSpPr>
          <p:spPr>
            <a:xfrm>
              <a:off x="5393828" y="1307409"/>
              <a:ext cx="127200" cy="20688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9" name="Google Shape;3869;p54"/>
            <p:cNvSpPr/>
            <p:nvPr/>
          </p:nvSpPr>
          <p:spPr>
            <a:xfrm>
              <a:off x="5393828" y="9658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0" name="Google Shape;3870;p54"/>
            <p:cNvSpPr/>
            <p:nvPr/>
          </p:nvSpPr>
          <p:spPr>
            <a:xfrm>
              <a:off x="5422576" y="997984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1" name="Google Shape;3871;p54"/>
            <p:cNvSpPr/>
            <p:nvPr/>
          </p:nvSpPr>
          <p:spPr>
            <a:xfrm>
              <a:off x="5393828" y="40285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2" name="Google Shape;3872;p54"/>
            <p:cNvSpPr/>
            <p:nvPr/>
          </p:nvSpPr>
          <p:spPr>
            <a:xfrm rot="10800000">
              <a:off x="5422528" y="4067109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73" name="Google Shape;3873;p54"/>
          <p:cNvSpPr txBox="1"/>
          <p:nvPr>
            <p:ph idx="1" type="subTitle"/>
          </p:nvPr>
        </p:nvSpPr>
        <p:spPr>
          <a:xfrm>
            <a:off x="988775" y="1152475"/>
            <a:ext cx="5084700" cy="267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3. </a:t>
            </a: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Installations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4. Accessory equipment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5. Operating supplies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3874" name="Google Shape;3874;p54"/>
          <p:cNvGrpSpPr/>
          <p:nvPr/>
        </p:nvGrpSpPr>
        <p:grpSpPr>
          <a:xfrm>
            <a:off x="537095" y="3986758"/>
            <a:ext cx="693060" cy="471304"/>
            <a:chOff x="4684413" y="2795724"/>
            <a:chExt cx="493703" cy="335758"/>
          </a:xfrm>
        </p:grpSpPr>
        <p:sp>
          <p:nvSpPr>
            <p:cNvPr id="3875" name="Google Shape;3875;p54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6" name="Google Shape;3876;p54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7" name="Google Shape;3877;p54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8" name="Google Shape;3878;p54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9" name="Google Shape;3879;p54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880" name="Google Shape;3880;p54"/>
          <p:cNvSpPr/>
          <p:nvPr/>
        </p:nvSpPr>
        <p:spPr>
          <a:xfrm>
            <a:off x="4866701" y="405215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881" name="Google Shape;3881;p54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882" name="Google Shape;3882;p54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3" name="Google Shape;3883;p54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4" name="Google Shape;3884;p54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5" name="Google Shape;3885;p54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86" name="Google Shape;3886;p54"/>
          <p:cNvGrpSpPr/>
          <p:nvPr/>
        </p:nvGrpSpPr>
        <p:grpSpPr>
          <a:xfrm>
            <a:off x="6138988" y="2857389"/>
            <a:ext cx="2875112" cy="1776039"/>
            <a:chOff x="6138988" y="2857389"/>
            <a:chExt cx="2875112" cy="1776039"/>
          </a:xfrm>
        </p:grpSpPr>
        <p:grpSp>
          <p:nvGrpSpPr>
            <p:cNvPr id="3887" name="Google Shape;3887;p54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3888" name="Google Shape;3888;p54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89" name="Google Shape;3889;p54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90" name="Google Shape;3890;p54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3891" name="Google Shape;3891;p54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3892" name="Google Shape;3892;p54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3893" name="Google Shape;3893;p54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94" name="Google Shape;3894;p54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95" name="Google Shape;3895;p54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96" name="Google Shape;3896;p54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97" name="Google Shape;3897;p54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98" name="Google Shape;3898;p54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899" name="Google Shape;3899;p54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0" name="Google Shape;3900;p54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1" name="Google Shape;3901;p54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2" name="Google Shape;3902;p54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3" name="Google Shape;3903;p54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4" name="Google Shape;3904;p54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5" name="Google Shape;3905;p54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6" name="Google Shape;3906;p54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7" name="Google Shape;3907;p54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8" name="Google Shape;3908;p54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09" name="Google Shape;3909;p54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10" name="Google Shape;3910;p54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11" name="Google Shape;3911;p54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12" name="Google Shape;3912;p54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13" name="Google Shape;3913;p54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3914" name="Google Shape;3914;p54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3915" name="Google Shape;3915;p54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3916" name="Google Shape;3916;p54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0" name="Shape 3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" name="Google Shape;3921;p55"/>
          <p:cNvSpPr txBox="1"/>
          <p:nvPr>
            <p:ph type="title"/>
          </p:nvPr>
        </p:nvSpPr>
        <p:spPr>
          <a:xfrm>
            <a:off x="749700" y="1284700"/>
            <a:ext cx="7644600" cy="26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Profit Calculation Example: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Total Sales: P1,000,000</a:t>
            </a:r>
            <a:endParaRPr sz="2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Expenses:    P    300,000</a:t>
            </a:r>
            <a:endParaRPr sz="2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Net Profit:    P     700,000</a:t>
            </a:r>
            <a:endParaRPr sz="23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5" name="Shape 3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6" name="Google Shape;3926;p56"/>
          <p:cNvSpPr txBox="1"/>
          <p:nvPr>
            <p:ph type="title"/>
          </p:nvPr>
        </p:nvSpPr>
        <p:spPr>
          <a:xfrm>
            <a:off x="749700" y="1390400"/>
            <a:ext cx="7644600" cy="301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/>
              <a:t>Profit</a:t>
            </a:r>
            <a:r>
              <a:rPr lang="en" sz="2100" u="sng"/>
              <a:t> </a:t>
            </a:r>
            <a:r>
              <a:rPr lang="en" sz="2300"/>
              <a:t>is a concrete indicator of how well an entrepreneur or a businessman has managed his business from the start.</a:t>
            </a:r>
            <a:endParaRPr sz="2300">
              <a:solidFill>
                <a:schemeClr val="accent2"/>
              </a:solidFill>
            </a:endParaRPr>
          </a:p>
        </p:txBody>
      </p:sp>
      <p:grpSp>
        <p:nvGrpSpPr>
          <p:cNvPr id="3927" name="Google Shape;3927;p56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928" name="Google Shape;3928;p56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9" name="Google Shape;3929;p56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0" name="Google Shape;3930;p56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1" name="Google Shape;3931;p56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5" name="Shape 3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6" name="Google Shape;3936;p57"/>
          <p:cNvSpPr txBox="1"/>
          <p:nvPr>
            <p:ph type="title"/>
          </p:nvPr>
        </p:nvSpPr>
        <p:spPr>
          <a:xfrm>
            <a:off x="1505400" y="965850"/>
            <a:ext cx="61332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The </a:t>
            </a:r>
            <a:r>
              <a:rPr lang="en" sz="2300" u="sng"/>
              <a:t>profit</a:t>
            </a:r>
            <a:r>
              <a:rPr lang="en" sz="2300"/>
              <a:t> shows how the market </a:t>
            </a:r>
            <a:r>
              <a:rPr lang="en" sz="2300"/>
              <a:t>accepted</a:t>
            </a:r>
            <a:r>
              <a:rPr lang="en" sz="2300"/>
              <a:t> or rejected the </a:t>
            </a:r>
            <a:r>
              <a:rPr lang="en" sz="2300"/>
              <a:t>entrepreneur or the businessman product.</a:t>
            </a:r>
            <a:endParaRPr sz="2300"/>
          </a:p>
        </p:txBody>
      </p:sp>
      <p:sp>
        <p:nvSpPr>
          <p:cNvPr id="3937" name="Google Shape;3937;p57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8" name="Google Shape;3938;p57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3939" name="Google Shape;3939;p57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3940" name="Google Shape;3940;p57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941" name="Google Shape;3941;p57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2" name="Google Shape;3942;p57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3" name="Google Shape;3943;p57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4" name="Google Shape;3944;p57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945" name="Google Shape;3945;p57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3946" name="Google Shape;3946;p57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7" name="Google Shape;3947;p5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8" name="Google Shape;3948;p5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2" name="Shape 39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3" name="Google Shape;3953;p58"/>
          <p:cNvSpPr txBox="1"/>
          <p:nvPr>
            <p:ph type="title"/>
          </p:nvPr>
        </p:nvSpPr>
        <p:spPr>
          <a:xfrm>
            <a:off x="749700" y="1390400"/>
            <a:ext cx="7644600" cy="301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/>
              <a:t>Net Profit</a:t>
            </a:r>
            <a:r>
              <a:rPr lang="en" sz="2300"/>
              <a:t>: When expenses incurred are lesser than sales</a:t>
            </a:r>
            <a:endParaRPr sz="23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/>
              <a:t>Net Loss</a:t>
            </a:r>
            <a:r>
              <a:rPr lang="en" sz="2300"/>
              <a:t>: When expenses exceed total sales, resulting in a negative profit</a:t>
            </a:r>
            <a:endParaRPr sz="2300"/>
          </a:p>
        </p:txBody>
      </p:sp>
      <p:grpSp>
        <p:nvGrpSpPr>
          <p:cNvPr id="3954" name="Google Shape;3954;p58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3955" name="Google Shape;3955;p58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6" name="Google Shape;3956;p58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7" name="Google Shape;3957;p58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8" name="Google Shape;3958;p58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2" name="Shape 39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63" name="Google Shape;3963;p59"/>
          <p:cNvGrpSpPr/>
          <p:nvPr/>
        </p:nvGrpSpPr>
        <p:grpSpPr>
          <a:xfrm rot="-5400000">
            <a:off x="2448781" y="116582"/>
            <a:ext cx="2088068" cy="3272416"/>
            <a:chOff x="6424521" y="147909"/>
            <a:chExt cx="627160" cy="982855"/>
          </a:xfrm>
        </p:grpSpPr>
        <p:sp>
          <p:nvSpPr>
            <p:cNvPr id="3964" name="Google Shape;3964;p59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5" name="Google Shape;3965;p59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6" name="Google Shape;3966;p59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7" name="Google Shape;3967;p59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8" name="Google Shape;3968;p59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9" name="Google Shape;3969;p59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0" name="Google Shape;3970;p59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1" name="Google Shape;3971;p59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2" name="Google Shape;3972;p59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3" name="Google Shape;3973;p59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4" name="Google Shape;3974;p59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5" name="Google Shape;3975;p59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6" name="Google Shape;3976;p59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7" name="Google Shape;3977;p59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8" name="Google Shape;3978;p59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9" name="Google Shape;3979;p59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0" name="Google Shape;3980;p59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1" name="Google Shape;3981;p59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2" name="Google Shape;3982;p59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3" name="Google Shape;3983;p59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4" name="Google Shape;3984;p59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5" name="Google Shape;3985;p59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6" name="Google Shape;3986;p59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7" name="Google Shape;3987;p59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8" name="Google Shape;3988;p59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9" name="Google Shape;3989;p59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0" name="Google Shape;3990;p59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1" name="Google Shape;3991;p59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2" name="Google Shape;3992;p59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3" name="Google Shape;3993;p59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4" name="Google Shape;3994;p59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5" name="Google Shape;3995;p59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6" name="Google Shape;3996;p59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7" name="Google Shape;3997;p59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8" name="Google Shape;3998;p59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9" name="Google Shape;3999;p59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0" name="Google Shape;4000;p59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1" name="Google Shape;4001;p59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2" name="Google Shape;4002;p59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3" name="Google Shape;4003;p59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4" name="Google Shape;4004;p59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5" name="Google Shape;4005;p59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6" name="Google Shape;4006;p59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7" name="Google Shape;4007;p59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8" name="Google Shape;4008;p59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9" name="Google Shape;4009;p59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0" name="Google Shape;4010;p59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1" name="Google Shape;4011;p59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012" name="Google Shape;4012;p59"/>
          <p:cNvGrpSpPr/>
          <p:nvPr/>
        </p:nvGrpSpPr>
        <p:grpSpPr>
          <a:xfrm>
            <a:off x="765301" y="923207"/>
            <a:ext cx="5884633" cy="3446605"/>
            <a:chOff x="734975" y="965838"/>
            <a:chExt cx="4786200" cy="3211821"/>
          </a:xfrm>
        </p:grpSpPr>
        <p:grpSp>
          <p:nvGrpSpPr>
            <p:cNvPr id="4013" name="Google Shape;4013;p59"/>
            <p:cNvGrpSpPr/>
            <p:nvPr/>
          </p:nvGrpSpPr>
          <p:grpSpPr>
            <a:xfrm>
              <a:off x="734975" y="965838"/>
              <a:ext cx="4786200" cy="3211800"/>
              <a:chOff x="842800" y="1237250"/>
              <a:chExt cx="4786200" cy="3211800"/>
            </a:xfrm>
          </p:grpSpPr>
          <p:sp>
            <p:nvSpPr>
              <p:cNvPr id="4014" name="Google Shape;4014;p59"/>
              <p:cNvSpPr/>
              <p:nvPr/>
            </p:nvSpPr>
            <p:spPr>
              <a:xfrm>
                <a:off x="842800" y="1237250"/>
                <a:ext cx="4786200" cy="32118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4015" name="Google Shape;4015;p59"/>
              <p:cNvGrpSpPr/>
              <p:nvPr/>
            </p:nvGrpSpPr>
            <p:grpSpPr>
              <a:xfrm>
                <a:off x="900241" y="1310209"/>
                <a:ext cx="127229" cy="149098"/>
                <a:chOff x="9831291" y="1558709"/>
                <a:chExt cx="127229" cy="149098"/>
              </a:xfrm>
            </p:grpSpPr>
            <p:sp>
              <p:nvSpPr>
                <p:cNvPr id="4016" name="Google Shape;4016;p59"/>
                <p:cNvSpPr/>
                <p:nvPr/>
              </p:nvSpPr>
              <p:spPr>
                <a:xfrm>
                  <a:off x="9831291" y="1558709"/>
                  <a:ext cx="127229" cy="149098"/>
                </a:xfrm>
                <a:custGeom>
                  <a:rect b="b" l="l" r="r" t="t"/>
                  <a:pathLst>
                    <a:path extrusionOk="0" h="2579" w="2579">
                      <a:moveTo>
                        <a:pt x="1" y="0"/>
                      </a:moveTo>
                      <a:lnTo>
                        <a:pt x="1" y="2579"/>
                      </a:lnTo>
                      <a:lnTo>
                        <a:pt x="2579" y="2579"/>
                      </a:lnTo>
                      <a:lnTo>
                        <a:pt x="2579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17" name="Google Shape;4017;p59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1323"/>
                      </a:moveTo>
                      <a:lnTo>
                        <a:pt x="1325" y="0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18" name="Google Shape;4018;p59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0"/>
                      </a:moveTo>
                      <a:lnTo>
                        <a:pt x="1325" y="1323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4019" name="Google Shape;4019;p59"/>
            <p:cNvSpPr/>
            <p:nvPr/>
          </p:nvSpPr>
          <p:spPr>
            <a:xfrm>
              <a:off x="5393828" y="965859"/>
              <a:ext cx="127200" cy="3211800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0" name="Google Shape;4020;p59"/>
            <p:cNvSpPr/>
            <p:nvPr/>
          </p:nvSpPr>
          <p:spPr>
            <a:xfrm>
              <a:off x="5393828" y="1307409"/>
              <a:ext cx="127200" cy="20688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1" name="Google Shape;4021;p59"/>
            <p:cNvSpPr/>
            <p:nvPr/>
          </p:nvSpPr>
          <p:spPr>
            <a:xfrm>
              <a:off x="5393828" y="9658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2" name="Google Shape;4022;p59"/>
            <p:cNvSpPr/>
            <p:nvPr/>
          </p:nvSpPr>
          <p:spPr>
            <a:xfrm>
              <a:off x="5422576" y="997984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3" name="Google Shape;4023;p59"/>
            <p:cNvSpPr/>
            <p:nvPr/>
          </p:nvSpPr>
          <p:spPr>
            <a:xfrm>
              <a:off x="5393828" y="40285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4" name="Google Shape;4024;p59"/>
            <p:cNvSpPr/>
            <p:nvPr/>
          </p:nvSpPr>
          <p:spPr>
            <a:xfrm rot="10800000">
              <a:off x="5422528" y="4067109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25" name="Google Shape;4025;p59"/>
          <p:cNvSpPr txBox="1"/>
          <p:nvPr>
            <p:ph idx="1" type="subTitle"/>
          </p:nvPr>
        </p:nvSpPr>
        <p:spPr>
          <a:xfrm>
            <a:off x="843025" y="1291200"/>
            <a:ext cx="5666400" cy="253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C</a:t>
            </a:r>
            <a:r>
              <a:rPr lang="en" sz="2100" u="sng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apital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 is the lifeblood of the business.</a:t>
            </a:r>
            <a:endParaRPr sz="2100">
              <a:solidFill>
                <a:srgbClr val="191919"/>
              </a:solidFill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rgbClr val="191919"/>
              </a:solidFill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u="sng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Taxes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 are the lifeblood of the government.</a:t>
            </a:r>
            <a:endParaRPr sz="2100">
              <a:solidFill>
                <a:srgbClr val="191919"/>
              </a:solidFill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4026" name="Google Shape;4026;p59"/>
          <p:cNvGrpSpPr/>
          <p:nvPr/>
        </p:nvGrpSpPr>
        <p:grpSpPr>
          <a:xfrm>
            <a:off x="537095" y="3986758"/>
            <a:ext cx="693060" cy="471304"/>
            <a:chOff x="4684413" y="2795724"/>
            <a:chExt cx="493703" cy="335758"/>
          </a:xfrm>
        </p:grpSpPr>
        <p:sp>
          <p:nvSpPr>
            <p:cNvPr id="4027" name="Google Shape;4027;p59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8" name="Google Shape;4028;p59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9" name="Google Shape;4029;p59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0" name="Google Shape;4030;p59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1" name="Google Shape;4031;p59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32" name="Google Shape;4032;p59"/>
          <p:cNvSpPr/>
          <p:nvPr/>
        </p:nvSpPr>
        <p:spPr>
          <a:xfrm>
            <a:off x="4866701" y="405215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033" name="Google Shape;4033;p59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4034" name="Google Shape;4034;p59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5" name="Google Shape;4035;p59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6" name="Google Shape;4036;p59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7" name="Google Shape;4037;p59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038" name="Google Shape;4038;p59"/>
          <p:cNvGrpSpPr/>
          <p:nvPr/>
        </p:nvGrpSpPr>
        <p:grpSpPr>
          <a:xfrm>
            <a:off x="6138988" y="2857389"/>
            <a:ext cx="2875112" cy="1776039"/>
            <a:chOff x="6138988" y="2857389"/>
            <a:chExt cx="2875112" cy="1776039"/>
          </a:xfrm>
        </p:grpSpPr>
        <p:grpSp>
          <p:nvGrpSpPr>
            <p:cNvPr id="4039" name="Google Shape;4039;p59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4040" name="Google Shape;4040;p59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41" name="Google Shape;4041;p59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42" name="Google Shape;4042;p59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4043" name="Google Shape;4043;p59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4044" name="Google Shape;4044;p59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4045" name="Google Shape;4045;p59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46" name="Google Shape;4046;p59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47" name="Google Shape;4047;p59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48" name="Google Shape;4048;p59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49" name="Google Shape;4049;p59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0" name="Google Shape;4050;p59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1" name="Google Shape;4051;p59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2" name="Google Shape;4052;p59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3" name="Google Shape;4053;p59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4" name="Google Shape;4054;p59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5" name="Google Shape;4055;p59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6" name="Google Shape;4056;p59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7" name="Google Shape;4057;p59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8" name="Google Shape;4058;p59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59" name="Google Shape;4059;p59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0" name="Google Shape;4060;p59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1" name="Google Shape;4061;p59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2" name="Google Shape;4062;p59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3" name="Google Shape;4063;p59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4" name="Google Shape;4064;p59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5" name="Google Shape;4065;p59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066" name="Google Shape;4066;p59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067" name="Google Shape;4067;p59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4068" name="Google Shape;4068;p59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2" name="Shape 40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73" name="Google Shape;4073;p60"/>
          <p:cNvGrpSpPr/>
          <p:nvPr/>
        </p:nvGrpSpPr>
        <p:grpSpPr>
          <a:xfrm rot="-5400000">
            <a:off x="2448781" y="116582"/>
            <a:ext cx="2088068" cy="3272416"/>
            <a:chOff x="6424521" y="147909"/>
            <a:chExt cx="627160" cy="982855"/>
          </a:xfrm>
        </p:grpSpPr>
        <p:sp>
          <p:nvSpPr>
            <p:cNvPr id="4074" name="Google Shape;4074;p60"/>
            <p:cNvSpPr/>
            <p:nvPr/>
          </p:nvSpPr>
          <p:spPr>
            <a:xfrm>
              <a:off x="6991178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5" name="Google Shape;4075;p60"/>
            <p:cNvSpPr/>
            <p:nvPr/>
          </p:nvSpPr>
          <p:spPr>
            <a:xfrm>
              <a:off x="702138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6" name="Google Shape;4076;p60"/>
            <p:cNvSpPr/>
            <p:nvPr/>
          </p:nvSpPr>
          <p:spPr>
            <a:xfrm>
              <a:off x="6991178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7" name="Google Shape;4077;p60"/>
            <p:cNvSpPr/>
            <p:nvPr/>
          </p:nvSpPr>
          <p:spPr>
            <a:xfrm>
              <a:off x="702138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8" name="Google Shape;4078;p60"/>
            <p:cNvSpPr/>
            <p:nvPr/>
          </p:nvSpPr>
          <p:spPr>
            <a:xfrm>
              <a:off x="6991178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9" name="Google Shape;4079;p60"/>
            <p:cNvSpPr/>
            <p:nvPr/>
          </p:nvSpPr>
          <p:spPr>
            <a:xfrm>
              <a:off x="702138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0" name="Google Shape;4080;p60"/>
            <p:cNvSpPr/>
            <p:nvPr/>
          </p:nvSpPr>
          <p:spPr>
            <a:xfrm>
              <a:off x="6991178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1" name="Google Shape;4081;p60"/>
            <p:cNvSpPr/>
            <p:nvPr/>
          </p:nvSpPr>
          <p:spPr>
            <a:xfrm>
              <a:off x="702138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1" y="716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2" name="Google Shape;4082;p60"/>
            <p:cNvSpPr/>
            <p:nvPr/>
          </p:nvSpPr>
          <p:spPr>
            <a:xfrm>
              <a:off x="6991178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3" name="Google Shape;4083;p60"/>
            <p:cNvSpPr/>
            <p:nvPr/>
          </p:nvSpPr>
          <p:spPr>
            <a:xfrm>
              <a:off x="702138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1" y="716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4" name="Google Shape;4084;p60"/>
            <p:cNvSpPr/>
            <p:nvPr/>
          </p:nvSpPr>
          <p:spPr>
            <a:xfrm>
              <a:off x="6991178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9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5" name="Google Shape;4085;p60"/>
            <p:cNvSpPr/>
            <p:nvPr/>
          </p:nvSpPr>
          <p:spPr>
            <a:xfrm>
              <a:off x="702138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1" y="719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6" name="Google Shape;4086;p60"/>
            <p:cNvSpPr/>
            <p:nvPr/>
          </p:nvSpPr>
          <p:spPr>
            <a:xfrm>
              <a:off x="6802348" y="178118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7" name="Google Shape;4087;p60"/>
            <p:cNvSpPr/>
            <p:nvPr/>
          </p:nvSpPr>
          <p:spPr>
            <a:xfrm>
              <a:off x="6832557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8" name="Google Shape;4088;p60"/>
            <p:cNvSpPr/>
            <p:nvPr/>
          </p:nvSpPr>
          <p:spPr>
            <a:xfrm>
              <a:off x="6802348" y="36248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9" name="Google Shape;4089;p60"/>
            <p:cNvSpPr/>
            <p:nvPr/>
          </p:nvSpPr>
          <p:spPr>
            <a:xfrm>
              <a:off x="6832557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0" name="Google Shape;4090;p60"/>
            <p:cNvSpPr/>
            <p:nvPr/>
          </p:nvSpPr>
          <p:spPr>
            <a:xfrm>
              <a:off x="6802348" y="54685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1" name="Google Shape;4091;p60"/>
            <p:cNvSpPr/>
            <p:nvPr/>
          </p:nvSpPr>
          <p:spPr>
            <a:xfrm>
              <a:off x="6832557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2" name="Google Shape;4092;p60"/>
            <p:cNvSpPr/>
            <p:nvPr/>
          </p:nvSpPr>
          <p:spPr>
            <a:xfrm>
              <a:off x="6802348" y="731647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3" name="Google Shape;4093;p60"/>
            <p:cNvSpPr/>
            <p:nvPr/>
          </p:nvSpPr>
          <p:spPr>
            <a:xfrm>
              <a:off x="6832557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4" name="Google Shape;4094;p60"/>
            <p:cNvSpPr/>
            <p:nvPr/>
          </p:nvSpPr>
          <p:spPr>
            <a:xfrm>
              <a:off x="6802348" y="916100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5" name="Google Shape;4095;p60"/>
            <p:cNvSpPr/>
            <p:nvPr/>
          </p:nvSpPr>
          <p:spPr>
            <a:xfrm>
              <a:off x="6832557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6" name="Google Shape;4096;p60"/>
            <p:cNvSpPr/>
            <p:nvPr/>
          </p:nvSpPr>
          <p:spPr>
            <a:xfrm>
              <a:off x="6802348" y="1100469"/>
              <a:ext cx="60251" cy="84"/>
            </a:xfrm>
            <a:custGeom>
              <a:rect b="b" l="l" r="r" t="t"/>
              <a:pathLst>
                <a:path extrusionOk="0" fill="none" h="1" w="716">
                  <a:moveTo>
                    <a:pt x="716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7" name="Google Shape;4097;p60"/>
            <p:cNvSpPr/>
            <p:nvPr/>
          </p:nvSpPr>
          <p:spPr>
            <a:xfrm>
              <a:off x="6832557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8" name="Google Shape;4098;p60"/>
            <p:cNvSpPr/>
            <p:nvPr/>
          </p:nvSpPr>
          <p:spPr>
            <a:xfrm>
              <a:off x="6613266" y="178118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9" name="Google Shape;4099;p60"/>
            <p:cNvSpPr/>
            <p:nvPr/>
          </p:nvSpPr>
          <p:spPr>
            <a:xfrm>
              <a:off x="6643476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0" name="Google Shape;4100;p60"/>
            <p:cNvSpPr/>
            <p:nvPr/>
          </p:nvSpPr>
          <p:spPr>
            <a:xfrm>
              <a:off x="6613266" y="36248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1" name="Google Shape;4101;p60"/>
            <p:cNvSpPr/>
            <p:nvPr/>
          </p:nvSpPr>
          <p:spPr>
            <a:xfrm>
              <a:off x="6643476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2" name="Google Shape;4102;p60"/>
            <p:cNvSpPr/>
            <p:nvPr/>
          </p:nvSpPr>
          <p:spPr>
            <a:xfrm>
              <a:off x="6613266" y="54685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3" name="Google Shape;4103;p60"/>
            <p:cNvSpPr/>
            <p:nvPr/>
          </p:nvSpPr>
          <p:spPr>
            <a:xfrm>
              <a:off x="6643476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4" name="Google Shape;4104;p60"/>
            <p:cNvSpPr/>
            <p:nvPr/>
          </p:nvSpPr>
          <p:spPr>
            <a:xfrm>
              <a:off x="6613266" y="731647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5" name="Google Shape;4105;p60"/>
            <p:cNvSpPr/>
            <p:nvPr/>
          </p:nvSpPr>
          <p:spPr>
            <a:xfrm>
              <a:off x="6643476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6" name="Google Shape;4106;p60"/>
            <p:cNvSpPr/>
            <p:nvPr/>
          </p:nvSpPr>
          <p:spPr>
            <a:xfrm>
              <a:off x="6613266" y="916100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0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7" name="Google Shape;4107;p60"/>
            <p:cNvSpPr/>
            <p:nvPr/>
          </p:nvSpPr>
          <p:spPr>
            <a:xfrm>
              <a:off x="6643476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8" name="Google Shape;4108;p60"/>
            <p:cNvSpPr/>
            <p:nvPr/>
          </p:nvSpPr>
          <p:spPr>
            <a:xfrm>
              <a:off x="6613266" y="1100469"/>
              <a:ext cx="60504" cy="84"/>
            </a:xfrm>
            <a:custGeom>
              <a:rect b="b" l="l" r="r" t="t"/>
              <a:pathLst>
                <a:path extrusionOk="0" fill="none" h="1" w="719">
                  <a:moveTo>
                    <a:pt x="71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9" name="Google Shape;4109;p60"/>
            <p:cNvSpPr/>
            <p:nvPr/>
          </p:nvSpPr>
          <p:spPr>
            <a:xfrm>
              <a:off x="6643476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0" name="Google Shape;4110;p60"/>
            <p:cNvSpPr/>
            <p:nvPr/>
          </p:nvSpPr>
          <p:spPr>
            <a:xfrm>
              <a:off x="6424521" y="178118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1" name="Google Shape;4111;p60"/>
            <p:cNvSpPr/>
            <p:nvPr/>
          </p:nvSpPr>
          <p:spPr>
            <a:xfrm>
              <a:off x="6454394" y="147909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2" name="Google Shape;4112;p60"/>
            <p:cNvSpPr/>
            <p:nvPr/>
          </p:nvSpPr>
          <p:spPr>
            <a:xfrm>
              <a:off x="6424521" y="36248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3" name="Google Shape;4113;p60"/>
            <p:cNvSpPr/>
            <p:nvPr/>
          </p:nvSpPr>
          <p:spPr>
            <a:xfrm>
              <a:off x="6454394" y="332278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4" name="Google Shape;4114;p60"/>
            <p:cNvSpPr/>
            <p:nvPr/>
          </p:nvSpPr>
          <p:spPr>
            <a:xfrm>
              <a:off x="6424521" y="54685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5" name="Google Shape;4115;p60"/>
            <p:cNvSpPr/>
            <p:nvPr/>
          </p:nvSpPr>
          <p:spPr>
            <a:xfrm>
              <a:off x="6454394" y="516900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6" name="Google Shape;4116;p60"/>
            <p:cNvSpPr/>
            <p:nvPr/>
          </p:nvSpPr>
          <p:spPr>
            <a:xfrm>
              <a:off x="6424521" y="731647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7" name="Google Shape;4117;p60"/>
            <p:cNvSpPr/>
            <p:nvPr/>
          </p:nvSpPr>
          <p:spPr>
            <a:xfrm>
              <a:off x="6454394" y="701269"/>
              <a:ext cx="84" cy="60336"/>
            </a:xfrm>
            <a:custGeom>
              <a:rect b="b" l="l" r="r" t="t"/>
              <a:pathLst>
                <a:path extrusionOk="0" fill="none" h="717" w="1">
                  <a:moveTo>
                    <a:pt x="0" y="716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8" name="Google Shape;4118;p60"/>
            <p:cNvSpPr/>
            <p:nvPr/>
          </p:nvSpPr>
          <p:spPr>
            <a:xfrm>
              <a:off x="6424521" y="916100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0"/>
                  </a:moveTo>
                  <a:lnTo>
                    <a:pt x="1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9" name="Google Shape;4119;p60"/>
            <p:cNvSpPr/>
            <p:nvPr/>
          </p:nvSpPr>
          <p:spPr>
            <a:xfrm>
              <a:off x="6454394" y="885891"/>
              <a:ext cx="84" cy="60251"/>
            </a:xfrm>
            <a:custGeom>
              <a:rect b="b" l="l" r="r" t="t"/>
              <a:pathLst>
                <a:path extrusionOk="0" fill="none" h="716" w="1">
                  <a:moveTo>
                    <a:pt x="0" y="716"/>
                  </a:moveTo>
                  <a:lnTo>
                    <a:pt x="0" y="0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0" name="Google Shape;4120;p60"/>
            <p:cNvSpPr/>
            <p:nvPr/>
          </p:nvSpPr>
          <p:spPr>
            <a:xfrm>
              <a:off x="6424521" y="1100469"/>
              <a:ext cx="60167" cy="84"/>
            </a:xfrm>
            <a:custGeom>
              <a:rect b="b" l="l" r="r" t="t"/>
              <a:pathLst>
                <a:path extrusionOk="0" fill="none" h="1" w="715">
                  <a:moveTo>
                    <a:pt x="714" y="1"/>
                  </a:moveTo>
                  <a:lnTo>
                    <a:pt x="1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1" name="Google Shape;4121;p60"/>
            <p:cNvSpPr/>
            <p:nvPr/>
          </p:nvSpPr>
          <p:spPr>
            <a:xfrm>
              <a:off x="6454394" y="1070260"/>
              <a:ext cx="84" cy="60504"/>
            </a:xfrm>
            <a:custGeom>
              <a:rect b="b" l="l" r="r" t="t"/>
              <a:pathLst>
                <a:path extrusionOk="0" fill="none" h="719" w="1">
                  <a:moveTo>
                    <a:pt x="0" y="719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accent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22" name="Google Shape;4122;p60"/>
          <p:cNvGrpSpPr/>
          <p:nvPr/>
        </p:nvGrpSpPr>
        <p:grpSpPr>
          <a:xfrm>
            <a:off x="765301" y="923207"/>
            <a:ext cx="5884633" cy="3446605"/>
            <a:chOff x="734975" y="965838"/>
            <a:chExt cx="4786200" cy="3211821"/>
          </a:xfrm>
        </p:grpSpPr>
        <p:grpSp>
          <p:nvGrpSpPr>
            <p:cNvPr id="4123" name="Google Shape;4123;p60"/>
            <p:cNvGrpSpPr/>
            <p:nvPr/>
          </p:nvGrpSpPr>
          <p:grpSpPr>
            <a:xfrm>
              <a:off x="734975" y="965838"/>
              <a:ext cx="4786200" cy="3211800"/>
              <a:chOff x="842800" y="1237250"/>
              <a:chExt cx="4786200" cy="3211800"/>
            </a:xfrm>
          </p:grpSpPr>
          <p:sp>
            <p:nvSpPr>
              <p:cNvPr id="4124" name="Google Shape;4124;p60"/>
              <p:cNvSpPr/>
              <p:nvPr/>
            </p:nvSpPr>
            <p:spPr>
              <a:xfrm>
                <a:off x="842800" y="1237250"/>
                <a:ext cx="4786200" cy="32118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4125" name="Google Shape;4125;p60"/>
              <p:cNvGrpSpPr/>
              <p:nvPr/>
            </p:nvGrpSpPr>
            <p:grpSpPr>
              <a:xfrm>
                <a:off x="900241" y="1310209"/>
                <a:ext cx="127229" cy="149098"/>
                <a:chOff x="9831291" y="1558709"/>
                <a:chExt cx="127229" cy="149098"/>
              </a:xfrm>
            </p:grpSpPr>
            <p:sp>
              <p:nvSpPr>
                <p:cNvPr id="4126" name="Google Shape;4126;p60"/>
                <p:cNvSpPr/>
                <p:nvPr/>
              </p:nvSpPr>
              <p:spPr>
                <a:xfrm>
                  <a:off x="9831291" y="1558709"/>
                  <a:ext cx="127229" cy="149098"/>
                </a:xfrm>
                <a:custGeom>
                  <a:rect b="b" l="l" r="r" t="t"/>
                  <a:pathLst>
                    <a:path extrusionOk="0" h="2579" w="2579">
                      <a:moveTo>
                        <a:pt x="1" y="0"/>
                      </a:moveTo>
                      <a:lnTo>
                        <a:pt x="1" y="2579"/>
                      </a:lnTo>
                      <a:lnTo>
                        <a:pt x="2579" y="2579"/>
                      </a:lnTo>
                      <a:lnTo>
                        <a:pt x="2579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27" name="Google Shape;4127;p60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1323"/>
                      </a:moveTo>
                      <a:lnTo>
                        <a:pt x="1325" y="0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28" name="Google Shape;4128;p60"/>
                <p:cNvSpPr/>
                <p:nvPr/>
              </p:nvSpPr>
              <p:spPr>
                <a:xfrm>
                  <a:off x="9862171" y="1595134"/>
                  <a:ext cx="65415" cy="76544"/>
                </a:xfrm>
                <a:custGeom>
                  <a:rect b="b" l="l" r="r" t="t"/>
                  <a:pathLst>
                    <a:path extrusionOk="0" fill="none" h="1324" w="1326">
                      <a:moveTo>
                        <a:pt x="0" y="0"/>
                      </a:moveTo>
                      <a:lnTo>
                        <a:pt x="1325" y="1323"/>
                      </a:lnTo>
                    </a:path>
                  </a:pathLst>
                </a:custGeom>
                <a:solidFill>
                  <a:schemeClr val="dk2"/>
                </a:solidFill>
                <a:ln cap="rnd" cmpd="sng" w="19050">
                  <a:solidFill>
                    <a:schemeClr val="dk1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  <p:sp>
          <p:nvSpPr>
            <p:cNvPr id="4129" name="Google Shape;4129;p60"/>
            <p:cNvSpPr/>
            <p:nvPr/>
          </p:nvSpPr>
          <p:spPr>
            <a:xfrm>
              <a:off x="5393828" y="965859"/>
              <a:ext cx="127200" cy="3211800"/>
            </a:xfrm>
            <a:prstGeom prst="rect">
              <a:avLst/>
            </a:pr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0" name="Google Shape;4130;p60"/>
            <p:cNvSpPr/>
            <p:nvPr/>
          </p:nvSpPr>
          <p:spPr>
            <a:xfrm>
              <a:off x="5393828" y="1307409"/>
              <a:ext cx="127200" cy="2068800"/>
            </a:xfrm>
            <a:prstGeom prst="rect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1" name="Google Shape;4131;p60"/>
            <p:cNvSpPr/>
            <p:nvPr/>
          </p:nvSpPr>
          <p:spPr>
            <a:xfrm>
              <a:off x="5393828" y="9658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2" name="Google Shape;4132;p60"/>
            <p:cNvSpPr/>
            <p:nvPr/>
          </p:nvSpPr>
          <p:spPr>
            <a:xfrm>
              <a:off x="5422576" y="997984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3" name="Google Shape;4133;p60"/>
            <p:cNvSpPr/>
            <p:nvPr/>
          </p:nvSpPr>
          <p:spPr>
            <a:xfrm>
              <a:off x="5393828" y="4028559"/>
              <a:ext cx="127200" cy="149100"/>
            </a:xfrm>
            <a:prstGeom prst="rect">
              <a:avLst/>
            </a:pr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4" name="Google Shape;4134;p60"/>
            <p:cNvSpPr/>
            <p:nvPr/>
          </p:nvSpPr>
          <p:spPr>
            <a:xfrm rot="10800000">
              <a:off x="5422528" y="4067109"/>
              <a:ext cx="69900" cy="720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35" name="Google Shape;4135;p60"/>
          <p:cNvSpPr txBox="1"/>
          <p:nvPr>
            <p:ph idx="1" type="subTitle"/>
          </p:nvPr>
        </p:nvSpPr>
        <p:spPr>
          <a:xfrm>
            <a:off x="843025" y="1013750"/>
            <a:ext cx="5666400" cy="281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The </a:t>
            </a:r>
            <a:r>
              <a:rPr lang="en" sz="2100" u="sng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capital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 is needed in putting the business.  Normally, a business will require investments in land, buildings, 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machinery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 and 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equipment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 and working capital to pay for raw materials, salaries and other 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expenditures</a:t>
            </a:r>
            <a:r>
              <a:rPr lang="en" sz="21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.</a:t>
            </a:r>
            <a:endParaRPr sz="21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4136" name="Google Shape;4136;p60"/>
          <p:cNvGrpSpPr/>
          <p:nvPr/>
        </p:nvGrpSpPr>
        <p:grpSpPr>
          <a:xfrm>
            <a:off x="537095" y="3986758"/>
            <a:ext cx="693060" cy="471304"/>
            <a:chOff x="4684413" y="2795724"/>
            <a:chExt cx="493703" cy="335758"/>
          </a:xfrm>
        </p:grpSpPr>
        <p:sp>
          <p:nvSpPr>
            <p:cNvPr id="4137" name="Google Shape;4137;p60"/>
            <p:cNvSpPr/>
            <p:nvPr/>
          </p:nvSpPr>
          <p:spPr>
            <a:xfrm>
              <a:off x="4684413" y="2801783"/>
              <a:ext cx="395421" cy="329700"/>
            </a:xfrm>
            <a:custGeom>
              <a:rect b="b" l="l" r="r" t="t"/>
              <a:pathLst>
                <a:path extrusionOk="0" h="3918" w="4699">
                  <a:moveTo>
                    <a:pt x="175" y="1"/>
                  </a:moveTo>
                  <a:cubicBezTo>
                    <a:pt x="80" y="1"/>
                    <a:pt x="1" y="77"/>
                    <a:pt x="1" y="174"/>
                  </a:cubicBezTo>
                  <a:lnTo>
                    <a:pt x="239" y="3918"/>
                  </a:lnTo>
                  <a:lnTo>
                    <a:pt x="4699" y="3918"/>
                  </a:lnTo>
                  <a:lnTo>
                    <a:pt x="4136" y="744"/>
                  </a:lnTo>
                  <a:cubicBezTo>
                    <a:pt x="4108" y="598"/>
                    <a:pt x="3980" y="492"/>
                    <a:pt x="3830" y="492"/>
                  </a:cubicBezTo>
                  <a:lnTo>
                    <a:pt x="2605" y="492"/>
                  </a:lnTo>
                  <a:lnTo>
                    <a:pt x="2605" y="174"/>
                  </a:lnTo>
                  <a:cubicBezTo>
                    <a:pt x="2605" y="77"/>
                    <a:pt x="2526" y="1"/>
                    <a:pt x="2431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8" name="Google Shape;4138;p60"/>
            <p:cNvSpPr/>
            <p:nvPr/>
          </p:nvSpPr>
          <p:spPr>
            <a:xfrm>
              <a:off x="4709237" y="2885006"/>
              <a:ext cx="423275" cy="246475"/>
            </a:xfrm>
            <a:custGeom>
              <a:rect b="b" l="l" r="r" t="t"/>
              <a:pathLst>
                <a:path extrusionOk="0" h="2929" w="5030">
                  <a:moveTo>
                    <a:pt x="855" y="1"/>
                  </a:moveTo>
                  <a:cubicBezTo>
                    <a:pt x="711" y="1"/>
                    <a:pt x="584" y="105"/>
                    <a:pt x="554" y="246"/>
                  </a:cubicBezTo>
                  <a:lnTo>
                    <a:pt x="0" y="2929"/>
                  </a:lnTo>
                  <a:lnTo>
                    <a:pt x="4459" y="2929"/>
                  </a:lnTo>
                  <a:lnTo>
                    <a:pt x="4987" y="371"/>
                  </a:lnTo>
                  <a:cubicBezTo>
                    <a:pt x="5029" y="181"/>
                    <a:pt x="4881" y="1"/>
                    <a:pt x="468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9" name="Google Shape;4139;p60"/>
            <p:cNvSpPr/>
            <p:nvPr/>
          </p:nvSpPr>
          <p:spPr>
            <a:xfrm>
              <a:off x="4980700" y="2795724"/>
              <a:ext cx="197416" cy="179408"/>
            </a:xfrm>
            <a:custGeom>
              <a:rect b="b" l="l" r="r" t="t"/>
              <a:pathLst>
                <a:path extrusionOk="0" h="2132" w="2346">
                  <a:moveTo>
                    <a:pt x="1174" y="0"/>
                  </a:moveTo>
                  <a:cubicBezTo>
                    <a:pt x="691" y="0"/>
                    <a:pt x="252" y="330"/>
                    <a:pt x="135" y="821"/>
                  </a:cubicBezTo>
                  <a:cubicBezTo>
                    <a:pt x="1" y="1393"/>
                    <a:pt x="355" y="1967"/>
                    <a:pt x="927" y="2102"/>
                  </a:cubicBezTo>
                  <a:cubicBezTo>
                    <a:pt x="1010" y="2122"/>
                    <a:pt x="1093" y="2131"/>
                    <a:pt x="1175" y="2131"/>
                  </a:cubicBezTo>
                  <a:cubicBezTo>
                    <a:pt x="1657" y="2131"/>
                    <a:pt x="2094" y="1801"/>
                    <a:pt x="2208" y="1312"/>
                  </a:cubicBezTo>
                  <a:cubicBezTo>
                    <a:pt x="2345" y="740"/>
                    <a:pt x="1991" y="165"/>
                    <a:pt x="1418" y="29"/>
                  </a:cubicBezTo>
                  <a:cubicBezTo>
                    <a:pt x="1337" y="9"/>
                    <a:pt x="1255" y="0"/>
                    <a:pt x="1174" y="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0" name="Google Shape;4140;p60"/>
            <p:cNvSpPr/>
            <p:nvPr/>
          </p:nvSpPr>
          <p:spPr>
            <a:xfrm>
              <a:off x="5079575" y="2853871"/>
              <a:ext cx="84" cy="73715"/>
            </a:xfrm>
            <a:custGeom>
              <a:rect b="b" l="l" r="r" t="t"/>
              <a:pathLst>
                <a:path extrusionOk="0" fill="none" h="876" w="1">
                  <a:moveTo>
                    <a:pt x="0" y="0"/>
                  </a:moveTo>
                  <a:lnTo>
                    <a:pt x="0" y="876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1" name="Google Shape;4141;p60"/>
            <p:cNvSpPr/>
            <p:nvPr/>
          </p:nvSpPr>
          <p:spPr>
            <a:xfrm>
              <a:off x="5042717" y="2890644"/>
              <a:ext cx="73968" cy="84"/>
            </a:xfrm>
            <a:custGeom>
              <a:rect b="b" l="l" r="r" t="t"/>
              <a:pathLst>
                <a:path extrusionOk="0" fill="none" h="1" w="879">
                  <a:moveTo>
                    <a:pt x="878" y="1"/>
                  </a:moveTo>
                  <a:lnTo>
                    <a:pt x="0" y="1"/>
                  </a:lnTo>
                </a:path>
              </a:pathLst>
            </a:custGeom>
            <a:noFill/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42" name="Google Shape;4142;p60"/>
          <p:cNvSpPr/>
          <p:nvPr/>
        </p:nvSpPr>
        <p:spPr>
          <a:xfrm>
            <a:off x="4866701" y="405215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143" name="Google Shape;4143;p60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4144" name="Google Shape;4144;p60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5" name="Google Shape;4145;p60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6" name="Google Shape;4146;p60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7" name="Google Shape;4147;p60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48" name="Google Shape;4148;p60"/>
          <p:cNvGrpSpPr/>
          <p:nvPr/>
        </p:nvGrpSpPr>
        <p:grpSpPr>
          <a:xfrm>
            <a:off x="6138988" y="2857389"/>
            <a:ext cx="2875112" cy="1776039"/>
            <a:chOff x="6138988" y="2857389"/>
            <a:chExt cx="2875112" cy="1776039"/>
          </a:xfrm>
        </p:grpSpPr>
        <p:grpSp>
          <p:nvGrpSpPr>
            <p:cNvPr id="4149" name="Google Shape;4149;p60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4150" name="Google Shape;4150;p60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51" name="Google Shape;4151;p60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52" name="Google Shape;4152;p60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4153" name="Google Shape;4153;p60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4154" name="Google Shape;4154;p60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4155" name="Google Shape;4155;p60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56" name="Google Shape;4156;p60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57" name="Google Shape;4157;p60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58" name="Google Shape;4158;p60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59" name="Google Shape;4159;p60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0" name="Google Shape;4160;p60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1" name="Google Shape;4161;p60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2" name="Google Shape;4162;p60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3" name="Google Shape;4163;p60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4" name="Google Shape;4164;p60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5" name="Google Shape;4165;p60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6" name="Google Shape;4166;p60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7" name="Google Shape;4167;p60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8" name="Google Shape;4168;p60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69" name="Google Shape;4169;p60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0" name="Google Shape;4170;p60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1" name="Google Shape;4171;p60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2" name="Google Shape;4172;p60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3" name="Google Shape;4173;p60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4" name="Google Shape;4174;p60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5" name="Google Shape;4175;p60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176" name="Google Shape;4176;p60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177" name="Google Shape;4177;p60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4178" name="Google Shape;4178;p60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2" name="Shape 4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3" name="Google Shape;4183;p61"/>
          <p:cNvSpPr txBox="1"/>
          <p:nvPr>
            <p:ph type="title"/>
          </p:nvPr>
        </p:nvSpPr>
        <p:spPr>
          <a:xfrm>
            <a:off x="1505400" y="965850"/>
            <a:ext cx="6133200" cy="1939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Business Logic?</a:t>
            </a:r>
            <a:endParaRPr/>
          </a:p>
        </p:txBody>
      </p:sp>
      <p:sp>
        <p:nvSpPr>
          <p:cNvPr id="4184" name="Google Shape;4184;p61"/>
          <p:cNvSpPr/>
          <p:nvPr/>
        </p:nvSpPr>
        <p:spPr>
          <a:xfrm>
            <a:off x="1505400" y="3452250"/>
            <a:ext cx="6133200" cy="6498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85" name="Google Shape;4185;p61"/>
          <p:cNvSpPr/>
          <p:nvPr/>
        </p:nvSpPr>
        <p:spPr>
          <a:xfrm>
            <a:off x="3401538" y="3684169"/>
            <a:ext cx="1106100" cy="224400"/>
          </a:xfrm>
          <a:prstGeom prst="rect">
            <a:avLst/>
          </a:prstGeom>
          <a:solidFill>
            <a:schemeClr val="dk2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4186" name="Google Shape;4186;p61"/>
          <p:cNvSpPr/>
          <p:nvPr/>
        </p:nvSpPr>
        <p:spPr>
          <a:xfrm>
            <a:off x="4636363" y="3684169"/>
            <a:ext cx="1106100" cy="224400"/>
          </a:xfrm>
          <a:prstGeom prst="rect">
            <a:avLst/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4187" name="Google Shape;4187;p61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4188" name="Google Shape;4188;p61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9" name="Google Shape;4189;p61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0" name="Google Shape;4190;p61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1" name="Google Shape;4191;p61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92" name="Google Shape;4192;p61"/>
          <p:cNvGrpSpPr/>
          <p:nvPr/>
        </p:nvGrpSpPr>
        <p:grpSpPr>
          <a:xfrm>
            <a:off x="1562840" y="1038812"/>
            <a:ext cx="156597" cy="156597"/>
            <a:chOff x="9831290" y="1558725"/>
            <a:chExt cx="156597" cy="156597"/>
          </a:xfrm>
        </p:grpSpPr>
        <p:sp>
          <p:nvSpPr>
            <p:cNvPr id="4193" name="Google Shape;4193;p61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4" name="Google Shape;4194;p61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5" name="Google Shape;4195;p61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9" name="Shape 4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" name="Google Shape;4200;p62"/>
          <p:cNvSpPr txBox="1"/>
          <p:nvPr>
            <p:ph type="title"/>
          </p:nvPr>
        </p:nvSpPr>
        <p:spPr>
          <a:xfrm>
            <a:off x="749700" y="1390400"/>
            <a:ext cx="7644600" cy="301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The process of making decisions based on collected data, guided by business requirements.</a:t>
            </a:r>
            <a:endParaRPr sz="2300">
              <a:solidFill>
                <a:schemeClr val="accent2"/>
              </a:solidFill>
            </a:endParaRPr>
          </a:p>
        </p:txBody>
      </p:sp>
      <p:grpSp>
        <p:nvGrpSpPr>
          <p:cNvPr id="4201" name="Google Shape;4201;p62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4202" name="Google Shape;4202;p62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3" name="Google Shape;4203;p62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4" name="Google Shape;4204;p62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5" name="Google Shape;4205;p62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9" name="Shape 4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0" name="Google Shape;4210;p63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Krona One"/>
                <a:ea typeface="Krona One"/>
                <a:cs typeface="Krona One"/>
                <a:sym typeface="Krona One"/>
              </a:rPr>
              <a:t>It reflects how various business functions work together and dictates how data is created, stored, shown or altered.</a:t>
            </a:r>
            <a:endParaRPr sz="23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4211" name="Google Shape;4211;p63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4212" name="Google Shape;4212;p63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3" name="Google Shape;4213;p63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4" name="Google Shape;4214;p63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15" name="Google Shape;4215;p63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4216" name="Google Shape;4216;p63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7" name="Google Shape;4217;p63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8" name="Google Shape;4218;p63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9" name="Google Shape;4219;p63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20" name="Google Shape;4220;p63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4221" name="Google Shape;4221;p6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2" name="Google Shape;4222;p63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3" name="Google Shape;4223;p6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4" name="Google Shape;4224;p63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5" name="Google Shape;4225;p63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6" name="Google Shape;4226;p6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7" name="Google Shape;4227;p63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8" name="Google Shape;4228;p63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9" name="Google Shape;4229;p63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230" name="Google Shape;4230;p63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31" name="Google Shape;4231;p63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4232" name="Google Shape;4232;p63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4233" name="Google Shape;4233;p63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4234" name="Google Shape;4234;p63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35" name="Google Shape;4235;p63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36" name="Google Shape;4236;p63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37" name="Google Shape;4237;p63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38" name="Google Shape;4238;p63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39" name="Google Shape;4239;p63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0" name="Google Shape;4240;p63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1" name="Google Shape;4241;p63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2" name="Google Shape;4242;p63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3" name="Google Shape;4243;p63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4" name="Google Shape;4244;p63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5" name="Google Shape;4245;p63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6" name="Google Shape;4246;p63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7" name="Google Shape;4247;p63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8" name="Google Shape;4248;p63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49" name="Google Shape;4249;p63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50" name="Google Shape;4250;p63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51" name="Google Shape;4251;p63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52" name="Google Shape;4252;p63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53" name="Google Shape;4253;p63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54" name="Google Shape;4254;p63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255" name="Google Shape;4255;p63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256" name="Google Shape;4256;p63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4257" name="Google Shape;4257;p63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4258" name="Google Shape;4258;p63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4259" name="Google Shape;4259;p63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60" name="Google Shape;4260;p6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61" name="Google Shape;4261;p63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5" name="Shape 4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6" name="Google Shape;4266;p64"/>
          <p:cNvSpPr txBox="1"/>
          <p:nvPr>
            <p:ph type="title"/>
          </p:nvPr>
        </p:nvSpPr>
        <p:spPr>
          <a:xfrm>
            <a:off x="749700" y="1284700"/>
            <a:ext cx="7644600" cy="26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u="sng"/>
              <a:t>Business Logic</a:t>
            </a:r>
            <a:r>
              <a:rPr lang="en" sz="2300"/>
              <a:t> helps in assessing and updating business objects within software systems.</a:t>
            </a:r>
            <a:endParaRPr sz="230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0" name="Shape 4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1" name="Google Shape;4271;p65"/>
          <p:cNvSpPr txBox="1"/>
          <p:nvPr>
            <p:ph type="title"/>
          </p:nvPr>
        </p:nvSpPr>
        <p:spPr>
          <a:xfrm>
            <a:off x="749700" y="592125"/>
            <a:ext cx="7644600" cy="57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Business logic helps encode real world business rules into software programs. In this video, I walk you through two practical examples to demonstrate how business logic works in real life. &#10;&#10;Looking to get hands on experience building on AWS with a REAL project? Check out my course - The AWS Learning Accelerator! https://courses.beabetterdev.com/courses/aws-learning-accelerator&#10;&#10;📚 MY RECOMMENDED READING LIST FOR SOFTWARE DEVELOPERS📚&#10;Clean Code - https://amzn.to/37T7xdP&#10;Clean Architecture - https://amzn.to/3sCEGCe&#10;Head First Design Patterns - https://amzn.to/37WXAMy    &#10;Domain Driver Design - https://amzn.to/3aWSW2W &#10;Code Complete - https://amzn.to/3ksQDrB&#10;The Pragmatic Programmer - https://amzn.to/3uH4kaQ  &#10;Algorithms - https://amzn.to/3syvyP5  &#10;Working Effectively with Legacy Code - https://amzn.to/3kvMza7&#10;Refactoring - https://amzn.to/3r6FQ8U&#10;&#10;🎙 MY RECORDING EQUIPMENT 🎙&#10;Shure SM58 Microphone - https://amzn.to/3r5Hrf9&#10;Behringer UM2 Audio Interface - https://amzn.to/2MuEllM    &#10;XLR Cable - https://amzn.to/3uGyZFx&#10;Acoustic Sound Absorbing Foam Panels - https://amzn.to/3ktIrY6&#10;Desk Microphone Mount - https://amzn.to/3qXMVIO &#10;Logitech C920s Webcam - https://amzn.to/303zGu9 &#10;Fujilm XS10 Camera - https://amzn.to/3uGa30E&#10;Fujifilm XF 35mm F2 Lens - https://amzn.to/3rentPe &#10;Neewer 2 Piece Studio Lights - https://amzn.to/3uyoa8p&#10;&#10;💻 MY DESKTOP EQUIPMENT 💻&#10;Dell 34 inch Ultrawide Monitor - https://amzn.to/2NJwph6&#10;Autonomous ErgoChair 2 - https://bit.ly/2YzomEm&#10;Autonomous SmartDesk 2 Standing Desk - https://bit.ly/2YzomEm&#10;MX Master 3 Productivity Mouse - https://amzn.to/3aYwKVZ&#10;Das Keyboard Prime 13 MX Brown Mechanical- https://amzn.to/3uH6VBF &#10;Veikk A15 Drawing Tablet - https://amzn.to/3uBRWsN&#10;&#10;🌎 Find me here:&#10;Twitter - https://twitter.com/BeABetterDevv&#10;Instagram - https://www.instagram.com/beabetterdevv/&#10;Patreon - Donations help fund additional content - https://www.patreon.com/beabetterdev&#10;&#10;#BusinessLogic&#10;#SoftwareEngineer&#10;#SoftwareDeveloper" id="4272" name="Google Shape;4272;p65" title="What is Business Logic in Software Development?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0775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6" name="Shape 4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7" name="Google Shape;4277;p66"/>
          <p:cNvSpPr txBox="1"/>
          <p:nvPr>
            <p:ph type="title"/>
          </p:nvPr>
        </p:nvSpPr>
        <p:spPr>
          <a:xfrm>
            <a:off x="2059900" y="718575"/>
            <a:ext cx="5039700" cy="172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THANKS</a:t>
            </a:r>
            <a:r>
              <a:rPr lang="en">
                <a:solidFill>
                  <a:schemeClr val="accent2"/>
                </a:solidFill>
              </a:rPr>
              <a:t>!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4278" name="Google Shape;4278;p66"/>
          <p:cNvSpPr txBox="1"/>
          <p:nvPr/>
        </p:nvSpPr>
        <p:spPr>
          <a:xfrm>
            <a:off x="2059900" y="4182800"/>
            <a:ext cx="5039700" cy="414000"/>
          </a:xfrm>
          <a:prstGeom prst="rect">
            <a:avLst/>
          </a:pr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Please </a:t>
            </a:r>
            <a:r>
              <a:rPr b="1" lang="en"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keep</a:t>
            </a:r>
            <a:r>
              <a:rPr b="1" lang="en" sz="120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 this slide for attribution</a:t>
            </a:r>
            <a:endParaRPr b="1" sz="120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grpSp>
        <p:nvGrpSpPr>
          <p:cNvPr id="4279" name="Google Shape;4279;p66"/>
          <p:cNvGrpSpPr/>
          <p:nvPr/>
        </p:nvGrpSpPr>
        <p:grpSpPr>
          <a:xfrm>
            <a:off x="2174040" y="4311512"/>
            <a:ext cx="156597" cy="156597"/>
            <a:chOff x="9831290" y="1558725"/>
            <a:chExt cx="156597" cy="156597"/>
          </a:xfrm>
        </p:grpSpPr>
        <p:sp>
          <p:nvSpPr>
            <p:cNvPr id="4280" name="Google Shape;4280;p66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1" name="Google Shape;4281;p66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2" name="Google Shape;4282;p66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283" name="Google Shape;4283;p66"/>
          <p:cNvSpPr/>
          <p:nvPr/>
        </p:nvSpPr>
        <p:spPr>
          <a:xfrm>
            <a:off x="3435987" y="1800600"/>
            <a:ext cx="463260" cy="463800"/>
          </a:xfrm>
          <a:custGeom>
            <a:rect b="b" l="l" r="r" t="t"/>
            <a:pathLst>
              <a:path extrusionOk="0" h="10872" w="10860">
                <a:moveTo>
                  <a:pt x="5430" y="1"/>
                </a:moveTo>
                <a:cubicBezTo>
                  <a:pt x="3990" y="1"/>
                  <a:pt x="2608" y="560"/>
                  <a:pt x="1596" y="1584"/>
                </a:cubicBezTo>
                <a:cubicBezTo>
                  <a:pt x="561" y="2620"/>
                  <a:pt x="1" y="3989"/>
                  <a:pt x="1" y="5430"/>
                </a:cubicBezTo>
                <a:cubicBezTo>
                  <a:pt x="1" y="6561"/>
                  <a:pt x="346" y="7645"/>
                  <a:pt x="1001" y="8573"/>
                </a:cubicBezTo>
                <a:cubicBezTo>
                  <a:pt x="1632" y="9466"/>
                  <a:pt x="2513" y="10145"/>
                  <a:pt x="3537" y="10538"/>
                </a:cubicBezTo>
                <a:cubicBezTo>
                  <a:pt x="3559" y="10544"/>
                  <a:pt x="3579" y="10547"/>
                  <a:pt x="3599" y="10547"/>
                </a:cubicBezTo>
                <a:cubicBezTo>
                  <a:pt x="3656" y="10547"/>
                  <a:pt x="3704" y="10522"/>
                  <a:pt x="3740" y="10478"/>
                </a:cubicBezTo>
                <a:cubicBezTo>
                  <a:pt x="3763" y="10443"/>
                  <a:pt x="3763" y="10395"/>
                  <a:pt x="3763" y="10371"/>
                </a:cubicBezTo>
                <a:lnTo>
                  <a:pt x="3763" y="7275"/>
                </a:lnTo>
                <a:cubicBezTo>
                  <a:pt x="3763" y="7180"/>
                  <a:pt x="3692" y="7097"/>
                  <a:pt x="3585" y="7097"/>
                </a:cubicBezTo>
                <a:lnTo>
                  <a:pt x="2156" y="7097"/>
                </a:lnTo>
                <a:lnTo>
                  <a:pt x="2156" y="5835"/>
                </a:lnTo>
                <a:lnTo>
                  <a:pt x="3585" y="5835"/>
                </a:lnTo>
                <a:cubicBezTo>
                  <a:pt x="3680" y="5835"/>
                  <a:pt x="3763" y="5751"/>
                  <a:pt x="3763" y="5656"/>
                </a:cubicBezTo>
                <a:lnTo>
                  <a:pt x="3763" y="5430"/>
                </a:lnTo>
                <a:cubicBezTo>
                  <a:pt x="3763" y="3942"/>
                  <a:pt x="5180" y="2632"/>
                  <a:pt x="6799" y="2632"/>
                </a:cubicBezTo>
                <a:lnTo>
                  <a:pt x="7550" y="2632"/>
                </a:lnTo>
                <a:lnTo>
                  <a:pt x="7550" y="3894"/>
                </a:lnTo>
                <a:lnTo>
                  <a:pt x="6799" y="3894"/>
                </a:lnTo>
                <a:cubicBezTo>
                  <a:pt x="6311" y="3894"/>
                  <a:pt x="5883" y="4025"/>
                  <a:pt x="5561" y="4287"/>
                </a:cubicBezTo>
                <a:cubicBezTo>
                  <a:pt x="5228" y="4561"/>
                  <a:pt x="5025" y="4966"/>
                  <a:pt x="5025" y="5430"/>
                </a:cubicBezTo>
                <a:lnTo>
                  <a:pt x="5025" y="5656"/>
                </a:lnTo>
                <a:cubicBezTo>
                  <a:pt x="5025" y="5740"/>
                  <a:pt x="5109" y="5835"/>
                  <a:pt x="5204" y="5835"/>
                </a:cubicBezTo>
                <a:lnTo>
                  <a:pt x="5883" y="5835"/>
                </a:lnTo>
                <a:cubicBezTo>
                  <a:pt x="5966" y="5835"/>
                  <a:pt x="6061" y="5751"/>
                  <a:pt x="6061" y="5656"/>
                </a:cubicBezTo>
                <a:cubicBezTo>
                  <a:pt x="6061" y="5561"/>
                  <a:pt x="5978" y="5478"/>
                  <a:pt x="5883" y="5478"/>
                </a:cubicBezTo>
                <a:lnTo>
                  <a:pt x="5371" y="5478"/>
                </a:lnTo>
                <a:lnTo>
                  <a:pt x="5371" y="5418"/>
                </a:lnTo>
                <a:cubicBezTo>
                  <a:pt x="5371" y="4525"/>
                  <a:pt x="6145" y="4204"/>
                  <a:pt x="6799" y="4204"/>
                </a:cubicBezTo>
                <a:lnTo>
                  <a:pt x="7704" y="4204"/>
                </a:lnTo>
                <a:cubicBezTo>
                  <a:pt x="7800" y="4204"/>
                  <a:pt x="7883" y="4132"/>
                  <a:pt x="7883" y="4025"/>
                </a:cubicBezTo>
                <a:lnTo>
                  <a:pt x="7883" y="2418"/>
                </a:lnTo>
                <a:cubicBezTo>
                  <a:pt x="7883" y="2334"/>
                  <a:pt x="7811" y="2239"/>
                  <a:pt x="7704" y="2239"/>
                </a:cubicBezTo>
                <a:lnTo>
                  <a:pt x="6799" y="2239"/>
                </a:lnTo>
                <a:cubicBezTo>
                  <a:pt x="5966" y="2239"/>
                  <a:pt x="5121" y="2572"/>
                  <a:pt x="4466" y="3156"/>
                </a:cubicBezTo>
                <a:cubicBezTo>
                  <a:pt x="3799" y="3763"/>
                  <a:pt x="3418" y="4549"/>
                  <a:pt x="3418" y="5382"/>
                </a:cubicBezTo>
                <a:lnTo>
                  <a:pt x="3418" y="5442"/>
                </a:lnTo>
                <a:lnTo>
                  <a:pt x="1989" y="5442"/>
                </a:lnTo>
                <a:cubicBezTo>
                  <a:pt x="1906" y="5442"/>
                  <a:pt x="1811" y="5513"/>
                  <a:pt x="1811" y="5620"/>
                </a:cubicBezTo>
                <a:lnTo>
                  <a:pt x="1811" y="7228"/>
                </a:lnTo>
                <a:cubicBezTo>
                  <a:pt x="1811" y="7323"/>
                  <a:pt x="1894" y="7406"/>
                  <a:pt x="1989" y="7406"/>
                </a:cubicBezTo>
                <a:lnTo>
                  <a:pt x="3418" y="7406"/>
                </a:lnTo>
                <a:lnTo>
                  <a:pt x="3418" y="10085"/>
                </a:lnTo>
                <a:cubicBezTo>
                  <a:pt x="1561" y="9300"/>
                  <a:pt x="346" y="7442"/>
                  <a:pt x="346" y="5418"/>
                </a:cubicBezTo>
                <a:cubicBezTo>
                  <a:pt x="346" y="2596"/>
                  <a:pt x="2620" y="322"/>
                  <a:pt x="5430" y="322"/>
                </a:cubicBezTo>
                <a:cubicBezTo>
                  <a:pt x="8228" y="322"/>
                  <a:pt x="10526" y="2620"/>
                  <a:pt x="10526" y="5418"/>
                </a:cubicBezTo>
                <a:cubicBezTo>
                  <a:pt x="10526" y="8228"/>
                  <a:pt x="8240" y="10502"/>
                  <a:pt x="5430" y="10502"/>
                </a:cubicBezTo>
                <a:lnTo>
                  <a:pt x="5371" y="10502"/>
                </a:lnTo>
                <a:lnTo>
                  <a:pt x="5371" y="7418"/>
                </a:lnTo>
                <a:lnTo>
                  <a:pt x="7728" y="7418"/>
                </a:lnTo>
                <a:cubicBezTo>
                  <a:pt x="7811" y="7418"/>
                  <a:pt x="7907" y="7347"/>
                  <a:pt x="7907" y="7240"/>
                </a:cubicBezTo>
                <a:lnTo>
                  <a:pt x="7907" y="5656"/>
                </a:lnTo>
                <a:cubicBezTo>
                  <a:pt x="7907" y="5561"/>
                  <a:pt x="7823" y="5478"/>
                  <a:pt x="7728" y="5478"/>
                </a:cubicBezTo>
                <a:lnTo>
                  <a:pt x="6728" y="5478"/>
                </a:lnTo>
                <a:cubicBezTo>
                  <a:pt x="6633" y="5478"/>
                  <a:pt x="6549" y="5549"/>
                  <a:pt x="6549" y="5656"/>
                </a:cubicBezTo>
                <a:cubicBezTo>
                  <a:pt x="6549" y="5740"/>
                  <a:pt x="6621" y="5835"/>
                  <a:pt x="6728" y="5835"/>
                </a:cubicBezTo>
                <a:lnTo>
                  <a:pt x="7561" y="5835"/>
                </a:lnTo>
                <a:lnTo>
                  <a:pt x="7561" y="7097"/>
                </a:lnTo>
                <a:lnTo>
                  <a:pt x="5204" y="7097"/>
                </a:lnTo>
                <a:cubicBezTo>
                  <a:pt x="5121" y="7097"/>
                  <a:pt x="5025" y="7168"/>
                  <a:pt x="5025" y="7275"/>
                </a:cubicBezTo>
                <a:lnTo>
                  <a:pt x="5025" y="10693"/>
                </a:lnTo>
                <a:cubicBezTo>
                  <a:pt x="5025" y="10788"/>
                  <a:pt x="5109" y="10859"/>
                  <a:pt x="5192" y="10871"/>
                </a:cubicBezTo>
                <a:lnTo>
                  <a:pt x="5430" y="10871"/>
                </a:lnTo>
                <a:cubicBezTo>
                  <a:pt x="6871" y="10871"/>
                  <a:pt x="8240" y="10312"/>
                  <a:pt x="9276" y="9288"/>
                </a:cubicBezTo>
                <a:cubicBezTo>
                  <a:pt x="10300" y="8252"/>
                  <a:pt x="10859" y="6883"/>
                  <a:pt x="10859" y="5442"/>
                </a:cubicBezTo>
                <a:cubicBezTo>
                  <a:pt x="10859" y="3989"/>
                  <a:pt x="10300" y="2620"/>
                  <a:pt x="9276" y="1584"/>
                </a:cubicBezTo>
                <a:cubicBezTo>
                  <a:pt x="8240" y="560"/>
                  <a:pt x="6871" y="1"/>
                  <a:pt x="5430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84" name="Google Shape;4284;p66"/>
          <p:cNvGrpSpPr/>
          <p:nvPr/>
        </p:nvGrpSpPr>
        <p:grpSpPr>
          <a:xfrm>
            <a:off x="4038583" y="1800506"/>
            <a:ext cx="463784" cy="463237"/>
            <a:chOff x="3303268" y="3817349"/>
            <a:chExt cx="346056" cy="345674"/>
          </a:xfrm>
        </p:grpSpPr>
        <p:sp>
          <p:nvSpPr>
            <p:cNvPr id="4285" name="Google Shape;4285;p66"/>
            <p:cNvSpPr/>
            <p:nvPr/>
          </p:nvSpPr>
          <p:spPr>
            <a:xfrm>
              <a:off x="3303268" y="3817349"/>
              <a:ext cx="346056" cy="345674"/>
            </a:xfrm>
            <a:custGeom>
              <a:rect b="b" l="l" r="r" t="t"/>
              <a:pathLst>
                <a:path extrusionOk="0" h="10860" w="10872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6" name="Google Shape;4286;p66"/>
            <p:cNvSpPr/>
            <p:nvPr/>
          </p:nvSpPr>
          <p:spPr>
            <a:xfrm>
              <a:off x="3368074" y="3882537"/>
              <a:ext cx="215298" cy="215298"/>
            </a:xfrm>
            <a:custGeom>
              <a:rect b="b" l="l" r="r" t="t"/>
              <a:pathLst>
                <a:path extrusionOk="0" h="6764" w="6764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7" name="Google Shape;4287;p66"/>
            <p:cNvSpPr/>
            <p:nvPr/>
          </p:nvSpPr>
          <p:spPr>
            <a:xfrm>
              <a:off x="3418143" y="3933656"/>
              <a:ext cx="114811" cy="112742"/>
            </a:xfrm>
            <a:custGeom>
              <a:rect b="b" l="l" r="r" t="t"/>
              <a:pathLst>
                <a:path extrusionOk="0" h="3542" w="3607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8" name="Google Shape;4288;p66"/>
            <p:cNvSpPr/>
            <p:nvPr/>
          </p:nvSpPr>
          <p:spPr>
            <a:xfrm>
              <a:off x="3519298" y="3910197"/>
              <a:ext cx="29570" cy="29220"/>
            </a:xfrm>
            <a:custGeom>
              <a:rect b="b" l="l" r="r" t="t"/>
              <a:pathLst>
                <a:path extrusionOk="0" h="918" w="929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89" name="Google Shape;4289;p66"/>
          <p:cNvGrpSpPr/>
          <p:nvPr/>
        </p:nvGrpSpPr>
        <p:grpSpPr>
          <a:xfrm>
            <a:off x="4641492" y="1800506"/>
            <a:ext cx="463784" cy="463237"/>
            <a:chOff x="3752358" y="3817349"/>
            <a:chExt cx="346056" cy="345674"/>
          </a:xfrm>
        </p:grpSpPr>
        <p:sp>
          <p:nvSpPr>
            <p:cNvPr id="4290" name="Google Shape;4290;p66"/>
            <p:cNvSpPr/>
            <p:nvPr/>
          </p:nvSpPr>
          <p:spPr>
            <a:xfrm>
              <a:off x="3752358" y="3817349"/>
              <a:ext cx="346056" cy="345674"/>
            </a:xfrm>
            <a:custGeom>
              <a:rect b="b" l="l" r="r" t="t"/>
              <a:pathLst>
                <a:path extrusionOk="0" h="10860" w="10872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28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1" name="Google Shape;4291;p66"/>
            <p:cNvSpPr/>
            <p:nvPr/>
          </p:nvSpPr>
          <p:spPr>
            <a:xfrm>
              <a:off x="3831933" y="3955682"/>
              <a:ext cx="47809" cy="120540"/>
            </a:xfrm>
            <a:custGeom>
              <a:rect b="b" l="l" r="r" t="t"/>
              <a:pathLst>
                <a:path extrusionOk="0" h="3787" w="1502">
                  <a:moveTo>
                    <a:pt x="1168" y="346"/>
                  </a:moveTo>
                  <a:lnTo>
                    <a:pt x="1168" y="3430"/>
                  </a:lnTo>
                  <a:lnTo>
                    <a:pt x="358" y="3430"/>
                  </a:lnTo>
                  <a:lnTo>
                    <a:pt x="358" y="346"/>
                  </a:lnTo>
                  <a:close/>
                  <a:moveTo>
                    <a:pt x="180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72" y="3787"/>
                    <a:pt x="180" y="3787"/>
                  </a:cubicBezTo>
                  <a:lnTo>
                    <a:pt x="1323" y="3787"/>
                  </a:lnTo>
                  <a:cubicBezTo>
                    <a:pt x="1418" y="3787"/>
                    <a:pt x="1501" y="3715"/>
                    <a:pt x="1501" y="3608"/>
                  </a:cubicBezTo>
                  <a:lnTo>
                    <a:pt x="1501" y="179"/>
                  </a:lnTo>
                  <a:cubicBezTo>
                    <a:pt x="1501" y="72"/>
                    <a:pt x="1430" y="1"/>
                    <a:pt x="132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2" name="Google Shape;4292;p66"/>
            <p:cNvSpPr/>
            <p:nvPr/>
          </p:nvSpPr>
          <p:spPr>
            <a:xfrm>
              <a:off x="3824739" y="3890112"/>
              <a:ext cx="55002" cy="55002"/>
            </a:xfrm>
            <a:custGeom>
              <a:rect b="b" l="l" r="r" t="t"/>
              <a:pathLst>
                <a:path extrusionOk="0" h="1728" w="1728">
                  <a:moveTo>
                    <a:pt x="870" y="334"/>
                  </a:moveTo>
                  <a:cubicBezTo>
                    <a:pt x="1156" y="334"/>
                    <a:pt x="1394" y="572"/>
                    <a:pt x="1394" y="846"/>
                  </a:cubicBezTo>
                  <a:cubicBezTo>
                    <a:pt x="1394" y="1132"/>
                    <a:pt x="1156" y="1370"/>
                    <a:pt x="870" y="1370"/>
                  </a:cubicBezTo>
                  <a:cubicBezTo>
                    <a:pt x="584" y="1370"/>
                    <a:pt x="346" y="1132"/>
                    <a:pt x="346" y="846"/>
                  </a:cubicBezTo>
                  <a:cubicBezTo>
                    <a:pt x="346" y="572"/>
                    <a:pt x="584" y="334"/>
                    <a:pt x="870" y="334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3" name="Google Shape;4293;p66"/>
            <p:cNvSpPr/>
            <p:nvPr/>
          </p:nvSpPr>
          <p:spPr>
            <a:xfrm>
              <a:off x="3904696" y="3955682"/>
              <a:ext cx="128148" cy="120540"/>
            </a:xfrm>
            <a:custGeom>
              <a:rect b="b" l="l" r="r" t="t"/>
              <a:pathLst>
                <a:path extrusionOk="0" h="3787" w="4026">
                  <a:moveTo>
                    <a:pt x="191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84" y="3787"/>
                    <a:pt x="191" y="3787"/>
                  </a:cubicBezTo>
                  <a:lnTo>
                    <a:pt x="1334" y="3787"/>
                  </a:lnTo>
                  <a:cubicBezTo>
                    <a:pt x="1418" y="3787"/>
                    <a:pt x="1513" y="3715"/>
                    <a:pt x="1513" y="3608"/>
                  </a:cubicBezTo>
                  <a:lnTo>
                    <a:pt x="1513" y="2382"/>
                  </a:lnTo>
                  <a:cubicBezTo>
                    <a:pt x="1513" y="1977"/>
                    <a:pt x="1596" y="1501"/>
                    <a:pt x="2037" y="1501"/>
                  </a:cubicBezTo>
                  <a:cubicBezTo>
                    <a:pt x="2347" y="1501"/>
                    <a:pt x="2477" y="1763"/>
                    <a:pt x="2525" y="2060"/>
                  </a:cubicBezTo>
                  <a:cubicBezTo>
                    <a:pt x="2537" y="2156"/>
                    <a:pt x="2608" y="2215"/>
                    <a:pt x="2692" y="2215"/>
                  </a:cubicBezTo>
                  <a:cubicBezTo>
                    <a:pt x="2787" y="2215"/>
                    <a:pt x="2870" y="2120"/>
                    <a:pt x="2847" y="2025"/>
                  </a:cubicBezTo>
                  <a:cubicBezTo>
                    <a:pt x="2763" y="1465"/>
                    <a:pt x="2477" y="1155"/>
                    <a:pt x="2013" y="1155"/>
                  </a:cubicBezTo>
                  <a:cubicBezTo>
                    <a:pt x="1465" y="1155"/>
                    <a:pt x="1156" y="1608"/>
                    <a:pt x="1156" y="2382"/>
                  </a:cubicBezTo>
                  <a:lnTo>
                    <a:pt x="1156" y="3430"/>
                  </a:lnTo>
                  <a:lnTo>
                    <a:pt x="346" y="3430"/>
                  </a:lnTo>
                  <a:lnTo>
                    <a:pt x="346" y="358"/>
                  </a:lnTo>
                  <a:lnTo>
                    <a:pt x="918" y="358"/>
                  </a:lnTo>
                  <a:lnTo>
                    <a:pt x="918" y="572"/>
                  </a:lnTo>
                  <a:cubicBezTo>
                    <a:pt x="918" y="632"/>
                    <a:pt x="930" y="679"/>
                    <a:pt x="977" y="715"/>
                  </a:cubicBezTo>
                  <a:cubicBezTo>
                    <a:pt x="1007" y="733"/>
                    <a:pt x="1043" y="742"/>
                    <a:pt x="1078" y="742"/>
                  </a:cubicBezTo>
                  <a:cubicBezTo>
                    <a:pt x="1114" y="742"/>
                    <a:pt x="1150" y="733"/>
                    <a:pt x="1180" y="715"/>
                  </a:cubicBezTo>
                  <a:cubicBezTo>
                    <a:pt x="1477" y="477"/>
                    <a:pt x="1835" y="358"/>
                    <a:pt x="2227" y="358"/>
                  </a:cubicBezTo>
                  <a:cubicBezTo>
                    <a:pt x="3204" y="358"/>
                    <a:pt x="3656" y="1191"/>
                    <a:pt x="3656" y="2001"/>
                  </a:cubicBezTo>
                  <a:lnTo>
                    <a:pt x="3656" y="3430"/>
                  </a:lnTo>
                  <a:lnTo>
                    <a:pt x="2847" y="3430"/>
                  </a:lnTo>
                  <a:lnTo>
                    <a:pt x="2847" y="2870"/>
                  </a:lnTo>
                  <a:cubicBezTo>
                    <a:pt x="2847" y="2775"/>
                    <a:pt x="2775" y="2703"/>
                    <a:pt x="2692" y="2703"/>
                  </a:cubicBezTo>
                  <a:cubicBezTo>
                    <a:pt x="2597" y="2703"/>
                    <a:pt x="2525" y="2775"/>
                    <a:pt x="2525" y="2870"/>
                  </a:cubicBezTo>
                  <a:lnTo>
                    <a:pt x="2525" y="3596"/>
                  </a:lnTo>
                  <a:cubicBezTo>
                    <a:pt x="2525" y="3691"/>
                    <a:pt x="2597" y="3775"/>
                    <a:pt x="2704" y="3775"/>
                  </a:cubicBezTo>
                  <a:lnTo>
                    <a:pt x="3847" y="3775"/>
                  </a:lnTo>
                  <a:cubicBezTo>
                    <a:pt x="3942" y="3775"/>
                    <a:pt x="4025" y="3703"/>
                    <a:pt x="4025" y="3596"/>
                  </a:cubicBezTo>
                  <a:lnTo>
                    <a:pt x="4025" y="1989"/>
                  </a:lnTo>
                  <a:cubicBezTo>
                    <a:pt x="4025" y="810"/>
                    <a:pt x="3299" y="1"/>
                    <a:pt x="2239" y="1"/>
                  </a:cubicBezTo>
                  <a:cubicBezTo>
                    <a:pt x="1894" y="1"/>
                    <a:pt x="1573" y="84"/>
                    <a:pt x="1275" y="251"/>
                  </a:cubicBezTo>
                  <a:lnTo>
                    <a:pt x="1275" y="179"/>
                  </a:lnTo>
                  <a:cubicBezTo>
                    <a:pt x="1275" y="84"/>
                    <a:pt x="1204" y="1"/>
                    <a:pt x="10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94" name="Google Shape;4294;p66"/>
          <p:cNvGrpSpPr/>
          <p:nvPr/>
        </p:nvGrpSpPr>
        <p:grpSpPr>
          <a:xfrm>
            <a:off x="5244230" y="1800478"/>
            <a:ext cx="463784" cy="463237"/>
            <a:chOff x="2238181" y="4120624"/>
            <a:chExt cx="346056" cy="345674"/>
          </a:xfrm>
        </p:grpSpPr>
        <p:grpSp>
          <p:nvGrpSpPr>
            <p:cNvPr id="4295" name="Google Shape;4295;p66"/>
            <p:cNvGrpSpPr/>
            <p:nvPr/>
          </p:nvGrpSpPr>
          <p:grpSpPr>
            <a:xfrm>
              <a:off x="2309155" y="4177413"/>
              <a:ext cx="203862" cy="231903"/>
              <a:chOff x="1512725" y="258500"/>
              <a:chExt cx="4570900" cy="5199625"/>
            </a:xfrm>
          </p:grpSpPr>
          <p:sp>
            <p:nvSpPr>
              <p:cNvPr id="4296" name="Google Shape;4296;p66"/>
              <p:cNvSpPr/>
              <p:nvPr/>
            </p:nvSpPr>
            <p:spPr>
              <a:xfrm>
                <a:off x="1512725" y="2700900"/>
                <a:ext cx="2654475" cy="2757225"/>
              </a:xfrm>
              <a:custGeom>
                <a:rect b="b" l="l" r="r" t="t"/>
                <a:pathLst>
                  <a:path extrusionOk="0" h="110289" w="106179">
                    <a:moveTo>
                      <a:pt x="19199" y="1"/>
                    </a:moveTo>
                    <a:cubicBezTo>
                      <a:pt x="18076" y="1"/>
                      <a:pt x="16954" y="466"/>
                      <a:pt x="16148" y="1404"/>
                    </a:cubicBezTo>
                    <a:cubicBezTo>
                      <a:pt x="5840" y="13310"/>
                      <a:pt x="1" y="28739"/>
                      <a:pt x="33" y="44494"/>
                    </a:cubicBezTo>
                    <a:cubicBezTo>
                      <a:pt x="33" y="62077"/>
                      <a:pt x="6916" y="78582"/>
                      <a:pt x="19442" y="91010"/>
                    </a:cubicBezTo>
                    <a:cubicBezTo>
                      <a:pt x="31968" y="103439"/>
                      <a:pt x="48572" y="110289"/>
                      <a:pt x="66252" y="110289"/>
                    </a:cubicBezTo>
                    <a:cubicBezTo>
                      <a:pt x="69546" y="110289"/>
                      <a:pt x="72939" y="110060"/>
                      <a:pt x="76201" y="109571"/>
                    </a:cubicBezTo>
                    <a:cubicBezTo>
                      <a:pt x="86248" y="108071"/>
                      <a:pt x="95675" y="104352"/>
                      <a:pt x="103895" y="98643"/>
                    </a:cubicBezTo>
                    <a:cubicBezTo>
                      <a:pt x="105983" y="97208"/>
                      <a:pt x="106179" y="94272"/>
                      <a:pt x="104417" y="92478"/>
                    </a:cubicBezTo>
                    <a:cubicBezTo>
                      <a:pt x="104384" y="92348"/>
                      <a:pt x="104384" y="92315"/>
                      <a:pt x="104352" y="92315"/>
                    </a:cubicBezTo>
                    <a:cubicBezTo>
                      <a:pt x="103555" y="91537"/>
                      <a:pt x="102517" y="91128"/>
                      <a:pt x="101470" y="91128"/>
                    </a:cubicBezTo>
                    <a:cubicBezTo>
                      <a:pt x="100673" y="91128"/>
                      <a:pt x="99870" y="91365"/>
                      <a:pt x="99165" y="91859"/>
                    </a:cubicBezTo>
                    <a:cubicBezTo>
                      <a:pt x="91956" y="96849"/>
                      <a:pt x="83769" y="100111"/>
                      <a:pt x="74994" y="101416"/>
                    </a:cubicBezTo>
                    <a:cubicBezTo>
                      <a:pt x="72091" y="101808"/>
                      <a:pt x="69155" y="102069"/>
                      <a:pt x="66252" y="102069"/>
                    </a:cubicBezTo>
                    <a:cubicBezTo>
                      <a:pt x="50757" y="102069"/>
                      <a:pt x="36176" y="96066"/>
                      <a:pt x="25216" y="85171"/>
                    </a:cubicBezTo>
                    <a:cubicBezTo>
                      <a:pt x="14256" y="74309"/>
                      <a:pt x="8221" y="59826"/>
                      <a:pt x="8188" y="44462"/>
                    </a:cubicBezTo>
                    <a:cubicBezTo>
                      <a:pt x="8188" y="30664"/>
                      <a:pt x="13277" y="17126"/>
                      <a:pt x="22313" y="6721"/>
                    </a:cubicBezTo>
                    <a:cubicBezTo>
                      <a:pt x="23650" y="5188"/>
                      <a:pt x="23650" y="2904"/>
                      <a:pt x="22248" y="1404"/>
                    </a:cubicBezTo>
                    <a:lnTo>
                      <a:pt x="22215" y="1338"/>
                    </a:lnTo>
                    <a:cubicBezTo>
                      <a:pt x="21407" y="449"/>
                      <a:pt x="20302" y="1"/>
                      <a:pt x="1919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97" name="Google Shape;4297;p66"/>
              <p:cNvSpPr/>
              <p:nvPr/>
            </p:nvSpPr>
            <p:spPr>
              <a:xfrm>
                <a:off x="2323325" y="258500"/>
                <a:ext cx="3760300" cy="4390225"/>
              </a:xfrm>
              <a:custGeom>
                <a:rect b="b" l="l" r="r" t="t"/>
                <a:pathLst>
                  <a:path extrusionOk="0" h="175609" w="150412">
                    <a:moveTo>
                      <a:pt x="63610" y="0"/>
                    </a:moveTo>
                    <a:cubicBezTo>
                      <a:pt x="61359" y="0"/>
                      <a:pt x="59532" y="1827"/>
                      <a:pt x="59532" y="4078"/>
                    </a:cubicBezTo>
                    <a:lnTo>
                      <a:pt x="59532" y="93228"/>
                    </a:lnTo>
                    <a:lnTo>
                      <a:pt x="59467" y="142060"/>
                    </a:lnTo>
                    <a:cubicBezTo>
                      <a:pt x="59467" y="153020"/>
                      <a:pt x="52421" y="162741"/>
                      <a:pt x="41950" y="166199"/>
                    </a:cubicBezTo>
                    <a:cubicBezTo>
                      <a:pt x="39320" y="167047"/>
                      <a:pt x="36616" y="167503"/>
                      <a:pt x="33881" y="167503"/>
                    </a:cubicBezTo>
                    <a:cubicBezTo>
                      <a:pt x="33462" y="167503"/>
                      <a:pt x="33042" y="167493"/>
                      <a:pt x="32621" y="167471"/>
                    </a:cubicBezTo>
                    <a:cubicBezTo>
                      <a:pt x="19181" y="166818"/>
                      <a:pt x="8515" y="155793"/>
                      <a:pt x="8319" y="142419"/>
                    </a:cubicBezTo>
                    <a:cubicBezTo>
                      <a:pt x="8221" y="135569"/>
                      <a:pt x="10798" y="129143"/>
                      <a:pt x="15593" y="124250"/>
                    </a:cubicBezTo>
                    <a:cubicBezTo>
                      <a:pt x="20454" y="119291"/>
                      <a:pt x="26978" y="116584"/>
                      <a:pt x="33926" y="116584"/>
                    </a:cubicBezTo>
                    <a:cubicBezTo>
                      <a:pt x="36633" y="116584"/>
                      <a:pt x="39373" y="117041"/>
                      <a:pt x="41983" y="117889"/>
                    </a:cubicBezTo>
                    <a:cubicBezTo>
                      <a:pt x="42399" y="118019"/>
                      <a:pt x="42825" y="118082"/>
                      <a:pt x="43246" y="118082"/>
                    </a:cubicBezTo>
                    <a:cubicBezTo>
                      <a:pt x="44409" y="118082"/>
                      <a:pt x="45540" y="117600"/>
                      <a:pt x="46354" y="116714"/>
                    </a:cubicBezTo>
                    <a:cubicBezTo>
                      <a:pt x="47006" y="115931"/>
                      <a:pt x="47332" y="114920"/>
                      <a:pt x="47332" y="113909"/>
                    </a:cubicBezTo>
                    <a:lnTo>
                      <a:pt x="47332" y="81028"/>
                    </a:lnTo>
                    <a:cubicBezTo>
                      <a:pt x="47332" y="79038"/>
                      <a:pt x="45865" y="77277"/>
                      <a:pt x="43875" y="76983"/>
                    </a:cubicBezTo>
                    <a:cubicBezTo>
                      <a:pt x="40547" y="76494"/>
                      <a:pt x="37220" y="76233"/>
                      <a:pt x="33926" y="76233"/>
                    </a:cubicBezTo>
                    <a:cubicBezTo>
                      <a:pt x="26651" y="76233"/>
                      <a:pt x="19638" y="77407"/>
                      <a:pt x="12984" y="79593"/>
                    </a:cubicBezTo>
                    <a:cubicBezTo>
                      <a:pt x="10831" y="80311"/>
                      <a:pt x="9820" y="82724"/>
                      <a:pt x="10831" y="84780"/>
                    </a:cubicBezTo>
                    <a:lnTo>
                      <a:pt x="10831" y="84812"/>
                    </a:lnTo>
                    <a:cubicBezTo>
                      <a:pt x="10961" y="85008"/>
                      <a:pt x="11092" y="85269"/>
                      <a:pt x="11157" y="85465"/>
                    </a:cubicBezTo>
                    <a:cubicBezTo>
                      <a:pt x="11790" y="86730"/>
                      <a:pt x="13091" y="87485"/>
                      <a:pt x="14435" y="87485"/>
                    </a:cubicBezTo>
                    <a:cubicBezTo>
                      <a:pt x="14823" y="87485"/>
                      <a:pt x="15214" y="87423"/>
                      <a:pt x="15593" y="87291"/>
                    </a:cubicBezTo>
                    <a:cubicBezTo>
                      <a:pt x="21400" y="85367"/>
                      <a:pt x="27565" y="84388"/>
                      <a:pt x="33860" y="84388"/>
                    </a:cubicBezTo>
                    <a:cubicBezTo>
                      <a:pt x="35622" y="84388"/>
                      <a:pt x="37383" y="84486"/>
                      <a:pt x="39145" y="84649"/>
                    </a:cubicBezTo>
                    <a:lnTo>
                      <a:pt x="39145" y="108853"/>
                    </a:lnTo>
                    <a:cubicBezTo>
                      <a:pt x="37383" y="108592"/>
                      <a:pt x="35622" y="108462"/>
                      <a:pt x="33860" y="108462"/>
                    </a:cubicBezTo>
                    <a:cubicBezTo>
                      <a:pt x="24727" y="108462"/>
                      <a:pt x="16180" y="112050"/>
                      <a:pt x="9787" y="118541"/>
                    </a:cubicBezTo>
                    <a:cubicBezTo>
                      <a:pt x="3426" y="124967"/>
                      <a:pt x="1" y="133481"/>
                      <a:pt x="99" y="142549"/>
                    </a:cubicBezTo>
                    <a:cubicBezTo>
                      <a:pt x="360" y="160197"/>
                      <a:pt x="14452" y="174712"/>
                      <a:pt x="32164" y="175561"/>
                    </a:cubicBezTo>
                    <a:cubicBezTo>
                      <a:pt x="32758" y="175593"/>
                      <a:pt x="33351" y="175609"/>
                      <a:pt x="33941" y="175609"/>
                    </a:cubicBezTo>
                    <a:cubicBezTo>
                      <a:pt x="37530" y="175609"/>
                      <a:pt x="41044" y="175018"/>
                      <a:pt x="44462" y="173897"/>
                    </a:cubicBezTo>
                    <a:cubicBezTo>
                      <a:pt x="58325" y="169330"/>
                      <a:pt x="67622" y="156543"/>
                      <a:pt x="67622" y="142027"/>
                    </a:cubicBezTo>
                    <a:lnTo>
                      <a:pt x="67687" y="93163"/>
                    </a:lnTo>
                    <a:lnTo>
                      <a:pt x="67687" y="8155"/>
                    </a:lnTo>
                    <a:lnTo>
                      <a:pt x="78321" y="8155"/>
                    </a:lnTo>
                    <a:cubicBezTo>
                      <a:pt x="81697" y="8133"/>
                      <a:pt x="85305" y="8095"/>
                      <a:pt x="88344" y="8095"/>
                    </a:cubicBezTo>
                    <a:cubicBezTo>
                      <a:pt x="89709" y="8095"/>
                      <a:pt x="90960" y="8103"/>
                      <a:pt x="92022" y="8123"/>
                    </a:cubicBezTo>
                    <a:cubicBezTo>
                      <a:pt x="93098" y="21073"/>
                      <a:pt x="98643" y="33110"/>
                      <a:pt x="107973" y="42374"/>
                    </a:cubicBezTo>
                    <a:cubicBezTo>
                      <a:pt x="117269" y="51573"/>
                      <a:pt x="129339" y="57053"/>
                      <a:pt x="142256" y="58031"/>
                    </a:cubicBezTo>
                    <a:cubicBezTo>
                      <a:pt x="142256" y="64131"/>
                      <a:pt x="142289" y="76005"/>
                      <a:pt x="142354" y="82333"/>
                    </a:cubicBezTo>
                    <a:cubicBezTo>
                      <a:pt x="133155" y="81876"/>
                      <a:pt x="124250" y="79821"/>
                      <a:pt x="115769" y="76233"/>
                    </a:cubicBezTo>
                    <a:cubicBezTo>
                      <a:pt x="109506" y="73624"/>
                      <a:pt x="103700" y="70198"/>
                      <a:pt x="98350" y="66088"/>
                    </a:cubicBezTo>
                    <a:cubicBezTo>
                      <a:pt x="97610" y="65524"/>
                      <a:pt x="96719" y="65238"/>
                      <a:pt x="95830" y="65238"/>
                    </a:cubicBezTo>
                    <a:cubicBezTo>
                      <a:pt x="95229" y="65238"/>
                      <a:pt x="94629" y="65369"/>
                      <a:pt x="94077" y="65632"/>
                    </a:cubicBezTo>
                    <a:cubicBezTo>
                      <a:pt x="92674" y="66284"/>
                      <a:pt x="91793" y="67752"/>
                      <a:pt x="91793" y="69318"/>
                    </a:cubicBezTo>
                    <a:lnTo>
                      <a:pt x="91956" y="142354"/>
                    </a:lnTo>
                    <a:cubicBezTo>
                      <a:pt x="91891" y="150443"/>
                      <a:pt x="90195" y="158272"/>
                      <a:pt x="86966" y="165514"/>
                    </a:cubicBezTo>
                    <a:cubicBezTo>
                      <a:pt x="86150" y="167308"/>
                      <a:pt x="86802" y="169428"/>
                      <a:pt x="88433" y="170472"/>
                    </a:cubicBezTo>
                    <a:cubicBezTo>
                      <a:pt x="88466" y="170472"/>
                      <a:pt x="88466" y="170505"/>
                      <a:pt x="88531" y="170505"/>
                    </a:cubicBezTo>
                    <a:cubicBezTo>
                      <a:pt x="89214" y="170960"/>
                      <a:pt x="89984" y="171174"/>
                      <a:pt x="90744" y="171174"/>
                    </a:cubicBezTo>
                    <a:cubicBezTo>
                      <a:pt x="92271" y="171174"/>
                      <a:pt x="93760" y="170311"/>
                      <a:pt x="94436" y="168808"/>
                    </a:cubicBezTo>
                    <a:cubicBezTo>
                      <a:pt x="98089" y="160555"/>
                      <a:pt x="100046" y="151650"/>
                      <a:pt x="100111" y="142354"/>
                    </a:cubicBezTo>
                    <a:lnTo>
                      <a:pt x="99850" y="77049"/>
                    </a:lnTo>
                    <a:lnTo>
                      <a:pt x="99850" y="77049"/>
                    </a:lnTo>
                    <a:cubicBezTo>
                      <a:pt x="103895" y="79593"/>
                      <a:pt x="108071" y="81844"/>
                      <a:pt x="112474" y="83670"/>
                    </a:cubicBezTo>
                    <a:cubicBezTo>
                      <a:pt x="123206" y="88205"/>
                      <a:pt x="134591" y="90521"/>
                      <a:pt x="146301" y="90521"/>
                    </a:cubicBezTo>
                    <a:cubicBezTo>
                      <a:pt x="147410" y="90521"/>
                      <a:pt x="148454" y="90097"/>
                      <a:pt x="149237" y="89346"/>
                    </a:cubicBezTo>
                    <a:cubicBezTo>
                      <a:pt x="149987" y="88563"/>
                      <a:pt x="150411" y="87552"/>
                      <a:pt x="150411" y="86443"/>
                    </a:cubicBezTo>
                    <a:lnTo>
                      <a:pt x="150379" y="70231"/>
                    </a:lnTo>
                    <a:lnTo>
                      <a:pt x="150313" y="54345"/>
                    </a:lnTo>
                    <a:cubicBezTo>
                      <a:pt x="150281" y="49974"/>
                      <a:pt x="146301" y="49942"/>
                      <a:pt x="146236" y="49942"/>
                    </a:cubicBezTo>
                    <a:cubicBezTo>
                      <a:pt x="120955" y="49942"/>
                      <a:pt x="100177" y="29358"/>
                      <a:pt x="99981" y="4045"/>
                    </a:cubicBezTo>
                    <a:cubicBezTo>
                      <a:pt x="99981" y="2121"/>
                      <a:pt x="98546" y="131"/>
                      <a:pt x="9590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298" name="Google Shape;4298;p66"/>
            <p:cNvSpPr/>
            <p:nvPr/>
          </p:nvSpPr>
          <p:spPr>
            <a:xfrm>
              <a:off x="2238181" y="4120624"/>
              <a:ext cx="346056" cy="345674"/>
            </a:xfrm>
            <a:custGeom>
              <a:rect b="b" l="l" r="r" t="t"/>
              <a:pathLst>
                <a:path extrusionOk="0" h="10860" w="10872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2" name="Shape 4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3" name="Google Shape;4303;p67"/>
          <p:cNvSpPr txBox="1"/>
          <p:nvPr>
            <p:ph idx="1" type="subTitle"/>
          </p:nvPr>
        </p:nvSpPr>
        <p:spPr>
          <a:xfrm>
            <a:off x="734975" y="1284700"/>
            <a:ext cx="7674000" cy="250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Krona One"/>
                <a:ea typeface="Krona One"/>
                <a:cs typeface="Krona One"/>
                <a:sym typeface="Krona One"/>
              </a:rPr>
              <a:t>Reference:</a:t>
            </a:r>
            <a:endParaRPr sz="21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Krona One"/>
                <a:ea typeface="Krona One"/>
                <a:cs typeface="Krona One"/>
                <a:sym typeface="Krona One"/>
              </a:rPr>
              <a:t>The Growth of our Economy</a:t>
            </a:r>
            <a:endParaRPr sz="1800"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191919"/>
              </a:solidFill>
              <a:latin typeface="Krona One"/>
              <a:ea typeface="Krona One"/>
              <a:cs typeface="Krona One"/>
              <a:sym typeface="Krona On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191919"/>
                </a:solidFill>
                <a:latin typeface="Krona One"/>
                <a:ea typeface="Krona One"/>
                <a:cs typeface="Krona One"/>
                <a:sym typeface="Krona One"/>
              </a:rPr>
              <a:t>University of the Philippines (UP) Institute of Small Scale Industry (ISSI)and</a:t>
            </a:r>
            <a:r>
              <a:rPr lang="en" sz="1800">
                <a:latin typeface="Krona One"/>
                <a:ea typeface="Krona One"/>
                <a:cs typeface="Krona One"/>
                <a:sym typeface="Krona One"/>
              </a:rPr>
              <a:t> </a:t>
            </a:r>
            <a:r>
              <a:rPr lang="en" sz="1800">
                <a:solidFill>
                  <a:srgbClr val="000000"/>
                </a:solidFill>
                <a:latin typeface="Krona One"/>
                <a:ea typeface="Krona One"/>
                <a:cs typeface="Krona One"/>
                <a:sym typeface="Krona One"/>
              </a:rPr>
              <a:t>Small Enterprises Research and Development Foundation (SERDEF), Inc. 2007</a:t>
            </a:r>
            <a:endParaRPr sz="1800">
              <a:latin typeface="Krona One"/>
              <a:ea typeface="Krona One"/>
              <a:cs typeface="Krona One"/>
              <a:sym typeface="Krona One"/>
            </a:endParaRPr>
          </a:p>
        </p:txBody>
      </p:sp>
      <p:grpSp>
        <p:nvGrpSpPr>
          <p:cNvPr id="4304" name="Google Shape;4304;p67"/>
          <p:cNvGrpSpPr/>
          <p:nvPr/>
        </p:nvGrpSpPr>
        <p:grpSpPr>
          <a:xfrm>
            <a:off x="815040" y="1422900"/>
            <a:ext cx="156597" cy="156597"/>
            <a:chOff x="9831290" y="1558725"/>
            <a:chExt cx="156597" cy="156597"/>
          </a:xfrm>
        </p:grpSpPr>
        <p:sp>
          <p:nvSpPr>
            <p:cNvPr id="4305" name="Google Shape;4305;p67"/>
            <p:cNvSpPr/>
            <p:nvPr/>
          </p:nvSpPr>
          <p:spPr>
            <a:xfrm>
              <a:off x="9831290" y="1558725"/>
              <a:ext cx="156597" cy="156597"/>
            </a:xfrm>
            <a:custGeom>
              <a:rect b="b" l="l" r="r" t="t"/>
              <a:pathLst>
                <a:path extrusionOk="0" h="2579" w="2579">
                  <a:moveTo>
                    <a:pt x="1" y="0"/>
                  </a:moveTo>
                  <a:lnTo>
                    <a:pt x="1" y="2579"/>
                  </a:lnTo>
                  <a:lnTo>
                    <a:pt x="2579" y="2579"/>
                  </a:lnTo>
                  <a:lnTo>
                    <a:pt x="2579" y="0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6" name="Google Shape;4306;p6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1323"/>
                  </a:moveTo>
                  <a:lnTo>
                    <a:pt x="1325" y="0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7" name="Google Shape;4307;p67"/>
            <p:cNvSpPr/>
            <p:nvPr/>
          </p:nvSpPr>
          <p:spPr>
            <a:xfrm>
              <a:off x="9869301" y="1596980"/>
              <a:ext cx="80515" cy="80393"/>
            </a:xfrm>
            <a:custGeom>
              <a:rect b="b" l="l" r="r" t="t"/>
              <a:pathLst>
                <a:path extrusionOk="0" fill="none" h="1324" w="1326">
                  <a:moveTo>
                    <a:pt x="0" y="0"/>
                  </a:moveTo>
                  <a:lnTo>
                    <a:pt x="1325" y="1323"/>
                  </a:lnTo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08" name="Google Shape;4308;p67"/>
          <p:cNvGrpSpPr/>
          <p:nvPr/>
        </p:nvGrpSpPr>
        <p:grpSpPr>
          <a:xfrm>
            <a:off x="4143367" y="4554769"/>
            <a:ext cx="842530" cy="84105"/>
            <a:chOff x="8131923" y="2641852"/>
            <a:chExt cx="1144898" cy="114273"/>
          </a:xfrm>
        </p:grpSpPr>
        <p:sp>
          <p:nvSpPr>
            <p:cNvPr id="4309" name="Google Shape;4309;p67"/>
            <p:cNvSpPr/>
            <p:nvPr/>
          </p:nvSpPr>
          <p:spPr>
            <a:xfrm>
              <a:off x="8131923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0" name="Google Shape;4310;p67"/>
            <p:cNvSpPr/>
            <p:nvPr/>
          </p:nvSpPr>
          <p:spPr>
            <a:xfrm>
              <a:off x="8475468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1" y="378"/>
                    <a:pt x="1" y="846"/>
                  </a:cubicBezTo>
                  <a:cubicBezTo>
                    <a:pt x="1" y="1312"/>
                    <a:pt x="378" y="1692"/>
                    <a:pt x="846" y="1692"/>
                  </a:cubicBezTo>
                  <a:cubicBezTo>
                    <a:pt x="1312" y="1692"/>
                    <a:pt x="1692" y="1312"/>
                    <a:pt x="1692" y="846"/>
                  </a:cubicBezTo>
                  <a:cubicBezTo>
                    <a:pt x="1692" y="378"/>
                    <a:pt x="1312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1" name="Google Shape;4311;p67"/>
            <p:cNvSpPr/>
            <p:nvPr/>
          </p:nvSpPr>
          <p:spPr>
            <a:xfrm>
              <a:off x="8819014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80" y="1"/>
                    <a:pt x="0" y="378"/>
                    <a:pt x="0" y="846"/>
                  </a:cubicBezTo>
                  <a:cubicBezTo>
                    <a:pt x="0" y="1312"/>
                    <a:pt x="380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2" name="Google Shape;4312;p67"/>
            <p:cNvSpPr/>
            <p:nvPr/>
          </p:nvSpPr>
          <p:spPr>
            <a:xfrm>
              <a:off x="9162560" y="2641852"/>
              <a:ext cx="114261" cy="114273"/>
            </a:xfrm>
            <a:custGeom>
              <a:rect b="b" l="l" r="r" t="t"/>
              <a:pathLst>
                <a:path extrusionOk="0" h="1692" w="1692">
                  <a:moveTo>
                    <a:pt x="846" y="1"/>
                  </a:moveTo>
                  <a:cubicBezTo>
                    <a:pt x="378" y="1"/>
                    <a:pt x="0" y="378"/>
                    <a:pt x="0" y="846"/>
                  </a:cubicBezTo>
                  <a:cubicBezTo>
                    <a:pt x="0" y="1312"/>
                    <a:pt x="378" y="1692"/>
                    <a:pt x="846" y="1692"/>
                  </a:cubicBezTo>
                  <a:cubicBezTo>
                    <a:pt x="1314" y="1692"/>
                    <a:pt x="1691" y="1312"/>
                    <a:pt x="1691" y="846"/>
                  </a:cubicBezTo>
                  <a:cubicBezTo>
                    <a:pt x="1691" y="378"/>
                    <a:pt x="1314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13" name="Google Shape;4313;p67"/>
          <p:cNvGrpSpPr/>
          <p:nvPr/>
        </p:nvGrpSpPr>
        <p:grpSpPr>
          <a:xfrm>
            <a:off x="7025140" y="971097"/>
            <a:ext cx="988023" cy="608391"/>
            <a:chOff x="9014981" y="3506433"/>
            <a:chExt cx="1291702" cy="795386"/>
          </a:xfrm>
        </p:grpSpPr>
        <p:sp>
          <p:nvSpPr>
            <p:cNvPr id="4314" name="Google Shape;4314;p67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fill="none" h="2996" w="6937">
                  <a:moveTo>
                    <a:pt x="1" y="1"/>
                  </a:moveTo>
                  <a:lnTo>
                    <a:pt x="6936" y="1"/>
                  </a:lnTo>
                  <a:lnTo>
                    <a:pt x="6936" y="2996"/>
                  </a:lnTo>
                  <a:lnTo>
                    <a:pt x="1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5" name="Google Shape;4315;p67"/>
            <p:cNvSpPr/>
            <p:nvPr/>
          </p:nvSpPr>
          <p:spPr>
            <a:xfrm>
              <a:off x="9626657" y="4049696"/>
              <a:ext cx="583749" cy="252113"/>
            </a:xfrm>
            <a:custGeom>
              <a:rect b="b" l="l" r="r" t="t"/>
              <a:pathLst>
                <a:path extrusionOk="0" h="2996" w="6937">
                  <a:moveTo>
                    <a:pt x="1" y="1"/>
                  </a:moveTo>
                  <a:lnTo>
                    <a:pt x="1" y="2996"/>
                  </a:lnTo>
                  <a:lnTo>
                    <a:pt x="6936" y="2996"/>
                  </a:lnTo>
                  <a:lnTo>
                    <a:pt x="6936" y="1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6" name="Google Shape;4316;p67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h="9452" w="15348">
                  <a:moveTo>
                    <a:pt x="1" y="1"/>
                  </a:moveTo>
                  <a:lnTo>
                    <a:pt x="1" y="9452"/>
                  </a:lnTo>
                  <a:lnTo>
                    <a:pt x="15347" y="9452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accent3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7" name="Google Shape;4317;p67"/>
            <p:cNvSpPr/>
            <p:nvPr/>
          </p:nvSpPr>
          <p:spPr>
            <a:xfrm>
              <a:off x="9014981" y="3506433"/>
              <a:ext cx="1291534" cy="795386"/>
            </a:xfrm>
            <a:custGeom>
              <a:rect b="b" l="l" r="r" t="t"/>
              <a:pathLst>
                <a:path extrusionOk="0" fill="none" h="9452" w="15348">
                  <a:moveTo>
                    <a:pt x="1" y="1"/>
                  </a:moveTo>
                  <a:lnTo>
                    <a:pt x="15347" y="1"/>
                  </a:lnTo>
                  <a:lnTo>
                    <a:pt x="15347" y="9452"/>
                  </a:lnTo>
                  <a:lnTo>
                    <a:pt x="1" y="9452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8" name="Google Shape;4318;p67"/>
            <p:cNvSpPr/>
            <p:nvPr/>
          </p:nvSpPr>
          <p:spPr>
            <a:xfrm>
              <a:off x="9015149" y="3506433"/>
              <a:ext cx="1291534" cy="397777"/>
            </a:xfrm>
            <a:custGeom>
              <a:rect b="b" l="l" r="r" t="t"/>
              <a:pathLst>
                <a:path extrusionOk="0" h="4727" w="15348">
                  <a:moveTo>
                    <a:pt x="1" y="1"/>
                  </a:moveTo>
                  <a:lnTo>
                    <a:pt x="7673" y="4726"/>
                  </a:lnTo>
                  <a:lnTo>
                    <a:pt x="15347" y="1"/>
                  </a:lnTo>
                  <a:close/>
                </a:path>
              </a:pathLst>
            </a:custGeom>
            <a:solidFill>
              <a:schemeClr val="dk2"/>
            </a:solidFill>
            <a:ln cap="rnd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9" name="Google Shape;4319;p67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fill="none" h="2996" w="6934">
                  <a:moveTo>
                    <a:pt x="0" y="1"/>
                  </a:moveTo>
                  <a:lnTo>
                    <a:pt x="6933" y="1"/>
                  </a:lnTo>
                  <a:lnTo>
                    <a:pt x="6933" y="2996"/>
                  </a:lnTo>
                  <a:lnTo>
                    <a:pt x="0" y="2996"/>
                  </a:lnTo>
                  <a:close/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0" name="Google Shape;4320;p67"/>
            <p:cNvSpPr/>
            <p:nvPr/>
          </p:nvSpPr>
          <p:spPr>
            <a:xfrm>
              <a:off x="9368994" y="4049696"/>
              <a:ext cx="583496" cy="252113"/>
            </a:xfrm>
            <a:custGeom>
              <a:rect b="b" l="l" r="r" t="t"/>
              <a:pathLst>
                <a:path extrusionOk="0" h="2996" w="6934">
                  <a:moveTo>
                    <a:pt x="0" y="1"/>
                  </a:moveTo>
                  <a:lnTo>
                    <a:pt x="0" y="2996"/>
                  </a:lnTo>
                  <a:lnTo>
                    <a:pt x="6933" y="2996"/>
                  </a:lnTo>
                  <a:lnTo>
                    <a:pt x="6933" y="1"/>
                  </a:lnTo>
                  <a:close/>
                </a:path>
              </a:pathLst>
            </a:cu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1" name="Google Shape;4321;p67"/>
            <p:cNvSpPr/>
            <p:nvPr/>
          </p:nvSpPr>
          <p:spPr>
            <a:xfrm>
              <a:off x="9494712" y="4125093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1"/>
                  </a:moveTo>
                  <a:lnTo>
                    <a:pt x="3945" y="1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2" name="Google Shape;4322;p67"/>
            <p:cNvSpPr/>
            <p:nvPr/>
          </p:nvSpPr>
          <p:spPr>
            <a:xfrm>
              <a:off x="9494712" y="4215384"/>
              <a:ext cx="332056" cy="84"/>
            </a:xfrm>
            <a:custGeom>
              <a:rect b="b" l="l" r="r" t="t"/>
              <a:pathLst>
                <a:path extrusionOk="0" fill="none" h="1" w="3946">
                  <a:moveTo>
                    <a:pt x="0" y="0"/>
                  </a:moveTo>
                  <a:lnTo>
                    <a:pt x="3945" y="0"/>
                  </a:lnTo>
                </a:path>
              </a:pathLst>
            </a:custGeom>
            <a:solidFill>
              <a:schemeClr val="accent2"/>
            </a:solidFill>
            <a:ln cap="flat" cmpd="sng" w="19050">
              <a:solidFill>
                <a:schemeClr val="dk1"/>
              </a:solidFill>
              <a:prstDash val="solid"/>
              <a:miter lim="2316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23" name="Google Shape;4323;p67"/>
          <p:cNvSpPr/>
          <p:nvPr/>
        </p:nvSpPr>
        <p:spPr>
          <a:xfrm>
            <a:off x="1192776" y="1124004"/>
            <a:ext cx="319172" cy="442075"/>
          </a:xfrm>
          <a:custGeom>
            <a:rect b="b" l="l" r="r" t="t"/>
            <a:pathLst>
              <a:path extrusionOk="0" h="6200" w="4476">
                <a:moveTo>
                  <a:pt x="0" y="0"/>
                </a:moveTo>
                <a:lnTo>
                  <a:pt x="630" y="5344"/>
                </a:lnTo>
                <a:lnTo>
                  <a:pt x="1740" y="3869"/>
                </a:lnTo>
                <a:lnTo>
                  <a:pt x="2979" y="6199"/>
                </a:lnTo>
                <a:lnTo>
                  <a:pt x="4209" y="5356"/>
                </a:lnTo>
                <a:lnTo>
                  <a:pt x="2541" y="3327"/>
                </a:lnTo>
                <a:lnTo>
                  <a:pt x="4476" y="30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cap="flat" cmpd="sng" w="19050">
            <a:solidFill>
              <a:schemeClr val="dk1"/>
            </a:solidFill>
            <a:prstDash val="solid"/>
            <a:miter lim="2316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324" name="Google Shape;4324;p67"/>
          <p:cNvGrpSpPr/>
          <p:nvPr/>
        </p:nvGrpSpPr>
        <p:grpSpPr>
          <a:xfrm>
            <a:off x="420570" y="3874062"/>
            <a:ext cx="2597951" cy="1604829"/>
            <a:chOff x="6138988" y="2857389"/>
            <a:chExt cx="2875112" cy="1776039"/>
          </a:xfrm>
        </p:grpSpPr>
        <p:grpSp>
          <p:nvGrpSpPr>
            <p:cNvPr id="4325" name="Google Shape;4325;p67"/>
            <p:cNvGrpSpPr/>
            <p:nvPr/>
          </p:nvGrpSpPr>
          <p:grpSpPr>
            <a:xfrm>
              <a:off x="6138988" y="2857389"/>
              <a:ext cx="2875112" cy="1776039"/>
              <a:chOff x="5927300" y="2664250"/>
              <a:chExt cx="3128522" cy="1932578"/>
            </a:xfrm>
          </p:grpSpPr>
          <p:grpSp>
            <p:nvGrpSpPr>
              <p:cNvPr id="4326" name="Google Shape;4326;p67"/>
              <p:cNvGrpSpPr/>
              <p:nvPr/>
            </p:nvGrpSpPr>
            <p:grpSpPr>
              <a:xfrm>
                <a:off x="5927300" y="2664250"/>
                <a:ext cx="3128522" cy="1932578"/>
                <a:chOff x="71725" y="42050"/>
                <a:chExt cx="3128522" cy="1932578"/>
              </a:xfrm>
            </p:grpSpPr>
            <p:sp>
              <p:nvSpPr>
                <p:cNvPr id="4327" name="Google Shape;4327;p67"/>
                <p:cNvSpPr/>
                <p:nvPr/>
              </p:nvSpPr>
              <p:spPr>
                <a:xfrm>
                  <a:off x="71725" y="620991"/>
                  <a:ext cx="2737820" cy="1353637"/>
                </a:xfrm>
                <a:custGeom>
                  <a:rect b="b" l="l" r="r" t="t"/>
                  <a:pathLst>
                    <a:path extrusionOk="0" h="16086" w="32535">
                      <a:moveTo>
                        <a:pt x="0" y="0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28" name="Google Shape;4328;p67"/>
                <p:cNvSpPr/>
                <p:nvPr/>
              </p:nvSpPr>
              <p:spPr>
                <a:xfrm>
                  <a:off x="71725" y="620991"/>
                  <a:ext cx="2737820" cy="247401"/>
                </a:xfrm>
                <a:custGeom>
                  <a:rect b="b" l="l" r="r" t="t"/>
                  <a:pathLst>
                    <a:path extrusionOk="0" h="2940" w="32535">
                      <a:moveTo>
                        <a:pt x="0" y="0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29" name="Google Shape;4329;p67"/>
                <p:cNvSpPr/>
                <p:nvPr/>
              </p:nvSpPr>
              <p:spPr>
                <a:xfrm>
                  <a:off x="2553687" y="680821"/>
                  <a:ext cx="127403" cy="127319"/>
                </a:xfrm>
                <a:custGeom>
                  <a:rect b="b" l="l" r="r" t="t"/>
                  <a:pathLst>
                    <a:path extrusionOk="0" h="1513" w="1514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0" name="Google Shape;4330;p67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598" y="1"/>
                      </a:moveTo>
                      <a:lnTo>
                        <a:pt x="0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1" name="Google Shape;4331;p67"/>
                <p:cNvSpPr/>
                <p:nvPr/>
              </p:nvSpPr>
              <p:spPr>
                <a:xfrm>
                  <a:off x="2592311" y="719361"/>
                  <a:ext cx="50406" cy="50574"/>
                </a:xfrm>
                <a:custGeom>
                  <a:rect b="b" l="l" r="r" t="t"/>
                  <a:pathLst>
                    <a:path extrusionOk="0" fill="none" h="601" w="599">
                      <a:moveTo>
                        <a:pt x="0" y="1"/>
                      </a:moveTo>
                      <a:lnTo>
                        <a:pt x="598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2" name="Google Shape;4332;p67"/>
                <p:cNvSpPr/>
                <p:nvPr/>
              </p:nvSpPr>
              <p:spPr>
                <a:xfrm>
                  <a:off x="175648" y="499902"/>
                  <a:ext cx="2737820" cy="1353721"/>
                </a:xfrm>
                <a:custGeom>
                  <a:rect b="b" l="l" r="r" t="t"/>
                  <a:pathLst>
                    <a:path extrusionOk="0" h="16087" w="32535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5" y="16086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3" name="Google Shape;4333;p67"/>
                <p:cNvSpPr/>
                <p:nvPr/>
              </p:nvSpPr>
              <p:spPr>
                <a:xfrm>
                  <a:off x="175648" y="499902"/>
                  <a:ext cx="2737820" cy="247485"/>
                </a:xfrm>
                <a:custGeom>
                  <a:rect b="b" l="l" r="r" t="t"/>
                  <a:pathLst>
                    <a:path extrusionOk="0" h="2941" w="32535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5" y="2940"/>
                      </a:lnTo>
                      <a:lnTo>
                        <a:pt x="32535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4" name="Google Shape;4334;p67"/>
                <p:cNvSpPr/>
                <p:nvPr/>
              </p:nvSpPr>
              <p:spPr>
                <a:xfrm>
                  <a:off x="2657779" y="559984"/>
                  <a:ext cx="127235" cy="127319"/>
                </a:xfrm>
                <a:custGeom>
                  <a:rect b="b" l="l" r="r" t="t"/>
                  <a:pathLst>
                    <a:path extrusionOk="0" h="1513" w="1512">
                      <a:moveTo>
                        <a:pt x="1" y="0"/>
                      </a:moveTo>
                      <a:lnTo>
                        <a:pt x="1" y="1513"/>
                      </a:lnTo>
                      <a:lnTo>
                        <a:pt x="1511" y="1513"/>
                      </a:lnTo>
                      <a:lnTo>
                        <a:pt x="1511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5" name="Google Shape;4335;p67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601" y="1"/>
                      </a:moveTo>
                      <a:lnTo>
                        <a:pt x="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6" name="Google Shape;4336;p67"/>
                <p:cNvSpPr/>
                <p:nvPr/>
              </p:nvSpPr>
              <p:spPr>
                <a:xfrm>
                  <a:off x="2695982" y="598524"/>
                  <a:ext cx="50574" cy="50406"/>
                </a:xfrm>
                <a:custGeom>
                  <a:rect b="b" l="l" r="r" t="t"/>
                  <a:pathLst>
                    <a:path extrusionOk="0" fill="none" h="599" w="601">
                      <a:moveTo>
                        <a:pt x="1" y="1"/>
                      </a:moveTo>
                      <a:lnTo>
                        <a:pt x="601" y="598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7" name="Google Shape;4337;p67"/>
                <p:cNvSpPr/>
                <p:nvPr/>
              </p:nvSpPr>
              <p:spPr>
                <a:xfrm>
                  <a:off x="279488" y="379065"/>
                  <a:ext cx="2737652" cy="1353637"/>
                </a:xfrm>
                <a:custGeom>
                  <a:rect b="b" l="l" r="r" t="t"/>
                  <a:pathLst>
                    <a:path extrusionOk="0" h="16086" w="32533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3" y="16086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8" name="Google Shape;4338;p67"/>
                <p:cNvSpPr/>
                <p:nvPr/>
              </p:nvSpPr>
              <p:spPr>
                <a:xfrm>
                  <a:off x="279488" y="379065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3" y="2940"/>
                      </a:lnTo>
                      <a:lnTo>
                        <a:pt x="32533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39" name="Google Shape;4339;p67"/>
                <p:cNvSpPr/>
                <p:nvPr/>
              </p:nvSpPr>
              <p:spPr>
                <a:xfrm>
                  <a:off x="2761534" y="439315"/>
                  <a:ext cx="127319" cy="127151"/>
                </a:xfrm>
                <a:custGeom>
                  <a:rect b="b" l="l" r="r" t="t"/>
                  <a:pathLst>
                    <a:path extrusionOk="0" h="1511" w="1513">
                      <a:moveTo>
                        <a:pt x="0" y="0"/>
                      </a:moveTo>
                      <a:lnTo>
                        <a:pt x="0" y="1511"/>
                      </a:lnTo>
                      <a:lnTo>
                        <a:pt x="1513" y="1511"/>
                      </a:lnTo>
                      <a:lnTo>
                        <a:pt x="1513" y="0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0" name="Google Shape;4340;p67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596" y="0"/>
                      </a:moveTo>
                      <a:lnTo>
                        <a:pt x="1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1" name="Google Shape;4341;p67"/>
                <p:cNvSpPr/>
                <p:nvPr/>
              </p:nvSpPr>
              <p:spPr>
                <a:xfrm>
                  <a:off x="2800074" y="477518"/>
                  <a:ext cx="50238" cy="50574"/>
                </a:xfrm>
                <a:custGeom>
                  <a:rect b="b" l="l" r="r" t="t"/>
                  <a:pathLst>
                    <a:path extrusionOk="0" fill="none" h="601" w="597">
                      <a:moveTo>
                        <a:pt x="1" y="0"/>
                      </a:moveTo>
                      <a:lnTo>
                        <a:pt x="596" y="600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2" name="Google Shape;4342;p67"/>
                <p:cNvSpPr/>
                <p:nvPr/>
              </p:nvSpPr>
              <p:spPr>
                <a:xfrm>
                  <a:off x="371126" y="216658"/>
                  <a:ext cx="2737652" cy="1353721"/>
                </a:xfrm>
                <a:custGeom>
                  <a:rect b="b" l="l" r="r" t="t"/>
                  <a:pathLst>
                    <a:path extrusionOk="0" h="16087" w="32533">
                      <a:moveTo>
                        <a:pt x="0" y="1"/>
                      </a:moveTo>
                      <a:lnTo>
                        <a:pt x="0" y="16086"/>
                      </a:lnTo>
                      <a:lnTo>
                        <a:pt x="32533" y="16086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3" name="Google Shape;4343;p67"/>
                <p:cNvSpPr/>
                <p:nvPr/>
              </p:nvSpPr>
              <p:spPr>
                <a:xfrm>
                  <a:off x="371126" y="216658"/>
                  <a:ext cx="2737652" cy="247485"/>
                </a:xfrm>
                <a:custGeom>
                  <a:rect b="b" l="l" r="r" t="t"/>
                  <a:pathLst>
                    <a:path extrusionOk="0" h="2941" w="32533">
                      <a:moveTo>
                        <a:pt x="0" y="1"/>
                      </a:moveTo>
                      <a:lnTo>
                        <a:pt x="0" y="2940"/>
                      </a:lnTo>
                      <a:lnTo>
                        <a:pt x="32533" y="2940"/>
                      </a:lnTo>
                      <a:lnTo>
                        <a:pt x="32533" y="1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4" name="Google Shape;4344;p67"/>
                <p:cNvSpPr/>
                <p:nvPr/>
              </p:nvSpPr>
              <p:spPr>
                <a:xfrm>
                  <a:off x="2853088" y="276908"/>
                  <a:ext cx="127403" cy="127403"/>
                </a:xfrm>
                <a:custGeom>
                  <a:rect b="b" l="l" r="r" t="t"/>
                  <a:pathLst>
                    <a:path extrusionOk="0" h="1514" w="1514">
                      <a:moveTo>
                        <a:pt x="1" y="1"/>
                      </a:moveTo>
                      <a:lnTo>
                        <a:pt x="1" y="1513"/>
                      </a:lnTo>
                      <a:lnTo>
                        <a:pt x="1513" y="1513"/>
                      </a:lnTo>
                      <a:lnTo>
                        <a:pt x="1513" y="1"/>
                      </a:lnTo>
                      <a:close/>
                    </a:path>
                  </a:pathLst>
                </a:custGeom>
                <a:solidFill>
                  <a:srgbClr val="A9ABBE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5" name="Google Shape;4345;p67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601" y="1"/>
                      </a:moveTo>
                      <a:lnTo>
                        <a:pt x="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6" name="Google Shape;4346;p67"/>
                <p:cNvSpPr/>
                <p:nvPr/>
              </p:nvSpPr>
              <p:spPr>
                <a:xfrm>
                  <a:off x="2891291" y="315112"/>
                  <a:ext cx="50574" cy="50574"/>
                </a:xfrm>
                <a:custGeom>
                  <a:rect b="b" l="l" r="r" t="t"/>
                  <a:pathLst>
                    <a:path extrusionOk="0" fill="none" h="601" w="601">
                      <a:moveTo>
                        <a:pt x="1" y="1"/>
                      </a:moveTo>
                      <a:lnTo>
                        <a:pt x="601" y="601"/>
                      </a:lnTo>
                    </a:path>
                  </a:pathLst>
                </a:custGeom>
                <a:noFill/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7" name="Google Shape;4347;p67"/>
                <p:cNvSpPr/>
                <p:nvPr/>
              </p:nvSpPr>
              <p:spPr>
                <a:xfrm>
                  <a:off x="462343" y="42050"/>
                  <a:ext cx="2737904" cy="1353637"/>
                </a:xfrm>
                <a:custGeom>
                  <a:rect b="b" l="l" r="r" t="t"/>
                  <a:pathLst>
                    <a:path extrusionOk="0" h="16086" w="32536">
                      <a:moveTo>
                        <a:pt x="1" y="0"/>
                      </a:moveTo>
                      <a:lnTo>
                        <a:pt x="1" y="16086"/>
                      </a:lnTo>
                      <a:lnTo>
                        <a:pt x="32535" y="16086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dk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4348" name="Google Shape;4348;p67"/>
                <p:cNvSpPr/>
                <p:nvPr/>
              </p:nvSpPr>
              <p:spPr>
                <a:xfrm>
                  <a:off x="462343" y="42050"/>
                  <a:ext cx="2737904" cy="247401"/>
                </a:xfrm>
                <a:custGeom>
                  <a:rect b="b" l="l" r="r" t="t"/>
                  <a:pathLst>
                    <a:path extrusionOk="0" h="2940" w="32536">
                      <a:moveTo>
                        <a:pt x="1" y="0"/>
                      </a:moveTo>
                      <a:lnTo>
                        <a:pt x="1" y="2940"/>
                      </a:lnTo>
                      <a:lnTo>
                        <a:pt x="32535" y="2940"/>
                      </a:lnTo>
                      <a:lnTo>
                        <a:pt x="32535" y="0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cap="flat" cmpd="sng" w="19050">
                  <a:solidFill>
                    <a:schemeClr val="dk1"/>
                  </a:solidFill>
                  <a:prstDash val="solid"/>
                  <a:miter lim="2316"/>
                  <a:headEnd len="sm" w="sm" type="none"/>
                  <a:tailEnd len="sm" w="sm" type="none"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  <p:sp>
            <p:nvSpPr>
              <p:cNvPr id="4349" name="Google Shape;4349;p67"/>
              <p:cNvSpPr/>
              <p:nvPr/>
            </p:nvSpPr>
            <p:spPr>
              <a:xfrm>
                <a:off x="6530038" y="3674094"/>
                <a:ext cx="1106100" cy="224400"/>
              </a:xfrm>
              <a:prstGeom prst="rect">
                <a:avLst/>
              </a:prstGeom>
              <a:solidFill>
                <a:schemeClr val="dk2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  <p:sp>
            <p:nvSpPr>
              <p:cNvPr id="4350" name="Google Shape;4350;p67"/>
              <p:cNvSpPr/>
              <p:nvPr/>
            </p:nvSpPr>
            <p:spPr>
              <a:xfrm>
                <a:off x="7764863" y="3674094"/>
                <a:ext cx="1106100" cy="224400"/>
              </a:xfrm>
              <a:prstGeom prst="rect">
                <a:avLst/>
              </a:prstGeom>
              <a:solidFill>
                <a:schemeClr val="lt1"/>
              </a:solidFill>
              <a:ln cap="flat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100">
                  <a:solidFill>
                    <a:schemeClr val="dk1"/>
                  </a:solidFill>
                  <a:latin typeface="Archivo"/>
                  <a:ea typeface="Archivo"/>
                  <a:cs typeface="Archivo"/>
                  <a:sym typeface="Archivo"/>
                </a:endParaRPr>
              </a:p>
            </p:txBody>
          </p:sp>
        </p:grpSp>
        <p:grpSp>
          <p:nvGrpSpPr>
            <p:cNvPr id="4351" name="Google Shape;4351;p67"/>
            <p:cNvGrpSpPr/>
            <p:nvPr/>
          </p:nvGrpSpPr>
          <p:grpSpPr>
            <a:xfrm>
              <a:off x="8832897" y="2915723"/>
              <a:ext cx="124557" cy="124557"/>
              <a:chOff x="9831290" y="1558725"/>
              <a:chExt cx="156597" cy="156597"/>
            </a:xfrm>
          </p:grpSpPr>
          <p:sp>
            <p:nvSpPr>
              <p:cNvPr id="4352" name="Google Shape;4352;p67"/>
              <p:cNvSpPr/>
              <p:nvPr/>
            </p:nvSpPr>
            <p:spPr>
              <a:xfrm>
                <a:off x="9831290" y="1558725"/>
                <a:ext cx="156597" cy="156597"/>
              </a:xfrm>
              <a:custGeom>
                <a:rect b="b" l="l" r="r" t="t"/>
                <a:pathLst>
                  <a:path extrusionOk="0" h="2579" w="2579">
                    <a:moveTo>
                      <a:pt x="1" y="0"/>
                    </a:moveTo>
                    <a:lnTo>
                      <a:pt x="1" y="2579"/>
                    </a:lnTo>
                    <a:lnTo>
                      <a:pt x="2579" y="2579"/>
                    </a:lnTo>
                    <a:lnTo>
                      <a:pt x="2579" y="0"/>
                    </a:lnTo>
                    <a:close/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53" name="Google Shape;4353;p67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1323"/>
                    </a:moveTo>
                    <a:lnTo>
                      <a:pt x="1325" y="0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54" name="Google Shape;4354;p67"/>
              <p:cNvSpPr/>
              <p:nvPr/>
            </p:nvSpPr>
            <p:spPr>
              <a:xfrm>
                <a:off x="9869301" y="1596980"/>
                <a:ext cx="80515" cy="80393"/>
              </a:xfrm>
              <a:custGeom>
                <a:rect b="b" l="l" r="r" t="t"/>
                <a:pathLst>
                  <a:path extrusionOk="0" fill="none" h="1324" w="1326">
                    <a:moveTo>
                      <a:pt x="0" y="0"/>
                    </a:moveTo>
                    <a:lnTo>
                      <a:pt x="1325" y="1323"/>
                    </a:lnTo>
                  </a:path>
                </a:pathLst>
              </a:custGeom>
              <a:solidFill>
                <a:schemeClr val="dk2"/>
              </a:solidFill>
              <a:ln cap="rnd" cmpd="sng" w="19050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nochrome Pastel Interface Pitch Deck by Slidesgo">
  <a:themeElements>
    <a:clrScheme name="Simple Light">
      <a:dk1>
        <a:srgbClr val="222C42"/>
      </a:dk1>
      <a:lt1>
        <a:srgbClr val="DDECF5"/>
      </a:lt1>
      <a:dk2>
        <a:srgbClr val="F6FCFF"/>
      </a:dk2>
      <a:lt2>
        <a:srgbClr val="A9DEE1"/>
      </a:lt2>
      <a:accent1>
        <a:srgbClr val="0CD2C6"/>
      </a:accent1>
      <a:accent2>
        <a:srgbClr val="447A7D"/>
      </a:accent2>
      <a:accent3>
        <a:srgbClr val="FFFFFF"/>
      </a:accent3>
      <a:accent4>
        <a:srgbClr val="6FA8DC"/>
      </a:accent4>
      <a:accent5>
        <a:srgbClr val="FFFFFF"/>
      </a:accent5>
      <a:accent6>
        <a:srgbClr val="FFFFFF"/>
      </a:accent6>
      <a:hlink>
        <a:srgbClr val="312C3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